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F89"/>
    <a:srgbClr val="FF00FF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4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8556780-00E7-4311-93E1-1A7C6E1D56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542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83E82A-4DAD-448D-814F-C610DD460C63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2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8E0844-0B55-41F1-84D3-19B0DC8889A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87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5EDDCE-02FD-49B0-AE56-EF72C36C8758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55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621084-F6B8-4016-88B2-3CFE20B60B5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76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0E5CF6-D8C7-47F4-96DC-2F5C2F010B3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544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D973C8-E623-4B12-957F-E025A557A95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17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D88897-DEC9-4CFB-8842-A4E6D1BC2455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54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D58416-191A-40F1-8825-FFB33C88C98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3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61925" y="125413"/>
            <a:ext cx="5521325" cy="658018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058" y="0"/>
            <a:chExt cx="3316941" cy="6858001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99728" y="3142130"/>
              <a:ext cx="1371601" cy="3316941"/>
            </a:xfrm>
            <a:prstGeom prst="rect">
              <a:avLst/>
            </a:prstGeom>
            <a:solidFill>
              <a:srgbClr val="FF00F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99728" y="1770531"/>
              <a:ext cx="1371600" cy="3316941"/>
            </a:xfrm>
            <a:prstGeom prst="rect">
              <a:avLst/>
            </a:prstGeom>
            <a:solidFill>
              <a:srgbClr val="FFC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99728" y="398930"/>
              <a:ext cx="1371601" cy="3316941"/>
            </a:xfrm>
            <a:prstGeom prst="rect">
              <a:avLst/>
            </a:prstGeom>
            <a:solidFill>
              <a:srgbClr val="B6DF8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99728" y="-972670"/>
              <a:ext cx="1371600" cy="3316941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99728" y="4513731"/>
              <a:ext cx="1371600" cy="3316941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6B8CF-7E42-4757-88EA-DEB2C74F7A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1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846D3-B497-4398-92EA-39B132AFB2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1094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D3A84-B3F5-42C8-9345-F93704055C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982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E812F-0C93-4CB1-97A4-3666A8820A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85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7C7D3-489D-41A5-9B73-6B6CD539E7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555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5AFDA-4CCD-45CF-8AE1-9CDC866ECE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59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F4C74-A3AC-4BC8-A31A-CEC251E33A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647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138DC-E0E3-448F-9ACE-9FE5B55600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95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E7CAA-5905-408A-AFF3-CB1E7AB6B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362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EEEEB-51BB-4522-AC3D-A8DD80239E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115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C519B-D6B0-4B3E-8280-9A5FF4C34A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4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4043-CB5D-4004-BB35-53E1C5C52A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070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058" y="0"/>
            <a:chExt cx="3316941" cy="6858001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99728" y="3142130"/>
              <a:ext cx="1371601" cy="3316941"/>
            </a:xfrm>
            <a:prstGeom prst="rect">
              <a:avLst/>
            </a:prstGeom>
            <a:solidFill>
              <a:srgbClr val="FF00F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99728" y="1770531"/>
              <a:ext cx="1371600" cy="3316941"/>
            </a:xfrm>
            <a:prstGeom prst="rect">
              <a:avLst/>
            </a:prstGeom>
            <a:solidFill>
              <a:srgbClr val="FFC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99728" y="398930"/>
              <a:ext cx="1371601" cy="3316941"/>
            </a:xfrm>
            <a:prstGeom prst="rect">
              <a:avLst/>
            </a:prstGeom>
            <a:solidFill>
              <a:srgbClr val="B6DF8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99728" y="-972670"/>
              <a:ext cx="1371600" cy="3316941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99728" y="4513731"/>
              <a:ext cx="1371600" cy="3316941"/>
            </a:xfrm>
            <a:prstGeom prst="rect">
              <a:avLst/>
            </a:prstGeom>
            <a:solidFill>
              <a:srgbClr val="00B0F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630C645-8654-4964-A50E-749D5196D0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19300" y="28702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95625" y="28702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66788" y="448468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035175" y="448468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03563" y="44846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73538" y="44846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56075" y="287020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950913" y="287020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31838" y="22304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049463" y="21082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00375" y="22304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279900" y="21082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09663" y="38449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055813" y="38449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990850" y="37226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071938" y="37211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34975" y="17732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7732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569913" y="18653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55625" y="5432425"/>
            <a:ext cx="59086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9088" y="17018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19088" y="313055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663950" y="313055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1138" y="5413375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19088" y="259873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8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FF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20</cp:revision>
  <dcterms:created xsi:type="dcterms:W3CDTF">2009-11-03T13:35:13Z</dcterms:created>
  <dcterms:modified xsi:type="dcterms:W3CDTF">2015-02-22T11:15:44Z</dcterms:modified>
</cp:coreProperties>
</file>