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38130A-582D-4D4C-9A23-BF7989142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43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B320A5-BF14-4093-ADA7-13CEA1ECBA2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4AE5E-BE17-4E5B-87CA-4869DDEE05F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32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B5AD1-6574-4DDB-8693-67B785802D2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2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1C8DC5-0F21-4F4C-B0DA-2BE8CBDA99D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7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3FEE57-B3E6-4C33-A85E-0812EB142AE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6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471447-9735-47FB-AB8D-A01098AC13C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06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AF62D-DF21-42E7-B6BE-B2D71383D33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6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44037C-8138-483E-8ADA-5BAECC31CC1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4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dell\Documents\Pictures\photos for template\IMG_574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4950"/>
            <a:ext cx="8574088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04800" y="4356100"/>
            <a:ext cx="8574088" cy="16510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644" y="415962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444" y="521297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8C6F03-20C0-4E35-BAD1-1176DB4D54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950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B6CD3-E804-4E5B-8636-A52459DA84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593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5FF11-B978-4D27-BA42-D59EF26F6E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051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1790-E1C9-43BD-A2F3-9639B92AFB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94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50104-396D-4FBA-BFD5-C551DDDE3B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6096-D129-4ACC-803B-78E3D2CC95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367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21E2-8F2F-43DC-822E-9496A7FBF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316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D2F92-8AD2-4861-93CB-A5CD12C31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169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55ED-41E7-466E-A5B4-1F7041919B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15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9397-1F54-4BEE-A818-282ACFD20D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31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FE40-6ACB-4EA1-82D8-2830805E82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64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77A67-F089-4F0D-A93E-A6BA4F5A9B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82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1EE5F-AC52-4761-BA2E-A077BB0F0A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40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168A9F7-6CCD-40A1-ABCA-91E97DBFFC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11" descr="C:\Users\dell\Documents\Pictures\IMG_5744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3816350"/>
            <a:ext cx="3430587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6438" y="4159250"/>
            <a:ext cx="7772400" cy="1470025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92238" y="5213350"/>
            <a:ext cx="6400800" cy="1752600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16100" y="2955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92425" y="2955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63588" y="4570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31975" y="4570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00363" y="4570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970338" y="4570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952875" y="2955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47713" y="2955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28638" y="2316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846263" y="2193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97175" y="2316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76700" y="2193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906463" y="3930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852613" y="3930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787650" y="3808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68738" y="3806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06413" y="14874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5" imgW="6736664" imgH="3737172" progId="Excel.Chart.8">
                  <p:embed/>
                </p:oleObj>
              </mc:Choice>
              <mc:Fallback>
                <p:oleObj r:id="rId5" imgW="6736664" imgH="373717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4874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9263" y="1612900"/>
            <a:ext cx="4027487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612900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Plan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Design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Build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Test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81013" y="1449388"/>
          <a:ext cx="7402512" cy="29591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6" name="Text Box 29"/>
          <p:cNvSpPr txBox="1">
            <a:spLocks noChangeArrowheads="1"/>
          </p:cNvSpPr>
          <p:nvPr/>
        </p:nvSpPr>
        <p:spPr bwMode="auto">
          <a:xfrm>
            <a:off x="287338" y="4878388"/>
            <a:ext cx="56276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47663" y="37211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868613" y="37211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313" y="1541463"/>
            <a:ext cx="8407400" cy="50561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774700" y="17018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774700" y="31305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119563" y="3130550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666750" y="5413375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774700" y="2598738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74">
      <a:dk1>
        <a:srgbClr val="1D8DB3"/>
      </a:dk1>
      <a:lt1>
        <a:srgbClr val="FFFFFF"/>
      </a:lt1>
      <a:dk2>
        <a:srgbClr val="EC7B93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1D8DB3"/>
      </a:hlink>
      <a:folHlink>
        <a:srgbClr val="D3DBC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2015-02-22T11:15:33Z</dcterms:modified>
</cp:coreProperties>
</file>