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58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89EF6F2-80B6-4E57-BF8F-8A0E188C77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7DAB03D-8734-4E7B-9D6A-127C789667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27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347245-7A5D-443C-8399-D0BA4B63C7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5427E0-9151-4051-B7E3-84679F8533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9766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82BF0E-D163-4796-86E6-A53E62EF91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959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9110D9-B144-4699-929B-3378F3FDC15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33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F7B9-52B2-4DE6-934D-4A29345887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DAE7C-FEFE-42F0-8786-20C840735E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98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132E-4808-4498-9AE8-12EEEF89C2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2712-4C65-4AE6-A430-C864F17BA6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639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3460-3CEF-4273-8E8D-DA454F7496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D02A-50AF-4138-B935-635B8E38FA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343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D8A32-4416-4321-8F08-CE40AB8516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56077-2B7F-486D-A5EA-54CA6B21F6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739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32B98-2614-4C08-A4D2-19FEC8C3F5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B55C7-A5A0-4BF3-A1EC-B7DA461845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930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48450-2120-4C6A-8FD2-5104D6DCFE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15B70-2E95-4220-80E2-F6DDB7ADAF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879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692C0-D42E-447F-8FB3-9B77D50733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B8DC2-A3C8-41A5-9CEF-D30A45C85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79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E295-A504-4F7D-A0EB-8BBAF4144B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CC47-696E-4397-8547-1FB0D248FD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385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8B4E-68D8-44B3-AEC6-CD2537EC34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84EF2-F10E-4FEC-8848-ABA5D94891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346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84F8-CA7C-4746-B1AB-75397336FB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75FC0-FC72-49F5-AC73-CBB8EA25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2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94F2-3DC6-4315-AA47-7F3208DCAE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537189-D7A2-4BEB-8FA3-78E0FD73D2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851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A00F-C3A3-4582-AA1B-C3F6F816FA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9BDA5-B055-4063-B6C2-59DC9E0C06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06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C3E568-D8F4-4194-AB28-6951F756ED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DD3668-EEA5-4ACC-A163-9174C30CF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23813"/>
            <a:ext cx="191928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54" r:id="rId8"/>
    <p:sldLayoutId id="2147483849" r:id="rId9"/>
    <p:sldLayoutId id="2147483850" r:id="rId10"/>
    <p:sldLayoutId id="2147483851" r:id="rId11"/>
    <p:sldLayoutId id="21474838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RUSSIA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7"/>
          <p:cNvGrpSpPr>
            <a:grpSpLocks/>
          </p:cNvGrpSpPr>
          <p:nvPr/>
        </p:nvGrpSpPr>
        <p:grpSpPr bwMode="auto">
          <a:xfrm>
            <a:off x="1854200" y="1520825"/>
            <a:ext cx="6840538" cy="3889375"/>
            <a:chOff x="1168" y="958"/>
            <a:chExt cx="4309" cy="2450"/>
          </a:xfrm>
        </p:grpSpPr>
        <p:sp>
          <p:nvSpPr>
            <p:cNvPr id="9229" name="Freeform 15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113974515 w 483"/>
                <a:gd name="T1" fmla="*/ 587383165 h 260"/>
                <a:gd name="T2" fmla="*/ 2028755155 w 483"/>
                <a:gd name="T3" fmla="*/ 639908857 h 260"/>
                <a:gd name="T4" fmla="*/ 1938500206 w 483"/>
                <a:gd name="T5" fmla="*/ 587383165 h 260"/>
                <a:gd name="T6" fmla="*/ 1812480039 w 483"/>
                <a:gd name="T7" fmla="*/ 508254941 h 260"/>
                <a:gd name="T8" fmla="*/ 1628473115 w 483"/>
                <a:gd name="T9" fmla="*/ 389238775 h 260"/>
                <a:gd name="T10" fmla="*/ 1538224456 w 483"/>
                <a:gd name="T11" fmla="*/ 462043945 h 260"/>
                <a:gd name="T12" fmla="*/ 1452999448 w 483"/>
                <a:gd name="T13" fmla="*/ 481660756 h 260"/>
                <a:gd name="T14" fmla="*/ 1403102218 w 483"/>
                <a:gd name="T15" fmla="*/ 336784114 h 260"/>
                <a:gd name="T16" fmla="*/ 1290695137 w 483"/>
                <a:gd name="T17" fmla="*/ 349335728 h 260"/>
                <a:gd name="T18" fmla="*/ 1187333379 w 483"/>
                <a:gd name="T19" fmla="*/ 290573119 h 260"/>
                <a:gd name="T20" fmla="*/ 1178236955 w 483"/>
                <a:gd name="T21" fmla="*/ 257655890 h 260"/>
                <a:gd name="T22" fmla="*/ 1142466091 w 483"/>
                <a:gd name="T23" fmla="*/ 52526577 h 260"/>
                <a:gd name="T24" fmla="*/ 971508434 w 483"/>
                <a:gd name="T25" fmla="*/ 125339305 h 260"/>
                <a:gd name="T26" fmla="*/ 760269620 w 483"/>
                <a:gd name="T27" fmla="*/ 356321451 h 260"/>
                <a:gd name="T28" fmla="*/ 683633404 w 483"/>
                <a:gd name="T29" fmla="*/ 389238775 h 260"/>
                <a:gd name="T30" fmla="*/ 643339588 w 483"/>
                <a:gd name="T31" fmla="*/ 501276681 h 260"/>
                <a:gd name="T32" fmla="*/ 575749337 w 483"/>
                <a:gd name="T33" fmla="*/ 462043945 h 260"/>
                <a:gd name="T34" fmla="*/ 593891734 w 483"/>
                <a:gd name="T35" fmla="*/ 620292932 h 260"/>
                <a:gd name="T36" fmla="*/ 467871648 w 483"/>
                <a:gd name="T37" fmla="*/ 626608438 h 260"/>
                <a:gd name="T38" fmla="*/ 373100046 w 483"/>
                <a:gd name="T39" fmla="*/ 639908857 h 260"/>
                <a:gd name="T40" fmla="*/ 265215899 w 483"/>
                <a:gd name="T41" fmla="*/ 738575304 h 260"/>
                <a:gd name="T42" fmla="*/ 238483996 w 483"/>
                <a:gd name="T43" fmla="*/ 653210161 h 260"/>
                <a:gd name="T44" fmla="*/ 220341607 w 483"/>
                <a:gd name="T45" fmla="*/ 765169488 h 260"/>
                <a:gd name="T46" fmla="*/ 175474310 w 483"/>
                <a:gd name="T47" fmla="*/ 851283521 h 260"/>
                <a:gd name="T48" fmla="*/ 139645983 w 483"/>
                <a:gd name="T49" fmla="*/ 897493621 h 260"/>
                <a:gd name="T50" fmla="*/ 103361036 w 483"/>
                <a:gd name="T51" fmla="*/ 778470793 h 260"/>
                <a:gd name="T52" fmla="*/ 98838093 w 483"/>
                <a:gd name="T53" fmla="*/ 745631351 h 260"/>
                <a:gd name="T54" fmla="*/ 161854863 w 483"/>
                <a:gd name="T55" fmla="*/ 666503041 h 260"/>
                <a:gd name="T56" fmla="*/ 58493827 w 483"/>
                <a:gd name="T57" fmla="*/ 574081946 h 260"/>
                <a:gd name="T58" fmla="*/ 18142469 w 483"/>
                <a:gd name="T59" fmla="*/ 620292932 h 260"/>
                <a:gd name="T60" fmla="*/ 35771507 w 483"/>
                <a:gd name="T61" fmla="*/ 705657189 h 260"/>
                <a:gd name="T62" fmla="*/ 35771507 w 483"/>
                <a:gd name="T63" fmla="*/ 851283521 h 260"/>
                <a:gd name="T64" fmla="*/ 49390953 w 483"/>
                <a:gd name="T65" fmla="*/ 943704701 h 260"/>
                <a:gd name="T66" fmla="*/ 9096424 w 483"/>
                <a:gd name="T67" fmla="*/ 1081674124 h 260"/>
                <a:gd name="T68" fmla="*/ 40351358 w 483"/>
                <a:gd name="T69" fmla="*/ 1227292107 h 260"/>
                <a:gd name="T70" fmla="*/ 67532709 w 483"/>
                <a:gd name="T71" fmla="*/ 1352552644 h 260"/>
                <a:gd name="T72" fmla="*/ 152752069 w 483"/>
                <a:gd name="T73" fmla="*/ 1444973834 h 260"/>
                <a:gd name="T74" fmla="*/ 116980491 w 483"/>
                <a:gd name="T75" fmla="*/ 1530417641 h 260"/>
                <a:gd name="T76" fmla="*/ 202148679 w 483"/>
                <a:gd name="T77" fmla="*/ 1636140050 h 260"/>
                <a:gd name="T78" fmla="*/ 265215899 w 483"/>
                <a:gd name="T79" fmla="*/ 1688595511 h 260"/>
                <a:gd name="T80" fmla="*/ 283358377 w 483"/>
                <a:gd name="T81" fmla="*/ 1609545866 h 260"/>
                <a:gd name="T82" fmla="*/ 283358377 w 483"/>
                <a:gd name="T83" fmla="*/ 1477891064 h 260"/>
                <a:gd name="T84" fmla="*/ 369027185 w 483"/>
                <a:gd name="T85" fmla="*/ 1378484161 h 260"/>
                <a:gd name="T86" fmla="*/ 490080529 w 483"/>
                <a:gd name="T87" fmla="*/ 1293040439 h 260"/>
                <a:gd name="T88" fmla="*/ 719461731 w 483"/>
                <a:gd name="T89" fmla="*/ 1339251425 h 260"/>
                <a:gd name="T90" fmla="*/ 859107714 w 483"/>
                <a:gd name="T91" fmla="*/ 1464590645 h 260"/>
                <a:gd name="T92" fmla="*/ 1007343130 w 483"/>
                <a:gd name="T93" fmla="*/ 1391785465 h 260"/>
                <a:gd name="T94" fmla="*/ 1236724332 w 483"/>
                <a:gd name="T95" fmla="*/ 1424695147 h 260"/>
                <a:gd name="T96" fmla="*/ 1380943717 w 483"/>
                <a:gd name="T97" fmla="*/ 1319713203 h 260"/>
                <a:gd name="T98" fmla="*/ 1479731431 w 483"/>
                <a:gd name="T99" fmla="*/ 1576627835 h 260"/>
                <a:gd name="T100" fmla="*/ 1506970244 w 483"/>
                <a:gd name="T101" fmla="*/ 1649441364 h 260"/>
                <a:gd name="T102" fmla="*/ 1619376691 w 483"/>
                <a:gd name="T103" fmla="*/ 1339251425 h 260"/>
                <a:gd name="T104" fmla="*/ 1533702156 w 483"/>
                <a:gd name="T105" fmla="*/ 1266446160 h 260"/>
                <a:gd name="T106" fmla="*/ 1668824474 w 483"/>
                <a:gd name="T107" fmla="*/ 1081674124 h 260"/>
                <a:gd name="T108" fmla="*/ 1812480039 w 483"/>
                <a:gd name="T109" fmla="*/ 1094967880 h 260"/>
                <a:gd name="T110" fmla="*/ 1893632194 w 483"/>
                <a:gd name="T111" fmla="*/ 1022832926 h 260"/>
                <a:gd name="T112" fmla="*/ 1884586943 w 483"/>
                <a:gd name="T113" fmla="*/ 1094967880 h 260"/>
                <a:gd name="T114" fmla="*/ 1870967497 w 483"/>
                <a:gd name="T115" fmla="*/ 1332273165 h 260"/>
                <a:gd name="T116" fmla="*/ 1920364097 w 483"/>
                <a:gd name="T117" fmla="*/ 1213990793 h 260"/>
                <a:gd name="T118" fmla="*/ 1956699423 w 483"/>
                <a:gd name="T119" fmla="*/ 1062058199 h 260"/>
                <a:gd name="T120" fmla="*/ 2055480688 w 483"/>
                <a:gd name="T121" fmla="*/ 1029140083 h 260"/>
                <a:gd name="T122" fmla="*/ 2147483646 w 483"/>
                <a:gd name="T123" fmla="*/ 923417674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16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113974515 w 483"/>
                <a:gd name="T1" fmla="*/ 587383165 h 260"/>
                <a:gd name="T2" fmla="*/ 2028755155 w 483"/>
                <a:gd name="T3" fmla="*/ 639908857 h 260"/>
                <a:gd name="T4" fmla="*/ 1938500206 w 483"/>
                <a:gd name="T5" fmla="*/ 587383165 h 260"/>
                <a:gd name="T6" fmla="*/ 1812480039 w 483"/>
                <a:gd name="T7" fmla="*/ 508254941 h 260"/>
                <a:gd name="T8" fmla="*/ 1628473115 w 483"/>
                <a:gd name="T9" fmla="*/ 389238775 h 260"/>
                <a:gd name="T10" fmla="*/ 1538224456 w 483"/>
                <a:gd name="T11" fmla="*/ 462043945 h 260"/>
                <a:gd name="T12" fmla="*/ 1452999448 w 483"/>
                <a:gd name="T13" fmla="*/ 481660756 h 260"/>
                <a:gd name="T14" fmla="*/ 1403102218 w 483"/>
                <a:gd name="T15" fmla="*/ 336784114 h 260"/>
                <a:gd name="T16" fmla="*/ 1290695137 w 483"/>
                <a:gd name="T17" fmla="*/ 349335728 h 260"/>
                <a:gd name="T18" fmla="*/ 1187333379 w 483"/>
                <a:gd name="T19" fmla="*/ 290573119 h 260"/>
                <a:gd name="T20" fmla="*/ 1178236955 w 483"/>
                <a:gd name="T21" fmla="*/ 257655890 h 260"/>
                <a:gd name="T22" fmla="*/ 1142466091 w 483"/>
                <a:gd name="T23" fmla="*/ 52526577 h 260"/>
                <a:gd name="T24" fmla="*/ 971508434 w 483"/>
                <a:gd name="T25" fmla="*/ 125339305 h 260"/>
                <a:gd name="T26" fmla="*/ 760269620 w 483"/>
                <a:gd name="T27" fmla="*/ 356321451 h 260"/>
                <a:gd name="T28" fmla="*/ 683633404 w 483"/>
                <a:gd name="T29" fmla="*/ 389238775 h 260"/>
                <a:gd name="T30" fmla="*/ 643339588 w 483"/>
                <a:gd name="T31" fmla="*/ 501276681 h 260"/>
                <a:gd name="T32" fmla="*/ 575749337 w 483"/>
                <a:gd name="T33" fmla="*/ 462043945 h 260"/>
                <a:gd name="T34" fmla="*/ 593891734 w 483"/>
                <a:gd name="T35" fmla="*/ 620292932 h 260"/>
                <a:gd name="T36" fmla="*/ 467871648 w 483"/>
                <a:gd name="T37" fmla="*/ 626608438 h 260"/>
                <a:gd name="T38" fmla="*/ 373100046 w 483"/>
                <a:gd name="T39" fmla="*/ 639908857 h 260"/>
                <a:gd name="T40" fmla="*/ 265215899 w 483"/>
                <a:gd name="T41" fmla="*/ 738575304 h 260"/>
                <a:gd name="T42" fmla="*/ 238483996 w 483"/>
                <a:gd name="T43" fmla="*/ 653210161 h 260"/>
                <a:gd name="T44" fmla="*/ 220341607 w 483"/>
                <a:gd name="T45" fmla="*/ 765169488 h 260"/>
                <a:gd name="T46" fmla="*/ 175474310 w 483"/>
                <a:gd name="T47" fmla="*/ 851283521 h 260"/>
                <a:gd name="T48" fmla="*/ 139645983 w 483"/>
                <a:gd name="T49" fmla="*/ 897493621 h 260"/>
                <a:gd name="T50" fmla="*/ 103361036 w 483"/>
                <a:gd name="T51" fmla="*/ 778470793 h 260"/>
                <a:gd name="T52" fmla="*/ 98838093 w 483"/>
                <a:gd name="T53" fmla="*/ 745631351 h 260"/>
                <a:gd name="T54" fmla="*/ 161854863 w 483"/>
                <a:gd name="T55" fmla="*/ 666503041 h 260"/>
                <a:gd name="T56" fmla="*/ 58493827 w 483"/>
                <a:gd name="T57" fmla="*/ 574081946 h 260"/>
                <a:gd name="T58" fmla="*/ 18142469 w 483"/>
                <a:gd name="T59" fmla="*/ 620292932 h 260"/>
                <a:gd name="T60" fmla="*/ 35771507 w 483"/>
                <a:gd name="T61" fmla="*/ 705657189 h 260"/>
                <a:gd name="T62" fmla="*/ 35771507 w 483"/>
                <a:gd name="T63" fmla="*/ 851283521 h 260"/>
                <a:gd name="T64" fmla="*/ 49390953 w 483"/>
                <a:gd name="T65" fmla="*/ 943704701 h 260"/>
                <a:gd name="T66" fmla="*/ 9096424 w 483"/>
                <a:gd name="T67" fmla="*/ 1081674124 h 260"/>
                <a:gd name="T68" fmla="*/ 40351358 w 483"/>
                <a:gd name="T69" fmla="*/ 1227292107 h 260"/>
                <a:gd name="T70" fmla="*/ 67532709 w 483"/>
                <a:gd name="T71" fmla="*/ 1352552644 h 260"/>
                <a:gd name="T72" fmla="*/ 152752069 w 483"/>
                <a:gd name="T73" fmla="*/ 1444973834 h 260"/>
                <a:gd name="T74" fmla="*/ 116980491 w 483"/>
                <a:gd name="T75" fmla="*/ 1530417641 h 260"/>
                <a:gd name="T76" fmla="*/ 202148679 w 483"/>
                <a:gd name="T77" fmla="*/ 1636140050 h 260"/>
                <a:gd name="T78" fmla="*/ 265215899 w 483"/>
                <a:gd name="T79" fmla="*/ 1688595511 h 260"/>
                <a:gd name="T80" fmla="*/ 283358377 w 483"/>
                <a:gd name="T81" fmla="*/ 1609545866 h 260"/>
                <a:gd name="T82" fmla="*/ 283358377 w 483"/>
                <a:gd name="T83" fmla="*/ 1477891064 h 260"/>
                <a:gd name="T84" fmla="*/ 369027185 w 483"/>
                <a:gd name="T85" fmla="*/ 1378484161 h 260"/>
                <a:gd name="T86" fmla="*/ 490080529 w 483"/>
                <a:gd name="T87" fmla="*/ 1293040439 h 260"/>
                <a:gd name="T88" fmla="*/ 719461731 w 483"/>
                <a:gd name="T89" fmla="*/ 1339251425 h 260"/>
                <a:gd name="T90" fmla="*/ 859107714 w 483"/>
                <a:gd name="T91" fmla="*/ 1464590645 h 260"/>
                <a:gd name="T92" fmla="*/ 1007343130 w 483"/>
                <a:gd name="T93" fmla="*/ 1391785465 h 260"/>
                <a:gd name="T94" fmla="*/ 1236724332 w 483"/>
                <a:gd name="T95" fmla="*/ 1424695147 h 260"/>
                <a:gd name="T96" fmla="*/ 1380943717 w 483"/>
                <a:gd name="T97" fmla="*/ 1319713203 h 260"/>
                <a:gd name="T98" fmla="*/ 1479731431 w 483"/>
                <a:gd name="T99" fmla="*/ 1576627835 h 260"/>
                <a:gd name="T100" fmla="*/ 1506970244 w 483"/>
                <a:gd name="T101" fmla="*/ 1649441364 h 260"/>
                <a:gd name="T102" fmla="*/ 1619376691 w 483"/>
                <a:gd name="T103" fmla="*/ 1339251425 h 260"/>
                <a:gd name="T104" fmla="*/ 1533702156 w 483"/>
                <a:gd name="T105" fmla="*/ 1266446160 h 260"/>
                <a:gd name="T106" fmla="*/ 1668824474 w 483"/>
                <a:gd name="T107" fmla="*/ 1081674124 h 260"/>
                <a:gd name="T108" fmla="*/ 1812480039 w 483"/>
                <a:gd name="T109" fmla="*/ 1094967880 h 260"/>
                <a:gd name="T110" fmla="*/ 1893632194 w 483"/>
                <a:gd name="T111" fmla="*/ 1022832926 h 260"/>
                <a:gd name="T112" fmla="*/ 1884586943 w 483"/>
                <a:gd name="T113" fmla="*/ 1094967880 h 260"/>
                <a:gd name="T114" fmla="*/ 1870967497 w 483"/>
                <a:gd name="T115" fmla="*/ 1332273165 h 260"/>
                <a:gd name="T116" fmla="*/ 1920364097 w 483"/>
                <a:gd name="T117" fmla="*/ 1213990793 h 260"/>
                <a:gd name="T118" fmla="*/ 1956699423 w 483"/>
                <a:gd name="T119" fmla="*/ 1062058199 h 260"/>
                <a:gd name="T120" fmla="*/ 2055480688 w 483"/>
                <a:gd name="T121" fmla="*/ 1029140083 h 260"/>
                <a:gd name="T122" fmla="*/ 2147483646 w 483"/>
                <a:gd name="T123" fmla="*/ 923417674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A0C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9219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004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9972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4370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2771775" y="34591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Moscow</a:t>
            </a:r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4681538" y="217963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Yakutsk</a:t>
            </a:r>
          </a:p>
        </p:txBody>
      </p:sp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6732588" y="53736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Vladivostok</a:t>
            </a:r>
          </a:p>
        </p:txBody>
      </p:sp>
      <p:sp>
        <p:nvSpPr>
          <p:cNvPr id="9225" name="Rectangle 3"/>
          <p:cNvSpPr>
            <a:spLocks noChangeArrowheads="1"/>
          </p:cNvSpPr>
          <p:nvPr/>
        </p:nvSpPr>
        <p:spPr bwMode="auto">
          <a:xfrm>
            <a:off x="395288" y="1889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RUSSIA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grpSp>
        <p:nvGrpSpPr>
          <p:cNvPr id="9226" name="Group 17"/>
          <p:cNvGrpSpPr>
            <a:grpSpLocks/>
          </p:cNvGrpSpPr>
          <p:nvPr/>
        </p:nvGrpSpPr>
        <p:grpSpPr bwMode="auto">
          <a:xfrm>
            <a:off x="1854200" y="1524000"/>
            <a:ext cx="6840538" cy="3889375"/>
            <a:chOff x="1168" y="958"/>
            <a:chExt cx="4309" cy="2450"/>
          </a:xfrm>
        </p:grpSpPr>
        <p:sp>
          <p:nvSpPr>
            <p:cNvPr id="9227" name="Freeform 15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113974515 w 483"/>
                <a:gd name="T1" fmla="*/ 587383165 h 260"/>
                <a:gd name="T2" fmla="*/ 2028755155 w 483"/>
                <a:gd name="T3" fmla="*/ 639908857 h 260"/>
                <a:gd name="T4" fmla="*/ 1938500206 w 483"/>
                <a:gd name="T5" fmla="*/ 587383165 h 260"/>
                <a:gd name="T6" fmla="*/ 1812480039 w 483"/>
                <a:gd name="T7" fmla="*/ 508254941 h 260"/>
                <a:gd name="T8" fmla="*/ 1628473115 w 483"/>
                <a:gd name="T9" fmla="*/ 389238775 h 260"/>
                <a:gd name="T10" fmla="*/ 1538224456 w 483"/>
                <a:gd name="T11" fmla="*/ 462043945 h 260"/>
                <a:gd name="T12" fmla="*/ 1452999448 w 483"/>
                <a:gd name="T13" fmla="*/ 481660756 h 260"/>
                <a:gd name="T14" fmla="*/ 1403102218 w 483"/>
                <a:gd name="T15" fmla="*/ 336784114 h 260"/>
                <a:gd name="T16" fmla="*/ 1290695137 w 483"/>
                <a:gd name="T17" fmla="*/ 349335728 h 260"/>
                <a:gd name="T18" fmla="*/ 1187333379 w 483"/>
                <a:gd name="T19" fmla="*/ 290573119 h 260"/>
                <a:gd name="T20" fmla="*/ 1178236955 w 483"/>
                <a:gd name="T21" fmla="*/ 257655890 h 260"/>
                <a:gd name="T22" fmla="*/ 1142466091 w 483"/>
                <a:gd name="T23" fmla="*/ 52526577 h 260"/>
                <a:gd name="T24" fmla="*/ 971508434 w 483"/>
                <a:gd name="T25" fmla="*/ 125339305 h 260"/>
                <a:gd name="T26" fmla="*/ 760269620 w 483"/>
                <a:gd name="T27" fmla="*/ 356321451 h 260"/>
                <a:gd name="T28" fmla="*/ 683633404 w 483"/>
                <a:gd name="T29" fmla="*/ 389238775 h 260"/>
                <a:gd name="T30" fmla="*/ 643339588 w 483"/>
                <a:gd name="T31" fmla="*/ 501276681 h 260"/>
                <a:gd name="T32" fmla="*/ 575749337 w 483"/>
                <a:gd name="T33" fmla="*/ 462043945 h 260"/>
                <a:gd name="T34" fmla="*/ 593891734 w 483"/>
                <a:gd name="T35" fmla="*/ 620292932 h 260"/>
                <a:gd name="T36" fmla="*/ 467871648 w 483"/>
                <a:gd name="T37" fmla="*/ 626608438 h 260"/>
                <a:gd name="T38" fmla="*/ 373100046 w 483"/>
                <a:gd name="T39" fmla="*/ 639908857 h 260"/>
                <a:gd name="T40" fmla="*/ 265215899 w 483"/>
                <a:gd name="T41" fmla="*/ 738575304 h 260"/>
                <a:gd name="T42" fmla="*/ 238483996 w 483"/>
                <a:gd name="T43" fmla="*/ 653210161 h 260"/>
                <a:gd name="T44" fmla="*/ 220341607 w 483"/>
                <a:gd name="T45" fmla="*/ 765169488 h 260"/>
                <a:gd name="T46" fmla="*/ 175474310 w 483"/>
                <a:gd name="T47" fmla="*/ 851283521 h 260"/>
                <a:gd name="T48" fmla="*/ 139645983 w 483"/>
                <a:gd name="T49" fmla="*/ 897493621 h 260"/>
                <a:gd name="T50" fmla="*/ 103361036 w 483"/>
                <a:gd name="T51" fmla="*/ 778470793 h 260"/>
                <a:gd name="T52" fmla="*/ 98838093 w 483"/>
                <a:gd name="T53" fmla="*/ 745631351 h 260"/>
                <a:gd name="T54" fmla="*/ 161854863 w 483"/>
                <a:gd name="T55" fmla="*/ 666503041 h 260"/>
                <a:gd name="T56" fmla="*/ 58493827 w 483"/>
                <a:gd name="T57" fmla="*/ 574081946 h 260"/>
                <a:gd name="T58" fmla="*/ 18142469 w 483"/>
                <a:gd name="T59" fmla="*/ 620292932 h 260"/>
                <a:gd name="T60" fmla="*/ 35771507 w 483"/>
                <a:gd name="T61" fmla="*/ 705657189 h 260"/>
                <a:gd name="T62" fmla="*/ 35771507 w 483"/>
                <a:gd name="T63" fmla="*/ 851283521 h 260"/>
                <a:gd name="T64" fmla="*/ 49390953 w 483"/>
                <a:gd name="T65" fmla="*/ 943704701 h 260"/>
                <a:gd name="T66" fmla="*/ 9096424 w 483"/>
                <a:gd name="T67" fmla="*/ 1081674124 h 260"/>
                <a:gd name="T68" fmla="*/ 40351358 w 483"/>
                <a:gd name="T69" fmla="*/ 1227292107 h 260"/>
                <a:gd name="T70" fmla="*/ 67532709 w 483"/>
                <a:gd name="T71" fmla="*/ 1352552644 h 260"/>
                <a:gd name="T72" fmla="*/ 152752069 w 483"/>
                <a:gd name="T73" fmla="*/ 1444973834 h 260"/>
                <a:gd name="T74" fmla="*/ 116980491 w 483"/>
                <a:gd name="T75" fmla="*/ 1530417641 h 260"/>
                <a:gd name="T76" fmla="*/ 202148679 w 483"/>
                <a:gd name="T77" fmla="*/ 1636140050 h 260"/>
                <a:gd name="T78" fmla="*/ 265215899 w 483"/>
                <a:gd name="T79" fmla="*/ 1688595511 h 260"/>
                <a:gd name="T80" fmla="*/ 283358377 w 483"/>
                <a:gd name="T81" fmla="*/ 1609545866 h 260"/>
                <a:gd name="T82" fmla="*/ 283358377 w 483"/>
                <a:gd name="T83" fmla="*/ 1477891064 h 260"/>
                <a:gd name="T84" fmla="*/ 369027185 w 483"/>
                <a:gd name="T85" fmla="*/ 1378484161 h 260"/>
                <a:gd name="T86" fmla="*/ 490080529 w 483"/>
                <a:gd name="T87" fmla="*/ 1293040439 h 260"/>
                <a:gd name="T88" fmla="*/ 719461731 w 483"/>
                <a:gd name="T89" fmla="*/ 1339251425 h 260"/>
                <a:gd name="T90" fmla="*/ 859107714 w 483"/>
                <a:gd name="T91" fmla="*/ 1464590645 h 260"/>
                <a:gd name="T92" fmla="*/ 1007343130 w 483"/>
                <a:gd name="T93" fmla="*/ 1391785465 h 260"/>
                <a:gd name="T94" fmla="*/ 1236724332 w 483"/>
                <a:gd name="T95" fmla="*/ 1424695147 h 260"/>
                <a:gd name="T96" fmla="*/ 1380943717 w 483"/>
                <a:gd name="T97" fmla="*/ 1319713203 h 260"/>
                <a:gd name="T98" fmla="*/ 1479731431 w 483"/>
                <a:gd name="T99" fmla="*/ 1576627835 h 260"/>
                <a:gd name="T100" fmla="*/ 1506970244 w 483"/>
                <a:gd name="T101" fmla="*/ 1649441364 h 260"/>
                <a:gd name="T102" fmla="*/ 1619376691 w 483"/>
                <a:gd name="T103" fmla="*/ 1339251425 h 260"/>
                <a:gd name="T104" fmla="*/ 1533702156 w 483"/>
                <a:gd name="T105" fmla="*/ 1266446160 h 260"/>
                <a:gd name="T106" fmla="*/ 1668824474 w 483"/>
                <a:gd name="T107" fmla="*/ 1081674124 h 260"/>
                <a:gd name="T108" fmla="*/ 1812480039 w 483"/>
                <a:gd name="T109" fmla="*/ 1094967880 h 260"/>
                <a:gd name="T110" fmla="*/ 1893632194 w 483"/>
                <a:gd name="T111" fmla="*/ 1022832926 h 260"/>
                <a:gd name="T112" fmla="*/ 1884586943 w 483"/>
                <a:gd name="T113" fmla="*/ 1094967880 h 260"/>
                <a:gd name="T114" fmla="*/ 1870967497 w 483"/>
                <a:gd name="T115" fmla="*/ 1332273165 h 260"/>
                <a:gd name="T116" fmla="*/ 1920364097 w 483"/>
                <a:gd name="T117" fmla="*/ 1213990793 h 260"/>
                <a:gd name="T118" fmla="*/ 1956699423 w 483"/>
                <a:gd name="T119" fmla="*/ 1062058199 h 260"/>
                <a:gd name="T120" fmla="*/ 2055480688 w 483"/>
                <a:gd name="T121" fmla="*/ 1029140083 h 260"/>
                <a:gd name="T122" fmla="*/ 2147483646 w 483"/>
                <a:gd name="T123" fmla="*/ 923417674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16"/>
            <p:cNvSpPr>
              <a:spLocks/>
            </p:cNvSpPr>
            <p:nvPr/>
          </p:nvSpPr>
          <p:spPr bwMode="auto">
            <a:xfrm>
              <a:off x="1168" y="958"/>
              <a:ext cx="4309" cy="2450"/>
            </a:xfrm>
            <a:custGeom>
              <a:avLst/>
              <a:gdLst>
                <a:gd name="T0" fmla="*/ 2113974515 w 483"/>
                <a:gd name="T1" fmla="*/ 587383165 h 260"/>
                <a:gd name="T2" fmla="*/ 2028755155 w 483"/>
                <a:gd name="T3" fmla="*/ 639908857 h 260"/>
                <a:gd name="T4" fmla="*/ 1938500206 w 483"/>
                <a:gd name="T5" fmla="*/ 587383165 h 260"/>
                <a:gd name="T6" fmla="*/ 1812480039 w 483"/>
                <a:gd name="T7" fmla="*/ 508254941 h 260"/>
                <a:gd name="T8" fmla="*/ 1628473115 w 483"/>
                <a:gd name="T9" fmla="*/ 389238775 h 260"/>
                <a:gd name="T10" fmla="*/ 1538224456 w 483"/>
                <a:gd name="T11" fmla="*/ 462043945 h 260"/>
                <a:gd name="T12" fmla="*/ 1452999448 w 483"/>
                <a:gd name="T13" fmla="*/ 481660756 h 260"/>
                <a:gd name="T14" fmla="*/ 1403102218 w 483"/>
                <a:gd name="T15" fmla="*/ 336784114 h 260"/>
                <a:gd name="T16" fmla="*/ 1290695137 w 483"/>
                <a:gd name="T17" fmla="*/ 349335728 h 260"/>
                <a:gd name="T18" fmla="*/ 1187333379 w 483"/>
                <a:gd name="T19" fmla="*/ 290573119 h 260"/>
                <a:gd name="T20" fmla="*/ 1178236955 w 483"/>
                <a:gd name="T21" fmla="*/ 257655890 h 260"/>
                <a:gd name="T22" fmla="*/ 1142466091 w 483"/>
                <a:gd name="T23" fmla="*/ 52526577 h 260"/>
                <a:gd name="T24" fmla="*/ 971508434 w 483"/>
                <a:gd name="T25" fmla="*/ 125339305 h 260"/>
                <a:gd name="T26" fmla="*/ 760269620 w 483"/>
                <a:gd name="T27" fmla="*/ 356321451 h 260"/>
                <a:gd name="T28" fmla="*/ 683633404 w 483"/>
                <a:gd name="T29" fmla="*/ 389238775 h 260"/>
                <a:gd name="T30" fmla="*/ 643339588 w 483"/>
                <a:gd name="T31" fmla="*/ 501276681 h 260"/>
                <a:gd name="T32" fmla="*/ 575749337 w 483"/>
                <a:gd name="T33" fmla="*/ 462043945 h 260"/>
                <a:gd name="T34" fmla="*/ 593891734 w 483"/>
                <a:gd name="T35" fmla="*/ 620292932 h 260"/>
                <a:gd name="T36" fmla="*/ 467871648 w 483"/>
                <a:gd name="T37" fmla="*/ 626608438 h 260"/>
                <a:gd name="T38" fmla="*/ 373100046 w 483"/>
                <a:gd name="T39" fmla="*/ 639908857 h 260"/>
                <a:gd name="T40" fmla="*/ 265215899 w 483"/>
                <a:gd name="T41" fmla="*/ 738575304 h 260"/>
                <a:gd name="T42" fmla="*/ 238483996 w 483"/>
                <a:gd name="T43" fmla="*/ 653210161 h 260"/>
                <a:gd name="T44" fmla="*/ 220341607 w 483"/>
                <a:gd name="T45" fmla="*/ 765169488 h 260"/>
                <a:gd name="T46" fmla="*/ 175474310 w 483"/>
                <a:gd name="T47" fmla="*/ 851283521 h 260"/>
                <a:gd name="T48" fmla="*/ 139645983 w 483"/>
                <a:gd name="T49" fmla="*/ 897493621 h 260"/>
                <a:gd name="T50" fmla="*/ 103361036 w 483"/>
                <a:gd name="T51" fmla="*/ 778470793 h 260"/>
                <a:gd name="T52" fmla="*/ 98838093 w 483"/>
                <a:gd name="T53" fmla="*/ 745631351 h 260"/>
                <a:gd name="T54" fmla="*/ 161854863 w 483"/>
                <a:gd name="T55" fmla="*/ 666503041 h 260"/>
                <a:gd name="T56" fmla="*/ 58493827 w 483"/>
                <a:gd name="T57" fmla="*/ 574081946 h 260"/>
                <a:gd name="T58" fmla="*/ 18142469 w 483"/>
                <a:gd name="T59" fmla="*/ 620292932 h 260"/>
                <a:gd name="T60" fmla="*/ 35771507 w 483"/>
                <a:gd name="T61" fmla="*/ 705657189 h 260"/>
                <a:gd name="T62" fmla="*/ 35771507 w 483"/>
                <a:gd name="T63" fmla="*/ 851283521 h 260"/>
                <a:gd name="T64" fmla="*/ 49390953 w 483"/>
                <a:gd name="T65" fmla="*/ 943704701 h 260"/>
                <a:gd name="T66" fmla="*/ 9096424 w 483"/>
                <a:gd name="T67" fmla="*/ 1081674124 h 260"/>
                <a:gd name="T68" fmla="*/ 40351358 w 483"/>
                <a:gd name="T69" fmla="*/ 1227292107 h 260"/>
                <a:gd name="T70" fmla="*/ 67532709 w 483"/>
                <a:gd name="T71" fmla="*/ 1352552644 h 260"/>
                <a:gd name="T72" fmla="*/ 152752069 w 483"/>
                <a:gd name="T73" fmla="*/ 1444973834 h 260"/>
                <a:gd name="T74" fmla="*/ 116980491 w 483"/>
                <a:gd name="T75" fmla="*/ 1530417641 h 260"/>
                <a:gd name="T76" fmla="*/ 202148679 w 483"/>
                <a:gd name="T77" fmla="*/ 1636140050 h 260"/>
                <a:gd name="T78" fmla="*/ 265215899 w 483"/>
                <a:gd name="T79" fmla="*/ 1688595511 h 260"/>
                <a:gd name="T80" fmla="*/ 283358377 w 483"/>
                <a:gd name="T81" fmla="*/ 1609545866 h 260"/>
                <a:gd name="T82" fmla="*/ 283358377 w 483"/>
                <a:gd name="T83" fmla="*/ 1477891064 h 260"/>
                <a:gd name="T84" fmla="*/ 369027185 w 483"/>
                <a:gd name="T85" fmla="*/ 1378484161 h 260"/>
                <a:gd name="T86" fmla="*/ 490080529 w 483"/>
                <a:gd name="T87" fmla="*/ 1293040439 h 260"/>
                <a:gd name="T88" fmla="*/ 719461731 w 483"/>
                <a:gd name="T89" fmla="*/ 1339251425 h 260"/>
                <a:gd name="T90" fmla="*/ 859107714 w 483"/>
                <a:gd name="T91" fmla="*/ 1464590645 h 260"/>
                <a:gd name="T92" fmla="*/ 1007343130 w 483"/>
                <a:gd name="T93" fmla="*/ 1391785465 h 260"/>
                <a:gd name="T94" fmla="*/ 1236724332 w 483"/>
                <a:gd name="T95" fmla="*/ 1424695147 h 260"/>
                <a:gd name="T96" fmla="*/ 1380943717 w 483"/>
                <a:gd name="T97" fmla="*/ 1319713203 h 260"/>
                <a:gd name="T98" fmla="*/ 1479731431 w 483"/>
                <a:gd name="T99" fmla="*/ 1576627835 h 260"/>
                <a:gd name="T100" fmla="*/ 1506970244 w 483"/>
                <a:gd name="T101" fmla="*/ 1649441364 h 260"/>
                <a:gd name="T102" fmla="*/ 1619376691 w 483"/>
                <a:gd name="T103" fmla="*/ 1339251425 h 260"/>
                <a:gd name="T104" fmla="*/ 1533702156 w 483"/>
                <a:gd name="T105" fmla="*/ 1266446160 h 260"/>
                <a:gd name="T106" fmla="*/ 1668824474 w 483"/>
                <a:gd name="T107" fmla="*/ 1081674124 h 260"/>
                <a:gd name="T108" fmla="*/ 1812480039 w 483"/>
                <a:gd name="T109" fmla="*/ 1094967880 h 260"/>
                <a:gd name="T110" fmla="*/ 1893632194 w 483"/>
                <a:gd name="T111" fmla="*/ 1022832926 h 260"/>
                <a:gd name="T112" fmla="*/ 1884586943 w 483"/>
                <a:gd name="T113" fmla="*/ 1094967880 h 260"/>
                <a:gd name="T114" fmla="*/ 1870967497 w 483"/>
                <a:gd name="T115" fmla="*/ 1332273165 h 260"/>
                <a:gd name="T116" fmla="*/ 1920364097 w 483"/>
                <a:gd name="T117" fmla="*/ 1213990793 h 260"/>
                <a:gd name="T118" fmla="*/ 1956699423 w 483"/>
                <a:gd name="T119" fmla="*/ 1062058199 h 260"/>
                <a:gd name="T120" fmla="*/ 2055480688 w 483"/>
                <a:gd name="T121" fmla="*/ 1029140083 h 260"/>
                <a:gd name="T122" fmla="*/ 2147483646 w 483"/>
                <a:gd name="T123" fmla="*/ 923417674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177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26</cp:revision>
  <dcterms:created xsi:type="dcterms:W3CDTF">2011-07-11T11:56:50Z</dcterms:created>
  <dcterms:modified xsi:type="dcterms:W3CDTF">2015-02-22T11:15:20Z</dcterms:modified>
</cp:coreProperties>
</file>