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F0"/>
    <a:srgbClr val="02307C"/>
    <a:srgbClr val="0347B5"/>
    <a:srgbClr val="0350D1"/>
    <a:srgbClr val="00117E"/>
    <a:srgbClr val="0000CC"/>
    <a:srgbClr val="4343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 snapToGrid="0">
      <p:cViewPr varScale="1">
        <p:scale>
          <a:sx n="80" d="100"/>
          <a:sy n="80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219E24-7F52-40E5-9947-8848A5E04653}" type="datetime1">
              <a:rPr lang="en-US" altLang="en-US"/>
              <a:pPr>
                <a:defRPr/>
              </a:pPr>
              <a:t>2/22/2015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DC1D39-AC5C-481F-95A6-6EB7E667C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82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7F0AFB-8C1D-4A48-8AD6-C8F43AE36F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5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69165C-B8E9-4D9F-80FA-671BF4BBA87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4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7BE05D-6915-4121-A40F-E27AD2FEC06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4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66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CECEFB-A5B3-4D12-9989-88C42E30CA8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1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904D2C-F852-4A3B-B26A-B3DA4BD3CAFF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3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95DA7-DB56-4538-B8D7-1A621C3224DB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86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06911FF-9CEB-4ECC-BAB5-C401174DA3B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52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62BB85-78A7-4075-A74E-4AE01B88A49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52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C90763-3563-44F7-8228-325C3021A8A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1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022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925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66850"/>
            <a:ext cx="6400800" cy="682625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6A97E27-3CE1-4AC3-902C-0092C987CA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6183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7B16227-455A-46FE-864E-96A4B232A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63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1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74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0161-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050"/>
            <a:ext cx="8285163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E3F8364-5519-4706-BBB4-F676C23AAF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99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7194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5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MG_0221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76" r:id="rId3"/>
    <p:sldLayoutId id="2147483677" r:id="rId4"/>
    <p:sldLayoutId id="2147483678" r:id="rId5"/>
    <p:sldLayoutId id="2147483679" r:id="rId6"/>
    <p:sldLayoutId id="2147483684" r:id="rId7"/>
    <p:sldLayoutId id="2147483680" r:id="rId8"/>
    <p:sldLayoutId id="214748368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Fungus template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88461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96093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83210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90048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96887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03885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602138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81622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597150" y="2147888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914775" y="2025650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864100" y="2147888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6145213" y="2025650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108325" y="376237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905250" y="3762375"/>
            <a:ext cx="80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989513" y="36401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6070600" y="363855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1387475" y="1828800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28800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7238" y="1552575"/>
            <a:ext cx="5018087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7" descr="IMG_0221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1601788"/>
            <a:ext cx="2319337" cy="27146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Process Flow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31838" y="33289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66950" y="33289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76663" y="33289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284788" y="33289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796088" y="33289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266950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31838" y="1855788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776663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284788" y="1855788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6796088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916238" y="23082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031875" y="23066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446588" y="23082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959475" y="23066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366000" y="23082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46263" y="1646238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969963" y="5372100"/>
            <a:ext cx="7370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4034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832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smtClean="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altLang="en-US" sz="1800" smtClean="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355725" y="5276850"/>
            <a:ext cx="6400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716258"/>
      </a:dk1>
      <a:lt1>
        <a:srgbClr val="F7F3F2"/>
      </a:lt1>
      <a:dk2>
        <a:srgbClr val="6A5656"/>
      </a:dk2>
      <a:lt2>
        <a:srgbClr val="67778E"/>
      </a:lt2>
      <a:accent1>
        <a:srgbClr val="8E9686"/>
      </a:accent1>
      <a:accent2>
        <a:srgbClr val="E8DBA6"/>
      </a:accent2>
      <a:accent3>
        <a:srgbClr val="FAF8F7"/>
      </a:accent3>
      <a:accent4>
        <a:srgbClr val="5F534A"/>
      </a:accent4>
      <a:accent5>
        <a:srgbClr val="C6C9C3"/>
      </a:accent5>
      <a:accent6>
        <a:srgbClr val="D2C696"/>
      </a:accent6>
      <a:hlink>
        <a:srgbClr val="838593"/>
      </a:hlink>
      <a:folHlink>
        <a:srgbClr val="D2B49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254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Fungus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Fungus template</dc:title>
  <dc:subject/>
  <dc:creator>Presentation Magazine</dc:creator>
  <cp:keywords/>
  <dc:description/>
  <cp:lastModifiedBy>Jonty Pearce</cp:lastModifiedBy>
  <cp:revision>78</cp:revision>
  <dcterms:created xsi:type="dcterms:W3CDTF">2010-08-19T23:05:01Z</dcterms:created>
  <dcterms:modified xsi:type="dcterms:W3CDTF">2015-02-22T11:15:08Z</dcterms:modified>
  <cp:category/>
</cp:coreProperties>
</file>