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307C"/>
    <a:srgbClr val="0347B5"/>
    <a:srgbClr val="0350D1"/>
    <a:srgbClr val="00117E"/>
    <a:srgbClr val="0000CC"/>
    <a:srgbClr val="4343FF"/>
    <a:srgbClr val="0DB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20" autoAdjust="0"/>
    <p:restoredTop sz="90929"/>
  </p:normalViewPr>
  <p:slideViewPr>
    <p:cSldViewPr snapToGrid="0">
      <p:cViewPr>
        <p:scale>
          <a:sx n="125" d="100"/>
          <a:sy n="125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7FB5AFD-72FB-4229-AC02-4E906D9C36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70165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4AEB047-CC73-495B-9CAF-9F3AA3991BDF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602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C628998-F5FB-47D1-8AED-AEAE9BA4440B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16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394B6E2-D116-483F-BB2C-8C8AFD39CD8D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104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C43CFAB-7D99-4EB1-95C3-CC720D0598F9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043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B781BAA-AE95-4762-81B6-242EEAEC28E2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526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3309194-55E2-49C5-B176-6A78B7EDC1FA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86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4C0B067-C08A-43B1-8816-73A8E6CA82CA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9748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BFDF5C4-5176-47DB-AC91-BA4CDCE58B51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934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8298E83-10E3-43A7-A6A9-36B12F9EC7F3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470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snow2010-001-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8275"/>
            <a:ext cx="7772400" cy="114300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ea typeface="ＭＳ Ｐゴシック" pitchFamily="-16" charset="-128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44303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>
                <a:solidFill>
                  <a:schemeClr val="bg1"/>
                </a:solidFill>
                <a:ea typeface="ＭＳ Ｐゴシック" pitchFamily="-16" charset="-128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EEAA1A8-F1E8-430F-9E42-737437B88B1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273766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876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94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930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062804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6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lank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6425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2150" y="1924050"/>
            <a:ext cx="7775575" cy="10001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E7B9ACC-3368-4577-A874-A5F53E29F5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822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612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0533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4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72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35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6149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613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snow2010-002v2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/>
          <p:cNvSpPr>
            <a:spLocks noChangeArrowheads="1"/>
          </p:cNvSpPr>
          <p:nvPr/>
        </p:nvSpPr>
        <p:spPr bwMode="auto">
          <a:xfrm>
            <a:off x="692150" y="5237163"/>
            <a:ext cx="7775575" cy="121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119063"/>
            <a:ext cx="77724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Winter template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bullet point slide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8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665663" y="2147888"/>
            <a:ext cx="1020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827338" y="3762375"/>
            <a:ext cx="546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706813" y="3762375"/>
            <a:ext cx="804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708525" y="3640138"/>
            <a:ext cx="10318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789613" y="3638550"/>
            <a:ext cx="10318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1952625" y="1847850"/>
            <a:ext cx="5441950" cy="3560763"/>
          </a:xfrm>
          <a:prstGeom prst="rect">
            <a:avLst/>
          </a:prstGeom>
          <a:solidFill>
            <a:schemeClr val="bg1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1268" name="Object 2"/>
          <p:cNvGraphicFramePr>
            <a:graphicFrameLocks noChangeAspect="1"/>
          </p:cNvGraphicFramePr>
          <p:nvPr/>
        </p:nvGraphicFramePr>
        <p:xfrm>
          <a:off x="1673225" y="1804988"/>
          <a:ext cx="6726238" cy="373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Chart" r:id="rId4" imgW="8293100" imgH="4610100" progId="MSGraph.Chart.8">
                  <p:embed followColorScheme="full"/>
                </p:oleObj>
              </mc:Choice>
              <mc:Fallback>
                <p:oleObj name="Chart" r:id="rId4" imgW="8293100" imgH="4610100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3225" y="1804988"/>
                        <a:ext cx="6726238" cy="373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3316" name="Picture 6" descr="snow2010-001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138" y="1527175"/>
            <a:ext cx="1882775" cy="224155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rgbClr val="02307C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rgbClr val="02307C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rgbClr val="02307C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rgbClr val="02307C"/>
              </a:solidFill>
              <a:cs typeface="Arial" panose="020B0604020202020204" pitchFamily="34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rgbClr val="02307C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rgbClr val="02307C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rgbClr val="02307C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rgbClr val="02307C"/>
              </a:solidFill>
              <a:cs typeface="Arial" panose="020B0604020202020204" pitchFamily="34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rgbClr val="02307C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rgbClr val="02307C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rgbClr val="02307C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rgbClr val="02307C"/>
              </a:solidFill>
              <a:cs typeface="Arial" panose="020B0604020202020204" pitchFamily="34" charset="0"/>
            </a:endParaRPr>
          </a:p>
        </p:txBody>
      </p:sp>
      <p:sp>
        <p:nvSpPr>
          <p:cNvPr id="15368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68"/>
              <a:gd name="T34" fmla="*/ 0 h 800"/>
              <a:gd name="T35" fmla="*/ 1168 w 1168"/>
              <a:gd name="T36" fmla="*/ 800 h 8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9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96"/>
              <a:gd name="T25" fmla="*/ 0 h 800"/>
              <a:gd name="T26" fmla="*/ 1196 w 1196"/>
              <a:gd name="T27" fmla="*/ 800 h 8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70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68"/>
              <a:gd name="T34" fmla="*/ 0 h 800"/>
              <a:gd name="T35" fmla="*/ 1168 w 1168"/>
              <a:gd name="T36" fmla="*/ 800 h 8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71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70"/>
              <a:gd name="T34" fmla="*/ 0 h 800"/>
              <a:gd name="T35" fmla="*/ 1170 w 1170"/>
              <a:gd name="T36" fmla="*/ 800 h 8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72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68"/>
              <a:gd name="T34" fmla="*/ 0 h 800"/>
              <a:gd name="T35" fmla="*/ 1168 w 1168"/>
              <a:gd name="T36" fmla="*/ 800 h 8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02307C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02307C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02307C"/>
                </a:solidFill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87" name="Group 31"/>
          <p:cNvGraphicFramePr>
            <a:graphicFrameLocks noGrp="1"/>
          </p:cNvGraphicFramePr>
          <p:nvPr/>
        </p:nvGraphicFramePr>
        <p:xfrm>
          <a:off x="1133475" y="1643063"/>
          <a:ext cx="7402513" cy="3265487"/>
        </p:xfrm>
        <a:graphic>
          <a:graphicData uri="http://schemas.openxmlformats.org/drawingml/2006/table">
            <a:tbl>
              <a:tblPr/>
              <a:tblGrid>
                <a:gridCol w="3702050"/>
                <a:gridCol w="3700463"/>
              </a:tblGrid>
              <a:tr h="5095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93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1784350" y="5091113"/>
            <a:ext cx="6165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FFFF"/>
                </a:solidFill>
                <a:cs typeface="Arial" panose="020B0604020202020204" pitchFamily="34" charset="0"/>
              </a:rPr>
              <a:t>Note:  </a:t>
            </a:r>
            <a:r>
              <a:rPr lang="en-GB" altLang="en-US" sz="1800">
                <a:solidFill>
                  <a:srgbClr val="FFFFFF"/>
                </a:solidFill>
                <a:cs typeface="Arial" panose="020B0604020202020204" pitchFamily="34" charset="0"/>
              </a:rPr>
              <a:t>PowerPoint does not allow you to have nice </a:t>
            </a:r>
            <a:br>
              <a:rPr lang="en-GB" altLang="en-US" sz="1800">
                <a:solidFill>
                  <a:srgbClr val="FFFFFF"/>
                </a:solidFill>
                <a:cs typeface="Arial" panose="020B0604020202020204" pitchFamily="34" charset="0"/>
              </a:rPr>
            </a:br>
            <a:r>
              <a:rPr lang="en-GB" altLang="en-US" sz="1800">
                <a:solidFill>
                  <a:srgbClr val="FFFFFF"/>
                </a:solidFill>
                <a:cs typeface="Arial" panose="020B0604020202020204" pitchFamily="34" charset="0"/>
              </a:rPr>
              <a:t>default tables - but you can cut and paste this one</a:t>
            </a:r>
            <a:endParaRPr lang="en-US" altLang="en-US" sz="18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21" name="Group 17"/>
          <p:cNvGraphicFramePr>
            <a:graphicFrameLocks noGrp="1"/>
          </p:cNvGraphicFramePr>
          <p:nvPr>
            <p:ph sz="half" idx="2"/>
          </p:nvPr>
        </p:nvGraphicFramePr>
        <p:xfrm>
          <a:off x="5446713" y="1781175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Table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2101850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Text box</a:t>
            </a:r>
            <a:endParaRPr lang="en-US" altLang="en-US" sz="18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4981575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GB" altLang="en-US" smtClean="0">
                <a:solidFill>
                  <a:schemeClr val="bg1"/>
                </a:solidFill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 altLang="en-US" smtClean="0">
                <a:solidFill>
                  <a:schemeClr val="bg1"/>
                </a:solidFill>
                <a:cs typeface="Arial" panose="020B0604020202020204" pitchFamily="34" charset="0"/>
              </a:rPr>
              <a:t>With shadow</a:t>
            </a:r>
            <a:endParaRPr lang="en-US" altLang="en-US" smtClean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150938" y="1358900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150938" y="2720975"/>
            <a:ext cx="340995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web site provided that it is not for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495800" y="27209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This includes uploading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them onto file sharing networks like Slideshare, Myspace, Facebook,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bit torrent etc.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content as your own work.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139825" y="5067300"/>
            <a:ext cx="716438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150938" y="21891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D1D1D1"/>
      </a:dk1>
      <a:lt1>
        <a:srgbClr val="EFEFEF"/>
      </a:lt1>
      <a:dk2>
        <a:srgbClr val="617B8E"/>
      </a:dk2>
      <a:lt2>
        <a:srgbClr val="A6C3C3"/>
      </a:lt2>
      <a:accent1>
        <a:srgbClr val="9691AA"/>
      </a:accent1>
      <a:accent2>
        <a:srgbClr val="E9D5C9"/>
      </a:accent2>
      <a:accent3>
        <a:srgbClr val="B7BFC6"/>
      </a:accent3>
      <a:accent4>
        <a:srgbClr val="CCCCCC"/>
      </a:accent4>
      <a:accent5>
        <a:srgbClr val="C9C7D2"/>
      </a:accent5>
      <a:accent6>
        <a:srgbClr val="D3C1B6"/>
      </a:accent6>
      <a:hlink>
        <a:srgbClr val="D1B8B4"/>
      </a:hlink>
      <a:folHlink>
        <a:srgbClr val="B6C9E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87280"/>
        </a:dk1>
        <a:lt1>
          <a:srgbClr val="F6F1EC"/>
        </a:lt1>
        <a:dk2>
          <a:srgbClr val="0347B5"/>
        </a:dk2>
        <a:lt2>
          <a:srgbClr val="8C8C8C"/>
        </a:lt2>
        <a:accent1>
          <a:srgbClr val="0DB6CC"/>
        </a:accent1>
        <a:accent2>
          <a:srgbClr val="62A97F"/>
        </a:accent2>
        <a:accent3>
          <a:srgbClr val="FAF7F4"/>
        </a:accent3>
        <a:accent4>
          <a:srgbClr val="06606C"/>
        </a:accent4>
        <a:accent5>
          <a:srgbClr val="AAD7E2"/>
        </a:accent5>
        <a:accent6>
          <a:srgbClr val="589972"/>
        </a:accent6>
        <a:hlink>
          <a:srgbClr val="CC630C"/>
        </a:hlink>
        <a:folHlink>
          <a:srgbClr val="802A0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224</Words>
  <Application>Microsoft Office PowerPoint</Application>
  <PresentationFormat>On-screen Show (4:3)</PresentationFormat>
  <Paragraphs>77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MS PGothic</vt:lpstr>
      <vt:lpstr>Wingdings</vt:lpstr>
      <vt:lpstr>Default Design</vt:lpstr>
      <vt:lpstr>Microsoft Graph Chart</vt:lpstr>
      <vt:lpstr>Winter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Manager/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Winter template</dc:title>
  <dc:subject/>
  <dc:creator>Presentation Magazine</dc:creator>
  <cp:keywords/>
  <dc:description/>
  <cp:lastModifiedBy>Jonty Pearce</cp:lastModifiedBy>
  <cp:revision>75</cp:revision>
  <dcterms:created xsi:type="dcterms:W3CDTF">2009-11-03T13:35:13Z</dcterms:created>
  <dcterms:modified xsi:type="dcterms:W3CDTF">2015-02-22T11:15:06Z</dcterms:modified>
  <cp:category/>
</cp:coreProperties>
</file>