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B22B2D-8948-4AA9-8E22-8878D00D62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7938BA-336E-4DE2-9CA9-B38602E157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4529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81F71B-6CE5-4731-A495-CF8C95CF693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323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98BE76-0AA5-4588-BE15-9B5E31863DD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819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0E70F2-E9FC-478F-A34D-3F55B9B7593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3846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B938D5-850D-45DA-9A3D-E6288D93D59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377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51"/>
          <a:stretch>
            <a:fillRect/>
          </a:stretch>
        </p:blipFill>
        <p:spPr bwMode="auto">
          <a:xfrm>
            <a:off x="261938" y="1384300"/>
            <a:ext cx="848677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611560" y="1628800"/>
                </a:moveTo>
                <a:lnTo>
                  <a:pt x="1244266" y="6139088"/>
                </a:lnTo>
                <a:lnTo>
                  <a:pt x="7766009" y="6220208"/>
                </a:lnTo>
                <a:lnTo>
                  <a:pt x="8285153" y="1758592"/>
                </a:lnTo>
                <a:lnTo>
                  <a:pt x="6322141" y="4289545"/>
                </a:lnTo>
                <a:lnTo>
                  <a:pt x="4488915" y="1920833"/>
                </a:lnTo>
                <a:lnTo>
                  <a:pt x="2639465" y="4208425"/>
                </a:lnTo>
                <a:lnTo>
                  <a:pt x="676453" y="170992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3CB9-D24D-4914-A9FC-4E8A081A65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885431-12BA-4F10-B31B-8AC2D6A8A3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65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69DC-1CD6-4FCE-B140-06955559C3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1E98-C9EF-448D-9142-BDD761A8DD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018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9CF2-58F1-4129-ABA8-CFB1247C9B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1ADA-DF7E-4271-B613-6887EFDB28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56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99888-6615-4568-B2D3-13BB74D706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B53F-386C-4024-8BA1-330D08D8A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533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5074D-4786-4A38-B8B7-0B1A4EFCA2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D6A9-D2E6-4E65-8929-32933F70F0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60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3DDC-C377-4C87-970B-96032CBC0D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BE801-DDD4-456E-BBF1-51FF5CDA4D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2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AD94-34BA-49F7-A5B3-A5FAE3859E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02A8-2FBB-4595-BE00-FD87DAD224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720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C15B-9DE5-408F-BC38-EA2E0EA3CC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89837-751E-4FCA-9346-557025242B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50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1B52-604E-4754-823D-1B1C974DCB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20455-226E-4F4A-B6C2-B98DFDF7D8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26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C26A-632C-4C87-A5DE-0E36D248BD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F46FB-C59A-4DF0-9971-7D63C35DEA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460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D527C-1DAA-472D-A26D-ADDF79D836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3683D-FF3A-40E4-B751-1B5CBA95DB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50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 userDrawn="1"/>
        </p:nvGrpSpPr>
        <p:grpSpPr bwMode="auto">
          <a:xfrm>
            <a:off x="6732588" y="-12700"/>
            <a:ext cx="2411412" cy="1808163"/>
            <a:chOff x="0" y="0"/>
            <a:chExt cx="9144000" cy="6858000"/>
          </a:xfrm>
        </p:grpSpPr>
        <p:pic>
          <p:nvPicPr>
            <p:cNvPr id="1032" name="Picture 8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418" y="1509447"/>
              <a:ext cx="6217919" cy="466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Rectangle 1"/>
            <p:cNvSpPr>
              <a:spLocks/>
            </p:cNvSpPr>
            <p:nvPr userDrawn="1"/>
          </p:nvSpPr>
          <p:spPr bwMode="auto">
            <a:xfrm>
              <a:off x="0" y="0"/>
              <a:ext cx="9144000" cy="6858000"/>
            </a:xfrm>
            <a:custGeom>
              <a:avLst/>
              <a:gdLst>
                <a:gd name="T0" fmla="*/ 1558925 w 9144000"/>
                <a:gd name="T1" fmla="*/ 1565275 h 6858000"/>
                <a:gd name="T2" fmla="*/ 2047440 w 9144000"/>
                <a:gd name="T3" fmla="*/ 5047510 h 6858000"/>
                <a:gd name="T4" fmla="*/ 7082903 w 9144000"/>
                <a:gd name="T5" fmla="*/ 5110140 h 6858000"/>
                <a:gd name="T6" fmla="*/ 7483736 w 9144000"/>
                <a:gd name="T7" fmla="*/ 1665483 h 6858000"/>
                <a:gd name="T8" fmla="*/ 5968087 w 9144000"/>
                <a:gd name="T9" fmla="*/ 3619543 h 6858000"/>
                <a:gd name="T10" fmla="*/ 4552646 w 9144000"/>
                <a:gd name="T11" fmla="*/ 1790743 h 6858000"/>
                <a:gd name="T12" fmla="*/ 3124678 w 9144000"/>
                <a:gd name="T13" fmla="*/ 3556913 h 6858000"/>
                <a:gd name="T14" fmla="*/ 1609029 w 9144000"/>
                <a:gd name="T15" fmla="*/ 1627905 h 6858000"/>
                <a:gd name="T16" fmla="*/ 1558925 w 9144000"/>
                <a:gd name="T17" fmla="*/ 1565275 h 6858000"/>
                <a:gd name="T18" fmla="*/ 0 w 9144000"/>
                <a:gd name="T19" fmla="*/ 0 h 6858000"/>
                <a:gd name="T20" fmla="*/ 9144000 w 9144000"/>
                <a:gd name="T21" fmla="*/ 0 h 6858000"/>
                <a:gd name="T22" fmla="*/ 9144000 w 9144000"/>
                <a:gd name="T23" fmla="*/ 6858000 h 6858000"/>
                <a:gd name="T24" fmla="*/ 0 w 9144000"/>
                <a:gd name="T25" fmla="*/ 6858000 h 6858000"/>
                <a:gd name="T26" fmla="*/ 0 w 9144000"/>
                <a:gd name="T27" fmla="*/ 0 h 68580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144000" h="6858000">
                  <a:moveTo>
                    <a:pt x="1558925" y="1565275"/>
                  </a:moveTo>
                  <a:lnTo>
                    <a:pt x="2047440" y="5047510"/>
                  </a:lnTo>
                  <a:lnTo>
                    <a:pt x="7082903" y="5110140"/>
                  </a:lnTo>
                  <a:lnTo>
                    <a:pt x="7483736" y="1665483"/>
                  </a:lnTo>
                  <a:lnTo>
                    <a:pt x="5968087" y="3619543"/>
                  </a:lnTo>
                  <a:lnTo>
                    <a:pt x="4552646" y="1790743"/>
                  </a:lnTo>
                  <a:lnTo>
                    <a:pt x="3124678" y="3556913"/>
                  </a:lnTo>
                  <a:lnTo>
                    <a:pt x="1609029" y="1627905"/>
                  </a:lnTo>
                  <a:lnTo>
                    <a:pt x="1558925" y="1565275"/>
                  </a:lnTo>
                  <a:close/>
                  <a:moveTo>
                    <a:pt x="0" y="0"/>
                  </a:moveTo>
                  <a:lnTo>
                    <a:pt x="9144000" y="0"/>
                  </a:lnTo>
                  <a:lnTo>
                    <a:pt x="914400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C54AA6-F915-4FE3-AC28-8F0461423D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64D4EA1-F112-4476-8D0D-B92A167444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Crown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9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F0000"/>
      </a:accent1>
      <a:accent2>
        <a:srgbClr val="0070C0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Crown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2015-02-22T11:14:46Z</dcterms:modified>
</cp:coreProperties>
</file>