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84" d="100"/>
          <a:sy n="84" d="100"/>
        </p:scale>
        <p:origin x="-450" y="-34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80" d="100"/>
          <a:sy n="80" d="100"/>
        </p:scale>
        <p:origin x="-1974"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A61A1E3-C4F5-418D-A52C-9A5AD7B1A2E8}" type="slidenum">
              <a:rPr lang="en-US" altLang="en-US"/>
              <a:pPr>
                <a:defRPr/>
              </a:pPr>
              <a:t>‹#›</a:t>
            </a:fld>
            <a:endParaRPr lang="en-US" altLang="en-US"/>
          </a:p>
        </p:txBody>
      </p:sp>
    </p:spTree>
    <p:extLst>
      <p:ext uri="{BB962C8B-B14F-4D97-AF65-F5344CB8AC3E}">
        <p14:creationId xmlns:p14="http://schemas.microsoft.com/office/powerpoint/2010/main" val="155442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BE51AE-0644-4165-9A0C-493D8466CE95}" type="slidenum">
              <a:rPr lang="en-US" altLang="en-US"/>
              <a:pPr>
                <a:defRPr/>
              </a:pPr>
              <a:t>‹#›</a:t>
            </a:fld>
            <a:endParaRPr lang="en-US" altLang="en-US"/>
          </a:p>
        </p:txBody>
      </p:sp>
    </p:spTree>
    <p:extLst>
      <p:ext uri="{BB962C8B-B14F-4D97-AF65-F5344CB8AC3E}">
        <p14:creationId xmlns:p14="http://schemas.microsoft.com/office/powerpoint/2010/main" val="8573197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17BE33-6C7C-49DF-98E2-FAEDF299BA23}"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11285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2E5A95-8C05-461B-92D3-E56E46113733}"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825960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8CC897-AA8A-483E-9F93-F0285FE64D02}"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49499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80312FF-496E-47D6-9FF4-B13D1B658FCC}"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78674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7DAE29-96C6-4AF2-A254-A63158A6ABDB}"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4289030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smtClean="0"/>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p>
        </p:txBody>
      </p:sp>
      <p:sp>
        <p:nvSpPr>
          <p:cNvPr id="7" name="Rectangle 5"/>
          <p:cNvSpPr>
            <a:spLocks noGrp="1" noChangeArrowheads="1"/>
          </p:cNvSpPr>
          <p:nvPr>
            <p:ph type="ftr" sz="quarter" idx="11"/>
          </p:nvPr>
        </p:nvSpPr>
        <p:spPr/>
        <p:txBody>
          <a:bodyPr/>
          <a:lstStyle>
            <a:lvl1pPr>
              <a:defRPr/>
            </a:lvl1pPr>
          </a:lstStyle>
          <a:p>
            <a:pPr>
              <a:defRPr/>
            </a:pPr>
            <a:endParaRPr lang="en-US"/>
          </a:p>
        </p:txBody>
      </p:sp>
      <p:sp>
        <p:nvSpPr>
          <p:cNvPr id="8" name="Rectangle 6"/>
          <p:cNvSpPr>
            <a:spLocks noGrp="1" noChangeArrowheads="1"/>
          </p:cNvSpPr>
          <p:nvPr>
            <p:ph type="sldNum" sz="quarter" idx="12"/>
          </p:nvPr>
        </p:nvSpPr>
        <p:spPr/>
        <p:txBody>
          <a:bodyPr/>
          <a:lstStyle>
            <a:lvl1pPr>
              <a:defRPr smtClean="0"/>
            </a:lvl1pPr>
          </a:lstStyle>
          <a:p>
            <a:pPr>
              <a:defRPr/>
            </a:pPr>
            <a:fld id="{2A52941B-879C-42BA-B5E2-F1D2ACB0193A}" type="slidenum">
              <a:rPr lang="en-US" altLang="en-US"/>
              <a:pPr>
                <a:defRPr/>
              </a:pPr>
              <a:t>‹#›</a:t>
            </a:fld>
            <a:endParaRPr lang="en-US" altLang="en-US"/>
          </a:p>
        </p:txBody>
      </p:sp>
    </p:spTree>
    <p:extLst>
      <p:ext uri="{BB962C8B-B14F-4D97-AF65-F5344CB8AC3E}">
        <p14:creationId xmlns:p14="http://schemas.microsoft.com/office/powerpoint/2010/main" val="1431008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452253-E7AD-4D94-BC46-72F909B7C159}" type="slidenum">
              <a:rPr lang="en-US" altLang="en-US"/>
              <a:pPr>
                <a:defRPr/>
              </a:pPr>
              <a:t>‹#›</a:t>
            </a:fld>
            <a:endParaRPr lang="en-US" altLang="en-US"/>
          </a:p>
        </p:txBody>
      </p:sp>
    </p:spTree>
    <p:extLst>
      <p:ext uri="{BB962C8B-B14F-4D97-AF65-F5344CB8AC3E}">
        <p14:creationId xmlns:p14="http://schemas.microsoft.com/office/powerpoint/2010/main" val="38631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0F3F0F-1947-4B1E-9BCA-49F823D83B57}" type="slidenum">
              <a:rPr lang="en-US" altLang="en-US"/>
              <a:pPr>
                <a:defRPr/>
              </a:pPr>
              <a:t>‹#›</a:t>
            </a:fld>
            <a:endParaRPr lang="en-US" altLang="en-US"/>
          </a:p>
        </p:txBody>
      </p:sp>
    </p:spTree>
    <p:extLst>
      <p:ext uri="{BB962C8B-B14F-4D97-AF65-F5344CB8AC3E}">
        <p14:creationId xmlns:p14="http://schemas.microsoft.com/office/powerpoint/2010/main" val="25591230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85FA6A-237A-4F6B-A414-7617F2E260E3}" type="slidenum">
              <a:rPr lang="en-US" altLang="en-US"/>
              <a:pPr>
                <a:defRPr/>
              </a:pPr>
              <a:t>‹#›</a:t>
            </a:fld>
            <a:endParaRPr lang="en-US" altLang="en-US"/>
          </a:p>
        </p:txBody>
      </p:sp>
    </p:spTree>
    <p:extLst>
      <p:ext uri="{BB962C8B-B14F-4D97-AF65-F5344CB8AC3E}">
        <p14:creationId xmlns:p14="http://schemas.microsoft.com/office/powerpoint/2010/main" val="3903369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0164BD-8894-4569-BFFB-7FB26FE00DA9}" type="slidenum">
              <a:rPr lang="en-US" altLang="en-US"/>
              <a:pPr>
                <a:defRPr/>
              </a:pPr>
              <a:t>‹#›</a:t>
            </a:fld>
            <a:endParaRPr lang="en-US" altLang="en-US"/>
          </a:p>
        </p:txBody>
      </p:sp>
    </p:spTree>
    <p:extLst>
      <p:ext uri="{BB962C8B-B14F-4D97-AF65-F5344CB8AC3E}">
        <p14:creationId xmlns:p14="http://schemas.microsoft.com/office/powerpoint/2010/main" val="421253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664F0A4-C518-465E-AE98-EF38CA48D99E}" type="slidenum">
              <a:rPr lang="en-US" altLang="en-US"/>
              <a:pPr>
                <a:defRPr/>
              </a:pPr>
              <a:t>‹#›</a:t>
            </a:fld>
            <a:endParaRPr lang="en-US" altLang="en-US"/>
          </a:p>
        </p:txBody>
      </p:sp>
    </p:spTree>
    <p:extLst>
      <p:ext uri="{BB962C8B-B14F-4D97-AF65-F5344CB8AC3E}">
        <p14:creationId xmlns:p14="http://schemas.microsoft.com/office/powerpoint/2010/main" val="298036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311D0-C221-475D-9E4B-B1C17557FDD1}" type="slidenum">
              <a:rPr lang="en-US" altLang="en-US"/>
              <a:pPr>
                <a:defRPr/>
              </a:pPr>
              <a:t>‹#›</a:t>
            </a:fld>
            <a:endParaRPr lang="en-US" altLang="en-US"/>
          </a:p>
        </p:txBody>
      </p:sp>
    </p:spTree>
    <p:extLst>
      <p:ext uri="{BB962C8B-B14F-4D97-AF65-F5344CB8AC3E}">
        <p14:creationId xmlns:p14="http://schemas.microsoft.com/office/powerpoint/2010/main" val="310583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1E3252-EFFA-4643-AE97-EF5A73CDC99B}" type="slidenum">
              <a:rPr lang="en-US" altLang="en-US"/>
              <a:pPr>
                <a:defRPr/>
              </a:pPr>
              <a:t>‹#›</a:t>
            </a:fld>
            <a:endParaRPr lang="en-US" altLang="en-US"/>
          </a:p>
        </p:txBody>
      </p:sp>
    </p:spTree>
    <p:extLst>
      <p:ext uri="{BB962C8B-B14F-4D97-AF65-F5344CB8AC3E}">
        <p14:creationId xmlns:p14="http://schemas.microsoft.com/office/powerpoint/2010/main" val="239920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E45D64E-1016-463A-92DF-9A526ECCD898}" type="slidenum">
              <a:rPr lang="en-US" altLang="en-US"/>
              <a:pPr>
                <a:defRPr/>
              </a:pPr>
              <a:t>‹#›</a:t>
            </a:fld>
            <a:endParaRPr lang="en-US" altLang="en-US"/>
          </a:p>
        </p:txBody>
      </p:sp>
    </p:spTree>
    <p:extLst>
      <p:ext uri="{BB962C8B-B14F-4D97-AF65-F5344CB8AC3E}">
        <p14:creationId xmlns:p14="http://schemas.microsoft.com/office/powerpoint/2010/main" val="111060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E13605-62CF-41AB-A029-BDC51CC96AD6}" type="slidenum">
              <a:rPr lang="en-US" altLang="en-US"/>
              <a:pPr>
                <a:defRPr/>
              </a:pPr>
              <a:t>‹#›</a:t>
            </a:fld>
            <a:endParaRPr lang="en-US" altLang="en-US"/>
          </a:p>
        </p:txBody>
      </p:sp>
    </p:spTree>
    <p:extLst>
      <p:ext uri="{BB962C8B-B14F-4D97-AF65-F5344CB8AC3E}">
        <p14:creationId xmlns:p14="http://schemas.microsoft.com/office/powerpoint/2010/main" val="256202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A594F8-092D-4E79-AC1F-417738B148D8}" type="slidenum">
              <a:rPr lang="en-US" altLang="en-US"/>
              <a:pPr>
                <a:defRPr/>
              </a:pPr>
              <a:t>‹#›</a:t>
            </a:fld>
            <a:endParaRPr lang="en-US" altLang="en-US"/>
          </a:p>
        </p:txBody>
      </p:sp>
    </p:spTree>
    <p:extLst>
      <p:ext uri="{BB962C8B-B14F-4D97-AF65-F5344CB8AC3E}">
        <p14:creationId xmlns:p14="http://schemas.microsoft.com/office/powerpoint/2010/main" val="81813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DB2043-2BAE-4D63-8BF7-FAA024CAB080}" type="slidenum">
              <a:rPr lang="en-US" altLang="en-US"/>
              <a:pPr>
                <a:defRPr/>
              </a:pPr>
              <a:t>‹#›</a:t>
            </a:fld>
            <a:endParaRPr lang="en-US" altLang="en-US"/>
          </a:p>
        </p:txBody>
      </p:sp>
    </p:spTree>
    <p:extLst>
      <p:ext uri="{BB962C8B-B14F-4D97-AF65-F5344CB8AC3E}">
        <p14:creationId xmlns:p14="http://schemas.microsoft.com/office/powerpoint/2010/main" val="2705470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5274B8-09A2-4042-A9EB-8240BE512F34}" type="slidenum">
              <a:rPr lang="en-US" altLang="en-US"/>
              <a:pPr>
                <a:defRPr/>
              </a:pPr>
              <a:t>‹#›</a:t>
            </a:fld>
            <a:endParaRPr lang="en-US" altLang="en-US"/>
          </a:p>
        </p:txBody>
      </p:sp>
    </p:spTree>
    <p:extLst>
      <p:ext uri="{BB962C8B-B14F-4D97-AF65-F5344CB8AC3E}">
        <p14:creationId xmlns:p14="http://schemas.microsoft.com/office/powerpoint/2010/main" val="3552638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p:cNvPicPr>
            <a:picLocks noChangeAspect="1"/>
          </p:cNvPicPr>
          <p:nvPr userDrawn="1"/>
        </p:nvPicPr>
        <p:blipFill>
          <a:blip r:embed="rId15">
            <a:extLst>
              <a:ext uri="{28A0092B-C50C-407E-A947-70E740481C1C}">
                <a14:useLocalDpi xmlns:a14="http://schemas.microsoft.com/office/drawing/2010/main" val="0"/>
              </a:ext>
            </a:extLst>
          </a:blip>
          <a:srcRect l="27808" t="23334" r="61761" b="19835"/>
          <a:stretch>
            <a:fillRect/>
          </a:stretch>
        </p:blipFill>
        <p:spPr bwMode="auto">
          <a:xfrm>
            <a:off x="-14288" y="0"/>
            <a:ext cx="16779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AB1AF43-CB6D-4C77-A784-134BAF3349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xStyles>
    <p:titleStyle>
      <a:lvl1pPr algn="ctr" rtl="0" eaLnBrk="0" fontAlgn="base" hangingPunct="0">
        <a:spcBef>
          <a:spcPct val="0"/>
        </a:spcBef>
        <a:spcAft>
          <a:spcPct val="0"/>
        </a:spcAft>
        <a:defRPr sz="4400">
          <a:solidFill>
            <a:schemeClr val="bg2"/>
          </a:solidFill>
          <a:latin typeface="+mj-lt"/>
          <a:ea typeface="+mj-ea"/>
          <a:cs typeface="+mj-cs"/>
        </a:defRPr>
      </a:lvl1pPr>
      <a:lvl2pPr algn="ctr" rtl="0" eaLnBrk="0" fontAlgn="base" hangingPunct="0">
        <a:spcBef>
          <a:spcPct val="0"/>
        </a:spcBef>
        <a:spcAft>
          <a:spcPct val="0"/>
        </a:spcAft>
        <a:defRPr sz="4400">
          <a:solidFill>
            <a:schemeClr val="bg2"/>
          </a:solidFill>
          <a:latin typeface="Arial" charset="0"/>
        </a:defRPr>
      </a:lvl2pPr>
      <a:lvl3pPr algn="ctr" rtl="0" eaLnBrk="0" fontAlgn="base" hangingPunct="0">
        <a:spcBef>
          <a:spcPct val="0"/>
        </a:spcBef>
        <a:spcAft>
          <a:spcPct val="0"/>
        </a:spcAft>
        <a:defRPr sz="4400">
          <a:solidFill>
            <a:schemeClr val="bg2"/>
          </a:solidFill>
          <a:latin typeface="Arial" charset="0"/>
        </a:defRPr>
      </a:lvl3pPr>
      <a:lvl4pPr algn="ctr" rtl="0" eaLnBrk="0" fontAlgn="base" hangingPunct="0">
        <a:spcBef>
          <a:spcPct val="0"/>
        </a:spcBef>
        <a:spcAft>
          <a:spcPct val="0"/>
        </a:spcAft>
        <a:defRPr sz="4400">
          <a:solidFill>
            <a:schemeClr val="bg2"/>
          </a:solidFill>
          <a:latin typeface="Arial" charset="0"/>
        </a:defRPr>
      </a:lvl4pPr>
      <a:lvl5pPr algn="ctr" rtl="0" eaLnBrk="0" fontAlgn="base" hangingPunct="0">
        <a:spcBef>
          <a:spcPct val="0"/>
        </a:spcBef>
        <a:spcAft>
          <a:spcPct val="0"/>
        </a:spcAft>
        <a:defRPr sz="4400">
          <a:solidFill>
            <a:schemeClr val="bg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5124" name="Rectangle 62"/>
          <p:cNvSpPr>
            <a:spLocks noChangeArrowheads="1"/>
          </p:cNvSpPr>
          <p:nvPr/>
        </p:nvSpPr>
        <p:spPr bwMode="auto">
          <a:xfrm>
            <a:off x="3419475" y="5516563"/>
            <a:ext cx="5535613"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5" name="Rectangle 63"/>
          <p:cNvSpPr>
            <a:spLocks noChangeArrowheads="1"/>
          </p:cNvSpPr>
          <p:nvPr/>
        </p:nvSpPr>
        <p:spPr bwMode="auto">
          <a:xfrm>
            <a:off x="3432175" y="6340475"/>
            <a:ext cx="35369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solidFill>
                  <a:schemeClr val="bg1"/>
                </a:solidFill>
              </a:rPr>
              <a:t>PowerPoint</a:t>
            </a:r>
            <a:r>
              <a:rPr lang="en-US" altLang="en-US" sz="1800"/>
              <a:t> </a:t>
            </a:r>
            <a:r>
              <a:rPr lang="en-US" altLang="en-US" sz="1800">
                <a:solidFill>
                  <a:srgbClr val="191919"/>
                </a:solidFill>
              </a:rPr>
              <a:t>Wales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538" y="1196975"/>
            <a:ext cx="6002337" cy="3935413"/>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522538" y="1196975"/>
            <a:ext cx="6002337" cy="3935413"/>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en-US" sz="1800"/>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PowerPoint</a:t>
            </a:r>
            <a:r>
              <a:rPr lang="en-US" altLang="en-US" sz="1800"/>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800"/>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979613"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979613"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5324475"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600" b="1"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871663"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979613"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1921</TotalTime>
  <Words>209</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92</cp:revision>
  <dcterms:modified xsi:type="dcterms:W3CDTF">2015-02-22T11:14:45Z</dcterms:modified>
</cp:coreProperties>
</file>