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5B26"/>
    <a:srgbClr val="3C3C82"/>
    <a:srgbClr val="565A49"/>
    <a:srgbClr val="63213D"/>
    <a:srgbClr val="B990C0"/>
    <a:srgbClr val="784333"/>
    <a:srgbClr val="B18A8B"/>
    <a:srgbClr val="838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1560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FC7A0B8-CF2E-4F9D-8B2C-F55D519981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9765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E94D07-618B-4F0B-A407-644914266835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013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717A04-FE06-40C8-A1AA-17FA5DF7A417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540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13395E-8AFC-416D-B034-76C429D84044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567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1889DA-CDEF-40EE-B01E-A315BDDAEEF1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22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10B227-DA3B-4144-91C7-6AFC1EEEC829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740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891805-47D9-43B3-A797-3D5236AD16FE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6319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E95280-CD9E-483D-A071-31FF75540ED0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507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EC031B-724A-4079-B9F9-AE5A2A894243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508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25413"/>
            <a:ext cx="5473700" cy="658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9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6" name="Rectangle 5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3C3C82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565A49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63213D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B990C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" name="Rectangle 9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425B26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639" y="-1819840"/>
            <a:ext cx="1613643" cy="5504331"/>
          </a:xfrm>
        </p:spPr>
        <p:txBody>
          <a:bodyPr vert="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4282" y="5701554"/>
            <a:ext cx="2922494" cy="9323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75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F7BC7-9EB4-4EBE-AE5E-724F5F66C6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6143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62C87-164F-48BA-8080-08735FA7B0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6082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0DBAE-CCD6-4BC9-AEEF-9FA3D60DAD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4579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609E2-E38A-4438-A4E1-63A26B27FE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1960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274638"/>
            <a:ext cx="820216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42085-A581-43D8-9F9E-081CDAA52A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1580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E4812-17A2-4901-9BD6-828CE62757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564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F91C0-8B76-4305-84DF-82CEA3C677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7571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63041-6E73-4B00-8108-B8F209EF8B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442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71901-1E43-4B76-8571-D94EE1B10A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383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82384-79DF-42FF-9D78-2471B1ECDC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32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FE399-BC5A-4927-94A4-3E9EC0E57F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072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ACDF3-175B-4E1E-B16E-63F91D5513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951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2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14" name="Rectangle 13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3C3C82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" name="Rectangle 14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565A49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" name="Rectangle 15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63213D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" name="Rectangle 16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B990C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8" name="Rectangle 17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425B26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4625" y="212725"/>
            <a:ext cx="6737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4175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5829CFF-1E05-405B-A7C6-699EEEC224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303463" y="-1998662"/>
            <a:ext cx="1255712" cy="5503862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PowerPoint Template</a:t>
            </a:r>
            <a:endParaRPr lang="en-GB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6024563" y="5702300"/>
            <a:ext cx="2922587" cy="931863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762125" y="3027363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838450" y="3027363"/>
            <a:ext cx="827088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709613" y="4641850"/>
            <a:ext cx="827087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778000" y="4641850"/>
            <a:ext cx="827088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846388" y="4641850"/>
            <a:ext cx="827087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916363" y="4641850"/>
            <a:ext cx="827087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3898900" y="3027363"/>
            <a:ext cx="827088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693738" y="3027363"/>
            <a:ext cx="827087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74663" y="238760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792288" y="2265363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743200" y="2387600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022725" y="2265363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852488" y="4002088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1798638" y="4002088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733675" y="38798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814763" y="387826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219075" y="1647825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" y="1647825"/>
                        <a:ext cx="6732588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50" y="1487488"/>
            <a:ext cx="3097213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630488" y="5545138"/>
            <a:ext cx="59086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2913" y="1820863"/>
            <a:ext cx="4689475" cy="4525962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32425" y="2001838"/>
          <a:ext cx="3171825" cy="1735137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5500" y="1524000"/>
            <a:ext cx="7762875" cy="5073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295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26</cp:revision>
  <dcterms:created xsi:type="dcterms:W3CDTF">2009-11-03T13:35:13Z</dcterms:created>
  <dcterms:modified xsi:type="dcterms:W3CDTF">2015-02-22T11:14:41Z</dcterms:modified>
</cp:coreProperties>
</file>