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205"/>
    <a:srgbClr val="9BA326"/>
    <a:srgbClr val="000000"/>
    <a:srgbClr val="FFAC20"/>
    <a:srgbClr val="FF841E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1DDD9A-E61F-4B80-9B9C-B93A338249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496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C883A4-ADB1-4763-8283-0ECD9775B51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6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0ACC19-6153-4394-8511-17EBCCE7EC7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53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886544-1E8F-4678-9541-4D679B9024C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74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550A5-D761-48ED-9A33-1949B8F0E04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8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BE08B1-8BDB-41BB-9F6D-E44D26FFA2D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1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6AB894-315D-45F1-ACC7-37C07AF22A0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77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161679-D2FB-4A5E-A3C1-9D9559DFA4A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55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B01F92-ADD6-43E2-B31A-CBBD8E86D7F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8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9BA32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00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AC2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FF841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FF220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81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A5F3-5DCF-4C54-AE61-5105D4A39D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600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6CA59-380D-4254-8CAA-BF8EF64C3F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736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2B2E7-CB5D-48F9-9E5C-58F792AC90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5080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BBD4C-5C7A-46EB-9B45-CCDA7BD61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693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466F6-FAD7-4706-A9AE-7CCCA9E1E7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193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C0D7F-59E4-4740-ADA9-0CCCC91059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543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B3F2-7E7A-4AF4-8ACC-2287701FFD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90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0C19A-6F82-4F31-A7F6-441D87C3AE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92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01B44-51C5-4149-A710-8588D46C3A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798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7CF05-CE24-4C4B-8C0E-2F787724CD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51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F75C-DDF4-46C6-B6C9-CC3DDB5532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248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8A994-EACA-4D66-A53A-A44436E978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795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5" name="Rectangle 14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9BA32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00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AC2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FF841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FF220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667BD0E-684B-4137-B76C-5C62F34414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785938" y="299720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862263" y="299720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33425" y="461168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01813" y="461168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70200" y="461168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940175" y="461168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922713" y="299720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17550" y="299720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98475" y="23574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816100" y="22352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767013" y="2357438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46538" y="223520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76300" y="39719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822450" y="397192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757488" y="38496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38575" y="38481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84150" y="28146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28146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982663" y="1647825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39725" y="404018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852863" y="422275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356350" y="422275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60513"/>
            <a:ext cx="7994650" cy="5037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36</cp:revision>
  <dcterms:created xsi:type="dcterms:W3CDTF">2009-11-03T13:35:13Z</dcterms:created>
  <dcterms:modified xsi:type="dcterms:W3CDTF">2015-02-22T11:14:37Z</dcterms:modified>
</cp:coreProperties>
</file>