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A36E"/>
    <a:srgbClr val="355897"/>
    <a:srgbClr val="C7C6B3"/>
    <a:srgbClr val="C2ECFF"/>
    <a:srgbClr val="98C9F1"/>
    <a:srgbClr val="784333"/>
    <a:srgbClr val="B18A8B"/>
    <a:srgbClr val="838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59C608-0F3D-4CEE-A98B-ED098E6311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2703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5AF255-7B3D-456A-B563-93AF91F4DC0C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829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136D47-7EBC-4969-A414-A23D87D1A8A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90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71744F-452A-4367-8ACC-20DA105C6B26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98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3D6936-8A1D-4B35-9575-C628759F3F2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605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A77F2E-AD54-4964-A300-836FB1311FE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83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417915-9CF1-460A-B117-E24BB15F688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884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B21399-1F4F-4B5B-9648-A5D69661486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161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66E98F-1EAD-4D69-ABFD-AC404F287549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09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25413"/>
            <a:ext cx="5473700" cy="658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6" name="Rectangle 5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35589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C7C6B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C2ECFF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98C9F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0" name="Rectangle 9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91A36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639" y="-1819840"/>
            <a:ext cx="1613643" cy="5504331"/>
          </a:xfrm>
        </p:spPr>
        <p:txBody>
          <a:bodyPr vert="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4282" y="5701554"/>
            <a:ext cx="2922494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15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497D7-7FCF-43E7-8EFA-D3B5882007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277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7CD1D-66F6-4D0F-A624-CE4CF31D3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573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70E0E-0C42-48FE-8892-9CF7CB3642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9215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76457-B43A-4335-AE57-8EBFA3C9A7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637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F465-157F-4584-AF82-88CCD9535F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01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1327-791A-452D-8201-D6DAD5E9D1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840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A6448-08EC-471F-B473-3330E2795F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735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56553-E276-4024-AAE2-C1DCB3849B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252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2F80-9A65-49E6-BDF0-4648E29ACE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51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58EB2-0E7B-4BEA-8F9D-B492126D8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453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168C3-C05F-4E68-9D85-6C5C22C48C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73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7AD6-A239-406E-AB32-721A1605C5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332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2"/>
          <p:cNvGrpSpPr>
            <a:grpSpLocks/>
          </p:cNvGrpSpPr>
          <p:nvPr userDrawn="1"/>
        </p:nvGrpSpPr>
        <p:grpSpPr bwMode="auto">
          <a:xfrm>
            <a:off x="5827713" y="125413"/>
            <a:ext cx="3173412" cy="6580187"/>
            <a:chOff x="5827713" y="125413"/>
            <a:chExt cx="3173412" cy="6580187"/>
          </a:xfrm>
        </p:grpSpPr>
        <p:sp>
          <p:nvSpPr>
            <p:cNvPr id="14" name="Rectangle 13"/>
            <p:cNvSpPr/>
            <p:nvPr userDrawn="1"/>
          </p:nvSpPr>
          <p:spPr bwMode="auto">
            <a:xfrm rot="16200000">
              <a:off x="6756400" y="3144838"/>
              <a:ext cx="1316038" cy="3173412"/>
            </a:xfrm>
            <a:prstGeom prst="rect">
              <a:avLst/>
            </a:prstGeom>
            <a:solidFill>
              <a:srgbClr val="355897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" name="Rectangle 14"/>
            <p:cNvSpPr/>
            <p:nvPr userDrawn="1"/>
          </p:nvSpPr>
          <p:spPr bwMode="auto">
            <a:xfrm rot="16200000">
              <a:off x="6756400" y="1828801"/>
              <a:ext cx="1316037" cy="3173412"/>
            </a:xfrm>
            <a:prstGeom prst="rect">
              <a:avLst/>
            </a:prstGeom>
            <a:solidFill>
              <a:srgbClr val="C7C6B3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Rectangle 15"/>
            <p:cNvSpPr/>
            <p:nvPr userDrawn="1"/>
          </p:nvSpPr>
          <p:spPr bwMode="auto">
            <a:xfrm rot="16200000">
              <a:off x="6756400" y="512763"/>
              <a:ext cx="1316038" cy="3173412"/>
            </a:xfrm>
            <a:prstGeom prst="rect">
              <a:avLst/>
            </a:prstGeom>
            <a:solidFill>
              <a:srgbClr val="C2ECFF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Rectangle 16"/>
            <p:cNvSpPr/>
            <p:nvPr userDrawn="1"/>
          </p:nvSpPr>
          <p:spPr bwMode="auto">
            <a:xfrm rot="16200000">
              <a:off x="6756400" y="-803274"/>
              <a:ext cx="1316037" cy="3173412"/>
            </a:xfrm>
            <a:prstGeom prst="rect">
              <a:avLst/>
            </a:prstGeom>
            <a:solidFill>
              <a:srgbClr val="98C9F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8" name="Rectangle 17"/>
            <p:cNvSpPr/>
            <p:nvPr userDrawn="1"/>
          </p:nvSpPr>
          <p:spPr bwMode="auto">
            <a:xfrm rot="16200000">
              <a:off x="6756400" y="4460876"/>
              <a:ext cx="1316037" cy="3173412"/>
            </a:xfrm>
            <a:prstGeom prst="rect">
              <a:avLst/>
            </a:prstGeom>
            <a:solidFill>
              <a:srgbClr val="91A36E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4625" y="2127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41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1AC0222-E9E7-48CD-89AF-7C1D56D0DD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124075" y="-1819274"/>
            <a:ext cx="1614487" cy="5503862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</a:t>
            </a:r>
            <a:br>
              <a:rPr lang="en-GB" dirty="0" smtClean="0"/>
            </a:br>
            <a:r>
              <a:rPr lang="en-GB" dirty="0" smtClean="0"/>
              <a:t>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6024563" y="5702300"/>
            <a:ext cx="2922587" cy="931863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82800" y="31242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159125" y="312420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030288" y="473868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098675" y="473868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167063" y="473868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37038" y="473868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19575" y="312420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014413" y="312420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95338" y="24844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112963" y="23622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63875" y="24844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343400" y="23622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173163" y="40989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119313" y="40989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3054350" y="39766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135438" y="39751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34975" y="1647825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647825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148748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2913" y="1820863"/>
            <a:ext cx="4689475" cy="45259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2425" y="2001838"/>
          <a:ext cx="3171825" cy="1735137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50" y="1541463"/>
            <a:ext cx="7886700" cy="5056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294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42</cp:revision>
  <dcterms:created xsi:type="dcterms:W3CDTF">2009-11-03T13:35:13Z</dcterms:created>
  <dcterms:modified xsi:type="dcterms:W3CDTF">2015-02-22T11:14:34Z</dcterms:modified>
</cp:coreProperties>
</file>