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0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2225"/>
    <a:srgbClr val="6F1EA7"/>
    <a:srgbClr val="E39C44"/>
    <a:srgbClr val="B29B71"/>
    <a:srgbClr val="050608"/>
    <a:srgbClr val="784333"/>
    <a:srgbClr val="B18A8B"/>
    <a:srgbClr val="838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1560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E2F7E33-B654-4758-BD18-651E9DACD9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8375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80225-248E-4839-8022-3DF9EF53A5D2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941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187338-B4DF-408F-BAB5-3D138A60EA6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56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DFDCF6-24D6-41FA-924E-AB9E2BBD2002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890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78650B-CED5-4532-A23C-0E9493DA6E4E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694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4CDDEB-E2B4-4E00-AE08-F5B204C18B74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574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6F82CB-C06A-4B14-B00F-9BF585F24037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147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C7002B-2DDC-4E99-B52A-BEE166CB7444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862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EAEE47-B586-4CE2-B5B0-1D8326055138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474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25413"/>
            <a:ext cx="6507163" cy="658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9"/>
          <p:cNvGrpSpPr>
            <a:grpSpLocks/>
          </p:cNvGrpSpPr>
          <p:nvPr userDrawn="1"/>
        </p:nvGrpSpPr>
        <p:grpSpPr bwMode="auto">
          <a:xfrm>
            <a:off x="6848475" y="125413"/>
            <a:ext cx="2152650" cy="6580187"/>
            <a:chOff x="5827713" y="125413"/>
            <a:chExt cx="3173412" cy="6580187"/>
          </a:xfrm>
        </p:grpSpPr>
        <p:sp>
          <p:nvSpPr>
            <p:cNvPr id="6" name="Rectangle 5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6F1EA7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E39C44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B29B7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050608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" name="Rectangle 9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1E2225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639" y="-1819840"/>
            <a:ext cx="1613643" cy="5504331"/>
          </a:xfrm>
        </p:spPr>
        <p:txBody>
          <a:bodyPr vert="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5882" y="5581418"/>
            <a:ext cx="2922494" cy="9323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98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1F8CA-5E7A-4976-B7DA-BA2D599DB6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228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D0B61-D49E-412B-984E-C4F0D5B3CD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3288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D9971-9B5D-417F-B349-2AEA7793BB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389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90E83-7BE9-449B-93EB-3D0788A97F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514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274638"/>
            <a:ext cx="820216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DFB99-C71E-4B59-832D-B092EDC365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709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58321-1602-4E2A-BBF5-559C1C9CF9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1132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186BD-EC6D-4FA2-BD07-B5983371C4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01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F3E61-39AE-4E01-B4E1-6864916C7C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856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A4CE3-5349-4746-8FFE-D789AC8FFC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642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CD6FF-AFBF-4F2F-AEAA-CC3BCBF39F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358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4CF8E-C27E-4723-8E1D-B2FC51E4CA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066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D76B7-E5CD-44BD-ABB6-6C1D4ED693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257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2"/>
          <p:cNvGrpSpPr>
            <a:grpSpLocks/>
          </p:cNvGrpSpPr>
          <p:nvPr userDrawn="1"/>
        </p:nvGrpSpPr>
        <p:grpSpPr bwMode="auto">
          <a:xfrm>
            <a:off x="6902450" y="125413"/>
            <a:ext cx="2098675" cy="6580187"/>
            <a:chOff x="5827713" y="125413"/>
            <a:chExt cx="3173412" cy="6580187"/>
          </a:xfrm>
        </p:grpSpPr>
        <p:sp>
          <p:nvSpPr>
            <p:cNvPr id="14" name="Rectangle 13"/>
            <p:cNvSpPr/>
            <p:nvPr userDrawn="1"/>
          </p:nvSpPr>
          <p:spPr bwMode="auto">
            <a:xfrm rot="16200000">
              <a:off x="6756401" y="3144838"/>
              <a:ext cx="1316038" cy="3173412"/>
            </a:xfrm>
            <a:prstGeom prst="rect">
              <a:avLst/>
            </a:prstGeom>
            <a:solidFill>
              <a:srgbClr val="6F1EA7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" name="Rectangle 14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E39C44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" name="Rectangle 15"/>
            <p:cNvSpPr/>
            <p:nvPr userDrawn="1"/>
          </p:nvSpPr>
          <p:spPr bwMode="auto">
            <a:xfrm rot="16200000">
              <a:off x="6756401" y="512763"/>
              <a:ext cx="1316038" cy="3173412"/>
            </a:xfrm>
            <a:prstGeom prst="rect">
              <a:avLst/>
            </a:prstGeom>
            <a:solidFill>
              <a:srgbClr val="B29B7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" name="Rectangle 16"/>
            <p:cNvSpPr/>
            <p:nvPr userDrawn="1"/>
          </p:nvSpPr>
          <p:spPr bwMode="auto">
            <a:xfrm rot="16200000">
              <a:off x="6756400" y="-803275"/>
              <a:ext cx="1316037" cy="3173412"/>
            </a:xfrm>
            <a:prstGeom prst="rect">
              <a:avLst/>
            </a:prstGeom>
            <a:solidFill>
              <a:srgbClr val="050608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8" name="Rectangle 17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1E2225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4625" y="212725"/>
            <a:ext cx="6737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4175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2D8A984-CCA8-48A1-861C-20B1806FEB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805907" y="-2501106"/>
            <a:ext cx="1111250" cy="6364287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PowerPoint Template</a:t>
            </a:r>
            <a:endParaRPr lang="en-GB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3586163" y="5880100"/>
            <a:ext cx="2922587" cy="633413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430463" y="3151188"/>
            <a:ext cx="827087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506788" y="3151188"/>
            <a:ext cx="827087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377950" y="4765675"/>
            <a:ext cx="827088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446338" y="4765675"/>
            <a:ext cx="827087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514725" y="4765675"/>
            <a:ext cx="827088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584700" y="4765675"/>
            <a:ext cx="827088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567238" y="3151188"/>
            <a:ext cx="827087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362075" y="3151188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143000" y="2511425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460625" y="2389188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411538" y="2511425"/>
            <a:ext cx="1017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691063" y="2389188"/>
            <a:ext cx="579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520825" y="4125913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466975" y="4125913"/>
            <a:ext cx="804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402013" y="400367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483100" y="400208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133475" y="1684338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475" y="1684338"/>
                        <a:ext cx="6732588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50" y="1487488"/>
            <a:ext cx="3097213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663575" y="1736725"/>
          <a:ext cx="7402513" cy="3441700"/>
        </p:xfrm>
        <a:graphic>
          <a:graphicData uri="http://schemas.openxmlformats.org/drawingml/2006/table">
            <a:tbl>
              <a:tblPr/>
              <a:tblGrid>
                <a:gridCol w="3702051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663575" y="5545138"/>
            <a:ext cx="60055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2913" y="1820863"/>
            <a:ext cx="4689475" cy="4525962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32425" y="2001838"/>
          <a:ext cx="3171825" cy="1735137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577975"/>
            <a:ext cx="7750175" cy="5019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295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24</cp:revision>
  <dcterms:created xsi:type="dcterms:W3CDTF">2009-11-03T13:35:13Z</dcterms:created>
  <dcterms:modified xsi:type="dcterms:W3CDTF">2015-02-22T11:14:32Z</dcterms:modified>
</cp:coreProperties>
</file>