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8042"/>
    <a:srgbClr val="BC728B"/>
    <a:srgbClr val="E6BDC8"/>
    <a:srgbClr val="C7CAC4"/>
    <a:srgbClr val="364D06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6BB45A5-A632-469F-A60C-6D77604B33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1202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97CB7D-52D7-429A-95ED-32D3682CD32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52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58E29E-4C75-4070-98FA-7EBD849A1E9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60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6AF605-0C9D-451C-BC18-CF031E261133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5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2ECDDA-C55D-4A55-82F1-17EE236FA77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78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25ABDB-F4A5-4ABD-9E0F-5D32E9CCF29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374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8B1B73-E2CD-4190-A4AD-17617A52826C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46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DA5105-02F1-4A4A-8407-89CDD29F4A42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036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252C67-CE90-449A-A93C-B508859164C1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14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BC728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E6BDC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C7CAC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364D0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A6804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EC5BA-5407-4E8B-BD5D-8BD4E2D3C5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828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FAC3C-F653-4138-8A1F-C593D7FC29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1970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E70DF-F059-4540-9CF4-ABD5E810F8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7681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E8FF5-C926-40ED-9CB0-1613BF70FD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620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5E3EC-C537-460A-992B-5A66949410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40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39F71-1BCC-4C1C-B3CD-7DA4A53AE9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139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74DE1-23D1-4E67-B2E9-CAC79B60DE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77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012E7-0A9E-4B97-8F99-CD1884CDCC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55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27159-ECC3-4BFA-8381-8974678DAC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928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AF25-3309-425F-9566-C8E72D78A9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706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6C8DC-6405-4187-BF87-8E606C7DC7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41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6CE23-6707-4750-8084-09D9FB76A4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468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BC728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E6BDC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C7CAC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364D0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A6804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61C7693-C50C-4F02-A8F4-DB482E5986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510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3274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1985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2669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3353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4053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3878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1826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636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812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2321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5116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3414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2875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2226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3037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63538" y="1846263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1846263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14874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1541463"/>
            <a:ext cx="8208963" cy="5056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30</cp:revision>
  <dcterms:created xsi:type="dcterms:W3CDTF">2009-11-03T13:35:13Z</dcterms:created>
  <dcterms:modified xsi:type="dcterms:W3CDTF">2015-02-22T11:14:30Z</dcterms:modified>
</cp:coreProperties>
</file>