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6187"/>
    <a:srgbClr val="FFA729"/>
    <a:srgbClr val="69647D"/>
    <a:srgbClr val="EE1A28"/>
    <a:srgbClr val="312421"/>
    <a:srgbClr val="784333"/>
    <a:srgbClr val="B18A8B"/>
    <a:srgbClr val="838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2E74FCE-EB9E-4919-B548-1188E7804F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7312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B32E0D-7AD4-45FD-8A66-F8C8D499452A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739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F356D8-77FB-40EC-8D87-BFDC271D513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309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14D37A-9383-4DF2-9BFD-AB03D624D092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339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DCD7CB-D91F-48AD-B529-57F6CA9B503B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939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414451-8077-49D1-A30B-A9783A789304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753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3B1791-F9A2-48C5-9A88-E79FD50D2EDE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564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1023EF-EA60-4A3B-A88E-2385F5BEA7C4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580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0CE97E-FA50-467B-B7EA-E1CE94491F34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636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1"/>
          <a:stretch>
            <a:fillRect/>
          </a:stretch>
        </p:blipFill>
        <p:spPr bwMode="auto">
          <a:xfrm>
            <a:off x="209550" y="117475"/>
            <a:ext cx="5473700" cy="658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9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6" name="Rectangle 5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FFA729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69647D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31242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EE1A28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EB6187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639" y="-1819840"/>
            <a:ext cx="1613643" cy="5504331"/>
          </a:xfrm>
        </p:spPr>
        <p:txBody>
          <a:bodyPr vert="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4282" y="5701554"/>
            <a:ext cx="2922494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14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CDF10-7E09-4E25-B898-A9F01D8F04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67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1A5B4-194A-4E36-B738-23EA12C4FC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4799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516FB-7CF3-4C36-BE6A-8BB474F6E0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5749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A5F21-73B4-4A0A-A521-38A47E1B00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5055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031F0-C7F5-4119-BB2F-FF0273C79F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516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42071-821D-4395-8EBE-20349416D2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623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87EEE-82A8-47FF-9FD3-1D0A59CCAC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17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BA08-1F67-4D78-8C54-D85A022FDB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294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44CF6-19A1-47A0-878D-04A90B4C0A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731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51FF4-C341-4B88-91D6-DEF89815E4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514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23CE-08A8-4DC4-A682-A861CC53CF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36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FDBC5-B907-4FC5-B53C-B4666D85EF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638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14" name="Rectangle 13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FFA729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Rectangle 14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69647D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Rectangle 15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31242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EE1A28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EB6187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4625" y="2127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41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E413D4E-274A-451D-A144-18266F3925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075" y="-1819274"/>
            <a:ext cx="1614487" cy="5503862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</a:t>
            </a:r>
            <a:br>
              <a:rPr lang="en-GB" dirty="0" smtClean="0"/>
            </a:br>
            <a:r>
              <a:rPr lang="en-GB" dirty="0" smtClean="0"/>
              <a:t>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024563" y="5702300"/>
            <a:ext cx="2922587" cy="931863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089150" y="2830513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165475" y="2830513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036638" y="4445000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105025" y="4445000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173413" y="4445000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243388" y="4445000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225925" y="2830513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020763" y="2830513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01688" y="219075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119313" y="2068513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070225" y="2190750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349750" y="2068513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179513" y="380523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125663" y="3805238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060700" y="368300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141788" y="36814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649288" y="1666875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8" y="1666875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813" y="1470025"/>
            <a:ext cx="3097212" cy="3852863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25500" y="1736725"/>
          <a:ext cx="7402513" cy="3441700"/>
        </p:xfrm>
        <a:graphic>
          <a:graphicData uri="http://schemas.openxmlformats.org/drawingml/2006/table">
            <a:tbl>
              <a:tblPr/>
              <a:tblGrid>
                <a:gridCol w="3702051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825500" y="5545138"/>
            <a:ext cx="72247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182086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233363" y="454183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4041775" y="361315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041775" y="51546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750" y="1506538"/>
            <a:ext cx="7977188" cy="5091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294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32</cp:revision>
  <dcterms:created xsi:type="dcterms:W3CDTF">2009-11-03T13:35:13Z</dcterms:created>
  <dcterms:modified xsi:type="dcterms:W3CDTF">2015-02-22T11:14:29Z</dcterms:modified>
</cp:coreProperties>
</file>