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90" r:id="rId2"/>
    <p:sldId id="278" r:id="rId3"/>
    <p:sldId id="277" r:id="rId4"/>
    <p:sldId id="280" r:id="rId5"/>
    <p:sldId id="279" r:id="rId6"/>
    <p:sldId id="275" r:id="rId7"/>
    <p:sldId id="281" r:id="rId8"/>
    <p:sldId id="283" r:id="rId9"/>
    <p:sldId id="286" r:id="rId1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001">
          <p15:clr>
            <a:srgbClr val="A4A3A4"/>
          </p15:clr>
        </p15:guide>
        <p15:guide id="2" orient="horz" pos="935">
          <p15:clr>
            <a:srgbClr val="A4A3A4"/>
          </p15:clr>
        </p15:guide>
        <p15:guide id="3" orient="horz" pos="164">
          <p15:clr>
            <a:srgbClr val="A4A3A4"/>
          </p15:clr>
        </p15:guide>
        <p15:guide id="4" orient="horz" pos="3884">
          <p15:clr>
            <a:srgbClr val="A4A3A4"/>
          </p15:clr>
        </p15:guide>
        <p15:guide id="5" orient="horz" pos="1207">
          <p15:clr>
            <a:srgbClr val="A4A3A4"/>
          </p15:clr>
        </p15:guide>
        <p15:guide id="6" pos="476">
          <p15:clr>
            <a:srgbClr val="A4A3A4"/>
          </p15:clr>
        </p15:guide>
        <p15:guide id="7" pos="5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44EC"/>
    <a:srgbClr val="C90776"/>
    <a:srgbClr val="D1DEEB"/>
    <a:srgbClr val="7FD7FC"/>
    <a:srgbClr val="FFFF66"/>
    <a:srgbClr val="FFC993"/>
    <a:srgbClr val="FFD7AF"/>
    <a:srgbClr val="748E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68" autoAdjust="0"/>
    <p:restoredTop sz="98098" autoAdjust="0"/>
  </p:normalViewPr>
  <p:slideViewPr>
    <p:cSldViewPr snapToGrid="0" snapToObjects="1">
      <p:cViewPr>
        <p:scale>
          <a:sx n="50" d="100"/>
          <a:sy n="50" d="100"/>
        </p:scale>
        <p:origin x="-2040" y="-492"/>
      </p:cViewPr>
      <p:guideLst>
        <p:guide orient="horz" pos="2001"/>
        <p:guide orient="horz" pos="935"/>
        <p:guide orient="horz" pos="164"/>
        <p:guide orient="horz" pos="3884"/>
        <p:guide orient="horz" pos="1207"/>
        <p:guide pos="476"/>
        <p:guide pos="5511"/>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1440"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3FC58AE-37AE-4962-B7C5-17B744FEF4E5}" type="slidenum">
              <a:rPr lang="en-GB" altLang="en-US"/>
              <a:pPr>
                <a:defRPr/>
              </a:pPr>
              <a:t>‹#›</a:t>
            </a:fld>
            <a:endParaRPr lang="en-GB" altLang="en-US"/>
          </a:p>
        </p:txBody>
      </p:sp>
    </p:spTree>
    <p:extLst>
      <p:ext uri="{BB962C8B-B14F-4D97-AF65-F5344CB8AC3E}">
        <p14:creationId xmlns:p14="http://schemas.microsoft.com/office/powerpoint/2010/main" val="4057890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30B453A-BAED-42FB-BF92-2BBB4648BEBA}" type="slidenum">
              <a:rPr lang="en-GB" altLang="en-US"/>
              <a:pPr>
                <a:defRPr/>
              </a:pPr>
              <a:t>‹#›</a:t>
            </a:fld>
            <a:endParaRPr lang="en-GB" altLang="en-US"/>
          </a:p>
        </p:txBody>
      </p:sp>
    </p:spTree>
    <p:extLst>
      <p:ext uri="{BB962C8B-B14F-4D97-AF65-F5344CB8AC3E}">
        <p14:creationId xmlns:p14="http://schemas.microsoft.com/office/powerpoint/2010/main" val="19807031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5214F8A-39FB-4AFA-88E1-514180B9D7E9}" type="slidenum">
              <a:rPr lang="en-GB" altLang="en-US"/>
              <a:pPr>
                <a:spcBef>
                  <a:spcPct val="0"/>
                </a:spcBef>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6990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AC877CA-9E0F-4D80-AECB-3A609AD70AFE}" type="slidenum">
              <a:rPr lang="en-GB" altLang="en-US"/>
              <a:pPr>
                <a:spcBef>
                  <a:spcPct val="0"/>
                </a:spcBef>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6040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FAEFC81-D935-4323-BD0C-1E2B24C13B0A}" type="slidenum">
              <a:rPr lang="en-GB" altLang="en-US"/>
              <a:pPr>
                <a:spcBef>
                  <a:spcPct val="0"/>
                </a:spcBef>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74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857E82F-CB3D-4346-8AA4-64CEA57984B1}" type="slidenum">
              <a:rPr lang="en-GB" altLang="en-US"/>
              <a:pPr>
                <a:spcBef>
                  <a:spcPct val="0"/>
                </a:spcBef>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8196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15F691A-9254-496C-BFFE-8392883F66C6}" type="slidenum">
              <a:rPr lang="en-GB" altLang="en-US"/>
              <a:pPr>
                <a:spcBef>
                  <a:spcPct val="0"/>
                </a:spcBef>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9662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8B33FCC-92C4-483F-8F99-67FE08A03DBB}" type="slidenum">
              <a:rPr lang="en-GB" altLang="en-US"/>
              <a:pPr>
                <a:spcBef>
                  <a:spcPct val="0"/>
                </a:spcBef>
              </a:pPr>
              <a:t>7</a:t>
            </a:fld>
            <a:endParaRPr lang="en-GB"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2992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A551C64-097F-4CCE-9C39-001B1FE30DBF}" type="slidenum">
              <a:rPr lang="en-GB" altLang="en-US"/>
              <a:pPr>
                <a:spcBef>
                  <a:spcPct val="0"/>
                </a:spcBef>
              </a:pPr>
              <a:t>8</a:t>
            </a:fld>
            <a:endParaRPr lang="en-GB"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1637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E80BD36-EDBF-4761-B408-57C78204089F}" type="slidenum">
              <a:rPr lang="en-GB" altLang="en-US"/>
              <a:pPr>
                <a:spcBef>
                  <a:spcPct val="0"/>
                </a:spcBef>
              </a:pPr>
              <a:t>9</a:t>
            </a:fld>
            <a:endParaRPr lang="en-GB"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3162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Oval 2"/>
          <p:cNvSpPr/>
          <p:nvPr userDrawn="1"/>
        </p:nvSpPr>
        <p:spPr>
          <a:xfrm>
            <a:off x="3011488" y="201613"/>
            <a:ext cx="360362" cy="3603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Oval 3"/>
          <p:cNvSpPr/>
          <p:nvPr userDrawn="1"/>
        </p:nvSpPr>
        <p:spPr>
          <a:xfrm>
            <a:off x="4079875" y="201613"/>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Oval 4"/>
          <p:cNvSpPr/>
          <p:nvPr userDrawn="1"/>
        </p:nvSpPr>
        <p:spPr>
          <a:xfrm>
            <a:off x="3495675" y="201613"/>
            <a:ext cx="360363" cy="3603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Oval 5"/>
          <p:cNvSpPr/>
          <p:nvPr userDrawn="1"/>
        </p:nvSpPr>
        <p:spPr>
          <a:xfrm>
            <a:off x="3011488" y="825500"/>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Oval 6"/>
          <p:cNvSpPr/>
          <p:nvPr userDrawn="1"/>
        </p:nvSpPr>
        <p:spPr>
          <a:xfrm>
            <a:off x="4079875" y="825500"/>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Oval 7"/>
          <p:cNvSpPr/>
          <p:nvPr userDrawn="1"/>
        </p:nvSpPr>
        <p:spPr>
          <a:xfrm>
            <a:off x="3495675" y="825500"/>
            <a:ext cx="360363"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Oval 8"/>
          <p:cNvSpPr/>
          <p:nvPr userDrawn="1"/>
        </p:nvSpPr>
        <p:spPr>
          <a:xfrm>
            <a:off x="3011488" y="1428750"/>
            <a:ext cx="360362"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Oval 9"/>
          <p:cNvSpPr/>
          <p:nvPr userDrawn="1"/>
        </p:nvSpPr>
        <p:spPr>
          <a:xfrm>
            <a:off x="3495675" y="1428750"/>
            <a:ext cx="360363"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Oval 10"/>
          <p:cNvSpPr/>
          <p:nvPr userDrawn="1"/>
        </p:nvSpPr>
        <p:spPr>
          <a:xfrm>
            <a:off x="4592638" y="201613"/>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Oval 11"/>
          <p:cNvSpPr/>
          <p:nvPr userDrawn="1"/>
        </p:nvSpPr>
        <p:spPr>
          <a:xfrm>
            <a:off x="4592638" y="825500"/>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Oval 12"/>
          <p:cNvSpPr/>
          <p:nvPr userDrawn="1"/>
        </p:nvSpPr>
        <p:spPr>
          <a:xfrm>
            <a:off x="312738" y="2981325"/>
            <a:ext cx="360362"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Oval 13"/>
          <p:cNvSpPr/>
          <p:nvPr userDrawn="1"/>
        </p:nvSpPr>
        <p:spPr>
          <a:xfrm>
            <a:off x="312738" y="3571875"/>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val 14"/>
          <p:cNvSpPr/>
          <p:nvPr userDrawn="1"/>
        </p:nvSpPr>
        <p:spPr>
          <a:xfrm>
            <a:off x="842963" y="2981325"/>
            <a:ext cx="360362"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Oval 15"/>
          <p:cNvSpPr/>
          <p:nvPr userDrawn="1"/>
        </p:nvSpPr>
        <p:spPr>
          <a:xfrm>
            <a:off x="842963" y="3571875"/>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Oval 16"/>
          <p:cNvSpPr/>
          <p:nvPr userDrawn="1"/>
        </p:nvSpPr>
        <p:spPr>
          <a:xfrm>
            <a:off x="1436688" y="2981325"/>
            <a:ext cx="358775"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Oval 17"/>
          <p:cNvSpPr/>
          <p:nvPr userDrawn="1"/>
        </p:nvSpPr>
        <p:spPr>
          <a:xfrm>
            <a:off x="1436688" y="3571875"/>
            <a:ext cx="358775"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 name="Oval 18"/>
          <p:cNvSpPr/>
          <p:nvPr userDrawn="1"/>
        </p:nvSpPr>
        <p:spPr>
          <a:xfrm>
            <a:off x="1955800" y="2981325"/>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Oval 19"/>
          <p:cNvSpPr/>
          <p:nvPr userDrawn="1"/>
        </p:nvSpPr>
        <p:spPr>
          <a:xfrm>
            <a:off x="1955800" y="3571875"/>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Oval 20"/>
          <p:cNvSpPr/>
          <p:nvPr userDrawn="1"/>
        </p:nvSpPr>
        <p:spPr>
          <a:xfrm>
            <a:off x="2498725" y="2981325"/>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Oval 21"/>
          <p:cNvSpPr/>
          <p:nvPr userDrawn="1"/>
        </p:nvSpPr>
        <p:spPr>
          <a:xfrm>
            <a:off x="2498725" y="3571875"/>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Oval 22"/>
          <p:cNvSpPr/>
          <p:nvPr userDrawn="1"/>
        </p:nvSpPr>
        <p:spPr>
          <a:xfrm>
            <a:off x="3011488" y="2981325"/>
            <a:ext cx="360362"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Oval 23"/>
          <p:cNvSpPr/>
          <p:nvPr userDrawn="1"/>
        </p:nvSpPr>
        <p:spPr>
          <a:xfrm>
            <a:off x="3011488" y="3571875"/>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Oval 24"/>
          <p:cNvSpPr/>
          <p:nvPr userDrawn="1"/>
        </p:nvSpPr>
        <p:spPr>
          <a:xfrm>
            <a:off x="5757863" y="2981325"/>
            <a:ext cx="360362"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Oval 25"/>
          <p:cNvSpPr/>
          <p:nvPr userDrawn="1"/>
        </p:nvSpPr>
        <p:spPr>
          <a:xfrm>
            <a:off x="5757863" y="3571875"/>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Oval 26"/>
          <p:cNvSpPr/>
          <p:nvPr userDrawn="1"/>
        </p:nvSpPr>
        <p:spPr>
          <a:xfrm>
            <a:off x="6289675" y="2981325"/>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 name="Oval 27"/>
          <p:cNvSpPr/>
          <p:nvPr userDrawn="1"/>
        </p:nvSpPr>
        <p:spPr>
          <a:xfrm>
            <a:off x="6289675" y="3571875"/>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 name="Oval 28"/>
          <p:cNvSpPr/>
          <p:nvPr userDrawn="1"/>
        </p:nvSpPr>
        <p:spPr>
          <a:xfrm>
            <a:off x="6880225" y="2981325"/>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 name="Oval 29"/>
          <p:cNvSpPr/>
          <p:nvPr userDrawn="1"/>
        </p:nvSpPr>
        <p:spPr>
          <a:xfrm>
            <a:off x="6880225" y="3571875"/>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 name="Oval 30"/>
          <p:cNvSpPr/>
          <p:nvPr userDrawn="1"/>
        </p:nvSpPr>
        <p:spPr>
          <a:xfrm>
            <a:off x="7397750" y="2981325"/>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Oval 31"/>
          <p:cNvSpPr/>
          <p:nvPr userDrawn="1"/>
        </p:nvSpPr>
        <p:spPr>
          <a:xfrm>
            <a:off x="7397750" y="3571875"/>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Oval 32"/>
          <p:cNvSpPr/>
          <p:nvPr userDrawn="1"/>
        </p:nvSpPr>
        <p:spPr>
          <a:xfrm>
            <a:off x="7886700" y="2981325"/>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 name="Oval 33"/>
          <p:cNvSpPr/>
          <p:nvPr userDrawn="1"/>
        </p:nvSpPr>
        <p:spPr>
          <a:xfrm>
            <a:off x="7886700" y="3571875"/>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 name="Oval 34"/>
          <p:cNvSpPr/>
          <p:nvPr userDrawn="1"/>
        </p:nvSpPr>
        <p:spPr>
          <a:xfrm>
            <a:off x="8405813" y="2981325"/>
            <a:ext cx="361950"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 name="Oval 35"/>
          <p:cNvSpPr/>
          <p:nvPr userDrawn="1"/>
        </p:nvSpPr>
        <p:spPr>
          <a:xfrm>
            <a:off x="8405813" y="3571875"/>
            <a:ext cx="361950"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 name="Oval 36"/>
          <p:cNvSpPr/>
          <p:nvPr userDrawn="1"/>
        </p:nvSpPr>
        <p:spPr>
          <a:xfrm>
            <a:off x="4079875" y="1428750"/>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 name="Oval 37"/>
          <p:cNvSpPr/>
          <p:nvPr userDrawn="1"/>
        </p:nvSpPr>
        <p:spPr>
          <a:xfrm>
            <a:off x="4079875" y="1935163"/>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Oval 38"/>
          <p:cNvSpPr/>
          <p:nvPr userDrawn="1"/>
        </p:nvSpPr>
        <p:spPr>
          <a:xfrm>
            <a:off x="4592638" y="1428750"/>
            <a:ext cx="360362"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 name="Oval 39"/>
          <p:cNvSpPr/>
          <p:nvPr userDrawn="1"/>
        </p:nvSpPr>
        <p:spPr>
          <a:xfrm>
            <a:off x="4592638" y="1935163"/>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 name="Oval 40"/>
          <p:cNvSpPr/>
          <p:nvPr userDrawn="1"/>
        </p:nvSpPr>
        <p:spPr>
          <a:xfrm>
            <a:off x="4079875" y="2405063"/>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2" name="Oval 41"/>
          <p:cNvSpPr/>
          <p:nvPr userDrawn="1"/>
        </p:nvSpPr>
        <p:spPr>
          <a:xfrm>
            <a:off x="4079875" y="2981325"/>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3" name="Oval 42"/>
          <p:cNvSpPr/>
          <p:nvPr userDrawn="1"/>
        </p:nvSpPr>
        <p:spPr>
          <a:xfrm>
            <a:off x="4592638" y="2405063"/>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4" name="Oval 43"/>
          <p:cNvSpPr/>
          <p:nvPr userDrawn="1"/>
        </p:nvSpPr>
        <p:spPr>
          <a:xfrm>
            <a:off x="4592638" y="2981325"/>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5" name="Oval 44"/>
          <p:cNvSpPr/>
          <p:nvPr userDrawn="1"/>
        </p:nvSpPr>
        <p:spPr>
          <a:xfrm>
            <a:off x="4079875" y="3570288"/>
            <a:ext cx="360363" cy="36195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Oval 45"/>
          <p:cNvSpPr/>
          <p:nvPr userDrawn="1"/>
        </p:nvSpPr>
        <p:spPr>
          <a:xfrm>
            <a:off x="4079875" y="4154488"/>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7" name="Oval 46"/>
          <p:cNvSpPr/>
          <p:nvPr userDrawn="1"/>
        </p:nvSpPr>
        <p:spPr>
          <a:xfrm>
            <a:off x="4592638" y="3570288"/>
            <a:ext cx="360362" cy="36195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8" name="Oval 47"/>
          <p:cNvSpPr/>
          <p:nvPr userDrawn="1"/>
        </p:nvSpPr>
        <p:spPr>
          <a:xfrm>
            <a:off x="4592638" y="4154488"/>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9" name="Oval 48"/>
          <p:cNvSpPr/>
          <p:nvPr userDrawn="1"/>
        </p:nvSpPr>
        <p:spPr>
          <a:xfrm>
            <a:off x="4079875" y="4757738"/>
            <a:ext cx="360363" cy="36195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0" name="Oval 49"/>
          <p:cNvSpPr/>
          <p:nvPr userDrawn="1"/>
        </p:nvSpPr>
        <p:spPr>
          <a:xfrm>
            <a:off x="4079875" y="5365750"/>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1" name="Oval 50"/>
          <p:cNvSpPr/>
          <p:nvPr userDrawn="1"/>
        </p:nvSpPr>
        <p:spPr>
          <a:xfrm>
            <a:off x="4592638" y="4757738"/>
            <a:ext cx="360362" cy="36195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2" name="Oval 51"/>
          <p:cNvSpPr/>
          <p:nvPr userDrawn="1"/>
        </p:nvSpPr>
        <p:spPr>
          <a:xfrm>
            <a:off x="4592638" y="5365750"/>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3" name="Oval 52"/>
          <p:cNvSpPr/>
          <p:nvPr userDrawn="1"/>
        </p:nvSpPr>
        <p:spPr>
          <a:xfrm>
            <a:off x="4079875" y="5954713"/>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4" name="Oval 53"/>
          <p:cNvSpPr/>
          <p:nvPr userDrawn="1"/>
        </p:nvSpPr>
        <p:spPr>
          <a:xfrm>
            <a:off x="4592638" y="5954713"/>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5" name="Oval 54"/>
          <p:cNvSpPr/>
          <p:nvPr userDrawn="1"/>
        </p:nvSpPr>
        <p:spPr>
          <a:xfrm>
            <a:off x="3549650" y="2981325"/>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6" name="Oval 55"/>
          <p:cNvSpPr/>
          <p:nvPr userDrawn="1"/>
        </p:nvSpPr>
        <p:spPr>
          <a:xfrm>
            <a:off x="3549650" y="3571875"/>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7" name="Oval 56"/>
          <p:cNvSpPr/>
          <p:nvPr userDrawn="1"/>
        </p:nvSpPr>
        <p:spPr>
          <a:xfrm>
            <a:off x="5168900" y="2981325"/>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8" name="Oval 57"/>
          <p:cNvSpPr/>
          <p:nvPr userDrawn="1"/>
        </p:nvSpPr>
        <p:spPr>
          <a:xfrm>
            <a:off x="5168900" y="3571875"/>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9" name="Oval 58"/>
          <p:cNvSpPr/>
          <p:nvPr userDrawn="1"/>
        </p:nvSpPr>
        <p:spPr>
          <a:xfrm>
            <a:off x="4079875" y="6442075"/>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0" name="Oval 59"/>
          <p:cNvSpPr/>
          <p:nvPr userDrawn="1"/>
        </p:nvSpPr>
        <p:spPr>
          <a:xfrm>
            <a:off x="4592638" y="6442075"/>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1" name="Oval 60"/>
          <p:cNvSpPr/>
          <p:nvPr userDrawn="1"/>
        </p:nvSpPr>
        <p:spPr>
          <a:xfrm>
            <a:off x="8405813" y="201613"/>
            <a:ext cx="361950"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2" name="Oval 61"/>
          <p:cNvSpPr/>
          <p:nvPr userDrawn="1"/>
        </p:nvSpPr>
        <p:spPr>
          <a:xfrm>
            <a:off x="2498725" y="4757738"/>
            <a:ext cx="360363" cy="36195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3" name="Oval 62"/>
          <p:cNvSpPr/>
          <p:nvPr userDrawn="1"/>
        </p:nvSpPr>
        <p:spPr>
          <a:xfrm>
            <a:off x="6289675" y="1933575"/>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4" name="Oval 63"/>
          <p:cNvSpPr/>
          <p:nvPr userDrawn="1"/>
        </p:nvSpPr>
        <p:spPr>
          <a:xfrm>
            <a:off x="5168900" y="201613"/>
            <a:ext cx="360363" cy="3603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5" name="Oval 64"/>
          <p:cNvSpPr/>
          <p:nvPr userDrawn="1"/>
        </p:nvSpPr>
        <p:spPr>
          <a:xfrm>
            <a:off x="5168900" y="825500"/>
            <a:ext cx="360363"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6" name="Oval 65"/>
          <p:cNvSpPr/>
          <p:nvPr userDrawn="1"/>
        </p:nvSpPr>
        <p:spPr>
          <a:xfrm>
            <a:off x="5168900" y="1428750"/>
            <a:ext cx="360363"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7" name="Oval 66"/>
          <p:cNvSpPr/>
          <p:nvPr userDrawn="1"/>
        </p:nvSpPr>
        <p:spPr>
          <a:xfrm>
            <a:off x="3549650" y="4154488"/>
            <a:ext cx="360363" cy="3603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8" name="Oval 67"/>
          <p:cNvSpPr/>
          <p:nvPr userDrawn="1"/>
        </p:nvSpPr>
        <p:spPr>
          <a:xfrm>
            <a:off x="3549650" y="4759325"/>
            <a:ext cx="360363"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9" name="Oval 68"/>
          <p:cNvSpPr/>
          <p:nvPr userDrawn="1"/>
        </p:nvSpPr>
        <p:spPr>
          <a:xfrm>
            <a:off x="3549650" y="5364163"/>
            <a:ext cx="360363" cy="3603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0" name="Oval 69"/>
          <p:cNvSpPr/>
          <p:nvPr userDrawn="1"/>
        </p:nvSpPr>
        <p:spPr>
          <a:xfrm>
            <a:off x="5168900" y="4151313"/>
            <a:ext cx="360363" cy="3603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1" name="Oval 70"/>
          <p:cNvSpPr/>
          <p:nvPr userDrawn="1"/>
        </p:nvSpPr>
        <p:spPr>
          <a:xfrm>
            <a:off x="5168900" y="4759325"/>
            <a:ext cx="360363"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2" name="Oval 71"/>
          <p:cNvSpPr/>
          <p:nvPr userDrawn="1"/>
        </p:nvSpPr>
        <p:spPr>
          <a:xfrm>
            <a:off x="5168900" y="5364163"/>
            <a:ext cx="360363" cy="3603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3" name="Oval 72"/>
          <p:cNvSpPr/>
          <p:nvPr userDrawn="1"/>
        </p:nvSpPr>
        <p:spPr>
          <a:xfrm>
            <a:off x="3471863" y="1933575"/>
            <a:ext cx="360362"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4" name="Oval 73"/>
          <p:cNvSpPr/>
          <p:nvPr userDrawn="1"/>
        </p:nvSpPr>
        <p:spPr>
          <a:xfrm>
            <a:off x="3471863" y="2416175"/>
            <a:ext cx="360362"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5" name="Oval 74"/>
          <p:cNvSpPr/>
          <p:nvPr userDrawn="1"/>
        </p:nvSpPr>
        <p:spPr>
          <a:xfrm>
            <a:off x="5183188" y="1933575"/>
            <a:ext cx="360362"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6" name="Oval 75"/>
          <p:cNvSpPr/>
          <p:nvPr userDrawn="1"/>
        </p:nvSpPr>
        <p:spPr>
          <a:xfrm>
            <a:off x="5183188" y="2416175"/>
            <a:ext cx="360362"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7" name="Oval 76"/>
          <p:cNvSpPr/>
          <p:nvPr userDrawn="1"/>
        </p:nvSpPr>
        <p:spPr>
          <a:xfrm>
            <a:off x="3549650" y="5953125"/>
            <a:ext cx="360363"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8" name="Oval 77"/>
          <p:cNvSpPr/>
          <p:nvPr userDrawn="1"/>
        </p:nvSpPr>
        <p:spPr>
          <a:xfrm>
            <a:off x="3549650" y="6442075"/>
            <a:ext cx="360363"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9" name="Oval 78"/>
          <p:cNvSpPr/>
          <p:nvPr userDrawn="1"/>
        </p:nvSpPr>
        <p:spPr>
          <a:xfrm>
            <a:off x="5168900" y="5953125"/>
            <a:ext cx="360363"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0" name="Oval 79"/>
          <p:cNvSpPr/>
          <p:nvPr userDrawn="1"/>
        </p:nvSpPr>
        <p:spPr>
          <a:xfrm>
            <a:off x="5168900" y="6442075"/>
            <a:ext cx="360363"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1" name="Oval 80"/>
          <p:cNvSpPr/>
          <p:nvPr userDrawn="1"/>
        </p:nvSpPr>
        <p:spPr>
          <a:xfrm>
            <a:off x="5757863" y="2425700"/>
            <a:ext cx="360362"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2" name="Oval 81"/>
          <p:cNvSpPr/>
          <p:nvPr userDrawn="1"/>
        </p:nvSpPr>
        <p:spPr>
          <a:xfrm>
            <a:off x="6289675" y="2425700"/>
            <a:ext cx="360363"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3" name="Oval 82"/>
          <p:cNvSpPr/>
          <p:nvPr userDrawn="1"/>
        </p:nvSpPr>
        <p:spPr>
          <a:xfrm>
            <a:off x="6880225" y="2425700"/>
            <a:ext cx="360363"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4" name="Oval 83"/>
          <p:cNvSpPr/>
          <p:nvPr userDrawn="1"/>
        </p:nvSpPr>
        <p:spPr>
          <a:xfrm>
            <a:off x="7397750" y="2425700"/>
            <a:ext cx="360363"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5" name="Oval 84"/>
          <p:cNvSpPr/>
          <p:nvPr userDrawn="1"/>
        </p:nvSpPr>
        <p:spPr>
          <a:xfrm>
            <a:off x="7886700" y="2425700"/>
            <a:ext cx="360363"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6" name="Oval 85"/>
          <p:cNvSpPr/>
          <p:nvPr userDrawn="1"/>
        </p:nvSpPr>
        <p:spPr>
          <a:xfrm>
            <a:off x="8405813" y="2425700"/>
            <a:ext cx="361950"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7" name="Oval 86"/>
          <p:cNvSpPr/>
          <p:nvPr userDrawn="1"/>
        </p:nvSpPr>
        <p:spPr>
          <a:xfrm>
            <a:off x="5757863" y="4154488"/>
            <a:ext cx="360362" cy="3603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8" name="Oval 87"/>
          <p:cNvSpPr/>
          <p:nvPr userDrawn="1"/>
        </p:nvSpPr>
        <p:spPr>
          <a:xfrm>
            <a:off x="6289675" y="4154488"/>
            <a:ext cx="360363" cy="3603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9" name="Oval 88"/>
          <p:cNvSpPr/>
          <p:nvPr userDrawn="1"/>
        </p:nvSpPr>
        <p:spPr>
          <a:xfrm>
            <a:off x="6880225" y="4154488"/>
            <a:ext cx="360363" cy="3603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0" name="Oval 89"/>
          <p:cNvSpPr/>
          <p:nvPr userDrawn="1"/>
        </p:nvSpPr>
        <p:spPr>
          <a:xfrm>
            <a:off x="7397750" y="4154488"/>
            <a:ext cx="360363" cy="3603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1" name="Oval 90"/>
          <p:cNvSpPr/>
          <p:nvPr userDrawn="1"/>
        </p:nvSpPr>
        <p:spPr>
          <a:xfrm>
            <a:off x="7886700" y="4154488"/>
            <a:ext cx="360363" cy="3603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2" name="Oval 91"/>
          <p:cNvSpPr/>
          <p:nvPr userDrawn="1"/>
        </p:nvSpPr>
        <p:spPr>
          <a:xfrm>
            <a:off x="8405813" y="4154488"/>
            <a:ext cx="361950" cy="3603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3" name="Oval 92"/>
          <p:cNvSpPr/>
          <p:nvPr userDrawn="1"/>
        </p:nvSpPr>
        <p:spPr>
          <a:xfrm>
            <a:off x="312738" y="4146550"/>
            <a:ext cx="360362"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4" name="Oval 93"/>
          <p:cNvSpPr/>
          <p:nvPr userDrawn="1"/>
        </p:nvSpPr>
        <p:spPr>
          <a:xfrm>
            <a:off x="842963" y="4146550"/>
            <a:ext cx="360362"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5" name="Oval 94"/>
          <p:cNvSpPr/>
          <p:nvPr userDrawn="1"/>
        </p:nvSpPr>
        <p:spPr>
          <a:xfrm>
            <a:off x="1436688" y="4146550"/>
            <a:ext cx="358775"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6" name="Oval 95"/>
          <p:cNvSpPr/>
          <p:nvPr userDrawn="1"/>
        </p:nvSpPr>
        <p:spPr>
          <a:xfrm>
            <a:off x="1943100" y="4146550"/>
            <a:ext cx="360363"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7" name="Oval 96"/>
          <p:cNvSpPr/>
          <p:nvPr userDrawn="1"/>
        </p:nvSpPr>
        <p:spPr>
          <a:xfrm>
            <a:off x="2498725" y="4146550"/>
            <a:ext cx="360363"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8" name="Oval 97"/>
          <p:cNvSpPr/>
          <p:nvPr userDrawn="1"/>
        </p:nvSpPr>
        <p:spPr>
          <a:xfrm>
            <a:off x="3011488" y="4146550"/>
            <a:ext cx="360362"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9" name="Oval 98"/>
          <p:cNvSpPr/>
          <p:nvPr userDrawn="1"/>
        </p:nvSpPr>
        <p:spPr>
          <a:xfrm>
            <a:off x="312738" y="2405063"/>
            <a:ext cx="360362"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0" name="Oval 99"/>
          <p:cNvSpPr/>
          <p:nvPr userDrawn="1"/>
        </p:nvSpPr>
        <p:spPr>
          <a:xfrm>
            <a:off x="842963" y="2405063"/>
            <a:ext cx="360362"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1" name="Oval 100"/>
          <p:cNvSpPr/>
          <p:nvPr userDrawn="1"/>
        </p:nvSpPr>
        <p:spPr>
          <a:xfrm>
            <a:off x="1436688" y="2405063"/>
            <a:ext cx="358775"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 name="Oval 101"/>
          <p:cNvSpPr/>
          <p:nvPr userDrawn="1"/>
        </p:nvSpPr>
        <p:spPr>
          <a:xfrm>
            <a:off x="1955800" y="2405063"/>
            <a:ext cx="360363"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 name="Oval 102"/>
          <p:cNvSpPr/>
          <p:nvPr userDrawn="1"/>
        </p:nvSpPr>
        <p:spPr>
          <a:xfrm>
            <a:off x="2498725" y="2405063"/>
            <a:ext cx="360363"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4" name="Oval 103"/>
          <p:cNvSpPr/>
          <p:nvPr userDrawn="1"/>
        </p:nvSpPr>
        <p:spPr>
          <a:xfrm>
            <a:off x="3011488" y="2405063"/>
            <a:ext cx="360362"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5" name="Oval 104"/>
          <p:cNvSpPr/>
          <p:nvPr userDrawn="1"/>
        </p:nvSpPr>
        <p:spPr>
          <a:xfrm>
            <a:off x="1955800" y="201613"/>
            <a:ext cx="360363"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6" name="Oval 105"/>
          <p:cNvSpPr/>
          <p:nvPr userDrawn="1"/>
        </p:nvSpPr>
        <p:spPr>
          <a:xfrm>
            <a:off x="2498725" y="201613"/>
            <a:ext cx="360363" cy="3603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7" name="Oval 106"/>
          <p:cNvSpPr/>
          <p:nvPr userDrawn="1"/>
        </p:nvSpPr>
        <p:spPr>
          <a:xfrm>
            <a:off x="2498725" y="823913"/>
            <a:ext cx="360363" cy="3603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8" name="Oval 107"/>
          <p:cNvSpPr/>
          <p:nvPr userDrawn="1"/>
        </p:nvSpPr>
        <p:spPr>
          <a:xfrm>
            <a:off x="8405813" y="4757738"/>
            <a:ext cx="361950" cy="361950"/>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9" name="Oval 108"/>
          <p:cNvSpPr/>
          <p:nvPr userDrawn="1"/>
        </p:nvSpPr>
        <p:spPr>
          <a:xfrm>
            <a:off x="8405813" y="5365750"/>
            <a:ext cx="361950"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0" name="Oval 109"/>
          <p:cNvSpPr/>
          <p:nvPr userDrawn="1"/>
        </p:nvSpPr>
        <p:spPr>
          <a:xfrm>
            <a:off x="8405813" y="5953125"/>
            <a:ext cx="361950"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1" name="Oval 110"/>
          <p:cNvSpPr/>
          <p:nvPr userDrawn="1"/>
        </p:nvSpPr>
        <p:spPr>
          <a:xfrm>
            <a:off x="7397750" y="4757738"/>
            <a:ext cx="360363" cy="3603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2" name="Oval 111"/>
          <p:cNvSpPr/>
          <p:nvPr userDrawn="1"/>
        </p:nvSpPr>
        <p:spPr>
          <a:xfrm>
            <a:off x="7886700" y="4757738"/>
            <a:ext cx="360363" cy="361950"/>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3" name="Oval 112"/>
          <p:cNvSpPr/>
          <p:nvPr userDrawn="1"/>
        </p:nvSpPr>
        <p:spPr>
          <a:xfrm>
            <a:off x="7886700" y="5364163"/>
            <a:ext cx="360363" cy="3603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4" name="Oval 113"/>
          <p:cNvSpPr/>
          <p:nvPr userDrawn="1"/>
        </p:nvSpPr>
        <p:spPr>
          <a:xfrm>
            <a:off x="3011488" y="5364163"/>
            <a:ext cx="360362" cy="3603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5" name="Oval 114"/>
          <p:cNvSpPr/>
          <p:nvPr userDrawn="1"/>
        </p:nvSpPr>
        <p:spPr>
          <a:xfrm>
            <a:off x="3011488" y="5953125"/>
            <a:ext cx="360362"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6" name="Oval 115"/>
          <p:cNvSpPr/>
          <p:nvPr userDrawn="1"/>
        </p:nvSpPr>
        <p:spPr>
          <a:xfrm>
            <a:off x="3011488" y="6442075"/>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7" name="Oval 116"/>
          <p:cNvSpPr/>
          <p:nvPr userDrawn="1"/>
        </p:nvSpPr>
        <p:spPr>
          <a:xfrm>
            <a:off x="2498725" y="5953125"/>
            <a:ext cx="360363"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8" name="Oval 117"/>
          <p:cNvSpPr/>
          <p:nvPr userDrawn="1"/>
        </p:nvSpPr>
        <p:spPr>
          <a:xfrm>
            <a:off x="2498725" y="6440488"/>
            <a:ext cx="360363" cy="361950"/>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9" name="Oval 118"/>
          <p:cNvSpPr/>
          <p:nvPr userDrawn="1"/>
        </p:nvSpPr>
        <p:spPr>
          <a:xfrm>
            <a:off x="1955800" y="6440488"/>
            <a:ext cx="360363" cy="361950"/>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0" name="Oval 119"/>
          <p:cNvSpPr/>
          <p:nvPr userDrawn="1"/>
        </p:nvSpPr>
        <p:spPr>
          <a:xfrm>
            <a:off x="8405813" y="823913"/>
            <a:ext cx="360362" cy="3603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1" name="Oval 120"/>
          <p:cNvSpPr/>
          <p:nvPr userDrawn="1"/>
        </p:nvSpPr>
        <p:spPr>
          <a:xfrm>
            <a:off x="8405813" y="1428750"/>
            <a:ext cx="360362"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2" name="Oval 121"/>
          <p:cNvSpPr/>
          <p:nvPr userDrawn="1"/>
        </p:nvSpPr>
        <p:spPr>
          <a:xfrm>
            <a:off x="8405813" y="1935163"/>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3" name="Oval 122"/>
          <p:cNvSpPr/>
          <p:nvPr userDrawn="1"/>
        </p:nvSpPr>
        <p:spPr>
          <a:xfrm>
            <a:off x="7886700" y="1428750"/>
            <a:ext cx="360363"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4" name="Oval 123"/>
          <p:cNvSpPr/>
          <p:nvPr userDrawn="1"/>
        </p:nvSpPr>
        <p:spPr>
          <a:xfrm>
            <a:off x="7886700" y="1933575"/>
            <a:ext cx="360363"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5" name="Oval 124"/>
          <p:cNvSpPr/>
          <p:nvPr userDrawn="1"/>
        </p:nvSpPr>
        <p:spPr>
          <a:xfrm>
            <a:off x="7397750" y="1933575"/>
            <a:ext cx="360363"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6" name="Oval 125"/>
          <p:cNvSpPr/>
          <p:nvPr userDrawn="1"/>
        </p:nvSpPr>
        <p:spPr>
          <a:xfrm>
            <a:off x="5757863" y="5364163"/>
            <a:ext cx="360362" cy="3603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7" name="Oval 126"/>
          <p:cNvSpPr/>
          <p:nvPr userDrawn="1"/>
        </p:nvSpPr>
        <p:spPr>
          <a:xfrm>
            <a:off x="5757863" y="5953125"/>
            <a:ext cx="360362"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8" name="Oval 127"/>
          <p:cNvSpPr/>
          <p:nvPr userDrawn="1"/>
        </p:nvSpPr>
        <p:spPr>
          <a:xfrm>
            <a:off x="5757863" y="6442075"/>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9" name="Oval 128"/>
          <p:cNvSpPr/>
          <p:nvPr userDrawn="1"/>
        </p:nvSpPr>
        <p:spPr>
          <a:xfrm>
            <a:off x="6289675" y="5953125"/>
            <a:ext cx="360363"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0" name="Oval 129"/>
          <p:cNvSpPr/>
          <p:nvPr userDrawn="1"/>
        </p:nvSpPr>
        <p:spPr>
          <a:xfrm>
            <a:off x="6289675" y="6380163"/>
            <a:ext cx="360363"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1" name="Oval 130"/>
          <p:cNvSpPr/>
          <p:nvPr userDrawn="1"/>
        </p:nvSpPr>
        <p:spPr>
          <a:xfrm>
            <a:off x="6880225" y="6380163"/>
            <a:ext cx="360363"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2" name="Oval 131"/>
          <p:cNvSpPr/>
          <p:nvPr userDrawn="1"/>
        </p:nvSpPr>
        <p:spPr>
          <a:xfrm>
            <a:off x="312738" y="823913"/>
            <a:ext cx="360362" cy="3603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3" name="Oval 132"/>
          <p:cNvSpPr/>
          <p:nvPr userDrawn="1"/>
        </p:nvSpPr>
        <p:spPr>
          <a:xfrm>
            <a:off x="312738" y="1428750"/>
            <a:ext cx="360362"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4" name="Oval 133"/>
          <p:cNvSpPr/>
          <p:nvPr userDrawn="1"/>
        </p:nvSpPr>
        <p:spPr>
          <a:xfrm>
            <a:off x="312738" y="1935163"/>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5" name="Oval 134"/>
          <p:cNvSpPr/>
          <p:nvPr userDrawn="1"/>
        </p:nvSpPr>
        <p:spPr>
          <a:xfrm>
            <a:off x="842963" y="1428750"/>
            <a:ext cx="360362"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6" name="Oval 135"/>
          <p:cNvSpPr/>
          <p:nvPr userDrawn="1"/>
        </p:nvSpPr>
        <p:spPr>
          <a:xfrm>
            <a:off x="842963" y="1935163"/>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7" name="Oval 136"/>
          <p:cNvSpPr/>
          <p:nvPr userDrawn="1"/>
        </p:nvSpPr>
        <p:spPr>
          <a:xfrm>
            <a:off x="1436688" y="1935163"/>
            <a:ext cx="358775"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8" name="Oval 137"/>
          <p:cNvSpPr/>
          <p:nvPr userDrawn="1"/>
        </p:nvSpPr>
        <p:spPr>
          <a:xfrm>
            <a:off x="7397750" y="1428750"/>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9" name="Oval 138"/>
          <p:cNvSpPr/>
          <p:nvPr userDrawn="1"/>
        </p:nvSpPr>
        <p:spPr>
          <a:xfrm>
            <a:off x="7886700" y="823913"/>
            <a:ext cx="360363"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0" name="Oval 139"/>
          <p:cNvSpPr/>
          <p:nvPr userDrawn="1"/>
        </p:nvSpPr>
        <p:spPr>
          <a:xfrm>
            <a:off x="1436688" y="5364163"/>
            <a:ext cx="358775"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1" name="Oval 140"/>
          <p:cNvSpPr/>
          <p:nvPr userDrawn="1"/>
        </p:nvSpPr>
        <p:spPr>
          <a:xfrm>
            <a:off x="842963" y="5953125"/>
            <a:ext cx="360362"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2" name="Oval 141"/>
          <p:cNvSpPr/>
          <p:nvPr userDrawn="1"/>
        </p:nvSpPr>
        <p:spPr>
          <a:xfrm>
            <a:off x="312738" y="6440488"/>
            <a:ext cx="360362"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3" name="Oval 142"/>
          <p:cNvSpPr/>
          <p:nvPr userDrawn="1"/>
        </p:nvSpPr>
        <p:spPr>
          <a:xfrm>
            <a:off x="1955800" y="4757738"/>
            <a:ext cx="360363" cy="36195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4" name="Oval 143"/>
          <p:cNvSpPr/>
          <p:nvPr userDrawn="1"/>
        </p:nvSpPr>
        <p:spPr>
          <a:xfrm>
            <a:off x="6880225" y="1933575"/>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5" name="Oval 144"/>
          <p:cNvSpPr/>
          <p:nvPr userDrawn="1"/>
        </p:nvSpPr>
        <p:spPr>
          <a:xfrm>
            <a:off x="312738" y="201613"/>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6" name="Oval 145"/>
          <p:cNvSpPr/>
          <p:nvPr userDrawn="1"/>
        </p:nvSpPr>
        <p:spPr>
          <a:xfrm>
            <a:off x="842963" y="823913"/>
            <a:ext cx="360362"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7" name="Oval 146"/>
          <p:cNvSpPr/>
          <p:nvPr userDrawn="1"/>
        </p:nvSpPr>
        <p:spPr>
          <a:xfrm>
            <a:off x="1436688" y="1428750"/>
            <a:ext cx="360362"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8" name="Oval 147"/>
          <p:cNvSpPr/>
          <p:nvPr userDrawn="1"/>
        </p:nvSpPr>
        <p:spPr>
          <a:xfrm>
            <a:off x="1955800" y="1935163"/>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9" name="Oval 148"/>
          <p:cNvSpPr/>
          <p:nvPr userDrawn="1"/>
        </p:nvSpPr>
        <p:spPr>
          <a:xfrm>
            <a:off x="2498725" y="1933575"/>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0" name="Oval 149"/>
          <p:cNvSpPr/>
          <p:nvPr userDrawn="1"/>
        </p:nvSpPr>
        <p:spPr>
          <a:xfrm>
            <a:off x="8405813" y="6440488"/>
            <a:ext cx="360362" cy="36195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1" name="Oval 150"/>
          <p:cNvSpPr/>
          <p:nvPr userDrawn="1"/>
        </p:nvSpPr>
        <p:spPr>
          <a:xfrm>
            <a:off x="7886700" y="5953125"/>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2" name="Oval 151"/>
          <p:cNvSpPr/>
          <p:nvPr userDrawn="1"/>
        </p:nvSpPr>
        <p:spPr>
          <a:xfrm>
            <a:off x="7397750" y="5364163"/>
            <a:ext cx="360363"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3" name="Oval 152"/>
          <p:cNvSpPr/>
          <p:nvPr userDrawn="1"/>
        </p:nvSpPr>
        <p:spPr>
          <a:xfrm>
            <a:off x="6880225" y="4757738"/>
            <a:ext cx="360363" cy="36195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4" name="Oval 153"/>
          <p:cNvSpPr/>
          <p:nvPr userDrawn="1"/>
        </p:nvSpPr>
        <p:spPr>
          <a:xfrm>
            <a:off x="6289675" y="4757738"/>
            <a:ext cx="360363" cy="36195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5" name="Oval 154"/>
          <p:cNvSpPr/>
          <p:nvPr userDrawn="1"/>
        </p:nvSpPr>
        <p:spPr>
          <a:xfrm>
            <a:off x="5757863" y="201613"/>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6" name="Oval 155"/>
          <p:cNvSpPr/>
          <p:nvPr userDrawn="1"/>
        </p:nvSpPr>
        <p:spPr>
          <a:xfrm>
            <a:off x="5757863" y="825500"/>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7" name="Oval 156"/>
          <p:cNvSpPr/>
          <p:nvPr userDrawn="1"/>
        </p:nvSpPr>
        <p:spPr>
          <a:xfrm>
            <a:off x="5757863" y="1427163"/>
            <a:ext cx="360362" cy="361950"/>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8" name="Oval 157"/>
          <p:cNvSpPr/>
          <p:nvPr userDrawn="1"/>
        </p:nvSpPr>
        <p:spPr>
          <a:xfrm>
            <a:off x="6289675" y="201613"/>
            <a:ext cx="360363"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9" name="Oval 158"/>
          <p:cNvSpPr/>
          <p:nvPr userDrawn="1"/>
        </p:nvSpPr>
        <p:spPr>
          <a:xfrm>
            <a:off x="6289675" y="825500"/>
            <a:ext cx="360363"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0" name="Oval 159"/>
          <p:cNvSpPr/>
          <p:nvPr userDrawn="1"/>
        </p:nvSpPr>
        <p:spPr>
          <a:xfrm>
            <a:off x="6880225" y="201613"/>
            <a:ext cx="360363"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1" name="Oval 160"/>
          <p:cNvSpPr/>
          <p:nvPr userDrawn="1"/>
        </p:nvSpPr>
        <p:spPr>
          <a:xfrm>
            <a:off x="312738" y="4757738"/>
            <a:ext cx="360362" cy="361950"/>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2" name="Oval 161"/>
          <p:cNvSpPr/>
          <p:nvPr userDrawn="1"/>
        </p:nvSpPr>
        <p:spPr>
          <a:xfrm>
            <a:off x="312738" y="5365750"/>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 name="Oval 162"/>
          <p:cNvSpPr/>
          <p:nvPr userDrawn="1"/>
        </p:nvSpPr>
        <p:spPr>
          <a:xfrm>
            <a:off x="312738" y="5953125"/>
            <a:ext cx="360362"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4" name="Oval 163"/>
          <p:cNvSpPr/>
          <p:nvPr userDrawn="1"/>
        </p:nvSpPr>
        <p:spPr>
          <a:xfrm>
            <a:off x="842963" y="4757738"/>
            <a:ext cx="360362" cy="3603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5" name="Oval 164"/>
          <p:cNvSpPr/>
          <p:nvPr userDrawn="1"/>
        </p:nvSpPr>
        <p:spPr>
          <a:xfrm>
            <a:off x="842963" y="5365750"/>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6" name="Oval 165"/>
          <p:cNvSpPr/>
          <p:nvPr userDrawn="1"/>
        </p:nvSpPr>
        <p:spPr>
          <a:xfrm>
            <a:off x="1436688" y="4757738"/>
            <a:ext cx="358775" cy="3603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8" name="Rectangle 6"/>
          <p:cNvSpPr>
            <a:spLocks noGrp="1" noChangeArrowheads="1"/>
          </p:cNvSpPr>
          <p:nvPr>
            <p:ph type="ctrTitle"/>
          </p:nvPr>
        </p:nvSpPr>
        <p:spPr>
          <a:xfrm>
            <a:off x="1400175" y="4265613"/>
            <a:ext cx="6716712" cy="1951037"/>
          </a:xfrm>
          <a:solidFill>
            <a:srgbClr val="FFFFFF">
              <a:alpha val="78000"/>
            </a:srgbClr>
          </a:solidFill>
        </p:spPr>
        <p:txBody>
          <a:bodyPr/>
          <a:lstStyle>
            <a:lvl1pPr>
              <a:defRPr sz="4800"/>
            </a:lvl1pPr>
          </a:lstStyle>
          <a:p>
            <a:pPr lvl="0"/>
            <a:r>
              <a:rPr lang="en-GB" noProof="0" smtClean="0"/>
              <a:t>Click to edit Master title style</a:t>
            </a:r>
          </a:p>
        </p:txBody>
      </p:sp>
    </p:spTree>
    <p:extLst>
      <p:ext uri="{BB962C8B-B14F-4D97-AF65-F5344CB8AC3E}">
        <p14:creationId xmlns:p14="http://schemas.microsoft.com/office/powerpoint/2010/main" val="2284494417"/>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6599874"/>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72138" y="260350"/>
            <a:ext cx="1738312" cy="6084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5062538" cy="6084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72293474"/>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6953250" cy="12239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741488"/>
            <a:ext cx="6953250" cy="4603750"/>
          </a:xfrm>
        </p:spPr>
        <p:txBody>
          <a:bodyPr/>
          <a:lstStyle/>
          <a:p>
            <a:pPr lvl="0"/>
            <a:endParaRPr lang="en-GB" noProof="0" smtClean="0"/>
          </a:p>
        </p:txBody>
      </p:sp>
    </p:spTree>
    <p:extLst>
      <p:ext uri="{BB962C8B-B14F-4D97-AF65-F5344CB8AC3E}">
        <p14:creationId xmlns:p14="http://schemas.microsoft.com/office/powerpoint/2010/main" val="250360260"/>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6953250" cy="12239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741488"/>
            <a:ext cx="3400425"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010025" y="1741488"/>
            <a:ext cx="3400425"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7508351"/>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26280268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9581375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4896073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41488"/>
            <a:ext cx="3400425" cy="4603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010025" y="1741488"/>
            <a:ext cx="3400425" cy="4603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5583443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9864963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41767784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5551768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8025340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97213804"/>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
          <p:cNvGrpSpPr>
            <a:grpSpLocks/>
          </p:cNvGrpSpPr>
          <p:nvPr userDrawn="1"/>
        </p:nvGrpSpPr>
        <p:grpSpPr bwMode="auto">
          <a:xfrm>
            <a:off x="6432550" y="131763"/>
            <a:ext cx="2590800" cy="2024062"/>
            <a:chOff x="312738" y="200819"/>
            <a:chExt cx="8454231" cy="6600825"/>
          </a:xfrm>
        </p:grpSpPr>
        <p:sp>
          <p:nvSpPr>
            <p:cNvPr id="250" name="Oval 249"/>
            <p:cNvSpPr/>
            <p:nvPr userDrawn="1"/>
          </p:nvSpPr>
          <p:spPr>
            <a:xfrm>
              <a:off x="3011670" y="200819"/>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1" name="Oval 250"/>
            <p:cNvSpPr/>
            <p:nvPr userDrawn="1"/>
          </p:nvSpPr>
          <p:spPr>
            <a:xfrm>
              <a:off x="4078809" y="200819"/>
              <a:ext cx="362620" cy="35722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2" name="Oval 251"/>
            <p:cNvSpPr/>
            <p:nvPr userDrawn="1"/>
          </p:nvSpPr>
          <p:spPr>
            <a:xfrm>
              <a:off x="3493435" y="200819"/>
              <a:ext cx="362620" cy="36239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3" name="Oval 252"/>
            <p:cNvSpPr/>
            <p:nvPr userDrawn="1"/>
          </p:nvSpPr>
          <p:spPr>
            <a:xfrm>
              <a:off x="3011670" y="827249"/>
              <a:ext cx="362620" cy="35722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4" name="Oval 253"/>
            <p:cNvSpPr/>
            <p:nvPr userDrawn="1"/>
          </p:nvSpPr>
          <p:spPr>
            <a:xfrm>
              <a:off x="4078809" y="827249"/>
              <a:ext cx="362620" cy="35722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5" name="Oval 254"/>
            <p:cNvSpPr/>
            <p:nvPr userDrawn="1"/>
          </p:nvSpPr>
          <p:spPr>
            <a:xfrm>
              <a:off x="3493435" y="827249"/>
              <a:ext cx="362620" cy="35722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6" name="Oval 255"/>
            <p:cNvSpPr/>
            <p:nvPr userDrawn="1"/>
          </p:nvSpPr>
          <p:spPr>
            <a:xfrm>
              <a:off x="3011670" y="1427795"/>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7" name="Oval 256"/>
            <p:cNvSpPr/>
            <p:nvPr userDrawn="1"/>
          </p:nvSpPr>
          <p:spPr>
            <a:xfrm>
              <a:off x="3493435" y="1427795"/>
              <a:ext cx="362620" cy="36239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8" name="Oval 257"/>
            <p:cNvSpPr/>
            <p:nvPr userDrawn="1"/>
          </p:nvSpPr>
          <p:spPr>
            <a:xfrm>
              <a:off x="4591656" y="200819"/>
              <a:ext cx="362620" cy="35722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9" name="Oval 258"/>
            <p:cNvSpPr/>
            <p:nvPr userDrawn="1"/>
          </p:nvSpPr>
          <p:spPr>
            <a:xfrm>
              <a:off x="4591656" y="827249"/>
              <a:ext cx="362620" cy="35722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0" name="Oval 259"/>
            <p:cNvSpPr/>
            <p:nvPr userDrawn="1"/>
          </p:nvSpPr>
          <p:spPr>
            <a:xfrm>
              <a:off x="312738" y="2980930"/>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1" name="Oval 260"/>
            <p:cNvSpPr/>
            <p:nvPr userDrawn="1"/>
          </p:nvSpPr>
          <p:spPr>
            <a:xfrm>
              <a:off x="312738" y="3571122"/>
              <a:ext cx="362620" cy="35722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2" name="Oval 261"/>
            <p:cNvSpPr/>
            <p:nvPr userDrawn="1"/>
          </p:nvSpPr>
          <p:spPr>
            <a:xfrm>
              <a:off x="841127" y="2980930"/>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3" name="Oval 262"/>
            <p:cNvSpPr/>
            <p:nvPr userDrawn="1"/>
          </p:nvSpPr>
          <p:spPr>
            <a:xfrm>
              <a:off x="841127" y="3571122"/>
              <a:ext cx="362620" cy="35722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4" name="Oval 263"/>
            <p:cNvSpPr/>
            <p:nvPr userDrawn="1"/>
          </p:nvSpPr>
          <p:spPr>
            <a:xfrm>
              <a:off x="1436862" y="2980930"/>
              <a:ext cx="357438"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5" name="Oval 264"/>
            <p:cNvSpPr/>
            <p:nvPr userDrawn="1"/>
          </p:nvSpPr>
          <p:spPr>
            <a:xfrm>
              <a:off x="1436862" y="3571122"/>
              <a:ext cx="357438" cy="35722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6" name="Oval 265"/>
            <p:cNvSpPr/>
            <p:nvPr userDrawn="1"/>
          </p:nvSpPr>
          <p:spPr>
            <a:xfrm>
              <a:off x="1954891" y="2980930"/>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7" name="Oval 266"/>
            <p:cNvSpPr/>
            <p:nvPr userDrawn="1"/>
          </p:nvSpPr>
          <p:spPr>
            <a:xfrm>
              <a:off x="1954891" y="3571122"/>
              <a:ext cx="362620" cy="35722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8" name="Oval 267"/>
            <p:cNvSpPr/>
            <p:nvPr userDrawn="1"/>
          </p:nvSpPr>
          <p:spPr>
            <a:xfrm>
              <a:off x="2498820" y="2980930"/>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9" name="Oval 268"/>
            <p:cNvSpPr/>
            <p:nvPr userDrawn="1"/>
          </p:nvSpPr>
          <p:spPr>
            <a:xfrm>
              <a:off x="2498820" y="3571122"/>
              <a:ext cx="362620" cy="35722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0" name="Oval 269"/>
            <p:cNvSpPr/>
            <p:nvPr userDrawn="1"/>
          </p:nvSpPr>
          <p:spPr>
            <a:xfrm>
              <a:off x="3011670" y="2980930"/>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1" name="Oval 270"/>
            <p:cNvSpPr/>
            <p:nvPr userDrawn="1"/>
          </p:nvSpPr>
          <p:spPr>
            <a:xfrm>
              <a:off x="3011670" y="3571122"/>
              <a:ext cx="362620" cy="35722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2" name="Oval 271"/>
            <p:cNvSpPr/>
            <p:nvPr userDrawn="1"/>
          </p:nvSpPr>
          <p:spPr>
            <a:xfrm>
              <a:off x="5757223" y="2980930"/>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3" name="Oval 272"/>
            <p:cNvSpPr/>
            <p:nvPr userDrawn="1"/>
          </p:nvSpPr>
          <p:spPr>
            <a:xfrm>
              <a:off x="5757223" y="3571122"/>
              <a:ext cx="362620" cy="35722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4" name="Oval 273"/>
            <p:cNvSpPr/>
            <p:nvPr userDrawn="1"/>
          </p:nvSpPr>
          <p:spPr>
            <a:xfrm>
              <a:off x="6290791" y="2980930"/>
              <a:ext cx="357442"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5" name="Oval 274"/>
            <p:cNvSpPr/>
            <p:nvPr userDrawn="1"/>
          </p:nvSpPr>
          <p:spPr>
            <a:xfrm>
              <a:off x="6290791" y="3571122"/>
              <a:ext cx="357442" cy="35722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6" name="Oval 275"/>
            <p:cNvSpPr/>
            <p:nvPr userDrawn="1"/>
          </p:nvSpPr>
          <p:spPr>
            <a:xfrm>
              <a:off x="6881344" y="2980930"/>
              <a:ext cx="357442"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7" name="Oval 276"/>
            <p:cNvSpPr/>
            <p:nvPr userDrawn="1"/>
          </p:nvSpPr>
          <p:spPr>
            <a:xfrm>
              <a:off x="6881344" y="3571122"/>
              <a:ext cx="357442" cy="35722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8" name="Oval 277"/>
            <p:cNvSpPr/>
            <p:nvPr userDrawn="1"/>
          </p:nvSpPr>
          <p:spPr>
            <a:xfrm>
              <a:off x="7399373" y="2980930"/>
              <a:ext cx="357442"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9" name="Oval 278"/>
            <p:cNvSpPr/>
            <p:nvPr userDrawn="1"/>
          </p:nvSpPr>
          <p:spPr>
            <a:xfrm>
              <a:off x="7399373" y="3571122"/>
              <a:ext cx="357442" cy="35722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0" name="Oval 279"/>
            <p:cNvSpPr/>
            <p:nvPr userDrawn="1"/>
          </p:nvSpPr>
          <p:spPr>
            <a:xfrm>
              <a:off x="7886320" y="2980930"/>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1" name="Oval 280"/>
            <p:cNvSpPr/>
            <p:nvPr userDrawn="1"/>
          </p:nvSpPr>
          <p:spPr>
            <a:xfrm>
              <a:off x="7886320" y="3571122"/>
              <a:ext cx="362620" cy="35722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2" name="Oval 281"/>
            <p:cNvSpPr/>
            <p:nvPr userDrawn="1"/>
          </p:nvSpPr>
          <p:spPr>
            <a:xfrm>
              <a:off x="8404349" y="2980930"/>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3" name="Oval 282"/>
            <p:cNvSpPr/>
            <p:nvPr userDrawn="1"/>
          </p:nvSpPr>
          <p:spPr>
            <a:xfrm>
              <a:off x="8404349" y="3571122"/>
              <a:ext cx="362620" cy="35722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4" name="Oval 283"/>
            <p:cNvSpPr/>
            <p:nvPr userDrawn="1"/>
          </p:nvSpPr>
          <p:spPr>
            <a:xfrm>
              <a:off x="4078809" y="1427795"/>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5" name="Oval 284"/>
            <p:cNvSpPr/>
            <p:nvPr userDrawn="1"/>
          </p:nvSpPr>
          <p:spPr>
            <a:xfrm>
              <a:off x="4078809" y="1935152"/>
              <a:ext cx="362620" cy="35722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6" name="Oval 285"/>
            <p:cNvSpPr/>
            <p:nvPr userDrawn="1"/>
          </p:nvSpPr>
          <p:spPr>
            <a:xfrm>
              <a:off x="4591656" y="1427795"/>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7" name="Oval 286"/>
            <p:cNvSpPr/>
            <p:nvPr userDrawn="1"/>
          </p:nvSpPr>
          <p:spPr>
            <a:xfrm>
              <a:off x="4591656" y="1935152"/>
              <a:ext cx="362620" cy="35722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8" name="Oval 287"/>
            <p:cNvSpPr/>
            <p:nvPr userDrawn="1"/>
          </p:nvSpPr>
          <p:spPr>
            <a:xfrm>
              <a:off x="4078809" y="2406272"/>
              <a:ext cx="362620" cy="35722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9" name="Oval 288"/>
            <p:cNvSpPr/>
            <p:nvPr userDrawn="1"/>
          </p:nvSpPr>
          <p:spPr>
            <a:xfrm>
              <a:off x="4078809" y="2980930"/>
              <a:ext cx="362620" cy="35722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0" name="Oval 289"/>
            <p:cNvSpPr/>
            <p:nvPr userDrawn="1"/>
          </p:nvSpPr>
          <p:spPr>
            <a:xfrm>
              <a:off x="4591656" y="2406272"/>
              <a:ext cx="362620" cy="35722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1" name="Oval 290"/>
            <p:cNvSpPr/>
            <p:nvPr userDrawn="1"/>
          </p:nvSpPr>
          <p:spPr>
            <a:xfrm>
              <a:off x="4591656" y="2980930"/>
              <a:ext cx="362620" cy="35722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2" name="Oval 291"/>
            <p:cNvSpPr/>
            <p:nvPr userDrawn="1"/>
          </p:nvSpPr>
          <p:spPr>
            <a:xfrm>
              <a:off x="4078809" y="3571122"/>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3" name="Oval 292"/>
            <p:cNvSpPr/>
            <p:nvPr userDrawn="1"/>
          </p:nvSpPr>
          <p:spPr>
            <a:xfrm>
              <a:off x="4078809" y="4156138"/>
              <a:ext cx="362620" cy="35722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4" name="Oval 293"/>
            <p:cNvSpPr/>
            <p:nvPr userDrawn="1"/>
          </p:nvSpPr>
          <p:spPr>
            <a:xfrm>
              <a:off x="4591656" y="3571122"/>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5" name="Oval 294"/>
            <p:cNvSpPr/>
            <p:nvPr userDrawn="1"/>
          </p:nvSpPr>
          <p:spPr>
            <a:xfrm>
              <a:off x="4591656" y="4156138"/>
              <a:ext cx="362620" cy="35722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6" name="Oval 295"/>
            <p:cNvSpPr/>
            <p:nvPr userDrawn="1"/>
          </p:nvSpPr>
          <p:spPr>
            <a:xfrm>
              <a:off x="4078809" y="4756684"/>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7" name="Oval 296"/>
            <p:cNvSpPr/>
            <p:nvPr userDrawn="1"/>
          </p:nvSpPr>
          <p:spPr>
            <a:xfrm>
              <a:off x="4078809" y="5362405"/>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8" name="Oval 297"/>
            <p:cNvSpPr/>
            <p:nvPr userDrawn="1"/>
          </p:nvSpPr>
          <p:spPr>
            <a:xfrm>
              <a:off x="4591656" y="4756684"/>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9" name="Oval 298"/>
            <p:cNvSpPr/>
            <p:nvPr userDrawn="1"/>
          </p:nvSpPr>
          <p:spPr>
            <a:xfrm>
              <a:off x="4591656" y="5362405"/>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0" name="Oval 299"/>
            <p:cNvSpPr/>
            <p:nvPr userDrawn="1"/>
          </p:nvSpPr>
          <p:spPr>
            <a:xfrm>
              <a:off x="4078809" y="5952596"/>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1" name="Oval 300"/>
            <p:cNvSpPr/>
            <p:nvPr userDrawn="1"/>
          </p:nvSpPr>
          <p:spPr>
            <a:xfrm>
              <a:off x="4591656" y="5952596"/>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2" name="Oval 301"/>
            <p:cNvSpPr/>
            <p:nvPr userDrawn="1"/>
          </p:nvSpPr>
          <p:spPr>
            <a:xfrm>
              <a:off x="3550420" y="2980930"/>
              <a:ext cx="357438"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3" name="Oval 302"/>
            <p:cNvSpPr/>
            <p:nvPr userDrawn="1"/>
          </p:nvSpPr>
          <p:spPr>
            <a:xfrm>
              <a:off x="3550420" y="3571122"/>
              <a:ext cx="357438" cy="35722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4" name="Oval 303"/>
            <p:cNvSpPr/>
            <p:nvPr userDrawn="1"/>
          </p:nvSpPr>
          <p:spPr>
            <a:xfrm>
              <a:off x="5166670" y="2980930"/>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5" name="Oval 304"/>
            <p:cNvSpPr/>
            <p:nvPr userDrawn="1"/>
          </p:nvSpPr>
          <p:spPr>
            <a:xfrm>
              <a:off x="5166670" y="3571122"/>
              <a:ext cx="362620" cy="35722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6" name="Oval 305"/>
            <p:cNvSpPr/>
            <p:nvPr userDrawn="1"/>
          </p:nvSpPr>
          <p:spPr>
            <a:xfrm>
              <a:off x="4078809" y="6444424"/>
              <a:ext cx="362620" cy="35722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7" name="Oval 306"/>
            <p:cNvSpPr/>
            <p:nvPr userDrawn="1"/>
          </p:nvSpPr>
          <p:spPr>
            <a:xfrm>
              <a:off x="4591656" y="6444424"/>
              <a:ext cx="362620" cy="35722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8" name="Oval 307"/>
            <p:cNvSpPr/>
            <p:nvPr userDrawn="1"/>
          </p:nvSpPr>
          <p:spPr>
            <a:xfrm>
              <a:off x="8404349" y="200819"/>
              <a:ext cx="362620" cy="35722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9" name="Oval 308"/>
            <p:cNvSpPr/>
            <p:nvPr userDrawn="1"/>
          </p:nvSpPr>
          <p:spPr>
            <a:xfrm>
              <a:off x="2498820" y="4756684"/>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0" name="Oval 309"/>
            <p:cNvSpPr/>
            <p:nvPr userDrawn="1"/>
          </p:nvSpPr>
          <p:spPr>
            <a:xfrm>
              <a:off x="6290791" y="1935152"/>
              <a:ext cx="357442" cy="35722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1" name="Oval 310"/>
            <p:cNvSpPr/>
            <p:nvPr userDrawn="1"/>
          </p:nvSpPr>
          <p:spPr>
            <a:xfrm>
              <a:off x="5166670" y="200819"/>
              <a:ext cx="362620" cy="36239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2" name="Oval 311"/>
            <p:cNvSpPr/>
            <p:nvPr userDrawn="1"/>
          </p:nvSpPr>
          <p:spPr>
            <a:xfrm>
              <a:off x="5166670" y="827249"/>
              <a:ext cx="362620" cy="35722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3" name="Oval 312"/>
            <p:cNvSpPr/>
            <p:nvPr userDrawn="1"/>
          </p:nvSpPr>
          <p:spPr>
            <a:xfrm>
              <a:off x="5166670" y="1427795"/>
              <a:ext cx="362620" cy="36239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4" name="Oval 313"/>
            <p:cNvSpPr/>
            <p:nvPr userDrawn="1"/>
          </p:nvSpPr>
          <p:spPr>
            <a:xfrm>
              <a:off x="3550420" y="4156138"/>
              <a:ext cx="357438" cy="3572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5" name="Oval 314"/>
            <p:cNvSpPr/>
            <p:nvPr userDrawn="1"/>
          </p:nvSpPr>
          <p:spPr>
            <a:xfrm>
              <a:off x="3550420" y="4761859"/>
              <a:ext cx="357438" cy="35722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6" name="Oval 315"/>
            <p:cNvSpPr/>
            <p:nvPr userDrawn="1"/>
          </p:nvSpPr>
          <p:spPr>
            <a:xfrm>
              <a:off x="3550420" y="5362405"/>
              <a:ext cx="357438" cy="36239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7" name="Oval 316"/>
            <p:cNvSpPr/>
            <p:nvPr userDrawn="1"/>
          </p:nvSpPr>
          <p:spPr>
            <a:xfrm>
              <a:off x="5166670" y="4150959"/>
              <a:ext cx="362620" cy="36239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8" name="Oval 317"/>
            <p:cNvSpPr/>
            <p:nvPr userDrawn="1"/>
          </p:nvSpPr>
          <p:spPr>
            <a:xfrm>
              <a:off x="5166670" y="4761859"/>
              <a:ext cx="362620" cy="35722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9" name="Oval 318"/>
            <p:cNvSpPr/>
            <p:nvPr userDrawn="1"/>
          </p:nvSpPr>
          <p:spPr>
            <a:xfrm>
              <a:off x="5166670" y="5362405"/>
              <a:ext cx="362620" cy="36239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0" name="Oval 319"/>
            <p:cNvSpPr/>
            <p:nvPr userDrawn="1"/>
          </p:nvSpPr>
          <p:spPr>
            <a:xfrm>
              <a:off x="3472714" y="1935152"/>
              <a:ext cx="357442" cy="35722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1" name="Oval 320"/>
            <p:cNvSpPr/>
            <p:nvPr userDrawn="1"/>
          </p:nvSpPr>
          <p:spPr>
            <a:xfrm>
              <a:off x="3472714" y="2416626"/>
              <a:ext cx="357442" cy="3572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2" name="Oval 321"/>
            <p:cNvSpPr/>
            <p:nvPr userDrawn="1"/>
          </p:nvSpPr>
          <p:spPr>
            <a:xfrm>
              <a:off x="5182209" y="1935152"/>
              <a:ext cx="362620" cy="35722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3" name="Oval 322"/>
            <p:cNvSpPr/>
            <p:nvPr userDrawn="1"/>
          </p:nvSpPr>
          <p:spPr>
            <a:xfrm>
              <a:off x="5182209" y="2416626"/>
              <a:ext cx="362620" cy="3572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4" name="Oval 323"/>
            <p:cNvSpPr/>
            <p:nvPr userDrawn="1"/>
          </p:nvSpPr>
          <p:spPr>
            <a:xfrm>
              <a:off x="3550420" y="5952596"/>
              <a:ext cx="357438" cy="36239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5" name="Oval 324"/>
            <p:cNvSpPr/>
            <p:nvPr userDrawn="1"/>
          </p:nvSpPr>
          <p:spPr>
            <a:xfrm>
              <a:off x="3550420" y="6444424"/>
              <a:ext cx="357438" cy="3572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6" name="Oval 325"/>
            <p:cNvSpPr/>
            <p:nvPr userDrawn="1"/>
          </p:nvSpPr>
          <p:spPr>
            <a:xfrm>
              <a:off x="5166670" y="5952596"/>
              <a:ext cx="362620" cy="36239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7" name="Oval 326"/>
            <p:cNvSpPr/>
            <p:nvPr userDrawn="1"/>
          </p:nvSpPr>
          <p:spPr>
            <a:xfrm>
              <a:off x="5166670" y="6444424"/>
              <a:ext cx="362620" cy="3572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8" name="Oval 327"/>
            <p:cNvSpPr/>
            <p:nvPr userDrawn="1"/>
          </p:nvSpPr>
          <p:spPr>
            <a:xfrm>
              <a:off x="5757223" y="2426980"/>
              <a:ext cx="362620" cy="3572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9" name="Oval 328"/>
            <p:cNvSpPr/>
            <p:nvPr userDrawn="1"/>
          </p:nvSpPr>
          <p:spPr>
            <a:xfrm>
              <a:off x="6290791" y="2426980"/>
              <a:ext cx="357442" cy="3572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0" name="Oval 329"/>
            <p:cNvSpPr/>
            <p:nvPr userDrawn="1"/>
          </p:nvSpPr>
          <p:spPr>
            <a:xfrm>
              <a:off x="6881344" y="2426980"/>
              <a:ext cx="357442" cy="3572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1" name="Oval 330"/>
            <p:cNvSpPr/>
            <p:nvPr userDrawn="1"/>
          </p:nvSpPr>
          <p:spPr>
            <a:xfrm>
              <a:off x="7399373" y="2426980"/>
              <a:ext cx="357442" cy="3572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2" name="Oval 331"/>
            <p:cNvSpPr/>
            <p:nvPr userDrawn="1"/>
          </p:nvSpPr>
          <p:spPr>
            <a:xfrm>
              <a:off x="7886320" y="2426980"/>
              <a:ext cx="362620" cy="3572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3" name="Oval 332"/>
            <p:cNvSpPr/>
            <p:nvPr userDrawn="1"/>
          </p:nvSpPr>
          <p:spPr>
            <a:xfrm>
              <a:off x="8404349" y="2426980"/>
              <a:ext cx="362620" cy="3572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4" name="Oval 333"/>
            <p:cNvSpPr/>
            <p:nvPr userDrawn="1"/>
          </p:nvSpPr>
          <p:spPr>
            <a:xfrm>
              <a:off x="5757223" y="4156138"/>
              <a:ext cx="362620" cy="3572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5" name="Oval 334"/>
            <p:cNvSpPr/>
            <p:nvPr userDrawn="1"/>
          </p:nvSpPr>
          <p:spPr>
            <a:xfrm>
              <a:off x="6290791" y="4156138"/>
              <a:ext cx="357442" cy="3572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6" name="Oval 335"/>
            <p:cNvSpPr/>
            <p:nvPr userDrawn="1"/>
          </p:nvSpPr>
          <p:spPr>
            <a:xfrm>
              <a:off x="6881344" y="4156138"/>
              <a:ext cx="357442" cy="3572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7" name="Oval 336"/>
            <p:cNvSpPr/>
            <p:nvPr userDrawn="1"/>
          </p:nvSpPr>
          <p:spPr>
            <a:xfrm>
              <a:off x="7399373" y="4156138"/>
              <a:ext cx="357442" cy="3572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8" name="Oval 337"/>
            <p:cNvSpPr/>
            <p:nvPr userDrawn="1"/>
          </p:nvSpPr>
          <p:spPr>
            <a:xfrm>
              <a:off x="7886320" y="4156138"/>
              <a:ext cx="362620" cy="3572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9" name="Oval 338"/>
            <p:cNvSpPr/>
            <p:nvPr userDrawn="1"/>
          </p:nvSpPr>
          <p:spPr>
            <a:xfrm>
              <a:off x="8404349" y="4156138"/>
              <a:ext cx="362620" cy="3572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0" name="Oval 339"/>
            <p:cNvSpPr/>
            <p:nvPr userDrawn="1"/>
          </p:nvSpPr>
          <p:spPr>
            <a:xfrm>
              <a:off x="312738" y="4145784"/>
              <a:ext cx="362620" cy="36239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1" name="Oval 340"/>
            <p:cNvSpPr/>
            <p:nvPr userDrawn="1"/>
          </p:nvSpPr>
          <p:spPr>
            <a:xfrm>
              <a:off x="841127" y="4145784"/>
              <a:ext cx="362620" cy="36239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2" name="Oval 341"/>
            <p:cNvSpPr/>
            <p:nvPr userDrawn="1"/>
          </p:nvSpPr>
          <p:spPr>
            <a:xfrm>
              <a:off x="1436862" y="4145784"/>
              <a:ext cx="357438" cy="36239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3" name="Oval 342"/>
            <p:cNvSpPr/>
            <p:nvPr userDrawn="1"/>
          </p:nvSpPr>
          <p:spPr>
            <a:xfrm>
              <a:off x="1944531" y="4145784"/>
              <a:ext cx="357438" cy="36239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4" name="Oval 343"/>
            <p:cNvSpPr/>
            <p:nvPr userDrawn="1"/>
          </p:nvSpPr>
          <p:spPr>
            <a:xfrm>
              <a:off x="2498820" y="4145784"/>
              <a:ext cx="362620" cy="36239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5" name="Oval 344"/>
            <p:cNvSpPr/>
            <p:nvPr userDrawn="1"/>
          </p:nvSpPr>
          <p:spPr>
            <a:xfrm>
              <a:off x="3011670" y="4145784"/>
              <a:ext cx="362620" cy="36239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6" name="Oval 345"/>
            <p:cNvSpPr/>
            <p:nvPr userDrawn="1"/>
          </p:nvSpPr>
          <p:spPr>
            <a:xfrm>
              <a:off x="312738" y="2406272"/>
              <a:ext cx="362620" cy="3572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7" name="Oval 346"/>
            <p:cNvSpPr/>
            <p:nvPr userDrawn="1"/>
          </p:nvSpPr>
          <p:spPr>
            <a:xfrm>
              <a:off x="841127" y="2406272"/>
              <a:ext cx="362620" cy="3572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8" name="Oval 347"/>
            <p:cNvSpPr/>
            <p:nvPr userDrawn="1"/>
          </p:nvSpPr>
          <p:spPr>
            <a:xfrm>
              <a:off x="1436862" y="2406272"/>
              <a:ext cx="357438" cy="3572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9" name="Oval 348"/>
            <p:cNvSpPr/>
            <p:nvPr userDrawn="1"/>
          </p:nvSpPr>
          <p:spPr>
            <a:xfrm>
              <a:off x="1954891" y="2406272"/>
              <a:ext cx="362620" cy="3572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0" name="Oval 349"/>
            <p:cNvSpPr/>
            <p:nvPr userDrawn="1"/>
          </p:nvSpPr>
          <p:spPr>
            <a:xfrm>
              <a:off x="2498820" y="2406272"/>
              <a:ext cx="362620" cy="3572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1" name="Oval 350"/>
            <p:cNvSpPr/>
            <p:nvPr userDrawn="1"/>
          </p:nvSpPr>
          <p:spPr>
            <a:xfrm>
              <a:off x="3011670" y="2406272"/>
              <a:ext cx="362620" cy="3572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2" name="Oval 351"/>
            <p:cNvSpPr/>
            <p:nvPr userDrawn="1"/>
          </p:nvSpPr>
          <p:spPr>
            <a:xfrm>
              <a:off x="1954891" y="200819"/>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3" name="Oval 352"/>
            <p:cNvSpPr/>
            <p:nvPr userDrawn="1"/>
          </p:nvSpPr>
          <p:spPr>
            <a:xfrm>
              <a:off x="2498820" y="200819"/>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4" name="Oval 353"/>
            <p:cNvSpPr/>
            <p:nvPr userDrawn="1"/>
          </p:nvSpPr>
          <p:spPr>
            <a:xfrm>
              <a:off x="2498820" y="822073"/>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5" name="Oval 354"/>
            <p:cNvSpPr/>
            <p:nvPr userDrawn="1"/>
          </p:nvSpPr>
          <p:spPr>
            <a:xfrm>
              <a:off x="8404349" y="4756684"/>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6" name="Oval 355"/>
            <p:cNvSpPr/>
            <p:nvPr userDrawn="1"/>
          </p:nvSpPr>
          <p:spPr>
            <a:xfrm>
              <a:off x="8404349" y="5362405"/>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7" name="Oval 356"/>
            <p:cNvSpPr/>
            <p:nvPr userDrawn="1"/>
          </p:nvSpPr>
          <p:spPr>
            <a:xfrm>
              <a:off x="8404349" y="5952596"/>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8" name="Oval 357"/>
            <p:cNvSpPr/>
            <p:nvPr userDrawn="1"/>
          </p:nvSpPr>
          <p:spPr>
            <a:xfrm>
              <a:off x="7399373" y="4756684"/>
              <a:ext cx="357442"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9" name="Oval 358"/>
            <p:cNvSpPr/>
            <p:nvPr userDrawn="1"/>
          </p:nvSpPr>
          <p:spPr>
            <a:xfrm>
              <a:off x="7886320" y="4756684"/>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0" name="Oval 359"/>
            <p:cNvSpPr/>
            <p:nvPr userDrawn="1"/>
          </p:nvSpPr>
          <p:spPr>
            <a:xfrm>
              <a:off x="7886320" y="5362405"/>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1" name="Oval 360"/>
            <p:cNvSpPr/>
            <p:nvPr userDrawn="1"/>
          </p:nvSpPr>
          <p:spPr>
            <a:xfrm>
              <a:off x="3011670" y="5362405"/>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2" name="Oval 361"/>
            <p:cNvSpPr/>
            <p:nvPr userDrawn="1"/>
          </p:nvSpPr>
          <p:spPr>
            <a:xfrm>
              <a:off x="3011670" y="5952596"/>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3" name="Oval 362"/>
            <p:cNvSpPr/>
            <p:nvPr userDrawn="1"/>
          </p:nvSpPr>
          <p:spPr>
            <a:xfrm>
              <a:off x="3011670" y="6444424"/>
              <a:ext cx="362620" cy="357220"/>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4" name="Oval 363"/>
            <p:cNvSpPr/>
            <p:nvPr userDrawn="1"/>
          </p:nvSpPr>
          <p:spPr>
            <a:xfrm>
              <a:off x="2498820" y="5952596"/>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5" name="Oval 364"/>
            <p:cNvSpPr/>
            <p:nvPr userDrawn="1"/>
          </p:nvSpPr>
          <p:spPr>
            <a:xfrm>
              <a:off x="2498820" y="6439246"/>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6" name="Oval 365"/>
            <p:cNvSpPr/>
            <p:nvPr userDrawn="1"/>
          </p:nvSpPr>
          <p:spPr>
            <a:xfrm>
              <a:off x="1954891" y="6439246"/>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7" name="Oval 366"/>
            <p:cNvSpPr/>
            <p:nvPr userDrawn="1"/>
          </p:nvSpPr>
          <p:spPr>
            <a:xfrm>
              <a:off x="8404349" y="822073"/>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8" name="Oval 367"/>
            <p:cNvSpPr/>
            <p:nvPr userDrawn="1"/>
          </p:nvSpPr>
          <p:spPr>
            <a:xfrm>
              <a:off x="8404349" y="1427795"/>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9" name="Oval 368"/>
            <p:cNvSpPr/>
            <p:nvPr userDrawn="1"/>
          </p:nvSpPr>
          <p:spPr>
            <a:xfrm>
              <a:off x="8404349" y="1935152"/>
              <a:ext cx="362620" cy="35722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0" name="Oval 369"/>
            <p:cNvSpPr/>
            <p:nvPr userDrawn="1"/>
          </p:nvSpPr>
          <p:spPr>
            <a:xfrm>
              <a:off x="7886320" y="1427795"/>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1" name="Oval 370"/>
            <p:cNvSpPr/>
            <p:nvPr userDrawn="1"/>
          </p:nvSpPr>
          <p:spPr>
            <a:xfrm>
              <a:off x="7886320" y="1935152"/>
              <a:ext cx="362620" cy="35722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2" name="Oval 371"/>
            <p:cNvSpPr/>
            <p:nvPr userDrawn="1"/>
          </p:nvSpPr>
          <p:spPr>
            <a:xfrm>
              <a:off x="7399373" y="1935152"/>
              <a:ext cx="357442" cy="35722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3" name="Oval 372"/>
            <p:cNvSpPr/>
            <p:nvPr userDrawn="1"/>
          </p:nvSpPr>
          <p:spPr>
            <a:xfrm>
              <a:off x="5757223" y="5362405"/>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4" name="Oval 373"/>
            <p:cNvSpPr/>
            <p:nvPr userDrawn="1"/>
          </p:nvSpPr>
          <p:spPr>
            <a:xfrm>
              <a:off x="5757223" y="5952596"/>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5" name="Oval 374"/>
            <p:cNvSpPr/>
            <p:nvPr userDrawn="1"/>
          </p:nvSpPr>
          <p:spPr>
            <a:xfrm>
              <a:off x="5757223" y="6444424"/>
              <a:ext cx="362620" cy="357220"/>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6" name="Oval 375"/>
            <p:cNvSpPr/>
            <p:nvPr userDrawn="1"/>
          </p:nvSpPr>
          <p:spPr>
            <a:xfrm>
              <a:off x="6290791" y="5952596"/>
              <a:ext cx="357442"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7" name="Oval 376"/>
            <p:cNvSpPr/>
            <p:nvPr userDrawn="1"/>
          </p:nvSpPr>
          <p:spPr>
            <a:xfrm>
              <a:off x="6290791" y="6382299"/>
              <a:ext cx="357442" cy="357220"/>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8" name="Oval 377"/>
            <p:cNvSpPr/>
            <p:nvPr userDrawn="1"/>
          </p:nvSpPr>
          <p:spPr>
            <a:xfrm>
              <a:off x="6881344" y="6382299"/>
              <a:ext cx="357442" cy="357220"/>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9" name="Oval 378"/>
            <p:cNvSpPr/>
            <p:nvPr userDrawn="1"/>
          </p:nvSpPr>
          <p:spPr>
            <a:xfrm>
              <a:off x="312738" y="822073"/>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0" name="Oval 379"/>
            <p:cNvSpPr/>
            <p:nvPr userDrawn="1"/>
          </p:nvSpPr>
          <p:spPr>
            <a:xfrm>
              <a:off x="312738" y="1427795"/>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1" name="Oval 380"/>
            <p:cNvSpPr/>
            <p:nvPr userDrawn="1"/>
          </p:nvSpPr>
          <p:spPr>
            <a:xfrm>
              <a:off x="312738" y="1935152"/>
              <a:ext cx="362620" cy="35722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2" name="Oval 381"/>
            <p:cNvSpPr/>
            <p:nvPr userDrawn="1"/>
          </p:nvSpPr>
          <p:spPr>
            <a:xfrm>
              <a:off x="841127" y="1427795"/>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3" name="Oval 382"/>
            <p:cNvSpPr/>
            <p:nvPr userDrawn="1"/>
          </p:nvSpPr>
          <p:spPr>
            <a:xfrm>
              <a:off x="841127" y="1935152"/>
              <a:ext cx="362620" cy="35722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4" name="Oval 383"/>
            <p:cNvSpPr/>
            <p:nvPr userDrawn="1"/>
          </p:nvSpPr>
          <p:spPr>
            <a:xfrm>
              <a:off x="1436862" y="1935152"/>
              <a:ext cx="357438" cy="35722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5" name="Oval 384"/>
            <p:cNvSpPr/>
            <p:nvPr userDrawn="1"/>
          </p:nvSpPr>
          <p:spPr>
            <a:xfrm>
              <a:off x="7399373" y="1427795"/>
              <a:ext cx="357442"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6" name="Oval 385"/>
            <p:cNvSpPr/>
            <p:nvPr userDrawn="1"/>
          </p:nvSpPr>
          <p:spPr>
            <a:xfrm>
              <a:off x="7886320" y="822073"/>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7" name="Oval 386"/>
            <p:cNvSpPr/>
            <p:nvPr userDrawn="1"/>
          </p:nvSpPr>
          <p:spPr>
            <a:xfrm>
              <a:off x="1436862" y="5362405"/>
              <a:ext cx="357438"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8" name="Oval 387"/>
            <p:cNvSpPr/>
            <p:nvPr userDrawn="1"/>
          </p:nvSpPr>
          <p:spPr>
            <a:xfrm>
              <a:off x="841127" y="5952596"/>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9" name="Oval 388"/>
            <p:cNvSpPr/>
            <p:nvPr userDrawn="1"/>
          </p:nvSpPr>
          <p:spPr>
            <a:xfrm>
              <a:off x="312738" y="6439246"/>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0" name="Oval 389"/>
            <p:cNvSpPr/>
            <p:nvPr userDrawn="1"/>
          </p:nvSpPr>
          <p:spPr>
            <a:xfrm>
              <a:off x="1954891" y="4756684"/>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1" name="Oval 390"/>
            <p:cNvSpPr/>
            <p:nvPr userDrawn="1"/>
          </p:nvSpPr>
          <p:spPr>
            <a:xfrm>
              <a:off x="6881344" y="1935152"/>
              <a:ext cx="357442" cy="35722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2" name="Oval 391"/>
            <p:cNvSpPr/>
            <p:nvPr userDrawn="1"/>
          </p:nvSpPr>
          <p:spPr>
            <a:xfrm>
              <a:off x="312738" y="200819"/>
              <a:ext cx="362620" cy="35722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3" name="Oval 392"/>
            <p:cNvSpPr/>
            <p:nvPr userDrawn="1"/>
          </p:nvSpPr>
          <p:spPr>
            <a:xfrm>
              <a:off x="841127" y="822073"/>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4" name="Oval 393"/>
            <p:cNvSpPr/>
            <p:nvPr userDrawn="1"/>
          </p:nvSpPr>
          <p:spPr>
            <a:xfrm>
              <a:off x="1436862" y="1427795"/>
              <a:ext cx="357438"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5" name="Oval 394"/>
            <p:cNvSpPr/>
            <p:nvPr userDrawn="1"/>
          </p:nvSpPr>
          <p:spPr>
            <a:xfrm>
              <a:off x="1954891" y="1935152"/>
              <a:ext cx="362620" cy="35722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6" name="Oval 395"/>
            <p:cNvSpPr/>
            <p:nvPr userDrawn="1"/>
          </p:nvSpPr>
          <p:spPr>
            <a:xfrm>
              <a:off x="2498820" y="1935152"/>
              <a:ext cx="362620" cy="35722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7" name="Oval 396"/>
            <p:cNvSpPr/>
            <p:nvPr userDrawn="1"/>
          </p:nvSpPr>
          <p:spPr>
            <a:xfrm>
              <a:off x="8404349" y="6439246"/>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8" name="Oval 397"/>
            <p:cNvSpPr/>
            <p:nvPr userDrawn="1"/>
          </p:nvSpPr>
          <p:spPr>
            <a:xfrm>
              <a:off x="7886320" y="5952596"/>
              <a:ext cx="362620"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9" name="Oval 398"/>
            <p:cNvSpPr/>
            <p:nvPr userDrawn="1"/>
          </p:nvSpPr>
          <p:spPr>
            <a:xfrm>
              <a:off x="7399373" y="5362405"/>
              <a:ext cx="357442"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0" name="Oval 399"/>
            <p:cNvSpPr/>
            <p:nvPr userDrawn="1"/>
          </p:nvSpPr>
          <p:spPr>
            <a:xfrm>
              <a:off x="6881344" y="4756684"/>
              <a:ext cx="357442"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1" name="Oval 400"/>
            <p:cNvSpPr/>
            <p:nvPr userDrawn="1"/>
          </p:nvSpPr>
          <p:spPr>
            <a:xfrm>
              <a:off x="6290791" y="4756684"/>
              <a:ext cx="357442" cy="362398"/>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2" name="Oval 401"/>
            <p:cNvSpPr/>
            <p:nvPr userDrawn="1"/>
          </p:nvSpPr>
          <p:spPr>
            <a:xfrm>
              <a:off x="5757223" y="200819"/>
              <a:ext cx="362620" cy="357220"/>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3" name="Oval 402"/>
            <p:cNvSpPr/>
            <p:nvPr userDrawn="1"/>
          </p:nvSpPr>
          <p:spPr>
            <a:xfrm>
              <a:off x="5757223" y="827249"/>
              <a:ext cx="362620" cy="35722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4" name="Oval 403"/>
            <p:cNvSpPr/>
            <p:nvPr userDrawn="1"/>
          </p:nvSpPr>
          <p:spPr>
            <a:xfrm>
              <a:off x="5757223" y="1427795"/>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5" name="Oval 404"/>
            <p:cNvSpPr/>
            <p:nvPr userDrawn="1"/>
          </p:nvSpPr>
          <p:spPr>
            <a:xfrm>
              <a:off x="6290791" y="200819"/>
              <a:ext cx="357442"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6" name="Oval 405"/>
            <p:cNvSpPr/>
            <p:nvPr userDrawn="1"/>
          </p:nvSpPr>
          <p:spPr>
            <a:xfrm>
              <a:off x="6290791" y="827249"/>
              <a:ext cx="357442" cy="35722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7" name="Oval 406"/>
            <p:cNvSpPr/>
            <p:nvPr userDrawn="1"/>
          </p:nvSpPr>
          <p:spPr>
            <a:xfrm>
              <a:off x="6881344" y="200819"/>
              <a:ext cx="357442"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8" name="Oval 407"/>
            <p:cNvSpPr/>
            <p:nvPr userDrawn="1"/>
          </p:nvSpPr>
          <p:spPr>
            <a:xfrm>
              <a:off x="312738" y="4756684"/>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9" name="Oval 408"/>
            <p:cNvSpPr/>
            <p:nvPr userDrawn="1"/>
          </p:nvSpPr>
          <p:spPr>
            <a:xfrm>
              <a:off x="312738" y="5362405"/>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0" name="Oval 409"/>
            <p:cNvSpPr/>
            <p:nvPr userDrawn="1"/>
          </p:nvSpPr>
          <p:spPr>
            <a:xfrm>
              <a:off x="312738" y="5952596"/>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1" name="Oval 410"/>
            <p:cNvSpPr/>
            <p:nvPr userDrawn="1"/>
          </p:nvSpPr>
          <p:spPr>
            <a:xfrm>
              <a:off x="841127" y="4756684"/>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2" name="Oval 411"/>
            <p:cNvSpPr/>
            <p:nvPr userDrawn="1"/>
          </p:nvSpPr>
          <p:spPr>
            <a:xfrm>
              <a:off x="841127" y="5362405"/>
              <a:ext cx="362620"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3" name="Oval 412"/>
            <p:cNvSpPr/>
            <p:nvPr userDrawn="1"/>
          </p:nvSpPr>
          <p:spPr>
            <a:xfrm>
              <a:off x="1436862" y="4756684"/>
              <a:ext cx="357438" cy="362398"/>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1027" name="Rectangle 2"/>
          <p:cNvSpPr>
            <a:spLocks noGrp="1" noChangeArrowheads="1"/>
          </p:cNvSpPr>
          <p:nvPr>
            <p:ph type="title"/>
          </p:nvPr>
        </p:nvSpPr>
        <p:spPr bwMode="auto">
          <a:xfrm>
            <a:off x="457200" y="260350"/>
            <a:ext cx="6953250"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1741488"/>
            <a:ext cx="6953250" cy="4603750"/>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Tree>
  </p:cSld>
  <p:clrMap bg1="lt1" tx1="dk1" bg2="lt2" tx2="dk2" accent1="accent1" accent2="accent2" accent3="accent3" accent4="accent4" accent5="accent5" accent6="accent6" hlink="hlink" folHlink="folHlink"/>
  <p:sldLayoutIdLst>
    <p:sldLayoutId id="2147483780"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Lst>
  <p:transition>
    <p:wipe dir="r"/>
  </p:transition>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Arial" charset="0"/>
          <a:cs typeface="Arial" charset="0"/>
        </a:defRPr>
      </a:lvl2pPr>
      <a:lvl3pPr algn="ctr" rtl="0" eaLnBrk="0" fontAlgn="base" hangingPunct="0">
        <a:spcBef>
          <a:spcPct val="0"/>
        </a:spcBef>
        <a:spcAft>
          <a:spcPct val="0"/>
        </a:spcAft>
        <a:defRPr sz="4000" b="1">
          <a:solidFill>
            <a:schemeClr val="tx2"/>
          </a:solidFill>
          <a:latin typeface="Arial" charset="0"/>
          <a:cs typeface="Arial" charset="0"/>
        </a:defRPr>
      </a:lvl3pPr>
      <a:lvl4pPr algn="ctr" rtl="0" eaLnBrk="0" fontAlgn="base" hangingPunct="0">
        <a:spcBef>
          <a:spcPct val="0"/>
        </a:spcBef>
        <a:spcAft>
          <a:spcPct val="0"/>
        </a:spcAft>
        <a:defRPr sz="4000" b="1">
          <a:solidFill>
            <a:schemeClr val="tx2"/>
          </a:solidFill>
          <a:latin typeface="Arial" charset="0"/>
          <a:cs typeface="Arial" charset="0"/>
        </a:defRPr>
      </a:lvl4pPr>
      <a:lvl5pPr algn="ctr" rtl="0" eaLnBrk="0" fontAlgn="base" hangingPunct="0">
        <a:spcBef>
          <a:spcPct val="0"/>
        </a:spcBef>
        <a:spcAft>
          <a:spcPct val="0"/>
        </a:spcAft>
        <a:defRPr sz="4000" b="1">
          <a:solidFill>
            <a:schemeClr val="tx2"/>
          </a:solidFill>
          <a:latin typeface="Arial" charset="0"/>
          <a:cs typeface="Arial" charset="0"/>
        </a:defRPr>
      </a:lvl5pPr>
      <a:lvl6pPr marL="457200" algn="ctr" rtl="0" fontAlgn="base">
        <a:spcBef>
          <a:spcPct val="0"/>
        </a:spcBef>
        <a:spcAft>
          <a:spcPct val="0"/>
        </a:spcAft>
        <a:defRPr sz="4000" b="1">
          <a:solidFill>
            <a:schemeClr val="tx2"/>
          </a:solidFill>
          <a:latin typeface="Arial" charset="0"/>
          <a:cs typeface="Arial" charset="0"/>
        </a:defRPr>
      </a:lvl6pPr>
      <a:lvl7pPr marL="914400" algn="ctr" rtl="0" fontAlgn="base">
        <a:spcBef>
          <a:spcPct val="0"/>
        </a:spcBef>
        <a:spcAft>
          <a:spcPct val="0"/>
        </a:spcAft>
        <a:defRPr sz="4000" b="1">
          <a:solidFill>
            <a:schemeClr val="tx2"/>
          </a:solidFill>
          <a:latin typeface="Arial" charset="0"/>
          <a:cs typeface="Arial" charset="0"/>
        </a:defRPr>
      </a:lvl7pPr>
      <a:lvl8pPr marL="1371600" algn="ctr" rtl="0" fontAlgn="base">
        <a:spcBef>
          <a:spcPct val="0"/>
        </a:spcBef>
        <a:spcAft>
          <a:spcPct val="0"/>
        </a:spcAft>
        <a:defRPr sz="4000" b="1">
          <a:solidFill>
            <a:schemeClr val="tx2"/>
          </a:solidFill>
          <a:latin typeface="Arial" charset="0"/>
          <a:cs typeface="Arial" charset="0"/>
        </a:defRPr>
      </a:lvl8pPr>
      <a:lvl9pPr marL="1828800" algn="ctr" rtl="0" fontAlgn="base">
        <a:spcBef>
          <a:spcPct val="0"/>
        </a:spcBef>
        <a:spcAft>
          <a:spcPct val="0"/>
        </a:spcAft>
        <a:defRPr sz="40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cs typeface="+mn-cs"/>
        </a:defRPr>
      </a:lvl2pPr>
      <a:lvl3pPr marL="1143000" indent="-228600" algn="l" rtl="0" eaLnBrk="0" fontAlgn="base" hangingPunct="0">
        <a:spcBef>
          <a:spcPct val="20000"/>
        </a:spcBef>
        <a:spcAft>
          <a:spcPct val="0"/>
        </a:spcAft>
        <a:buChar char="•"/>
        <a:defRPr sz="2400" b="1">
          <a:solidFill>
            <a:schemeClr val="tx1"/>
          </a:solidFill>
          <a:latin typeface="+mn-lt"/>
          <a:cs typeface="+mn-cs"/>
        </a:defRPr>
      </a:lvl3pPr>
      <a:lvl4pPr marL="1600200" indent="-228600" algn="l" rtl="0" eaLnBrk="0" fontAlgn="base" hangingPunct="0">
        <a:spcBef>
          <a:spcPct val="20000"/>
        </a:spcBef>
        <a:spcAft>
          <a:spcPct val="0"/>
        </a:spcAft>
        <a:buChar char="–"/>
        <a:defRPr sz="2000" b="1">
          <a:solidFill>
            <a:schemeClr val="tx1"/>
          </a:solidFill>
          <a:latin typeface="+mn-lt"/>
          <a:cs typeface="+mn-cs"/>
        </a:defRPr>
      </a:lvl4pPr>
      <a:lvl5pPr marL="2057400" indent="-228600" algn="l" rtl="0" eaLnBrk="0" fontAlgn="base" hangingPunct="0">
        <a:spcBef>
          <a:spcPct val="20000"/>
        </a:spcBef>
        <a:spcAft>
          <a:spcPct val="0"/>
        </a:spcAft>
        <a:buChar char="»"/>
        <a:defRPr sz="2000" b="1">
          <a:solidFill>
            <a:schemeClr val="tx1"/>
          </a:solidFill>
          <a:latin typeface="+mn-lt"/>
          <a:cs typeface="+mn-cs"/>
        </a:defRPr>
      </a:lvl5pPr>
      <a:lvl6pPr marL="2514600" indent="-228600" algn="l" rtl="0" fontAlgn="base">
        <a:spcBef>
          <a:spcPct val="20000"/>
        </a:spcBef>
        <a:spcAft>
          <a:spcPct val="0"/>
        </a:spcAft>
        <a:buChar char="»"/>
        <a:defRPr sz="2000" b="1">
          <a:solidFill>
            <a:schemeClr val="tx1"/>
          </a:solidFill>
          <a:latin typeface="+mn-lt"/>
          <a:cs typeface="+mn-cs"/>
        </a:defRPr>
      </a:lvl6pPr>
      <a:lvl7pPr marL="2971800" indent="-228600" algn="l" rtl="0" fontAlgn="base">
        <a:spcBef>
          <a:spcPct val="20000"/>
        </a:spcBef>
        <a:spcAft>
          <a:spcPct val="0"/>
        </a:spcAft>
        <a:buChar char="»"/>
        <a:defRPr sz="2000" b="1">
          <a:solidFill>
            <a:schemeClr val="tx1"/>
          </a:solidFill>
          <a:latin typeface="+mn-lt"/>
          <a:cs typeface="+mn-cs"/>
        </a:defRPr>
      </a:lvl7pPr>
      <a:lvl8pPr marL="3429000" indent="-228600" algn="l" rtl="0" fontAlgn="base">
        <a:spcBef>
          <a:spcPct val="20000"/>
        </a:spcBef>
        <a:spcAft>
          <a:spcPct val="0"/>
        </a:spcAft>
        <a:buChar char="»"/>
        <a:defRPr sz="2000" b="1">
          <a:solidFill>
            <a:schemeClr val="tx1"/>
          </a:solidFill>
          <a:latin typeface="+mn-lt"/>
          <a:cs typeface="+mn-cs"/>
        </a:defRPr>
      </a:lvl8pPr>
      <a:lvl9pPr marL="3886200" indent="-228600" algn="l" rtl="0" fontAlgn="base">
        <a:spcBef>
          <a:spcPct val="20000"/>
        </a:spcBef>
        <a:spcAft>
          <a:spcPct val="0"/>
        </a:spcAft>
        <a:buChar char="»"/>
        <a:defRPr sz="2000"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1400175" y="4265613"/>
            <a:ext cx="6716713" cy="1951037"/>
          </a:xfrm>
          <a:solidFill>
            <a:srgbClr val="FFFFFF">
              <a:alpha val="78038"/>
            </a:srgbClr>
          </a:solidFill>
        </p:spPr>
        <p:txBody>
          <a:bodyPr/>
          <a:lstStyle/>
          <a:p>
            <a:r>
              <a:rPr lang="en-GB" altLang="en-US" smtClean="0"/>
              <a:t>Union Jack Dots</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eaLnBrk="1" hangingPunct="1"/>
            <a:r>
              <a:rPr lang="en-GB" altLang="en-US" b="0" smtClean="0"/>
              <a:t>Example Bullet Point Slide</a:t>
            </a:r>
            <a:endParaRPr lang="en-US" altLang="en-US" b="0" smtClean="0"/>
          </a:p>
        </p:txBody>
      </p:sp>
      <p:sp>
        <p:nvSpPr>
          <p:cNvPr id="6147" name="Rectangle 3"/>
          <p:cNvSpPr>
            <a:spLocks noGrp="1" noChangeArrowheads="1"/>
          </p:cNvSpPr>
          <p:nvPr>
            <p:ph type="body" idx="1"/>
          </p:nvPr>
        </p:nvSpPr>
        <p:spPr/>
        <p:txBody>
          <a:bodyPr/>
          <a:lstStyle/>
          <a:p>
            <a:pPr eaLnBrk="1" hangingPunct="1"/>
            <a:r>
              <a:rPr lang="en-US" altLang="en-US" b="0" smtClean="0"/>
              <a:t>Bullet point</a:t>
            </a:r>
          </a:p>
          <a:p>
            <a:pPr eaLnBrk="1" hangingPunct="1"/>
            <a:r>
              <a:rPr lang="en-US" altLang="en-US" b="0" smtClean="0"/>
              <a:t>Bullet point</a:t>
            </a:r>
          </a:p>
          <a:p>
            <a:pPr lvl="1" eaLnBrk="1" hangingPunct="1"/>
            <a:r>
              <a:rPr lang="en-US" altLang="en-US" b="0"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l" eaLnBrk="1" hangingPunct="1"/>
            <a:r>
              <a:rPr lang="en-GB" altLang="en-US" b="0" smtClean="0"/>
              <a:t>Colour scheme</a:t>
            </a:r>
            <a:endParaRPr lang="en-US" altLang="en-US" b="0" smtClean="0"/>
          </a:p>
        </p:txBody>
      </p:sp>
      <p:sp>
        <p:nvSpPr>
          <p:cNvPr id="8195" name="Rectangle 3"/>
          <p:cNvSpPr>
            <a:spLocks noChangeArrowheads="1"/>
          </p:cNvSpPr>
          <p:nvPr/>
        </p:nvSpPr>
        <p:spPr bwMode="auto">
          <a:xfrm>
            <a:off x="1889125" y="2787650"/>
            <a:ext cx="827088"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8196" name="Rectangle 4"/>
          <p:cNvSpPr>
            <a:spLocks noChangeArrowheads="1"/>
          </p:cNvSpPr>
          <p:nvPr/>
        </p:nvSpPr>
        <p:spPr bwMode="auto">
          <a:xfrm>
            <a:off x="2965450" y="2787650"/>
            <a:ext cx="827088"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8197" name="Rectangle 5"/>
          <p:cNvSpPr>
            <a:spLocks noChangeArrowheads="1"/>
          </p:cNvSpPr>
          <p:nvPr/>
        </p:nvSpPr>
        <p:spPr bwMode="auto">
          <a:xfrm>
            <a:off x="836613" y="4402138"/>
            <a:ext cx="827087"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8198" name="Rectangle 6"/>
          <p:cNvSpPr>
            <a:spLocks noChangeArrowheads="1"/>
          </p:cNvSpPr>
          <p:nvPr/>
        </p:nvSpPr>
        <p:spPr bwMode="auto">
          <a:xfrm>
            <a:off x="1905000" y="4402138"/>
            <a:ext cx="827088"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8199" name="Rectangle 7"/>
          <p:cNvSpPr>
            <a:spLocks noChangeArrowheads="1"/>
          </p:cNvSpPr>
          <p:nvPr/>
        </p:nvSpPr>
        <p:spPr bwMode="auto">
          <a:xfrm>
            <a:off x="2973388" y="4402138"/>
            <a:ext cx="827087"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8200" name="Rectangle 8"/>
          <p:cNvSpPr>
            <a:spLocks noChangeArrowheads="1"/>
          </p:cNvSpPr>
          <p:nvPr/>
        </p:nvSpPr>
        <p:spPr bwMode="auto">
          <a:xfrm>
            <a:off x="4043363" y="4402138"/>
            <a:ext cx="827087"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8201" name="Rectangle 9"/>
          <p:cNvSpPr>
            <a:spLocks noChangeArrowheads="1"/>
          </p:cNvSpPr>
          <p:nvPr/>
        </p:nvSpPr>
        <p:spPr bwMode="auto">
          <a:xfrm>
            <a:off x="4025900" y="2787650"/>
            <a:ext cx="827088"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8202" name="Rectangle 10"/>
          <p:cNvSpPr>
            <a:spLocks noChangeArrowheads="1"/>
          </p:cNvSpPr>
          <p:nvPr/>
        </p:nvSpPr>
        <p:spPr bwMode="auto">
          <a:xfrm>
            <a:off x="820738" y="2787650"/>
            <a:ext cx="827087"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8203" name="Text Box 11"/>
          <p:cNvSpPr txBox="1">
            <a:spLocks noChangeArrowheads="1"/>
          </p:cNvSpPr>
          <p:nvPr/>
        </p:nvSpPr>
        <p:spPr bwMode="auto">
          <a:xfrm>
            <a:off x="601663" y="214788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Background</a:t>
            </a:r>
            <a:endParaRPr lang="en-US" altLang="en-US" sz="1600" b="0"/>
          </a:p>
        </p:txBody>
      </p:sp>
      <p:sp>
        <p:nvSpPr>
          <p:cNvPr id="8204" name="Text Box 12"/>
          <p:cNvSpPr txBox="1">
            <a:spLocks noChangeArrowheads="1"/>
          </p:cNvSpPr>
          <p:nvPr/>
        </p:nvSpPr>
        <p:spPr bwMode="auto">
          <a:xfrm>
            <a:off x="1919288" y="202565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Text &amp;</a:t>
            </a:r>
          </a:p>
          <a:p>
            <a:pPr algn="ctr" eaLnBrk="1" hangingPunct="1">
              <a:spcBef>
                <a:spcPct val="0"/>
              </a:spcBef>
              <a:buFontTx/>
              <a:buNone/>
            </a:pPr>
            <a:r>
              <a:rPr lang="en-GB" altLang="en-US" sz="1600" b="0"/>
              <a:t>Lines</a:t>
            </a:r>
            <a:endParaRPr lang="en-US" altLang="en-US" sz="1600" b="0"/>
          </a:p>
        </p:txBody>
      </p:sp>
      <p:sp>
        <p:nvSpPr>
          <p:cNvPr id="8205" name="Text Box 13"/>
          <p:cNvSpPr txBox="1">
            <a:spLocks noChangeArrowheads="1"/>
          </p:cNvSpPr>
          <p:nvPr/>
        </p:nvSpPr>
        <p:spPr bwMode="auto">
          <a:xfrm>
            <a:off x="2870200" y="2147888"/>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Shadows</a:t>
            </a:r>
            <a:endParaRPr lang="en-US" altLang="en-US" sz="1600" b="0"/>
          </a:p>
        </p:txBody>
      </p:sp>
      <p:sp>
        <p:nvSpPr>
          <p:cNvPr id="8206" name="Text Box 14"/>
          <p:cNvSpPr txBox="1">
            <a:spLocks noChangeArrowheads="1"/>
          </p:cNvSpPr>
          <p:nvPr/>
        </p:nvSpPr>
        <p:spPr bwMode="auto">
          <a:xfrm>
            <a:off x="4149725" y="2025650"/>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Title</a:t>
            </a:r>
            <a:br>
              <a:rPr lang="en-GB" altLang="en-US" sz="1600" b="0"/>
            </a:br>
            <a:r>
              <a:rPr lang="en-GB" altLang="en-US" sz="1600" b="0"/>
              <a:t>Text</a:t>
            </a:r>
            <a:endParaRPr lang="en-US" altLang="en-US" sz="1600" b="0"/>
          </a:p>
        </p:txBody>
      </p:sp>
      <p:sp>
        <p:nvSpPr>
          <p:cNvPr id="8207" name="Text Box 15"/>
          <p:cNvSpPr txBox="1">
            <a:spLocks noChangeArrowheads="1"/>
          </p:cNvSpPr>
          <p:nvPr/>
        </p:nvSpPr>
        <p:spPr bwMode="auto">
          <a:xfrm>
            <a:off x="979488" y="37623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Fills</a:t>
            </a:r>
            <a:endParaRPr lang="en-US" altLang="en-US" sz="1600" b="0"/>
          </a:p>
        </p:txBody>
      </p:sp>
      <p:sp>
        <p:nvSpPr>
          <p:cNvPr id="8208" name="Text Box 16"/>
          <p:cNvSpPr txBox="1">
            <a:spLocks noChangeArrowheads="1"/>
          </p:cNvSpPr>
          <p:nvPr/>
        </p:nvSpPr>
        <p:spPr bwMode="auto">
          <a:xfrm>
            <a:off x="1925638" y="3762375"/>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Accent</a:t>
            </a:r>
            <a:endParaRPr lang="en-US" altLang="en-US" sz="1600" b="0"/>
          </a:p>
        </p:txBody>
      </p:sp>
      <p:sp>
        <p:nvSpPr>
          <p:cNvPr id="8209" name="Text Box 17"/>
          <p:cNvSpPr txBox="1">
            <a:spLocks noChangeArrowheads="1"/>
          </p:cNvSpPr>
          <p:nvPr/>
        </p:nvSpPr>
        <p:spPr bwMode="auto">
          <a:xfrm>
            <a:off x="2860675" y="36401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Accent &amp;</a:t>
            </a:r>
          </a:p>
          <a:p>
            <a:pPr algn="ctr" eaLnBrk="1" hangingPunct="1">
              <a:spcBef>
                <a:spcPct val="0"/>
              </a:spcBef>
              <a:buFontTx/>
              <a:buNone/>
            </a:pPr>
            <a:r>
              <a:rPr lang="en-GB" altLang="en-US" sz="1600" b="0"/>
              <a:t>Hyperlink</a:t>
            </a:r>
            <a:endParaRPr lang="en-US" altLang="en-US" sz="1600" b="0"/>
          </a:p>
        </p:txBody>
      </p:sp>
      <p:sp>
        <p:nvSpPr>
          <p:cNvPr id="8210" name="Text Box 18"/>
          <p:cNvSpPr txBox="1">
            <a:spLocks noChangeArrowheads="1"/>
          </p:cNvSpPr>
          <p:nvPr/>
        </p:nvSpPr>
        <p:spPr bwMode="auto">
          <a:xfrm>
            <a:off x="3941763" y="36385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Followed</a:t>
            </a:r>
          </a:p>
          <a:p>
            <a:pPr algn="ctr" eaLnBrk="1" hangingPunct="1">
              <a:spcBef>
                <a:spcPct val="0"/>
              </a:spcBef>
              <a:buFontTx/>
              <a:buNone/>
            </a:pPr>
            <a:r>
              <a:rPr lang="en-GB" altLang="en-US" sz="1600" b="0"/>
              <a:t>Hyperlink</a:t>
            </a:r>
            <a:endParaRPr lang="en-US" altLang="en-US" sz="1600" b="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b="0" smtClean="0"/>
              <a:t>Sample Graph (3 colours)</a:t>
            </a:r>
            <a:endParaRPr lang="en-US" altLang="en-US" b="0" smtClean="0"/>
          </a:p>
        </p:txBody>
      </p:sp>
      <p:graphicFrame>
        <p:nvGraphicFramePr>
          <p:cNvPr id="10243" name="Object 3"/>
          <p:cNvGraphicFramePr>
            <a:graphicFrameLocks noChangeAspect="1"/>
          </p:cNvGraphicFramePr>
          <p:nvPr/>
        </p:nvGraphicFramePr>
        <p:xfrm>
          <a:off x="1196975" y="2351088"/>
          <a:ext cx="6732588" cy="3740150"/>
        </p:xfrm>
        <a:graphic>
          <a:graphicData uri="http://schemas.openxmlformats.org/presentationml/2006/ole">
            <mc:AlternateContent xmlns:mc="http://schemas.openxmlformats.org/markup-compatibility/2006">
              <mc:Choice xmlns:v="urn:schemas-microsoft-com:vml" Requires="v">
                <p:oleObj spid="_x0000_s10244" name="Chart" r:id="rId4" imgW="8296363" imgH="4610196" progId="MSGraph.Chart.8">
                  <p:embed followColorScheme="full"/>
                </p:oleObj>
              </mc:Choice>
              <mc:Fallback>
                <p:oleObj name="Chart" r:id="rId4" imgW="8296363" imgH="4610196"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96975" y="2351088"/>
                        <a:ext cx="6732588"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b="0" smtClean="0"/>
              <a:t>Picture slide</a:t>
            </a:r>
            <a:endParaRPr lang="en-US" altLang="en-US" b="0" smtClean="0"/>
          </a:p>
        </p:txBody>
      </p:sp>
      <p:sp>
        <p:nvSpPr>
          <p:cNvPr id="12291" name="Rectangle 3"/>
          <p:cNvSpPr>
            <a:spLocks noGrp="1" noChangeArrowheads="1"/>
          </p:cNvSpPr>
          <p:nvPr>
            <p:ph type="body" sz="half" idx="1"/>
          </p:nvPr>
        </p:nvSpPr>
        <p:spPr>
          <a:xfrm>
            <a:off x="457200" y="1741488"/>
            <a:ext cx="3403600" cy="4603750"/>
          </a:xfrm>
        </p:spPr>
        <p:txBody>
          <a:bodyPr/>
          <a:lstStyle/>
          <a:p>
            <a:pPr eaLnBrk="1" hangingPunct="1"/>
            <a:r>
              <a:rPr lang="en-GB" altLang="en-US" b="0" smtClean="0"/>
              <a:t>Bullet 1</a:t>
            </a:r>
          </a:p>
          <a:p>
            <a:pPr eaLnBrk="1" hangingPunct="1"/>
            <a:r>
              <a:rPr lang="en-GB" altLang="en-US" b="0" smtClean="0"/>
              <a:t>Bullet 2</a:t>
            </a:r>
            <a:endParaRPr lang="en-US" altLang="en-US" b="0" smtClean="0"/>
          </a:p>
        </p:txBody>
      </p:sp>
      <p:pic>
        <p:nvPicPr>
          <p:cNvPr id="12292" name="Picture 7" descr="water 0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625" y="2432050"/>
            <a:ext cx="3241675" cy="3340100"/>
          </a:xfrm>
          <a:prstGeom prst="rect">
            <a:avLst/>
          </a:prstGeom>
          <a:solidFill>
            <a:schemeClr val="tx1"/>
          </a:solidFill>
          <a:ln w="57150"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18"/>
          <p:cNvSpPr/>
          <p:nvPr/>
        </p:nvSpPr>
        <p:spPr>
          <a:xfrm>
            <a:off x="3298825" y="1754188"/>
            <a:ext cx="1046163" cy="10461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Oval 19"/>
          <p:cNvSpPr/>
          <p:nvPr/>
        </p:nvSpPr>
        <p:spPr>
          <a:xfrm>
            <a:off x="1787525" y="1754188"/>
            <a:ext cx="1046163" cy="1046162"/>
          </a:xfrm>
          <a:prstGeom prst="ellipse">
            <a:avLst/>
          </a:prstGeom>
          <a:solidFill>
            <a:schemeClr val="bg1"/>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Oval 24"/>
          <p:cNvSpPr/>
          <p:nvPr/>
        </p:nvSpPr>
        <p:spPr>
          <a:xfrm>
            <a:off x="385763" y="1755775"/>
            <a:ext cx="1044575" cy="10461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Oval 25"/>
          <p:cNvSpPr/>
          <p:nvPr/>
        </p:nvSpPr>
        <p:spPr>
          <a:xfrm>
            <a:off x="4800600" y="1727200"/>
            <a:ext cx="1046163" cy="104140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Oval 26"/>
          <p:cNvSpPr/>
          <p:nvPr/>
        </p:nvSpPr>
        <p:spPr>
          <a:xfrm>
            <a:off x="6361113" y="1727200"/>
            <a:ext cx="1046162" cy="1041400"/>
          </a:xfrm>
          <a:prstGeom prst="ellipse">
            <a:avLst/>
          </a:prstGeom>
          <a:solidFill>
            <a:schemeClr val="bg1"/>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343" name="Rectangle 2"/>
          <p:cNvSpPr>
            <a:spLocks noGrp="1" noChangeArrowheads="1"/>
          </p:cNvSpPr>
          <p:nvPr>
            <p:ph type="title"/>
          </p:nvPr>
        </p:nvSpPr>
        <p:spPr/>
        <p:txBody>
          <a:bodyPr/>
          <a:lstStyle/>
          <a:p>
            <a:pPr algn="l" eaLnBrk="1" hangingPunct="1"/>
            <a:r>
              <a:rPr lang="en-GB" altLang="en-US" b="0" smtClean="0"/>
              <a:t>Process Flow</a:t>
            </a:r>
          </a:p>
        </p:txBody>
      </p:sp>
      <p:sp>
        <p:nvSpPr>
          <p:cNvPr id="14344" name="Rectangle 3"/>
          <p:cNvSpPr>
            <a:spLocks noChangeArrowheads="1"/>
          </p:cNvSpPr>
          <p:nvPr/>
        </p:nvSpPr>
        <p:spPr bwMode="auto">
          <a:xfrm>
            <a:off x="217488" y="3116263"/>
            <a:ext cx="1376362"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p>
        </p:txBody>
      </p:sp>
      <p:sp>
        <p:nvSpPr>
          <p:cNvPr id="14345" name="Rectangle 4"/>
          <p:cNvSpPr>
            <a:spLocks noChangeArrowheads="1"/>
          </p:cNvSpPr>
          <p:nvPr/>
        </p:nvSpPr>
        <p:spPr bwMode="auto">
          <a:xfrm>
            <a:off x="1752600" y="3116263"/>
            <a:ext cx="1376363"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p>
        </p:txBody>
      </p:sp>
      <p:sp>
        <p:nvSpPr>
          <p:cNvPr id="14346" name="Rectangle 5"/>
          <p:cNvSpPr>
            <a:spLocks noChangeArrowheads="1"/>
          </p:cNvSpPr>
          <p:nvPr/>
        </p:nvSpPr>
        <p:spPr bwMode="auto">
          <a:xfrm>
            <a:off x="3262313" y="3116263"/>
            <a:ext cx="1376362"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solidFill>
                <a:schemeClr val="accent2"/>
              </a:solidFill>
            </a:endParaRPr>
          </a:p>
        </p:txBody>
      </p:sp>
      <p:sp>
        <p:nvSpPr>
          <p:cNvPr id="14347" name="Rectangle 6"/>
          <p:cNvSpPr>
            <a:spLocks noChangeArrowheads="1"/>
          </p:cNvSpPr>
          <p:nvPr/>
        </p:nvSpPr>
        <p:spPr bwMode="auto">
          <a:xfrm>
            <a:off x="4770438" y="3116263"/>
            <a:ext cx="1376362"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p>
        </p:txBody>
      </p:sp>
      <p:sp>
        <p:nvSpPr>
          <p:cNvPr id="14348" name="Rectangle 7"/>
          <p:cNvSpPr>
            <a:spLocks noChangeArrowheads="1"/>
          </p:cNvSpPr>
          <p:nvPr/>
        </p:nvSpPr>
        <p:spPr bwMode="auto">
          <a:xfrm>
            <a:off x="6281738" y="3116263"/>
            <a:ext cx="1376362"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solidFill>
                <a:schemeClr val="accent2"/>
              </a:solidFill>
            </a:endParaRPr>
          </a:p>
        </p:txBody>
      </p:sp>
      <p:sp>
        <p:nvSpPr>
          <p:cNvPr id="14349" name="Text Box 23"/>
          <p:cNvSpPr txBox="1">
            <a:spLocks noChangeArrowheads="1"/>
          </p:cNvSpPr>
          <p:nvPr/>
        </p:nvSpPr>
        <p:spPr bwMode="auto">
          <a:xfrm>
            <a:off x="2001838" y="20955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Plan</a:t>
            </a:r>
          </a:p>
        </p:txBody>
      </p:sp>
      <p:sp>
        <p:nvSpPr>
          <p:cNvPr id="14350" name="Text Box 24"/>
          <p:cNvSpPr txBox="1">
            <a:spLocks noChangeArrowheads="1"/>
          </p:cNvSpPr>
          <p:nvPr/>
        </p:nvSpPr>
        <p:spPr bwMode="auto">
          <a:xfrm>
            <a:off x="422275" y="2093913"/>
            <a:ext cx="895350" cy="366712"/>
          </a:xfrm>
          <a:prstGeom prst="rect">
            <a:avLst/>
          </a:prstGeom>
          <a:noFill/>
          <a:ln>
            <a:noFill/>
          </a:ln>
          <a:effectLst/>
          <a:extLst>
            <a:ext uri="{909E8E84-426E-40DD-AFC4-6F175D3DCCD1}">
              <a14:hiddenFill xmlns:a14="http://schemas.microsoft.com/office/drawing/2010/main">
                <a:solidFill>
                  <a:srgbClr val="2E4C9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Design</a:t>
            </a:r>
          </a:p>
        </p:txBody>
      </p:sp>
      <p:sp>
        <p:nvSpPr>
          <p:cNvPr id="14351" name="Text Box 25"/>
          <p:cNvSpPr txBox="1">
            <a:spLocks noChangeArrowheads="1"/>
          </p:cNvSpPr>
          <p:nvPr/>
        </p:nvSpPr>
        <p:spPr bwMode="auto">
          <a:xfrm>
            <a:off x="3455988" y="2095500"/>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Build</a:t>
            </a:r>
          </a:p>
        </p:txBody>
      </p:sp>
      <p:sp>
        <p:nvSpPr>
          <p:cNvPr id="14352" name="Text Box 26"/>
          <p:cNvSpPr txBox="1">
            <a:spLocks noChangeArrowheads="1"/>
          </p:cNvSpPr>
          <p:nvPr/>
        </p:nvSpPr>
        <p:spPr bwMode="auto">
          <a:xfrm>
            <a:off x="4930775" y="2093913"/>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Test</a:t>
            </a:r>
          </a:p>
        </p:txBody>
      </p:sp>
      <p:sp>
        <p:nvSpPr>
          <p:cNvPr id="14353" name="Text Box 27"/>
          <p:cNvSpPr txBox="1">
            <a:spLocks noChangeArrowheads="1"/>
          </p:cNvSpPr>
          <p:nvPr/>
        </p:nvSpPr>
        <p:spPr bwMode="auto">
          <a:xfrm>
            <a:off x="6318250" y="2095500"/>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Evaluate</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algn="l" eaLnBrk="1" hangingPunct="1"/>
            <a:r>
              <a:rPr lang="en-GB" altLang="en-US" b="0" smtClean="0"/>
              <a:t>Example of a table</a:t>
            </a:r>
            <a:endParaRPr lang="en-US" altLang="en-US" b="0" smtClean="0"/>
          </a:p>
        </p:txBody>
      </p:sp>
      <p:graphicFrame>
        <p:nvGraphicFramePr>
          <p:cNvPr id="85027" name="Group 35"/>
          <p:cNvGraphicFramePr>
            <a:graphicFrameLocks noGrp="1"/>
          </p:cNvGraphicFramePr>
          <p:nvPr>
            <p:ph type="tbl" idx="1"/>
          </p:nvPr>
        </p:nvGraphicFramePr>
        <p:xfrm>
          <a:off x="617538" y="1758950"/>
          <a:ext cx="6256337" cy="3275013"/>
        </p:xfrm>
        <a:graphic>
          <a:graphicData uri="http://schemas.openxmlformats.org/drawingml/2006/table">
            <a:tbl>
              <a:tblPr/>
              <a:tblGrid>
                <a:gridCol w="3128962"/>
                <a:gridCol w="3127375"/>
              </a:tblGrid>
              <a:tr h="5189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cs typeface="Arial" charset="0"/>
                        </a:rPr>
                        <a:t>Title</a:t>
                      </a: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cs typeface="Arial" charset="0"/>
                        </a:rPr>
                        <a:t>Title</a:t>
                      </a: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r>
              <a:tr h="4593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Data</a:t>
                      </a:r>
                      <a:endParaRPr kumimoji="0" lang="en-US" sz="2400" b="0"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Data</a:t>
                      </a:r>
                      <a:endParaRPr kumimoji="0" lang="en-US" sz="2400" b="0"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16413" name="Text Box 29"/>
          <p:cNvSpPr txBox="1">
            <a:spLocks noChangeArrowheads="1"/>
          </p:cNvSpPr>
          <p:nvPr/>
        </p:nvSpPr>
        <p:spPr bwMode="auto">
          <a:xfrm>
            <a:off x="617538" y="5473700"/>
            <a:ext cx="6122987" cy="646113"/>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a:t>Note:  </a:t>
            </a:r>
            <a:r>
              <a:rPr lang="en-GB" altLang="en-US" sz="1800" b="0"/>
              <a:t>PowerPoint does not allow you to have nice default tables - but you can cut and paste this one</a:t>
            </a:r>
            <a:endParaRPr lang="en-US" altLang="en-US" sz="1800" b="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eaLnBrk="1" hangingPunct="1"/>
            <a:r>
              <a:rPr lang="en-GB" altLang="en-US" b="0" smtClean="0"/>
              <a:t>Examples of default styles</a:t>
            </a:r>
            <a:endParaRPr lang="en-US" altLang="en-US" b="0" smtClean="0"/>
          </a:p>
        </p:txBody>
      </p:sp>
      <p:sp>
        <p:nvSpPr>
          <p:cNvPr id="18435" name="Rectangle 3"/>
          <p:cNvSpPr>
            <a:spLocks noGrp="1" noChangeArrowheads="1"/>
          </p:cNvSpPr>
          <p:nvPr>
            <p:ph type="body" sz="half" idx="1"/>
          </p:nvPr>
        </p:nvSpPr>
        <p:spPr>
          <a:xfrm>
            <a:off x="457200" y="1741488"/>
            <a:ext cx="3962400" cy="4603750"/>
          </a:xfrm>
          <a:extLst>
            <a:ext uri="{909E8E84-426E-40DD-AFC4-6F175D3DCCD1}">
              <a14:hiddenFill xmlns:a14="http://schemas.microsoft.com/office/drawing/2010/main">
                <a:solidFill>
                  <a:schemeClr val="accent1">
                    <a:alpha val="50195"/>
                  </a:schemeClr>
                </a:solidFill>
              </a14:hiddenFill>
            </a:ext>
          </a:extLst>
        </p:spPr>
        <p:txBody>
          <a:bodyPr/>
          <a:lstStyle/>
          <a:p>
            <a:pPr eaLnBrk="1" hangingPunct="1"/>
            <a:r>
              <a:rPr lang="en-GB" altLang="en-US" sz="2800" b="0" smtClean="0"/>
              <a:t>Text and lines are like this</a:t>
            </a:r>
          </a:p>
          <a:p>
            <a:pPr eaLnBrk="1" hangingPunct="1"/>
            <a:r>
              <a:rPr lang="en-GB" altLang="en-US" sz="2800" b="0" u="sng" smtClean="0">
                <a:solidFill>
                  <a:schemeClr val="hlink"/>
                </a:solidFill>
              </a:rPr>
              <a:t>Hyperlinks like this</a:t>
            </a:r>
          </a:p>
          <a:p>
            <a:pPr eaLnBrk="1" hangingPunct="1"/>
            <a:r>
              <a:rPr lang="en-GB" altLang="en-US" sz="2800" b="0" u="sng" smtClean="0">
                <a:solidFill>
                  <a:schemeClr val="folHlink"/>
                </a:solidFill>
              </a:rPr>
              <a:t>Visited hyperlinks like this</a:t>
            </a:r>
            <a:endParaRPr lang="en-US" altLang="en-US" sz="2800" b="0" u="sng" smtClean="0">
              <a:solidFill>
                <a:schemeClr val="folHlink"/>
              </a:solidFill>
            </a:endParaRPr>
          </a:p>
        </p:txBody>
      </p:sp>
      <p:graphicFrame>
        <p:nvGraphicFramePr>
          <p:cNvPr id="89092" name="Group 4"/>
          <p:cNvGraphicFramePr>
            <a:graphicFrameLocks noGrp="1"/>
          </p:cNvGraphicFramePr>
          <p:nvPr>
            <p:ph sz="half" idx="2"/>
          </p:nvPr>
        </p:nvGraphicFramePr>
        <p:xfrm>
          <a:off x="4673600" y="1925638"/>
          <a:ext cx="2679700" cy="1643062"/>
        </p:xfrm>
        <a:graphic>
          <a:graphicData uri="http://schemas.openxmlformats.org/drawingml/2006/table">
            <a:tbl>
              <a:tblPr/>
              <a:tblGrid>
                <a:gridCol w="1339850"/>
                <a:gridCol w="1339850"/>
              </a:tblGrid>
              <a:tr h="8223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Arial" charset="0"/>
                          <a:cs typeface="Arial" charset="0"/>
                        </a:rPr>
                        <a:t>Table</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0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1577975" y="482441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800" b="0"/>
              <a:t>Text box</a:t>
            </a:r>
            <a:endParaRPr lang="en-US" altLang="en-US" sz="1800" b="0"/>
          </a:p>
        </p:txBody>
      </p:sp>
      <p:sp>
        <p:nvSpPr>
          <p:cNvPr id="18448" name="Rectangle 16"/>
          <p:cNvSpPr>
            <a:spLocks noChangeArrowheads="1"/>
          </p:cNvSpPr>
          <p:nvPr/>
        </p:nvSpPr>
        <p:spPr bwMode="auto">
          <a:xfrm>
            <a:off x="4457700" y="482441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800" b="0"/>
              <a:t>Text box</a:t>
            </a:r>
          </a:p>
          <a:p>
            <a:pPr algn="ctr" eaLnBrk="1" hangingPunct="1">
              <a:spcBef>
                <a:spcPct val="0"/>
              </a:spcBef>
              <a:buFontTx/>
              <a:buNone/>
            </a:pPr>
            <a:r>
              <a:rPr lang="en-GB" altLang="en-US" sz="1800" b="0"/>
              <a:t>With shadow</a:t>
            </a:r>
            <a:endParaRPr lang="en-US" altLang="en-US" sz="1800" b="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20483" name="Rectangle 3"/>
          <p:cNvSpPr>
            <a:spLocks noGrp="1" noChangeArrowheads="1"/>
          </p:cNvSpPr>
          <p:nvPr>
            <p:ph type="title"/>
          </p:nvPr>
        </p:nvSpPr>
        <p:spPr/>
        <p:txBody>
          <a:bodyPr/>
          <a:lstStyle/>
          <a:p>
            <a:pPr eaLnBrk="1" hangingPunct="1"/>
            <a:r>
              <a:rPr lang="en-GB" altLang="en-US" b="0" smtClean="0"/>
              <a:t>Use of templates</a:t>
            </a:r>
            <a:endParaRPr lang="en-US" altLang="en-US" b="0" smtClean="0"/>
          </a:p>
        </p:txBody>
      </p:sp>
      <p:sp>
        <p:nvSpPr>
          <p:cNvPr id="20484" name="Text Box 4"/>
          <p:cNvSpPr txBox="1">
            <a:spLocks noChangeArrowheads="1"/>
          </p:cNvSpPr>
          <p:nvPr/>
        </p:nvSpPr>
        <p:spPr bwMode="auto">
          <a:xfrm>
            <a:off x="407988" y="1463675"/>
            <a:ext cx="63547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2000"/>
              <a:t>You are free to use these templates for your personal and business presentations.</a:t>
            </a:r>
          </a:p>
        </p:txBody>
      </p:sp>
      <p:sp>
        <p:nvSpPr>
          <p:cNvPr id="20485" name="Text Box 5"/>
          <p:cNvSpPr txBox="1">
            <a:spLocks noChangeArrowheads="1"/>
          </p:cNvSpPr>
          <p:nvPr/>
        </p:nvSpPr>
        <p:spPr bwMode="auto">
          <a:xfrm>
            <a:off x="40798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600" u="sng"/>
              <a:t>Do</a:t>
            </a:r>
          </a:p>
          <a:p>
            <a:pPr eaLnBrk="1" hangingPunct="1">
              <a:spcBef>
                <a:spcPct val="0"/>
              </a:spcBef>
              <a:buFont typeface="Wingdings" panose="05000000000000000000" pitchFamily="2" charset="2"/>
              <a:buChar char="ü"/>
            </a:pPr>
            <a:r>
              <a:rPr lang="en-GB" altLang="en-US" sz="1400" b="0"/>
              <a:t>Use these templates for your presentations</a:t>
            </a:r>
          </a:p>
          <a:p>
            <a:pPr eaLnBrk="1" hangingPunct="1">
              <a:spcBef>
                <a:spcPct val="0"/>
              </a:spcBef>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p>
        </p:txBody>
      </p:sp>
      <p:sp>
        <p:nvSpPr>
          <p:cNvPr id="20486" name="Text Box 6"/>
          <p:cNvSpPr txBox="1">
            <a:spLocks noChangeArrowheads="1"/>
          </p:cNvSpPr>
          <p:nvPr/>
        </p:nvSpPr>
        <p:spPr bwMode="auto">
          <a:xfrm>
            <a:off x="3752850" y="3140075"/>
            <a:ext cx="3276600" cy="206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600" u="sng"/>
              <a:t>Don’t</a:t>
            </a:r>
          </a:p>
          <a:p>
            <a:pPr eaLnBrk="1" hangingPunct="1">
              <a:spcBef>
                <a:spcPct val="0"/>
              </a:spcBef>
              <a:buFont typeface="Wingdings" panose="05000000000000000000" pitchFamily="2" charset="2"/>
              <a:buChar char="û"/>
            </a:pPr>
            <a:r>
              <a:rPr lang="en-GB" altLang="en-US" sz="1400" b="0"/>
              <a:t>Resell or distribute these templates</a:t>
            </a:r>
          </a:p>
          <a:p>
            <a:pPr eaLnBrk="1" hangingPunct="1">
              <a:spcBef>
                <a:spcPct val="0"/>
              </a:spcBef>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t>Pass off any of our created content as your own work</a:t>
            </a:r>
            <a:endParaRPr lang="en-US" altLang="en-US" sz="1400" b="0"/>
          </a:p>
        </p:txBody>
      </p:sp>
      <p:sp>
        <p:nvSpPr>
          <p:cNvPr id="20487" name="Text Box 7"/>
          <p:cNvSpPr txBox="1">
            <a:spLocks noChangeArrowheads="1"/>
          </p:cNvSpPr>
          <p:nvPr/>
        </p:nvSpPr>
        <p:spPr bwMode="auto">
          <a:xfrm>
            <a:off x="30003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b="1">
                <a:solidFill>
                  <a:schemeClr val="tx1"/>
                </a:solidFill>
                <a:latin typeface="Arial" panose="020B0604020202020204" pitchFamily="34" charset="0"/>
                <a:cs typeface="Arial" panose="020B0604020202020204" pitchFamily="34" charset="0"/>
              </a:defRPr>
            </a:lvl1pPr>
            <a:lvl2pPr>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marL="0" lvl="1" algn="ctr" eaLnBrk="1" hangingPunct="1">
              <a:lnSpc>
                <a:spcPct val="90000"/>
              </a:lnSpc>
              <a:buClr>
                <a:schemeClr val="accent1"/>
              </a:buClr>
              <a:buFontTx/>
              <a:buNone/>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0488" name="Text Box 8"/>
          <p:cNvSpPr txBox="1">
            <a:spLocks noChangeArrowheads="1"/>
          </p:cNvSpPr>
          <p:nvPr/>
        </p:nvSpPr>
        <p:spPr bwMode="auto">
          <a:xfrm>
            <a:off x="407988" y="2360613"/>
            <a:ext cx="6621462"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Custom 394">
      <a:dk1>
        <a:srgbClr val="000000"/>
      </a:dk1>
      <a:lt1>
        <a:srgbClr val="FFFFFF"/>
      </a:lt1>
      <a:dk2>
        <a:srgbClr val="000000"/>
      </a:dk2>
      <a:lt2>
        <a:srgbClr val="969696"/>
      </a:lt2>
      <a:accent1>
        <a:srgbClr val="002060"/>
      </a:accent1>
      <a:accent2>
        <a:srgbClr val="125BBB"/>
      </a:accent2>
      <a:accent3>
        <a:srgbClr val="FFFFFF"/>
      </a:accent3>
      <a:accent4>
        <a:srgbClr val="000000"/>
      </a:accent4>
      <a:accent5>
        <a:srgbClr val="FFF7AB"/>
      </a:accent5>
      <a:accent6>
        <a:srgbClr val="0F52A9"/>
      </a:accent6>
      <a:hlink>
        <a:srgbClr val="D90E09"/>
      </a:hlink>
      <a:folHlink>
        <a:srgbClr val="0F52A9"/>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1189</TotalTime>
  <Words>300</Words>
  <Application>Microsoft Office PowerPoint</Application>
  <PresentationFormat>On-screen Show (4:3)</PresentationFormat>
  <Paragraphs>76</Paragraphs>
  <Slides>9</Slides>
  <Notes>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Union Jack Dots</vt:lpstr>
      <vt:lpstr>Example Bullet Point Slide</vt:lpstr>
      <vt:lpstr>Colour scheme</vt:lpstr>
      <vt:lpstr>Sample Graph (3 colours)</vt:lpstr>
      <vt:lpstr>Picture slide</vt:lpstr>
      <vt:lpstr>Process Flow</vt:lpstr>
      <vt:lpstr>Example of a table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Jackson Pollock Template</dc:title>
  <dc:creator>Presentation Magazine</dc:creator>
  <cp:lastModifiedBy>Jonty Pearce</cp:lastModifiedBy>
  <cp:revision>62</cp:revision>
  <dcterms:created xsi:type="dcterms:W3CDTF">2005-03-15T10:04:38Z</dcterms:created>
  <dcterms:modified xsi:type="dcterms:W3CDTF">2015-02-22T11:14:26Z</dcterms:modified>
</cp:coreProperties>
</file>