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85" r:id="rId2"/>
    <p:sldId id="278" r:id="rId3"/>
    <p:sldId id="277" r:id="rId4"/>
    <p:sldId id="280" r:id="rId5"/>
    <p:sldId id="279" r:id="rId6"/>
    <p:sldId id="275" r:id="rId7"/>
    <p:sldId id="281" r:id="rId8"/>
    <p:sldId id="283" r:id="rId9"/>
    <p:sldId id="286" r:id="rId10"/>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001">
          <p15:clr>
            <a:srgbClr val="A4A3A4"/>
          </p15:clr>
        </p15:guide>
        <p15:guide id="2" orient="horz" pos="935">
          <p15:clr>
            <a:srgbClr val="A4A3A4"/>
          </p15:clr>
        </p15:guide>
        <p15:guide id="3" orient="horz" pos="164">
          <p15:clr>
            <a:srgbClr val="A4A3A4"/>
          </p15:clr>
        </p15:guide>
        <p15:guide id="4" orient="horz" pos="3884">
          <p15:clr>
            <a:srgbClr val="A4A3A4"/>
          </p15:clr>
        </p15:guide>
        <p15:guide id="5" orient="horz" pos="1207">
          <p15:clr>
            <a:srgbClr val="A4A3A4"/>
          </p15:clr>
        </p15:guide>
        <p15:guide id="6" pos="476">
          <p15:clr>
            <a:srgbClr val="A4A3A4"/>
          </p15:clr>
        </p15:guide>
        <p15:guide id="7" pos="551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44EC"/>
    <a:srgbClr val="D1DEEB"/>
    <a:srgbClr val="7FD7FC"/>
    <a:srgbClr val="FFFF66"/>
    <a:srgbClr val="FFC993"/>
    <a:srgbClr val="FFD7AF"/>
    <a:srgbClr val="748ED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68" autoAdjust="0"/>
    <p:restoredTop sz="98098" autoAdjust="0"/>
  </p:normalViewPr>
  <p:slideViewPr>
    <p:cSldViewPr snapToGrid="0" snapToObjects="1">
      <p:cViewPr>
        <p:scale>
          <a:sx n="50" d="100"/>
          <a:sy n="50" d="100"/>
        </p:scale>
        <p:origin x="-2040" y="-492"/>
      </p:cViewPr>
      <p:guideLst>
        <p:guide orient="horz" pos="2001"/>
        <p:guide orient="horz" pos="935"/>
        <p:guide orient="horz" pos="164"/>
        <p:guide orient="horz" pos="3884"/>
        <p:guide orient="horz" pos="1207"/>
        <p:guide pos="476"/>
        <p:guide pos="5511"/>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3" d="100"/>
          <a:sy n="83" d="100"/>
        </p:scale>
        <p:origin x="-1440" y="-90"/>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GB"/>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50DEF6F-DA37-499B-8A99-82CB69ABD1D7}" type="slidenum">
              <a:rPr lang="en-GB" altLang="en-US"/>
              <a:pPr>
                <a:defRPr/>
              </a:pPr>
              <a:t>‹#›</a:t>
            </a:fld>
            <a:endParaRPr lang="en-GB" altLang="en-US"/>
          </a:p>
        </p:txBody>
      </p:sp>
    </p:spTree>
    <p:extLst>
      <p:ext uri="{BB962C8B-B14F-4D97-AF65-F5344CB8AC3E}">
        <p14:creationId xmlns:p14="http://schemas.microsoft.com/office/powerpoint/2010/main" val="3363329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4301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GB"/>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301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301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4301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AA6013A-8A2F-46D1-96C7-D4322E753C19}" type="slidenum">
              <a:rPr lang="en-GB" altLang="en-US"/>
              <a:pPr>
                <a:defRPr/>
              </a:pPr>
              <a:t>‹#›</a:t>
            </a:fld>
            <a:endParaRPr lang="en-GB" altLang="en-US"/>
          </a:p>
        </p:txBody>
      </p:sp>
    </p:spTree>
    <p:extLst>
      <p:ext uri="{BB962C8B-B14F-4D97-AF65-F5344CB8AC3E}">
        <p14:creationId xmlns:p14="http://schemas.microsoft.com/office/powerpoint/2010/main" val="21565144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B205DE3-53C4-45FB-B9F7-A89CEF6FD99B}" type="slidenum">
              <a:rPr lang="en-GB" altLang="en-US"/>
              <a:pPr>
                <a:spcBef>
                  <a:spcPct val="0"/>
                </a:spcBef>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2544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2ED69F5-FA8E-435E-9A93-B33699EF4853}" type="slidenum">
              <a:rPr lang="en-GB" altLang="en-US"/>
              <a:pPr>
                <a:spcBef>
                  <a:spcPct val="0"/>
                </a:spcBef>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1719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FAEB90A9-FC2B-4AC4-92FF-8A1A9AFD2FCB}" type="slidenum">
              <a:rPr lang="en-GB" altLang="en-US"/>
              <a:pPr>
                <a:spcBef>
                  <a:spcPct val="0"/>
                </a:spcBef>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8230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64C30F1-A5CC-4D21-949B-8C6CECF34AC4}" type="slidenum">
              <a:rPr lang="en-GB" altLang="en-US"/>
              <a:pPr>
                <a:spcBef>
                  <a:spcPct val="0"/>
                </a:spcBef>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8696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F06C4441-2989-4863-9576-FC47C512B775}" type="slidenum">
              <a:rPr lang="en-GB" altLang="en-US"/>
              <a:pPr>
                <a:spcBef>
                  <a:spcPct val="0"/>
                </a:spcBef>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47096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33F56F0-E374-47EA-9ABA-894F2822099A}" type="slidenum">
              <a:rPr lang="en-GB" altLang="en-US"/>
              <a:pPr>
                <a:spcBef>
                  <a:spcPct val="0"/>
                </a:spcBef>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7187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28E4EE9-12B1-4732-91B1-9012A50DA053}" type="slidenum">
              <a:rPr lang="en-GB" altLang="en-US"/>
              <a:pPr>
                <a:spcBef>
                  <a:spcPct val="0"/>
                </a:spcBef>
              </a:pPr>
              <a:t>7</a:t>
            </a:fld>
            <a:endParaRPr lang="en-GB"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1287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E0034C9-D7C3-452E-B25A-4BC5C27760FC}" type="slidenum">
              <a:rPr lang="en-GB" altLang="en-US"/>
              <a:pPr>
                <a:spcBef>
                  <a:spcPct val="0"/>
                </a:spcBef>
              </a:pPr>
              <a:t>8</a:t>
            </a:fld>
            <a:endParaRPr lang="en-GB"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06476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2FD9289-ABCD-42E2-A431-452F45073E0A}" type="slidenum">
              <a:rPr lang="en-GB" altLang="en-US"/>
              <a:pPr>
                <a:spcBef>
                  <a:spcPct val="0"/>
                </a:spcBef>
              </a:pPr>
              <a:t>9</a:t>
            </a:fld>
            <a:endParaRPr lang="en-GB"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1017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Oval 3"/>
          <p:cNvSpPr/>
          <p:nvPr userDrawn="1"/>
        </p:nvSpPr>
        <p:spPr>
          <a:xfrm>
            <a:off x="490538" y="274638"/>
            <a:ext cx="360362" cy="36036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chemeClr val="bg1"/>
              </a:solidFill>
            </a:endParaRPr>
          </a:p>
          <a:p>
            <a:pPr algn="ctr" eaLnBrk="1" fontAlgn="auto" hangingPunct="1">
              <a:spcBef>
                <a:spcPts val="0"/>
              </a:spcBef>
              <a:spcAft>
                <a:spcPts val="0"/>
              </a:spcAft>
              <a:defRPr/>
            </a:pPr>
            <a:r>
              <a:rPr lang="en-US" dirty="0">
                <a:solidFill>
                  <a:schemeClr val="bg1"/>
                </a:solidFill>
              </a:rPr>
              <a:t/>
            </a:r>
          </a:p>
        </p:txBody>
      </p:sp>
      <p:sp>
        <p:nvSpPr>
          <p:cNvPr id="5" name="Oval 4"/>
          <p:cNvSpPr/>
          <p:nvPr userDrawn="1"/>
        </p:nvSpPr>
        <p:spPr>
          <a:xfrm>
            <a:off x="1679575" y="274638"/>
            <a:ext cx="360363" cy="360362"/>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Oval 5"/>
          <p:cNvSpPr/>
          <p:nvPr userDrawn="1"/>
        </p:nvSpPr>
        <p:spPr>
          <a:xfrm>
            <a:off x="2273300" y="274638"/>
            <a:ext cx="360363" cy="36036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Oval 6"/>
          <p:cNvSpPr/>
          <p:nvPr userDrawn="1"/>
        </p:nvSpPr>
        <p:spPr>
          <a:xfrm>
            <a:off x="2868613" y="274638"/>
            <a:ext cx="360362" cy="36036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Oval 7"/>
          <p:cNvSpPr/>
          <p:nvPr userDrawn="1"/>
        </p:nvSpPr>
        <p:spPr>
          <a:xfrm>
            <a:off x="3462338" y="274638"/>
            <a:ext cx="360362" cy="360362"/>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Oval 8"/>
          <p:cNvSpPr/>
          <p:nvPr userDrawn="1"/>
        </p:nvSpPr>
        <p:spPr>
          <a:xfrm>
            <a:off x="4057650" y="274638"/>
            <a:ext cx="360363" cy="36036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Oval 9"/>
          <p:cNvSpPr/>
          <p:nvPr userDrawn="1"/>
        </p:nvSpPr>
        <p:spPr>
          <a:xfrm>
            <a:off x="4651375" y="274638"/>
            <a:ext cx="360363" cy="36036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 name="Oval 10"/>
          <p:cNvSpPr/>
          <p:nvPr userDrawn="1"/>
        </p:nvSpPr>
        <p:spPr>
          <a:xfrm>
            <a:off x="5246688" y="274638"/>
            <a:ext cx="360362" cy="360362"/>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Oval 11"/>
          <p:cNvSpPr/>
          <p:nvPr userDrawn="1"/>
        </p:nvSpPr>
        <p:spPr>
          <a:xfrm>
            <a:off x="5840413" y="274638"/>
            <a:ext cx="360362" cy="36036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Oval 12"/>
          <p:cNvSpPr/>
          <p:nvPr userDrawn="1"/>
        </p:nvSpPr>
        <p:spPr>
          <a:xfrm>
            <a:off x="6435725" y="274638"/>
            <a:ext cx="360363" cy="36036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Oval 13"/>
          <p:cNvSpPr/>
          <p:nvPr userDrawn="1"/>
        </p:nvSpPr>
        <p:spPr>
          <a:xfrm>
            <a:off x="7029450" y="274638"/>
            <a:ext cx="360363" cy="360362"/>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Oval 14"/>
          <p:cNvSpPr/>
          <p:nvPr userDrawn="1"/>
        </p:nvSpPr>
        <p:spPr>
          <a:xfrm>
            <a:off x="7624763" y="274638"/>
            <a:ext cx="360362" cy="36036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Oval 15"/>
          <p:cNvSpPr/>
          <p:nvPr userDrawn="1"/>
        </p:nvSpPr>
        <p:spPr>
          <a:xfrm>
            <a:off x="8466138" y="274638"/>
            <a:ext cx="360362" cy="360362"/>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 name="Oval 16"/>
          <p:cNvSpPr/>
          <p:nvPr userDrawn="1"/>
        </p:nvSpPr>
        <p:spPr>
          <a:xfrm rot="5400000">
            <a:off x="491331" y="869157"/>
            <a:ext cx="358775" cy="36036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8" name="Oval 17"/>
          <p:cNvSpPr/>
          <p:nvPr userDrawn="1"/>
        </p:nvSpPr>
        <p:spPr>
          <a:xfrm rot="5400000">
            <a:off x="490537" y="1463676"/>
            <a:ext cx="360363" cy="36036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9" name="Oval 18"/>
          <p:cNvSpPr/>
          <p:nvPr userDrawn="1"/>
        </p:nvSpPr>
        <p:spPr>
          <a:xfrm rot="5400000">
            <a:off x="491331" y="2058195"/>
            <a:ext cx="358775" cy="36036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 name="Oval 19"/>
          <p:cNvSpPr/>
          <p:nvPr userDrawn="1"/>
        </p:nvSpPr>
        <p:spPr>
          <a:xfrm rot="5400000">
            <a:off x="490538" y="2652713"/>
            <a:ext cx="360362" cy="36036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1" name="Oval 20"/>
          <p:cNvSpPr/>
          <p:nvPr userDrawn="1"/>
        </p:nvSpPr>
        <p:spPr>
          <a:xfrm rot="5400000">
            <a:off x="491331" y="3247232"/>
            <a:ext cx="358775" cy="36036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2" name="Oval 21"/>
          <p:cNvSpPr/>
          <p:nvPr userDrawn="1"/>
        </p:nvSpPr>
        <p:spPr>
          <a:xfrm rot="5400000">
            <a:off x="490537" y="3841751"/>
            <a:ext cx="360363" cy="36036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3" name="Oval 22"/>
          <p:cNvSpPr/>
          <p:nvPr userDrawn="1"/>
        </p:nvSpPr>
        <p:spPr>
          <a:xfrm rot="5400000">
            <a:off x="491331" y="4436270"/>
            <a:ext cx="358775" cy="36036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4" name="Oval 23"/>
          <p:cNvSpPr/>
          <p:nvPr userDrawn="1"/>
        </p:nvSpPr>
        <p:spPr>
          <a:xfrm rot="5400000">
            <a:off x="491331" y="5625307"/>
            <a:ext cx="358775" cy="36036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5" name="Oval 24"/>
          <p:cNvSpPr/>
          <p:nvPr userDrawn="1"/>
        </p:nvSpPr>
        <p:spPr>
          <a:xfrm rot="5400000">
            <a:off x="490537" y="6219826"/>
            <a:ext cx="360363" cy="36036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6" name="Oval 25"/>
          <p:cNvSpPr/>
          <p:nvPr userDrawn="1"/>
        </p:nvSpPr>
        <p:spPr>
          <a:xfrm>
            <a:off x="1679575" y="869950"/>
            <a:ext cx="360363" cy="358775"/>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7" name="Oval 26"/>
          <p:cNvSpPr/>
          <p:nvPr userDrawn="1"/>
        </p:nvSpPr>
        <p:spPr>
          <a:xfrm>
            <a:off x="2273300" y="869950"/>
            <a:ext cx="360363"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8" name="Oval 27"/>
          <p:cNvSpPr/>
          <p:nvPr userDrawn="1"/>
        </p:nvSpPr>
        <p:spPr>
          <a:xfrm>
            <a:off x="2868613" y="869950"/>
            <a:ext cx="360362" cy="358775"/>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9" name="Oval 28"/>
          <p:cNvSpPr/>
          <p:nvPr userDrawn="1"/>
        </p:nvSpPr>
        <p:spPr>
          <a:xfrm>
            <a:off x="3462338" y="869950"/>
            <a:ext cx="360362" cy="358775"/>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0" name="Oval 29"/>
          <p:cNvSpPr/>
          <p:nvPr userDrawn="1"/>
        </p:nvSpPr>
        <p:spPr>
          <a:xfrm>
            <a:off x="4057650" y="869950"/>
            <a:ext cx="360363"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1" name="Oval 30"/>
          <p:cNvSpPr/>
          <p:nvPr userDrawn="1"/>
        </p:nvSpPr>
        <p:spPr>
          <a:xfrm>
            <a:off x="4651375" y="869950"/>
            <a:ext cx="360363" cy="358775"/>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2" name="Oval 31"/>
          <p:cNvSpPr/>
          <p:nvPr userDrawn="1"/>
        </p:nvSpPr>
        <p:spPr>
          <a:xfrm>
            <a:off x="5246688" y="869950"/>
            <a:ext cx="360362" cy="358775"/>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3" name="Oval 32"/>
          <p:cNvSpPr/>
          <p:nvPr userDrawn="1"/>
        </p:nvSpPr>
        <p:spPr>
          <a:xfrm>
            <a:off x="5840413" y="869950"/>
            <a:ext cx="360362"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4" name="Oval 33"/>
          <p:cNvSpPr/>
          <p:nvPr userDrawn="1"/>
        </p:nvSpPr>
        <p:spPr>
          <a:xfrm>
            <a:off x="6435725" y="869950"/>
            <a:ext cx="360363" cy="358775"/>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5" name="Oval 34"/>
          <p:cNvSpPr/>
          <p:nvPr userDrawn="1"/>
        </p:nvSpPr>
        <p:spPr>
          <a:xfrm>
            <a:off x="7029450" y="869950"/>
            <a:ext cx="360363" cy="358775"/>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6" name="Oval 35"/>
          <p:cNvSpPr/>
          <p:nvPr userDrawn="1"/>
        </p:nvSpPr>
        <p:spPr>
          <a:xfrm>
            <a:off x="7624763" y="869950"/>
            <a:ext cx="360362"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7" name="Oval 36"/>
          <p:cNvSpPr/>
          <p:nvPr userDrawn="1"/>
        </p:nvSpPr>
        <p:spPr>
          <a:xfrm>
            <a:off x="8466138" y="869950"/>
            <a:ext cx="360362" cy="358775"/>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8" name="Oval 37"/>
          <p:cNvSpPr/>
          <p:nvPr userDrawn="1"/>
        </p:nvSpPr>
        <p:spPr>
          <a:xfrm>
            <a:off x="1679575" y="1463675"/>
            <a:ext cx="360363" cy="360363"/>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9" name="Oval 38"/>
          <p:cNvSpPr/>
          <p:nvPr userDrawn="1"/>
        </p:nvSpPr>
        <p:spPr>
          <a:xfrm>
            <a:off x="2273300" y="1463675"/>
            <a:ext cx="360363" cy="3603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0" name="Oval 39"/>
          <p:cNvSpPr/>
          <p:nvPr userDrawn="1"/>
        </p:nvSpPr>
        <p:spPr>
          <a:xfrm>
            <a:off x="2868613" y="1463675"/>
            <a:ext cx="360362" cy="36036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1" name="Oval 40"/>
          <p:cNvSpPr/>
          <p:nvPr userDrawn="1"/>
        </p:nvSpPr>
        <p:spPr>
          <a:xfrm>
            <a:off x="3462338" y="1463675"/>
            <a:ext cx="360362" cy="360363"/>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2" name="Oval 41"/>
          <p:cNvSpPr/>
          <p:nvPr userDrawn="1"/>
        </p:nvSpPr>
        <p:spPr>
          <a:xfrm>
            <a:off x="4057650" y="1463675"/>
            <a:ext cx="360363" cy="3603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3" name="Oval 42"/>
          <p:cNvSpPr/>
          <p:nvPr userDrawn="1"/>
        </p:nvSpPr>
        <p:spPr>
          <a:xfrm>
            <a:off x="4651375" y="1463675"/>
            <a:ext cx="360363" cy="36036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4" name="Oval 43"/>
          <p:cNvSpPr/>
          <p:nvPr userDrawn="1"/>
        </p:nvSpPr>
        <p:spPr>
          <a:xfrm>
            <a:off x="5246688" y="1463675"/>
            <a:ext cx="360362" cy="360363"/>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5" name="Oval 44"/>
          <p:cNvSpPr/>
          <p:nvPr userDrawn="1"/>
        </p:nvSpPr>
        <p:spPr>
          <a:xfrm>
            <a:off x="5840413" y="1463675"/>
            <a:ext cx="360362" cy="3603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6" name="Oval 45"/>
          <p:cNvSpPr/>
          <p:nvPr userDrawn="1"/>
        </p:nvSpPr>
        <p:spPr>
          <a:xfrm>
            <a:off x="6435725" y="1463675"/>
            <a:ext cx="360363" cy="36036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7" name="Oval 46"/>
          <p:cNvSpPr/>
          <p:nvPr userDrawn="1"/>
        </p:nvSpPr>
        <p:spPr>
          <a:xfrm>
            <a:off x="7029450" y="1463675"/>
            <a:ext cx="360363" cy="360363"/>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8" name="Oval 47"/>
          <p:cNvSpPr/>
          <p:nvPr userDrawn="1"/>
        </p:nvSpPr>
        <p:spPr>
          <a:xfrm>
            <a:off x="7624763" y="1463675"/>
            <a:ext cx="360362" cy="3603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9" name="Oval 48"/>
          <p:cNvSpPr/>
          <p:nvPr userDrawn="1"/>
        </p:nvSpPr>
        <p:spPr>
          <a:xfrm>
            <a:off x="8466138" y="1463675"/>
            <a:ext cx="360362" cy="360363"/>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0" name="Oval 49"/>
          <p:cNvSpPr/>
          <p:nvPr userDrawn="1"/>
        </p:nvSpPr>
        <p:spPr>
          <a:xfrm>
            <a:off x="1679575" y="2058988"/>
            <a:ext cx="360363" cy="358775"/>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1" name="Oval 50"/>
          <p:cNvSpPr/>
          <p:nvPr userDrawn="1"/>
        </p:nvSpPr>
        <p:spPr>
          <a:xfrm>
            <a:off x="2273300" y="2058988"/>
            <a:ext cx="360363"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2" name="Oval 51"/>
          <p:cNvSpPr/>
          <p:nvPr userDrawn="1"/>
        </p:nvSpPr>
        <p:spPr>
          <a:xfrm>
            <a:off x="2868613" y="2058988"/>
            <a:ext cx="360362" cy="358775"/>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3" name="Oval 52"/>
          <p:cNvSpPr/>
          <p:nvPr userDrawn="1"/>
        </p:nvSpPr>
        <p:spPr>
          <a:xfrm>
            <a:off x="3462338" y="2058988"/>
            <a:ext cx="360362" cy="358775"/>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4" name="Oval 53"/>
          <p:cNvSpPr/>
          <p:nvPr userDrawn="1"/>
        </p:nvSpPr>
        <p:spPr>
          <a:xfrm>
            <a:off x="4057650" y="2058988"/>
            <a:ext cx="360363"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5" name="Oval 54"/>
          <p:cNvSpPr/>
          <p:nvPr userDrawn="1"/>
        </p:nvSpPr>
        <p:spPr>
          <a:xfrm>
            <a:off x="4651375" y="2058988"/>
            <a:ext cx="360363" cy="358775"/>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6" name="Oval 55"/>
          <p:cNvSpPr/>
          <p:nvPr userDrawn="1"/>
        </p:nvSpPr>
        <p:spPr>
          <a:xfrm>
            <a:off x="5246688" y="2058988"/>
            <a:ext cx="360362" cy="358775"/>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7" name="Oval 56"/>
          <p:cNvSpPr/>
          <p:nvPr userDrawn="1"/>
        </p:nvSpPr>
        <p:spPr>
          <a:xfrm>
            <a:off x="5840413" y="2058988"/>
            <a:ext cx="360362"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8" name="Oval 57"/>
          <p:cNvSpPr/>
          <p:nvPr userDrawn="1"/>
        </p:nvSpPr>
        <p:spPr>
          <a:xfrm>
            <a:off x="6435725" y="2058988"/>
            <a:ext cx="360363" cy="358775"/>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9" name="Oval 58"/>
          <p:cNvSpPr/>
          <p:nvPr userDrawn="1"/>
        </p:nvSpPr>
        <p:spPr>
          <a:xfrm>
            <a:off x="7029450" y="2058988"/>
            <a:ext cx="360363" cy="358775"/>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0" name="Oval 59"/>
          <p:cNvSpPr/>
          <p:nvPr userDrawn="1"/>
        </p:nvSpPr>
        <p:spPr>
          <a:xfrm>
            <a:off x="7624763" y="2058988"/>
            <a:ext cx="360362"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1" name="Oval 60"/>
          <p:cNvSpPr/>
          <p:nvPr userDrawn="1"/>
        </p:nvSpPr>
        <p:spPr>
          <a:xfrm>
            <a:off x="8466138" y="2058988"/>
            <a:ext cx="360362" cy="358775"/>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2" name="Oval 61"/>
          <p:cNvSpPr/>
          <p:nvPr userDrawn="1"/>
        </p:nvSpPr>
        <p:spPr>
          <a:xfrm>
            <a:off x="1679575" y="2652713"/>
            <a:ext cx="360363" cy="360362"/>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3" name="Oval 62"/>
          <p:cNvSpPr/>
          <p:nvPr userDrawn="1"/>
        </p:nvSpPr>
        <p:spPr>
          <a:xfrm>
            <a:off x="2273300" y="2652713"/>
            <a:ext cx="360363" cy="36036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4" name="Oval 63"/>
          <p:cNvSpPr/>
          <p:nvPr userDrawn="1"/>
        </p:nvSpPr>
        <p:spPr>
          <a:xfrm>
            <a:off x="2868613" y="2652713"/>
            <a:ext cx="360362" cy="36036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5" name="Oval 64"/>
          <p:cNvSpPr/>
          <p:nvPr userDrawn="1"/>
        </p:nvSpPr>
        <p:spPr>
          <a:xfrm>
            <a:off x="3462338" y="2652713"/>
            <a:ext cx="360362" cy="360362"/>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6" name="Oval 65"/>
          <p:cNvSpPr/>
          <p:nvPr userDrawn="1"/>
        </p:nvSpPr>
        <p:spPr>
          <a:xfrm>
            <a:off x="4057650" y="2652713"/>
            <a:ext cx="360363" cy="36036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7" name="Oval 66"/>
          <p:cNvSpPr/>
          <p:nvPr userDrawn="1"/>
        </p:nvSpPr>
        <p:spPr>
          <a:xfrm>
            <a:off x="4651375" y="2652713"/>
            <a:ext cx="360363" cy="36036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8" name="Oval 67"/>
          <p:cNvSpPr/>
          <p:nvPr userDrawn="1"/>
        </p:nvSpPr>
        <p:spPr>
          <a:xfrm>
            <a:off x="5246688" y="2652713"/>
            <a:ext cx="360362" cy="360362"/>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9" name="Oval 68"/>
          <p:cNvSpPr/>
          <p:nvPr userDrawn="1"/>
        </p:nvSpPr>
        <p:spPr>
          <a:xfrm>
            <a:off x="5840413" y="2652713"/>
            <a:ext cx="360362" cy="36036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0" name="Oval 69"/>
          <p:cNvSpPr/>
          <p:nvPr userDrawn="1"/>
        </p:nvSpPr>
        <p:spPr>
          <a:xfrm>
            <a:off x="6435725" y="2652713"/>
            <a:ext cx="360363" cy="36036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1" name="Oval 70"/>
          <p:cNvSpPr/>
          <p:nvPr userDrawn="1"/>
        </p:nvSpPr>
        <p:spPr>
          <a:xfrm>
            <a:off x="7029450" y="2652713"/>
            <a:ext cx="360363" cy="360362"/>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2" name="Oval 71"/>
          <p:cNvSpPr/>
          <p:nvPr userDrawn="1"/>
        </p:nvSpPr>
        <p:spPr>
          <a:xfrm>
            <a:off x="7624763" y="2652713"/>
            <a:ext cx="360362" cy="36036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3" name="Oval 72"/>
          <p:cNvSpPr/>
          <p:nvPr userDrawn="1"/>
        </p:nvSpPr>
        <p:spPr>
          <a:xfrm>
            <a:off x="8466138" y="2652713"/>
            <a:ext cx="360362" cy="360362"/>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4" name="Oval 73"/>
          <p:cNvSpPr/>
          <p:nvPr userDrawn="1"/>
        </p:nvSpPr>
        <p:spPr>
          <a:xfrm>
            <a:off x="1679575" y="3248025"/>
            <a:ext cx="360363" cy="358775"/>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5" name="Oval 74"/>
          <p:cNvSpPr/>
          <p:nvPr userDrawn="1"/>
        </p:nvSpPr>
        <p:spPr>
          <a:xfrm>
            <a:off x="2273300" y="3248025"/>
            <a:ext cx="360363"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6" name="Oval 75"/>
          <p:cNvSpPr/>
          <p:nvPr userDrawn="1"/>
        </p:nvSpPr>
        <p:spPr>
          <a:xfrm>
            <a:off x="2868613" y="3248025"/>
            <a:ext cx="360362" cy="358775"/>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7" name="Oval 76"/>
          <p:cNvSpPr/>
          <p:nvPr userDrawn="1"/>
        </p:nvSpPr>
        <p:spPr>
          <a:xfrm>
            <a:off x="3462338" y="3248025"/>
            <a:ext cx="360362" cy="358775"/>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8" name="Oval 77"/>
          <p:cNvSpPr/>
          <p:nvPr userDrawn="1"/>
        </p:nvSpPr>
        <p:spPr>
          <a:xfrm>
            <a:off x="4057650" y="3248025"/>
            <a:ext cx="360363"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9" name="Oval 78"/>
          <p:cNvSpPr/>
          <p:nvPr userDrawn="1"/>
        </p:nvSpPr>
        <p:spPr>
          <a:xfrm>
            <a:off x="4651375" y="3248025"/>
            <a:ext cx="360363" cy="358775"/>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0" name="Oval 79"/>
          <p:cNvSpPr/>
          <p:nvPr userDrawn="1"/>
        </p:nvSpPr>
        <p:spPr>
          <a:xfrm>
            <a:off x="5246688" y="3248025"/>
            <a:ext cx="360362" cy="358775"/>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1" name="Oval 80"/>
          <p:cNvSpPr/>
          <p:nvPr userDrawn="1"/>
        </p:nvSpPr>
        <p:spPr>
          <a:xfrm>
            <a:off x="5840413" y="3248025"/>
            <a:ext cx="360362"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2" name="Oval 81"/>
          <p:cNvSpPr/>
          <p:nvPr userDrawn="1"/>
        </p:nvSpPr>
        <p:spPr>
          <a:xfrm>
            <a:off x="6435725" y="3248025"/>
            <a:ext cx="360363" cy="358775"/>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3" name="Oval 82"/>
          <p:cNvSpPr/>
          <p:nvPr userDrawn="1"/>
        </p:nvSpPr>
        <p:spPr>
          <a:xfrm>
            <a:off x="7029450" y="3248025"/>
            <a:ext cx="360363" cy="358775"/>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4" name="Oval 83"/>
          <p:cNvSpPr/>
          <p:nvPr userDrawn="1"/>
        </p:nvSpPr>
        <p:spPr>
          <a:xfrm>
            <a:off x="7624763" y="3248025"/>
            <a:ext cx="360362"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5" name="Oval 84"/>
          <p:cNvSpPr/>
          <p:nvPr userDrawn="1"/>
        </p:nvSpPr>
        <p:spPr>
          <a:xfrm>
            <a:off x="8466138" y="3248025"/>
            <a:ext cx="360362" cy="358775"/>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6" name="Oval 85"/>
          <p:cNvSpPr/>
          <p:nvPr userDrawn="1"/>
        </p:nvSpPr>
        <p:spPr>
          <a:xfrm>
            <a:off x="1679575" y="3841750"/>
            <a:ext cx="360363" cy="360363"/>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7" name="Oval 86"/>
          <p:cNvSpPr/>
          <p:nvPr userDrawn="1"/>
        </p:nvSpPr>
        <p:spPr>
          <a:xfrm>
            <a:off x="2273300" y="3841750"/>
            <a:ext cx="360363" cy="3603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8" name="Oval 87"/>
          <p:cNvSpPr/>
          <p:nvPr userDrawn="1"/>
        </p:nvSpPr>
        <p:spPr>
          <a:xfrm>
            <a:off x="2868613" y="3841750"/>
            <a:ext cx="360362" cy="36036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9" name="Oval 88"/>
          <p:cNvSpPr/>
          <p:nvPr userDrawn="1"/>
        </p:nvSpPr>
        <p:spPr>
          <a:xfrm>
            <a:off x="3462338" y="3841750"/>
            <a:ext cx="360362" cy="360363"/>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0" name="Oval 89"/>
          <p:cNvSpPr/>
          <p:nvPr userDrawn="1"/>
        </p:nvSpPr>
        <p:spPr>
          <a:xfrm>
            <a:off x="4057650" y="3841750"/>
            <a:ext cx="360363" cy="3603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1" name="Oval 90"/>
          <p:cNvSpPr/>
          <p:nvPr userDrawn="1"/>
        </p:nvSpPr>
        <p:spPr>
          <a:xfrm>
            <a:off x="4651375" y="3841750"/>
            <a:ext cx="360363" cy="36036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2" name="Oval 91"/>
          <p:cNvSpPr/>
          <p:nvPr userDrawn="1"/>
        </p:nvSpPr>
        <p:spPr>
          <a:xfrm>
            <a:off x="5246688" y="3841750"/>
            <a:ext cx="360362" cy="360363"/>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3" name="Oval 92"/>
          <p:cNvSpPr/>
          <p:nvPr userDrawn="1"/>
        </p:nvSpPr>
        <p:spPr>
          <a:xfrm>
            <a:off x="5840413" y="3841750"/>
            <a:ext cx="360362" cy="3603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4" name="Oval 93"/>
          <p:cNvSpPr/>
          <p:nvPr userDrawn="1"/>
        </p:nvSpPr>
        <p:spPr>
          <a:xfrm>
            <a:off x="6435725" y="3841750"/>
            <a:ext cx="360363" cy="36036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5" name="Oval 94"/>
          <p:cNvSpPr/>
          <p:nvPr userDrawn="1"/>
        </p:nvSpPr>
        <p:spPr>
          <a:xfrm>
            <a:off x="7029450" y="3841750"/>
            <a:ext cx="360363" cy="360363"/>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6" name="Oval 95"/>
          <p:cNvSpPr/>
          <p:nvPr userDrawn="1"/>
        </p:nvSpPr>
        <p:spPr>
          <a:xfrm>
            <a:off x="7624763" y="3841750"/>
            <a:ext cx="360362" cy="3603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7" name="Oval 96"/>
          <p:cNvSpPr/>
          <p:nvPr userDrawn="1"/>
        </p:nvSpPr>
        <p:spPr>
          <a:xfrm>
            <a:off x="8466138" y="3841750"/>
            <a:ext cx="360362" cy="360363"/>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8" name="Oval 97"/>
          <p:cNvSpPr/>
          <p:nvPr userDrawn="1"/>
        </p:nvSpPr>
        <p:spPr>
          <a:xfrm>
            <a:off x="1679575" y="4437063"/>
            <a:ext cx="360363" cy="358775"/>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9" name="Oval 98"/>
          <p:cNvSpPr/>
          <p:nvPr userDrawn="1"/>
        </p:nvSpPr>
        <p:spPr>
          <a:xfrm>
            <a:off x="2273300" y="4437063"/>
            <a:ext cx="360363"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0" name="Oval 99"/>
          <p:cNvSpPr/>
          <p:nvPr userDrawn="1"/>
        </p:nvSpPr>
        <p:spPr>
          <a:xfrm>
            <a:off x="2868613" y="4437063"/>
            <a:ext cx="360362" cy="358775"/>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1" name="Oval 100"/>
          <p:cNvSpPr/>
          <p:nvPr userDrawn="1"/>
        </p:nvSpPr>
        <p:spPr>
          <a:xfrm>
            <a:off x="3462338" y="4437063"/>
            <a:ext cx="360362" cy="358775"/>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2" name="Oval 101"/>
          <p:cNvSpPr/>
          <p:nvPr userDrawn="1"/>
        </p:nvSpPr>
        <p:spPr>
          <a:xfrm>
            <a:off x="4057650" y="4437063"/>
            <a:ext cx="360363"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3" name="Oval 102"/>
          <p:cNvSpPr/>
          <p:nvPr userDrawn="1"/>
        </p:nvSpPr>
        <p:spPr>
          <a:xfrm>
            <a:off x="4651375" y="4437063"/>
            <a:ext cx="360363" cy="358775"/>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4" name="Oval 103"/>
          <p:cNvSpPr/>
          <p:nvPr userDrawn="1"/>
        </p:nvSpPr>
        <p:spPr>
          <a:xfrm>
            <a:off x="5246688" y="4437063"/>
            <a:ext cx="360362" cy="358775"/>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5" name="Oval 104"/>
          <p:cNvSpPr/>
          <p:nvPr userDrawn="1"/>
        </p:nvSpPr>
        <p:spPr>
          <a:xfrm>
            <a:off x="5840413" y="4437063"/>
            <a:ext cx="360362"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6" name="Oval 105"/>
          <p:cNvSpPr/>
          <p:nvPr userDrawn="1"/>
        </p:nvSpPr>
        <p:spPr>
          <a:xfrm>
            <a:off x="6435725" y="4437063"/>
            <a:ext cx="360363" cy="358775"/>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7" name="Oval 106"/>
          <p:cNvSpPr/>
          <p:nvPr userDrawn="1"/>
        </p:nvSpPr>
        <p:spPr>
          <a:xfrm>
            <a:off x="7029450" y="4437063"/>
            <a:ext cx="360363" cy="358775"/>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8" name="Oval 107"/>
          <p:cNvSpPr/>
          <p:nvPr userDrawn="1"/>
        </p:nvSpPr>
        <p:spPr>
          <a:xfrm>
            <a:off x="7624763" y="4437063"/>
            <a:ext cx="360362"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9" name="Oval 108"/>
          <p:cNvSpPr/>
          <p:nvPr userDrawn="1"/>
        </p:nvSpPr>
        <p:spPr>
          <a:xfrm>
            <a:off x="8466138" y="4437063"/>
            <a:ext cx="360362" cy="358775"/>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0" name="Oval 109"/>
          <p:cNvSpPr/>
          <p:nvPr userDrawn="1"/>
        </p:nvSpPr>
        <p:spPr>
          <a:xfrm>
            <a:off x="1679575" y="5626100"/>
            <a:ext cx="360363" cy="358775"/>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1" name="Oval 110"/>
          <p:cNvSpPr/>
          <p:nvPr userDrawn="1"/>
        </p:nvSpPr>
        <p:spPr>
          <a:xfrm>
            <a:off x="2273300" y="5626100"/>
            <a:ext cx="360363"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2" name="Oval 111"/>
          <p:cNvSpPr/>
          <p:nvPr userDrawn="1"/>
        </p:nvSpPr>
        <p:spPr>
          <a:xfrm>
            <a:off x="2868613" y="5626100"/>
            <a:ext cx="360362" cy="358775"/>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3" name="Oval 112"/>
          <p:cNvSpPr/>
          <p:nvPr userDrawn="1"/>
        </p:nvSpPr>
        <p:spPr>
          <a:xfrm>
            <a:off x="3462338" y="5626100"/>
            <a:ext cx="360362" cy="358775"/>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4" name="Oval 113"/>
          <p:cNvSpPr/>
          <p:nvPr userDrawn="1"/>
        </p:nvSpPr>
        <p:spPr>
          <a:xfrm>
            <a:off x="4057650" y="5626100"/>
            <a:ext cx="360363"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5" name="Oval 114"/>
          <p:cNvSpPr/>
          <p:nvPr userDrawn="1"/>
        </p:nvSpPr>
        <p:spPr>
          <a:xfrm>
            <a:off x="4651375" y="5626100"/>
            <a:ext cx="360363" cy="358775"/>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6" name="Oval 115"/>
          <p:cNvSpPr/>
          <p:nvPr userDrawn="1"/>
        </p:nvSpPr>
        <p:spPr>
          <a:xfrm>
            <a:off x="5246688" y="5626100"/>
            <a:ext cx="360362" cy="358775"/>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7" name="Oval 116"/>
          <p:cNvSpPr/>
          <p:nvPr userDrawn="1"/>
        </p:nvSpPr>
        <p:spPr>
          <a:xfrm>
            <a:off x="5840413" y="5626100"/>
            <a:ext cx="360362"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8" name="Oval 117"/>
          <p:cNvSpPr/>
          <p:nvPr userDrawn="1"/>
        </p:nvSpPr>
        <p:spPr>
          <a:xfrm>
            <a:off x="6435725" y="5626100"/>
            <a:ext cx="360363" cy="358775"/>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9" name="Oval 118"/>
          <p:cNvSpPr/>
          <p:nvPr userDrawn="1"/>
        </p:nvSpPr>
        <p:spPr>
          <a:xfrm>
            <a:off x="7029450" y="5626100"/>
            <a:ext cx="360363" cy="358775"/>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0" name="Oval 119"/>
          <p:cNvSpPr/>
          <p:nvPr userDrawn="1"/>
        </p:nvSpPr>
        <p:spPr>
          <a:xfrm>
            <a:off x="7624763" y="5626100"/>
            <a:ext cx="360362"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1" name="Oval 120"/>
          <p:cNvSpPr/>
          <p:nvPr userDrawn="1"/>
        </p:nvSpPr>
        <p:spPr>
          <a:xfrm>
            <a:off x="8466138" y="5626100"/>
            <a:ext cx="360362" cy="358775"/>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2" name="Oval 121"/>
          <p:cNvSpPr/>
          <p:nvPr userDrawn="1"/>
        </p:nvSpPr>
        <p:spPr>
          <a:xfrm>
            <a:off x="1679575" y="6219825"/>
            <a:ext cx="360363" cy="360363"/>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3" name="Oval 122"/>
          <p:cNvSpPr/>
          <p:nvPr userDrawn="1"/>
        </p:nvSpPr>
        <p:spPr>
          <a:xfrm>
            <a:off x="2273300" y="6219825"/>
            <a:ext cx="360363" cy="3603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4" name="Oval 123"/>
          <p:cNvSpPr/>
          <p:nvPr userDrawn="1"/>
        </p:nvSpPr>
        <p:spPr>
          <a:xfrm>
            <a:off x="2868613" y="6219825"/>
            <a:ext cx="360362" cy="36036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5" name="Oval 124"/>
          <p:cNvSpPr/>
          <p:nvPr userDrawn="1"/>
        </p:nvSpPr>
        <p:spPr>
          <a:xfrm>
            <a:off x="3462338" y="6219825"/>
            <a:ext cx="360362" cy="360363"/>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6" name="Oval 125"/>
          <p:cNvSpPr/>
          <p:nvPr userDrawn="1"/>
        </p:nvSpPr>
        <p:spPr>
          <a:xfrm>
            <a:off x="4057650" y="6219825"/>
            <a:ext cx="360363" cy="3603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7" name="Oval 126"/>
          <p:cNvSpPr/>
          <p:nvPr userDrawn="1"/>
        </p:nvSpPr>
        <p:spPr>
          <a:xfrm>
            <a:off x="4651375" y="6219825"/>
            <a:ext cx="360363" cy="36036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8" name="Oval 127"/>
          <p:cNvSpPr/>
          <p:nvPr userDrawn="1"/>
        </p:nvSpPr>
        <p:spPr>
          <a:xfrm>
            <a:off x="5246688" y="6219825"/>
            <a:ext cx="360362" cy="360363"/>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9" name="Oval 128"/>
          <p:cNvSpPr/>
          <p:nvPr userDrawn="1"/>
        </p:nvSpPr>
        <p:spPr>
          <a:xfrm>
            <a:off x="5840413" y="6219825"/>
            <a:ext cx="360362" cy="3603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0" name="Oval 129"/>
          <p:cNvSpPr/>
          <p:nvPr userDrawn="1"/>
        </p:nvSpPr>
        <p:spPr>
          <a:xfrm>
            <a:off x="6435725" y="6219825"/>
            <a:ext cx="360363" cy="36036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1" name="Oval 130"/>
          <p:cNvSpPr/>
          <p:nvPr userDrawn="1"/>
        </p:nvSpPr>
        <p:spPr>
          <a:xfrm>
            <a:off x="7029450" y="6219825"/>
            <a:ext cx="360363" cy="360363"/>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2" name="Oval 131"/>
          <p:cNvSpPr/>
          <p:nvPr userDrawn="1"/>
        </p:nvSpPr>
        <p:spPr>
          <a:xfrm>
            <a:off x="7624763" y="6219825"/>
            <a:ext cx="360362" cy="3603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3" name="Oval 132"/>
          <p:cNvSpPr/>
          <p:nvPr userDrawn="1"/>
        </p:nvSpPr>
        <p:spPr>
          <a:xfrm>
            <a:off x="8466138" y="6219825"/>
            <a:ext cx="360362" cy="360363"/>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103" name="Rectangle 7"/>
          <p:cNvSpPr>
            <a:spLocks noGrp="1" noChangeArrowheads="1"/>
          </p:cNvSpPr>
          <p:nvPr>
            <p:ph type="subTitle" idx="1"/>
          </p:nvPr>
        </p:nvSpPr>
        <p:spPr>
          <a:xfrm>
            <a:off x="1173163" y="4187825"/>
            <a:ext cx="6716712" cy="842963"/>
          </a:xfrm>
          <a:solidFill>
            <a:srgbClr val="FFFFFF">
              <a:alpha val="78000"/>
            </a:srgbClr>
          </a:solidFill>
        </p:spPr>
        <p:txBody>
          <a:bodyPr/>
          <a:lstStyle>
            <a:lvl1pPr marL="0" indent="0" algn="ctr">
              <a:buFontTx/>
              <a:buNone/>
              <a:defRPr/>
            </a:lvl1pPr>
          </a:lstStyle>
          <a:p>
            <a:pPr lvl="0"/>
            <a:r>
              <a:rPr lang="en-GB" noProof="0" smtClean="0"/>
              <a:t>Click to edit Master subtitle style</a:t>
            </a:r>
          </a:p>
        </p:txBody>
      </p:sp>
      <p:sp>
        <p:nvSpPr>
          <p:cNvPr id="4102" name="Rectangle 6"/>
          <p:cNvSpPr>
            <a:spLocks noGrp="1" noChangeArrowheads="1"/>
          </p:cNvSpPr>
          <p:nvPr>
            <p:ph type="ctrTitle"/>
          </p:nvPr>
        </p:nvSpPr>
        <p:spPr>
          <a:xfrm>
            <a:off x="1173163" y="1611313"/>
            <a:ext cx="6716712" cy="1951037"/>
          </a:xfrm>
          <a:solidFill>
            <a:srgbClr val="FFFFFF">
              <a:alpha val="78000"/>
            </a:srgbClr>
          </a:solidFill>
        </p:spPr>
        <p:txBody>
          <a:bodyPr/>
          <a:lstStyle>
            <a:lvl1pPr>
              <a:defRPr sz="4800"/>
            </a:lvl1pPr>
          </a:lstStyle>
          <a:p>
            <a:pPr lvl="0"/>
            <a:r>
              <a:rPr lang="en-GB" noProof="0" smtClean="0"/>
              <a:t>Click to edit Master title style</a:t>
            </a:r>
          </a:p>
        </p:txBody>
      </p:sp>
      <p:sp>
        <p:nvSpPr>
          <p:cNvPr id="134" name="Rectangle 11"/>
          <p:cNvSpPr>
            <a:spLocks noGrp="1" noChangeArrowheads="1"/>
          </p:cNvSpPr>
          <p:nvPr>
            <p:ph type="dt" sz="half" idx="10"/>
          </p:nvPr>
        </p:nvSpPr>
        <p:spPr bwMode="auto">
          <a:xfrm>
            <a:off x="457200" y="6605588"/>
            <a:ext cx="2133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endParaRPr lang="en-GB"/>
          </a:p>
        </p:txBody>
      </p:sp>
      <p:sp>
        <p:nvSpPr>
          <p:cNvPr id="135" name="Rectangle 12"/>
          <p:cNvSpPr>
            <a:spLocks noGrp="1" noChangeArrowheads="1"/>
          </p:cNvSpPr>
          <p:nvPr>
            <p:ph type="ftr" sz="quarter" idx="11"/>
          </p:nvPr>
        </p:nvSpPr>
        <p:spPr bwMode="auto">
          <a:xfrm>
            <a:off x="3124200" y="6605588"/>
            <a:ext cx="2895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en-GB"/>
          </a:p>
        </p:txBody>
      </p:sp>
      <p:sp>
        <p:nvSpPr>
          <p:cNvPr id="136" name="Rectangle 13"/>
          <p:cNvSpPr>
            <a:spLocks noGrp="1" noChangeArrowheads="1"/>
          </p:cNvSpPr>
          <p:nvPr>
            <p:ph type="sldNum" sz="quarter" idx="12"/>
          </p:nvPr>
        </p:nvSpPr>
        <p:spPr bwMode="auto">
          <a:xfrm>
            <a:off x="6553200" y="6605588"/>
            <a:ext cx="2133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E4ED1C3F-722E-4FD1-90F1-E57687E16978}" type="slidenum">
              <a:rPr lang="en-GB" altLang="en-US"/>
              <a:pPr>
                <a:defRPr/>
              </a:pPr>
              <a:t>‹#›</a:t>
            </a:fld>
            <a:endParaRPr lang="en-GB" altLang="en-US"/>
          </a:p>
        </p:txBody>
      </p:sp>
    </p:spTree>
    <p:extLst>
      <p:ext uri="{BB962C8B-B14F-4D97-AF65-F5344CB8AC3E}">
        <p14:creationId xmlns:p14="http://schemas.microsoft.com/office/powerpoint/2010/main" val="2635172744"/>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299007786"/>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72138" y="260350"/>
            <a:ext cx="1738312" cy="60848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5062538" cy="6084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436885025"/>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6953250" cy="1223963"/>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741488"/>
            <a:ext cx="6953250" cy="4603750"/>
          </a:xfrm>
        </p:spPr>
        <p:txBody>
          <a:bodyPr/>
          <a:lstStyle/>
          <a:p>
            <a:pPr lvl="0"/>
            <a:endParaRPr lang="en-GB" noProof="0" smtClean="0"/>
          </a:p>
        </p:txBody>
      </p:sp>
    </p:spTree>
    <p:extLst>
      <p:ext uri="{BB962C8B-B14F-4D97-AF65-F5344CB8AC3E}">
        <p14:creationId xmlns:p14="http://schemas.microsoft.com/office/powerpoint/2010/main" val="1990210381"/>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6953250" cy="122396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741488"/>
            <a:ext cx="3400425" cy="4603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010025" y="1741488"/>
            <a:ext cx="3400425" cy="4603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855150465"/>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855193842"/>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750660146"/>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57881054"/>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741488"/>
            <a:ext cx="3400425" cy="4603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010025" y="1741488"/>
            <a:ext cx="3400425" cy="4603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617141324"/>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56285032"/>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229609778"/>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145738"/>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65629208"/>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58839736"/>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 name="Oval 42"/>
          <p:cNvSpPr/>
          <p:nvPr userDrawn="1"/>
        </p:nvSpPr>
        <p:spPr>
          <a:xfrm>
            <a:off x="6811963" y="274638"/>
            <a:ext cx="360362" cy="36036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4" name="Oval 43"/>
          <p:cNvSpPr/>
          <p:nvPr userDrawn="1"/>
        </p:nvSpPr>
        <p:spPr>
          <a:xfrm>
            <a:off x="7407275" y="274638"/>
            <a:ext cx="360363" cy="36036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5" name="Oval 44"/>
          <p:cNvSpPr/>
          <p:nvPr userDrawn="1"/>
        </p:nvSpPr>
        <p:spPr>
          <a:xfrm>
            <a:off x="8001000" y="274638"/>
            <a:ext cx="360363" cy="360362"/>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6" name="Oval 45"/>
          <p:cNvSpPr/>
          <p:nvPr userDrawn="1"/>
        </p:nvSpPr>
        <p:spPr>
          <a:xfrm>
            <a:off x="8596313" y="274638"/>
            <a:ext cx="360362" cy="36036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4" name="Oval 63"/>
          <p:cNvSpPr/>
          <p:nvPr userDrawn="1"/>
        </p:nvSpPr>
        <p:spPr>
          <a:xfrm>
            <a:off x="6811963" y="869950"/>
            <a:ext cx="360362"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5" name="Oval 64"/>
          <p:cNvSpPr/>
          <p:nvPr userDrawn="1"/>
        </p:nvSpPr>
        <p:spPr>
          <a:xfrm>
            <a:off x="7407275" y="869950"/>
            <a:ext cx="360363" cy="358775"/>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6" name="Oval 65"/>
          <p:cNvSpPr/>
          <p:nvPr userDrawn="1"/>
        </p:nvSpPr>
        <p:spPr>
          <a:xfrm>
            <a:off x="8001000" y="869950"/>
            <a:ext cx="360363" cy="358775"/>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7" name="Oval 66"/>
          <p:cNvSpPr/>
          <p:nvPr userDrawn="1"/>
        </p:nvSpPr>
        <p:spPr>
          <a:xfrm>
            <a:off x="8596313" y="869950"/>
            <a:ext cx="360362"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6" name="Oval 75"/>
          <p:cNvSpPr/>
          <p:nvPr userDrawn="1"/>
        </p:nvSpPr>
        <p:spPr>
          <a:xfrm>
            <a:off x="6811963" y="1463675"/>
            <a:ext cx="360362" cy="3603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7" name="Oval 76"/>
          <p:cNvSpPr/>
          <p:nvPr userDrawn="1"/>
        </p:nvSpPr>
        <p:spPr>
          <a:xfrm>
            <a:off x="7407275" y="1463675"/>
            <a:ext cx="360363" cy="36036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8" name="Oval 77"/>
          <p:cNvSpPr/>
          <p:nvPr userDrawn="1"/>
        </p:nvSpPr>
        <p:spPr>
          <a:xfrm>
            <a:off x="8001000" y="1463675"/>
            <a:ext cx="360363" cy="360363"/>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9" name="Oval 78"/>
          <p:cNvSpPr/>
          <p:nvPr userDrawn="1"/>
        </p:nvSpPr>
        <p:spPr>
          <a:xfrm>
            <a:off x="8596313" y="1463675"/>
            <a:ext cx="360362" cy="3603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8" name="Oval 87"/>
          <p:cNvSpPr/>
          <p:nvPr userDrawn="1"/>
        </p:nvSpPr>
        <p:spPr>
          <a:xfrm>
            <a:off x="6811963" y="2058988"/>
            <a:ext cx="360362"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9" name="Oval 88"/>
          <p:cNvSpPr/>
          <p:nvPr userDrawn="1"/>
        </p:nvSpPr>
        <p:spPr>
          <a:xfrm>
            <a:off x="7407275" y="2058988"/>
            <a:ext cx="360363" cy="358775"/>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0" name="Oval 89"/>
          <p:cNvSpPr/>
          <p:nvPr userDrawn="1"/>
        </p:nvSpPr>
        <p:spPr>
          <a:xfrm>
            <a:off x="8001000" y="2058988"/>
            <a:ext cx="360363" cy="358775"/>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1" name="Oval 90"/>
          <p:cNvSpPr/>
          <p:nvPr userDrawn="1"/>
        </p:nvSpPr>
        <p:spPr>
          <a:xfrm>
            <a:off x="8596313" y="2058988"/>
            <a:ext cx="360362"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0" name="Oval 99"/>
          <p:cNvSpPr/>
          <p:nvPr userDrawn="1"/>
        </p:nvSpPr>
        <p:spPr>
          <a:xfrm>
            <a:off x="6811963" y="2652713"/>
            <a:ext cx="360362" cy="36036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1" name="Oval 100"/>
          <p:cNvSpPr/>
          <p:nvPr userDrawn="1"/>
        </p:nvSpPr>
        <p:spPr>
          <a:xfrm>
            <a:off x="7407275" y="2652713"/>
            <a:ext cx="360363" cy="36036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2" name="Oval 101"/>
          <p:cNvSpPr/>
          <p:nvPr userDrawn="1"/>
        </p:nvSpPr>
        <p:spPr>
          <a:xfrm>
            <a:off x="8001000" y="2652713"/>
            <a:ext cx="360363" cy="360362"/>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3" name="Oval 102"/>
          <p:cNvSpPr/>
          <p:nvPr userDrawn="1"/>
        </p:nvSpPr>
        <p:spPr>
          <a:xfrm>
            <a:off x="8596313" y="2652713"/>
            <a:ext cx="360362" cy="36036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2" name="Oval 111"/>
          <p:cNvSpPr/>
          <p:nvPr userDrawn="1"/>
        </p:nvSpPr>
        <p:spPr>
          <a:xfrm>
            <a:off x="6811963" y="3248025"/>
            <a:ext cx="360362"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3" name="Oval 112"/>
          <p:cNvSpPr/>
          <p:nvPr userDrawn="1"/>
        </p:nvSpPr>
        <p:spPr>
          <a:xfrm>
            <a:off x="7407275" y="3248025"/>
            <a:ext cx="360363" cy="358775"/>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4" name="Oval 113"/>
          <p:cNvSpPr/>
          <p:nvPr userDrawn="1"/>
        </p:nvSpPr>
        <p:spPr>
          <a:xfrm>
            <a:off x="8001000" y="3248025"/>
            <a:ext cx="360363" cy="358775"/>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5" name="Oval 114"/>
          <p:cNvSpPr/>
          <p:nvPr userDrawn="1"/>
        </p:nvSpPr>
        <p:spPr>
          <a:xfrm>
            <a:off x="8596313" y="3248025"/>
            <a:ext cx="360362"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4" name="Oval 123"/>
          <p:cNvSpPr/>
          <p:nvPr userDrawn="1"/>
        </p:nvSpPr>
        <p:spPr>
          <a:xfrm>
            <a:off x="6811963" y="3841750"/>
            <a:ext cx="360362" cy="3603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5" name="Oval 124"/>
          <p:cNvSpPr/>
          <p:nvPr userDrawn="1"/>
        </p:nvSpPr>
        <p:spPr>
          <a:xfrm>
            <a:off x="7407275" y="3841750"/>
            <a:ext cx="360363" cy="36036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6" name="Oval 125"/>
          <p:cNvSpPr/>
          <p:nvPr userDrawn="1"/>
        </p:nvSpPr>
        <p:spPr>
          <a:xfrm>
            <a:off x="8001000" y="3841750"/>
            <a:ext cx="360363" cy="360363"/>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7" name="Oval 126"/>
          <p:cNvSpPr/>
          <p:nvPr userDrawn="1"/>
        </p:nvSpPr>
        <p:spPr>
          <a:xfrm>
            <a:off x="8596313" y="3841750"/>
            <a:ext cx="360362" cy="3603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6" name="Oval 135"/>
          <p:cNvSpPr/>
          <p:nvPr userDrawn="1"/>
        </p:nvSpPr>
        <p:spPr>
          <a:xfrm>
            <a:off x="6811963" y="4437063"/>
            <a:ext cx="360362"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7" name="Oval 136"/>
          <p:cNvSpPr/>
          <p:nvPr userDrawn="1"/>
        </p:nvSpPr>
        <p:spPr>
          <a:xfrm>
            <a:off x="7407275" y="4437063"/>
            <a:ext cx="360363" cy="358775"/>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8" name="Oval 137"/>
          <p:cNvSpPr/>
          <p:nvPr userDrawn="1"/>
        </p:nvSpPr>
        <p:spPr>
          <a:xfrm>
            <a:off x="8001000" y="4437063"/>
            <a:ext cx="360363" cy="358775"/>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9" name="Oval 138"/>
          <p:cNvSpPr/>
          <p:nvPr userDrawn="1"/>
        </p:nvSpPr>
        <p:spPr>
          <a:xfrm>
            <a:off x="8596313" y="4437063"/>
            <a:ext cx="360362"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8" name="Oval 147"/>
          <p:cNvSpPr/>
          <p:nvPr userDrawn="1"/>
        </p:nvSpPr>
        <p:spPr>
          <a:xfrm>
            <a:off x="6811963" y="5626100"/>
            <a:ext cx="360362"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9" name="Oval 148"/>
          <p:cNvSpPr/>
          <p:nvPr userDrawn="1"/>
        </p:nvSpPr>
        <p:spPr>
          <a:xfrm>
            <a:off x="7407275" y="5626100"/>
            <a:ext cx="360363" cy="358775"/>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0" name="Oval 149"/>
          <p:cNvSpPr/>
          <p:nvPr userDrawn="1"/>
        </p:nvSpPr>
        <p:spPr>
          <a:xfrm>
            <a:off x="8001000" y="5626100"/>
            <a:ext cx="360363" cy="358775"/>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1" name="Oval 150"/>
          <p:cNvSpPr/>
          <p:nvPr userDrawn="1"/>
        </p:nvSpPr>
        <p:spPr>
          <a:xfrm>
            <a:off x="8596313" y="5626100"/>
            <a:ext cx="360362"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0" name="Oval 159"/>
          <p:cNvSpPr/>
          <p:nvPr userDrawn="1"/>
        </p:nvSpPr>
        <p:spPr>
          <a:xfrm>
            <a:off x="6811963" y="6219825"/>
            <a:ext cx="360362" cy="3603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1" name="Oval 160"/>
          <p:cNvSpPr/>
          <p:nvPr userDrawn="1"/>
        </p:nvSpPr>
        <p:spPr>
          <a:xfrm>
            <a:off x="7407275" y="6219825"/>
            <a:ext cx="360363" cy="36036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2" name="Oval 161"/>
          <p:cNvSpPr/>
          <p:nvPr userDrawn="1"/>
        </p:nvSpPr>
        <p:spPr>
          <a:xfrm>
            <a:off x="8001000" y="6219825"/>
            <a:ext cx="360363" cy="360363"/>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 name="Oval 162"/>
          <p:cNvSpPr/>
          <p:nvPr userDrawn="1"/>
        </p:nvSpPr>
        <p:spPr>
          <a:xfrm>
            <a:off x="8596313" y="6219825"/>
            <a:ext cx="360362" cy="3603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66" name="Rectangle 2"/>
          <p:cNvSpPr>
            <a:spLocks noGrp="1" noChangeArrowheads="1"/>
          </p:cNvSpPr>
          <p:nvPr>
            <p:ph type="title"/>
          </p:nvPr>
        </p:nvSpPr>
        <p:spPr bwMode="auto">
          <a:xfrm>
            <a:off x="457200" y="260350"/>
            <a:ext cx="6953250" cy="1223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67" name="Rectangle 3"/>
          <p:cNvSpPr>
            <a:spLocks noGrp="1" noChangeArrowheads="1"/>
          </p:cNvSpPr>
          <p:nvPr>
            <p:ph type="body" idx="1"/>
          </p:nvPr>
        </p:nvSpPr>
        <p:spPr bwMode="auto">
          <a:xfrm>
            <a:off x="457200" y="1741488"/>
            <a:ext cx="6953250" cy="4603750"/>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Tree>
  </p:cSld>
  <p:clrMap bg1="lt1" tx1="dk1" bg2="lt2" tx2="dk2" accent1="accent1" accent2="accent2" accent3="accent3" accent4="accent4" accent5="accent5" accent6="accent6" hlink="hlink" folHlink="folHlink"/>
  <p:sldLayoutIdLst>
    <p:sldLayoutId id="2147483750"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Lst>
  <p:transition>
    <p:wipe dir="r"/>
  </p:transition>
  <p:txStyles>
    <p:titleStyle>
      <a:lvl1pPr algn="ctr" rtl="0" eaLnBrk="0" fontAlgn="base" hangingPunct="0">
        <a:spcBef>
          <a:spcPct val="0"/>
        </a:spcBef>
        <a:spcAft>
          <a:spcPct val="0"/>
        </a:spcAft>
        <a:defRPr sz="4000" b="1">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Arial" charset="0"/>
          <a:cs typeface="Arial" charset="0"/>
        </a:defRPr>
      </a:lvl2pPr>
      <a:lvl3pPr algn="ctr" rtl="0" eaLnBrk="0" fontAlgn="base" hangingPunct="0">
        <a:spcBef>
          <a:spcPct val="0"/>
        </a:spcBef>
        <a:spcAft>
          <a:spcPct val="0"/>
        </a:spcAft>
        <a:defRPr sz="4000" b="1">
          <a:solidFill>
            <a:schemeClr val="tx2"/>
          </a:solidFill>
          <a:latin typeface="Arial" charset="0"/>
          <a:cs typeface="Arial" charset="0"/>
        </a:defRPr>
      </a:lvl3pPr>
      <a:lvl4pPr algn="ctr" rtl="0" eaLnBrk="0" fontAlgn="base" hangingPunct="0">
        <a:spcBef>
          <a:spcPct val="0"/>
        </a:spcBef>
        <a:spcAft>
          <a:spcPct val="0"/>
        </a:spcAft>
        <a:defRPr sz="4000" b="1">
          <a:solidFill>
            <a:schemeClr val="tx2"/>
          </a:solidFill>
          <a:latin typeface="Arial" charset="0"/>
          <a:cs typeface="Arial" charset="0"/>
        </a:defRPr>
      </a:lvl4pPr>
      <a:lvl5pPr algn="ctr" rtl="0" eaLnBrk="0" fontAlgn="base" hangingPunct="0">
        <a:spcBef>
          <a:spcPct val="0"/>
        </a:spcBef>
        <a:spcAft>
          <a:spcPct val="0"/>
        </a:spcAft>
        <a:defRPr sz="4000" b="1">
          <a:solidFill>
            <a:schemeClr val="tx2"/>
          </a:solidFill>
          <a:latin typeface="Arial" charset="0"/>
          <a:cs typeface="Arial" charset="0"/>
        </a:defRPr>
      </a:lvl5pPr>
      <a:lvl6pPr marL="457200" algn="ctr" rtl="0" fontAlgn="base">
        <a:spcBef>
          <a:spcPct val="0"/>
        </a:spcBef>
        <a:spcAft>
          <a:spcPct val="0"/>
        </a:spcAft>
        <a:defRPr sz="4000" b="1">
          <a:solidFill>
            <a:schemeClr val="tx2"/>
          </a:solidFill>
          <a:latin typeface="Arial" charset="0"/>
          <a:cs typeface="Arial" charset="0"/>
        </a:defRPr>
      </a:lvl6pPr>
      <a:lvl7pPr marL="914400" algn="ctr" rtl="0" fontAlgn="base">
        <a:spcBef>
          <a:spcPct val="0"/>
        </a:spcBef>
        <a:spcAft>
          <a:spcPct val="0"/>
        </a:spcAft>
        <a:defRPr sz="4000" b="1">
          <a:solidFill>
            <a:schemeClr val="tx2"/>
          </a:solidFill>
          <a:latin typeface="Arial" charset="0"/>
          <a:cs typeface="Arial" charset="0"/>
        </a:defRPr>
      </a:lvl7pPr>
      <a:lvl8pPr marL="1371600" algn="ctr" rtl="0" fontAlgn="base">
        <a:spcBef>
          <a:spcPct val="0"/>
        </a:spcBef>
        <a:spcAft>
          <a:spcPct val="0"/>
        </a:spcAft>
        <a:defRPr sz="4000" b="1">
          <a:solidFill>
            <a:schemeClr val="tx2"/>
          </a:solidFill>
          <a:latin typeface="Arial" charset="0"/>
          <a:cs typeface="Arial" charset="0"/>
        </a:defRPr>
      </a:lvl8pPr>
      <a:lvl9pPr marL="1828800" algn="ctr" rtl="0" fontAlgn="base">
        <a:spcBef>
          <a:spcPct val="0"/>
        </a:spcBef>
        <a:spcAft>
          <a:spcPct val="0"/>
        </a:spcAft>
        <a:defRPr sz="40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cs typeface="+mn-cs"/>
        </a:defRPr>
      </a:lvl2pPr>
      <a:lvl3pPr marL="1143000" indent="-228600" algn="l" rtl="0" eaLnBrk="0" fontAlgn="base" hangingPunct="0">
        <a:spcBef>
          <a:spcPct val="20000"/>
        </a:spcBef>
        <a:spcAft>
          <a:spcPct val="0"/>
        </a:spcAft>
        <a:buChar char="•"/>
        <a:defRPr sz="2400" b="1">
          <a:solidFill>
            <a:schemeClr val="tx1"/>
          </a:solidFill>
          <a:latin typeface="+mn-lt"/>
          <a:cs typeface="+mn-cs"/>
        </a:defRPr>
      </a:lvl3pPr>
      <a:lvl4pPr marL="1600200" indent="-228600" algn="l" rtl="0" eaLnBrk="0" fontAlgn="base" hangingPunct="0">
        <a:spcBef>
          <a:spcPct val="20000"/>
        </a:spcBef>
        <a:spcAft>
          <a:spcPct val="0"/>
        </a:spcAft>
        <a:buChar char="–"/>
        <a:defRPr sz="2000" b="1">
          <a:solidFill>
            <a:schemeClr val="tx1"/>
          </a:solidFill>
          <a:latin typeface="+mn-lt"/>
          <a:cs typeface="+mn-cs"/>
        </a:defRPr>
      </a:lvl4pPr>
      <a:lvl5pPr marL="2057400" indent="-228600" algn="l" rtl="0" eaLnBrk="0" fontAlgn="base" hangingPunct="0">
        <a:spcBef>
          <a:spcPct val="20000"/>
        </a:spcBef>
        <a:spcAft>
          <a:spcPct val="0"/>
        </a:spcAft>
        <a:buChar char="»"/>
        <a:defRPr sz="2000" b="1">
          <a:solidFill>
            <a:schemeClr val="tx1"/>
          </a:solidFill>
          <a:latin typeface="+mn-lt"/>
          <a:cs typeface="+mn-cs"/>
        </a:defRPr>
      </a:lvl5pPr>
      <a:lvl6pPr marL="2514600" indent="-228600" algn="l" rtl="0" fontAlgn="base">
        <a:spcBef>
          <a:spcPct val="20000"/>
        </a:spcBef>
        <a:spcAft>
          <a:spcPct val="0"/>
        </a:spcAft>
        <a:buChar char="»"/>
        <a:defRPr sz="2000" b="1">
          <a:solidFill>
            <a:schemeClr val="tx1"/>
          </a:solidFill>
          <a:latin typeface="+mn-lt"/>
          <a:cs typeface="+mn-cs"/>
        </a:defRPr>
      </a:lvl6pPr>
      <a:lvl7pPr marL="2971800" indent="-228600" algn="l" rtl="0" fontAlgn="base">
        <a:spcBef>
          <a:spcPct val="20000"/>
        </a:spcBef>
        <a:spcAft>
          <a:spcPct val="0"/>
        </a:spcAft>
        <a:buChar char="»"/>
        <a:defRPr sz="2000" b="1">
          <a:solidFill>
            <a:schemeClr val="tx1"/>
          </a:solidFill>
          <a:latin typeface="+mn-lt"/>
          <a:cs typeface="+mn-cs"/>
        </a:defRPr>
      </a:lvl7pPr>
      <a:lvl8pPr marL="3429000" indent="-228600" algn="l" rtl="0" fontAlgn="base">
        <a:spcBef>
          <a:spcPct val="20000"/>
        </a:spcBef>
        <a:spcAft>
          <a:spcPct val="0"/>
        </a:spcAft>
        <a:buChar char="»"/>
        <a:defRPr sz="2000" b="1">
          <a:solidFill>
            <a:schemeClr val="tx1"/>
          </a:solidFill>
          <a:latin typeface="+mn-lt"/>
          <a:cs typeface="+mn-cs"/>
        </a:defRPr>
      </a:lvl8pPr>
      <a:lvl9pPr marL="3886200" indent="-228600" algn="l" rtl="0" fontAlgn="base">
        <a:spcBef>
          <a:spcPct val="20000"/>
        </a:spcBef>
        <a:spcAft>
          <a:spcPct val="0"/>
        </a:spcAft>
        <a:buChar char="»"/>
        <a:defRPr sz="2000" b="1">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a:xfrm>
            <a:off x="1173163" y="3382963"/>
            <a:ext cx="6716712" cy="1528762"/>
          </a:xfrm>
          <a:solidFill>
            <a:srgbClr val="FFFFFF">
              <a:alpha val="78038"/>
            </a:srgbClr>
          </a:solidFill>
        </p:spPr>
        <p:txBody>
          <a:bodyPr/>
          <a:lstStyle/>
          <a:p>
            <a:pPr eaLnBrk="1" hangingPunct="1"/>
            <a:r>
              <a:rPr lang="en-GB" altLang="en-US" smtClean="0"/>
              <a:t>British Dots Template</a:t>
            </a:r>
          </a:p>
        </p:txBody>
      </p:sp>
      <p:sp>
        <p:nvSpPr>
          <p:cNvPr id="5123" name="Rectangle 5"/>
          <p:cNvSpPr>
            <a:spLocks noGrp="1" noChangeArrowheads="1"/>
          </p:cNvSpPr>
          <p:nvPr>
            <p:ph type="subTitle" idx="1"/>
          </p:nvPr>
        </p:nvSpPr>
        <p:spPr>
          <a:xfrm>
            <a:off x="1173163" y="4911725"/>
            <a:ext cx="6716712" cy="842963"/>
          </a:xfrm>
          <a:solidFill>
            <a:srgbClr val="FFFFFF">
              <a:alpha val="78038"/>
            </a:srgbClr>
          </a:solidFill>
        </p:spPr>
        <p:txBody>
          <a:bodyPr/>
          <a:lstStyle/>
          <a:p>
            <a:pPr eaLnBrk="1" hangingPunct="1"/>
            <a:r>
              <a:rPr lang="en-GB" altLang="en-US" sz="3600" b="0" i="1" smtClean="0"/>
              <a:t>Your name</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l" eaLnBrk="1" hangingPunct="1"/>
            <a:r>
              <a:rPr lang="en-GB" altLang="en-US" b="0" smtClean="0"/>
              <a:t>Example Bullet Point Slide</a:t>
            </a:r>
            <a:endParaRPr lang="en-US" altLang="en-US" b="0" smtClean="0"/>
          </a:p>
        </p:txBody>
      </p:sp>
      <p:sp>
        <p:nvSpPr>
          <p:cNvPr id="7171" name="Rectangle 3"/>
          <p:cNvSpPr>
            <a:spLocks noGrp="1" noChangeArrowheads="1"/>
          </p:cNvSpPr>
          <p:nvPr>
            <p:ph type="body" idx="1"/>
          </p:nvPr>
        </p:nvSpPr>
        <p:spPr/>
        <p:txBody>
          <a:bodyPr/>
          <a:lstStyle/>
          <a:p>
            <a:pPr eaLnBrk="1" hangingPunct="1"/>
            <a:r>
              <a:rPr lang="en-US" altLang="en-US" b="0" smtClean="0"/>
              <a:t>Bullet point</a:t>
            </a:r>
          </a:p>
          <a:p>
            <a:pPr eaLnBrk="1" hangingPunct="1"/>
            <a:r>
              <a:rPr lang="en-US" altLang="en-US" b="0" smtClean="0"/>
              <a:t>Bullet point</a:t>
            </a:r>
          </a:p>
          <a:p>
            <a:pPr lvl="1" eaLnBrk="1" hangingPunct="1"/>
            <a:r>
              <a:rPr lang="en-US" altLang="en-US" b="0"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l" eaLnBrk="1" hangingPunct="1"/>
            <a:r>
              <a:rPr lang="en-GB" altLang="en-US" b="0" smtClean="0"/>
              <a:t>Colour scheme</a:t>
            </a:r>
            <a:endParaRPr lang="en-US" altLang="en-US" b="0" smtClean="0"/>
          </a:p>
        </p:txBody>
      </p:sp>
      <p:sp>
        <p:nvSpPr>
          <p:cNvPr id="9219" name="Rectangle 3"/>
          <p:cNvSpPr>
            <a:spLocks noChangeArrowheads="1"/>
          </p:cNvSpPr>
          <p:nvPr/>
        </p:nvSpPr>
        <p:spPr bwMode="auto">
          <a:xfrm>
            <a:off x="1889125" y="2787650"/>
            <a:ext cx="827088" cy="611188"/>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b="0"/>
          </a:p>
        </p:txBody>
      </p:sp>
      <p:sp>
        <p:nvSpPr>
          <p:cNvPr id="9220" name="Rectangle 4"/>
          <p:cNvSpPr>
            <a:spLocks noChangeArrowheads="1"/>
          </p:cNvSpPr>
          <p:nvPr/>
        </p:nvSpPr>
        <p:spPr bwMode="auto">
          <a:xfrm>
            <a:off x="2965450" y="2787650"/>
            <a:ext cx="827088" cy="611188"/>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b="0"/>
          </a:p>
        </p:txBody>
      </p:sp>
      <p:sp>
        <p:nvSpPr>
          <p:cNvPr id="9221" name="Rectangle 5"/>
          <p:cNvSpPr>
            <a:spLocks noChangeArrowheads="1"/>
          </p:cNvSpPr>
          <p:nvPr/>
        </p:nvSpPr>
        <p:spPr bwMode="auto">
          <a:xfrm>
            <a:off x="836613" y="4402138"/>
            <a:ext cx="827087" cy="6111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b="0"/>
          </a:p>
        </p:txBody>
      </p:sp>
      <p:sp>
        <p:nvSpPr>
          <p:cNvPr id="9222" name="Rectangle 6"/>
          <p:cNvSpPr>
            <a:spLocks noChangeArrowheads="1"/>
          </p:cNvSpPr>
          <p:nvPr/>
        </p:nvSpPr>
        <p:spPr bwMode="auto">
          <a:xfrm>
            <a:off x="1905000" y="4402138"/>
            <a:ext cx="827088" cy="611187"/>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b="0"/>
          </a:p>
        </p:txBody>
      </p:sp>
      <p:sp>
        <p:nvSpPr>
          <p:cNvPr id="9223" name="Rectangle 7"/>
          <p:cNvSpPr>
            <a:spLocks noChangeArrowheads="1"/>
          </p:cNvSpPr>
          <p:nvPr/>
        </p:nvSpPr>
        <p:spPr bwMode="auto">
          <a:xfrm>
            <a:off x="2973388" y="4402138"/>
            <a:ext cx="827087" cy="611187"/>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b="0"/>
          </a:p>
        </p:txBody>
      </p:sp>
      <p:sp>
        <p:nvSpPr>
          <p:cNvPr id="9224" name="Rectangle 8"/>
          <p:cNvSpPr>
            <a:spLocks noChangeArrowheads="1"/>
          </p:cNvSpPr>
          <p:nvPr/>
        </p:nvSpPr>
        <p:spPr bwMode="auto">
          <a:xfrm>
            <a:off x="4043363" y="4402138"/>
            <a:ext cx="827087" cy="611187"/>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b="0"/>
          </a:p>
        </p:txBody>
      </p:sp>
      <p:sp>
        <p:nvSpPr>
          <p:cNvPr id="9225" name="Rectangle 9"/>
          <p:cNvSpPr>
            <a:spLocks noChangeArrowheads="1"/>
          </p:cNvSpPr>
          <p:nvPr/>
        </p:nvSpPr>
        <p:spPr bwMode="auto">
          <a:xfrm>
            <a:off x="4025900" y="2787650"/>
            <a:ext cx="827088" cy="611188"/>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b="0"/>
          </a:p>
        </p:txBody>
      </p:sp>
      <p:sp>
        <p:nvSpPr>
          <p:cNvPr id="9226" name="Rectangle 10"/>
          <p:cNvSpPr>
            <a:spLocks noChangeArrowheads="1"/>
          </p:cNvSpPr>
          <p:nvPr/>
        </p:nvSpPr>
        <p:spPr bwMode="auto">
          <a:xfrm>
            <a:off x="820738" y="2787650"/>
            <a:ext cx="827087" cy="6111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b="0"/>
          </a:p>
        </p:txBody>
      </p:sp>
      <p:sp>
        <p:nvSpPr>
          <p:cNvPr id="9227" name="Text Box 11"/>
          <p:cNvSpPr txBox="1">
            <a:spLocks noChangeArrowheads="1"/>
          </p:cNvSpPr>
          <p:nvPr/>
        </p:nvSpPr>
        <p:spPr bwMode="auto">
          <a:xfrm>
            <a:off x="601663" y="2147888"/>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600" b="0"/>
              <a:t>Background</a:t>
            </a:r>
            <a:endParaRPr lang="en-US" altLang="en-US" sz="1600" b="0"/>
          </a:p>
        </p:txBody>
      </p:sp>
      <p:sp>
        <p:nvSpPr>
          <p:cNvPr id="9228" name="Text Box 12"/>
          <p:cNvSpPr txBox="1">
            <a:spLocks noChangeArrowheads="1"/>
          </p:cNvSpPr>
          <p:nvPr/>
        </p:nvSpPr>
        <p:spPr bwMode="auto">
          <a:xfrm>
            <a:off x="1919288" y="2025650"/>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600" b="0"/>
              <a:t>Text &amp;</a:t>
            </a:r>
          </a:p>
          <a:p>
            <a:pPr algn="ctr" eaLnBrk="1" hangingPunct="1">
              <a:spcBef>
                <a:spcPct val="0"/>
              </a:spcBef>
              <a:buFontTx/>
              <a:buNone/>
            </a:pPr>
            <a:r>
              <a:rPr lang="en-GB" altLang="en-US" sz="1600" b="0"/>
              <a:t>Lines</a:t>
            </a:r>
            <a:endParaRPr lang="en-US" altLang="en-US" sz="1600" b="0"/>
          </a:p>
        </p:txBody>
      </p:sp>
      <p:sp>
        <p:nvSpPr>
          <p:cNvPr id="9229" name="Text Box 13"/>
          <p:cNvSpPr txBox="1">
            <a:spLocks noChangeArrowheads="1"/>
          </p:cNvSpPr>
          <p:nvPr/>
        </p:nvSpPr>
        <p:spPr bwMode="auto">
          <a:xfrm>
            <a:off x="2870200" y="2147888"/>
            <a:ext cx="10175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600" b="0"/>
              <a:t>Shadows</a:t>
            </a:r>
            <a:endParaRPr lang="en-US" altLang="en-US" sz="1600" b="0"/>
          </a:p>
        </p:txBody>
      </p:sp>
      <p:sp>
        <p:nvSpPr>
          <p:cNvPr id="9230" name="Text Box 14"/>
          <p:cNvSpPr txBox="1">
            <a:spLocks noChangeArrowheads="1"/>
          </p:cNvSpPr>
          <p:nvPr/>
        </p:nvSpPr>
        <p:spPr bwMode="auto">
          <a:xfrm>
            <a:off x="4149725" y="2025650"/>
            <a:ext cx="57943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600" b="0"/>
              <a:t>Title</a:t>
            </a:r>
            <a:br>
              <a:rPr lang="en-GB" altLang="en-US" sz="1600" b="0"/>
            </a:br>
            <a:r>
              <a:rPr lang="en-GB" altLang="en-US" sz="1600" b="0"/>
              <a:t>Text</a:t>
            </a:r>
            <a:endParaRPr lang="en-US" altLang="en-US" sz="1600" b="0"/>
          </a:p>
        </p:txBody>
      </p:sp>
      <p:sp>
        <p:nvSpPr>
          <p:cNvPr id="9231" name="Text Box 15"/>
          <p:cNvSpPr txBox="1">
            <a:spLocks noChangeArrowheads="1"/>
          </p:cNvSpPr>
          <p:nvPr/>
        </p:nvSpPr>
        <p:spPr bwMode="auto">
          <a:xfrm>
            <a:off x="979488" y="3762375"/>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600" b="0"/>
              <a:t>Fills</a:t>
            </a:r>
            <a:endParaRPr lang="en-US" altLang="en-US" sz="1600" b="0"/>
          </a:p>
        </p:txBody>
      </p:sp>
      <p:sp>
        <p:nvSpPr>
          <p:cNvPr id="9232" name="Text Box 16"/>
          <p:cNvSpPr txBox="1">
            <a:spLocks noChangeArrowheads="1"/>
          </p:cNvSpPr>
          <p:nvPr/>
        </p:nvSpPr>
        <p:spPr bwMode="auto">
          <a:xfrm>
            <a:off x="1925638" y="3762375"/>
            <a:ext cx="8048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600" b="0"/>
              <a:t>Accent</a:t>
            </a:r>
            <a:endParaRPr lang="en-US" altLang="en-US" sz="1600" b="0"/>
          </a:p>
        </p:txBody>
      </p:sp>
      <p:sp>
        <p:nvSpPr>
          <p:cNvPr id="9233" name="Text Box 17"/>
          <p:cNvSpPr txBox="1">
            <a:spLocks noChangeArrowheads="1"/>
          </p:cNvSpPr>
          <p:nvPr/>
        </p:nvSpPr>
        <p:spPr bwMode="auto">
          <a:xfrm>
            <a:off x="2860675" y="364013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600" b="0"/>
              <a:t>Accent &amp;</a:t>
            </a:r>
          </a:p>
          <a:p>
            <a:pPr algn="ctr" eaLnBrk="1" hangingPunct="1">
              <a:spcBef>
                <a:spcPct val="0"/>
              </a:spcBef>
              <a:buFontTx/>
              <a:buNone/>
            </a:pPr>
            <a:r>
              <a:rPr lang="en-GB" altLang="en-US" sz="1600" b="0"/>
              <a:t>Hyperlink</a:t>
            </a:r>
            <a:endParaRPr lang="en-US" altLang="en-US" sz="1600" b="0"/>
          </a:p>
        </p:txBody>
      </p:sp>
      <p:sp>
        <p:nvSpPr>
          <p:cNvPr id="9234" name="Text Box 18"/>
          <p:cNvSpPr txBox="1">
            <a:spLocks noChangeArrowheads="1"/>
          </p:cNvSpPr>
          <p:nvPr/>
        </p:nvSpPr>
        <p:spPr bwMode="auto">
          <a:xfrm>
            <a:off x="3941763" y="3638550"/>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600" b="0"/>
              <a:t>Followed</a:t>
            </a:r>
          </a:p>
          <a:p>
            <a:pPr algn="ctr" eaLnBrk="1" hangingPunct="1">
              <a:spcBef>
                <a:spcPct val="0"/>
              </a:spcBef>
              <a:buFontTx/>
              <a:buNone/>
            </a:pPr>
            <a:r>
              <a:rPr lang="en-GB" altLang="en-US" sz="1600" b="0"/>
              <a:t>Hyperlink</a:t>
            </a:r>
            <a:endParaRPr lang="en-US" altLang="en-US" sz="1600" b="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b="0" smtClean="0"/>
              <a:t>Sample Graph (3 colours)</a:t>
            </a:r>
            <a:endParaRPr lang="en-US" altLang="en-US" b="0" smtClean="0"/>
          </a:p>
        </p:txBody>
      </p:sp>
      <p:graphicFrame>
        <p:nvGraphicFramePr>
          <p:cNvPr id="11267" name="Object 3"/>
          <p:cNvGraphicFramePr>
            <a:graphicFrameLocks noChangeAspect="1"/>
          </p:cNvGraphicFramePr>
          <p:nvPr/>
        </p:nvGraphicFramePr>
        <p:xfrm>
          <a:off x="130175" y="1989138"/>
          <a:ext cx="6732588" cy="3740150"/>
        </p:xfrm>
        <a:graphic>
          <a:graphicData uri="http://schemas.openxmlformats.org/presentationml/2006/ole">
            <mc:AlternateContent xmlns:mc="http://schemas.openxmlformats.org/markup-compatibility/2006">
              <mc:Choice xmlns:v="urn:schemas-microsoft-com:vml" Requires="v">
                <p:oleObj spid="_x0000_s11268" name="Chart" r:id="rId4" imgW="8296275" imgH="4610100" progId="MSGraph.Chart.8">
                  <p:embed followColorScheme="full"/>
                </p:oleObj>
              </mc:Choice>
              <mc:Fallback>
                <p:oleObj name="Chart" r:id="rId4" imgW="8296275" imgH="46101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0175" y="1989138"/>
                        <a:ext cx="6732588" cy="374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b="0" smtClean="0"/>
              <a:t>Picture slide</a:t>
            </a:r>
            <a:endParaRPr lang="en-US" altLang="en-US" b="0" smtClean="0"/>
          </a:p>
        </p:txBody>
      </p:sp>
      <p:sp>
        <p:nvSpPr>
          <p:cNvPr id="13315" name="Rectangle 3"/>
          <p:cNvSpPr>
            <a:spLocks noGrp="1" noChangeArrowheads="1"/>
          </p:cNvSpPr>
          <p:nvPr>
            <p:ph type="body" sz="half" idx="1"/>
          </p:nvPr>
        </p:nvSpPr>
        <p:spPr>
          <a:xfrm>
            <a:off x="457200" y="1741488"/>
            <a:ext cx="3403600" cy="4603750"/>
          </a:xfrm>
        </p:spPr>
        <p:txBody>
          <a:bodyPr/>
          <a:lstStyle/>
          <a:p>
            <a:pPr eaLnBrk="1" hangingPunct="1"/>
            <a:r>
              <a:rPr lang="en-GB" altLang="en-US" b="0" smtClean="0"/>
              <a:t>Bullet 1</a:t>
            </a:r>
          </a:p>
          <a:p>
            <a:pPr eaLnBrk="1" hangingPunct="1"/>
            <a:r>
              <a:rPr lang="en-GB" altLang="en-US" b="0" smtClean="0"/>
              <a:t>Bullet 2</a:t>
            </a:r>
            <a:endParaRPr lang="en-US" altLang="en-US" b="0" smtClean="0"/>
          </a:p>
        </p:txBody>
      </p:sp>
      <p:pic>
        <p:nvPicPr>
          <p:cNvPr id="13316" name="Picture 7" descr="water 06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4775" y="1422400"/>
            <a:ext cx="3241675" cy="3340100"/>
          </a:xfrm>
          <a:prstGeom prst="rect">
            <a:avLst/>
          </a:prstGeom>
          <a:solidFill>
            <a:schemeClr val="tx1"/>
          </a:solidFill>
          <a:ln w="57150" algn="ctr">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val 18"/>
          <p:cNvSpPr/>
          <p:nvPr/>
        </p:nvSpPr>
        <p:spPr>
          <a:xfrm>
            <a:off x="3298825" y="1754188"/>
            <a:ext cx="1046163" cy="1046162"/>
          </a:xfrm>
          <a:prstGeom prst="ellipse">
            <a:avLst/>
          </a:prstGeom>
          <a:solidFill>
            <a:srgbClr val="1944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 name="Oval 19"/>
          <p:cNvSpPr/>
          <p:nvPr/>
        </p:nvSpPr>
        <p:spPr>
          <a:xfrm>
            <a:off x="1787525" y="1754188"/>
            <a:ext cx="1046163" cy="1046162"/>
          </a:xfrm>
          <a:prstGeom prst="ellipse">
            <a:avLst/>
          </a:prstGeom>
          <a:solidFill>
            <a:schemeClr val="bg1"/>
          </a:solidFill>
          <a:ln>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5" name="Oval 24"/>
          <p:cNvSpPr/>
          <p:nvPr/>
        </p:nvSpPr>
        <p:spPr>
          <a:xfrm>
            <a:off x="385763" y="1755775"/>
            <a:ext cx="1044575" cy="10461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6" name="Oval 25"/>
          <p:cNvSpPr/>
          <p:nvPr/>
        </p:nvSpPr>
        <p:spPr>
          <a:xfrm>
            <a:off x="4800600" y="1727200"/>
            <a:ext cx="1046163" cy="1041400"/>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7" name="Oval 26"/>
          <p:cNvSpPr/>
          <p:nvPr/>
        </p:nvSpPr>
        <p:spPr>
          <a:xfrm>
            <a:off x="6361113" y="1727200"/>
            <a:ext cx="1046162" cy="1041400"/>
          </a:xfrm>
          <a:prstGeom prst="ellipse">
            <a:avLst/>
          </a:prstGeom>
          <a:solidFill>
            <a:schemeClr val="bg1"/>
          </a:solidFill>
          <a:ln>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367" name="Rectangle 2"/>
          <p:cNvSpPr>
            <a:spLocks noGrp="1" noChangeArrowheads="1"/>
          </p:cNvSpPr>
          <p:nvPr>
            <p:ph type="title"/>
          </p:nvPr>
        </p:nvSpPr>
        <p:spPr/>
        <p:txBody>
          <a:bodyPr/>
          <a:lstStyle/>
          <a:p>
            <a:pPr algn="l" eaLnBrk="1" hangingPunct="1"/>
            <a:r>
              <a:rPr lang="en-GB" altLang="en-US" b="0" smtClean="0"/>
              <a:t>Process Flow</a:t>
            </a:r>
          </a:p>
        </p:txBody>
      </p:sp>
      <p:sp>
        <p:nvSpPr>
          <p:cNvPr id="15368" name="Rectangle 3"/>
          <p:cNvSpPr>
            <a:spLocks noChangeArrowheads="1"/>
          </p:cNvSpPr>
          <p:nvPr/>
        </p:nvSpPr>
        <p:spPr bwMode="auto">
          <a:xfrm>
            <a:off x="217488" y="3116263"/>
            <a:ext cx="1376362" cy="2354262"/>
          </a:xfrm>
          <a:prstGeom prst="rect">
            <a:avLst/>
          </a:prstGeom>
          <a:solidFill>
            <a:schemeClr val="bg1"/>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a:lstStyle>
            <a:lvl1pPr marL="180975" indent="-180975">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pPr>
            <a:r>
              <a:rPr lang="en-GB" altLang="en-US" sz="1400" b="0"/>
              <a:t>Bullet 1</a:t>
            </a:r>
          </a:p>
          <a:p>
            <a:pPr eaLnBrk="1" hangingPunct="1">
              <a:spcBef>
                <a:spcPct val="0"/>
              </a:spcBef>
            </a:pPr>
            <a:r>
              <a:rPr lang="en-GB" altLang="en-US" sz="1400" b="0"/>
              <a:t>Bullet 2</a:t>
            </a:r>
          </a:p>
          <a:p>
            <a:pPr eaLnBrk="1" hangingPunct="1">
              <a:spcBef>
                <a:spcPct val="0"/>
              </a:spcBef>
            </a:pPr>
            <a:r>
              <a:rPr lang="en-GB" altLang="en-US" sz="1400" b="0"/>
              <a:t>Bullet 3</a:t>
            </a:r>
          </a:p>
          <a:p>
            <a:pPr eaLnBrk="1" hangingPunct="1">
              <a:spcBef>
                <a:spcPct val="0"/>
              </a:spcBef>
            </a:pPr>
            <a:endParaRPr lang="en-GB" altLang="en-US" sz="1400" b="0"/>
          </a:p>
        </p:txBody>
      </p:sp>
      <p:sp>
        <p:nvSpPr>
          <p:cNvPr id="15369" name="Rectangle 4"/>
          <p:cNvSpPr>
            <a:spLocks noChangeArrowheads="1"/>
          </p:cNvSpPr>
          <p:nvPr/>
        </p:nvSpPr>
        <p:spPr bwMode="auto">
          <a:xfrm>
            <a:off x="1752600" y="3116263"/>
            <a:ext cx="1376363" cy="2354262"/>
          </a:xfrm>
          <a:prstGeom prst="rect">
            <a:avLst/>
          </a:prstGeom>
          <a:solidFill>
            <a:schemeClr val="bg1"/>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a:lstStyle>
            <a:lvl1pPr marL="180975" indent="-180975">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pPr>
            <a:r>
              <a:rPr lang="en-GB" altLang="en-US" sz="1400" b="0"/>
              <a:t>Bullet 1</a:t>
            </a:r>
          </a:p>
          <a:p>
            <a:pPr eaLnBrk="1" hangingPunct="1">
              <a:spcBef>
                <a:spcPct val="0"/>
              </a:spcBef>
            </a:pPr>
            <a:r>
              <a:rPr lang="en-GB" altLang="en-US" sz="1400" b="0"/>
              <a:t>Bullet 2</a:t>
            </a:r>
          </a:p>
          <a:p>
            <a:pPr eaLnBrk="1" hangingPunct="1">
              <a:spcBef>
                <a:spcPct val="0"/>
              </a:spcBef>
            </a:pPr>
            <a:r>
              <a:rPr lang="en-GB" altLang="en-US" sz="1400" b="0"/>
              <a:t>Bullet 3</a:t>
            </a:r>
          </a:p>
          <a:p>
            <a:pPr eaLnBrk="1" hangingPunct="1">
              <a:spcBef>
                <a:spcPct val="0"/>
              </a:spcBef>
            </a:pPr>
            <a:endParaRPr lang="en-GB" altLang="en-US" sz="1400" b="0"/>
          </a:p>
        </p:txBody>
      </p:sp>
      <p:sp>
        <p:nvSpPr>
          <p:cNvPr id="15370" name="Rectangle 5"/>
          <p:cNvSpPr>
            <a:spLocks noChangeArrowheads="1"/>
          </p:cNvSpPr>
          <p:nvPr/>
        </p:nvSpPr>
        <p:spPr bwMode="auto">
          <a:xfrm>
            <a:off x="3262313" y="3116263"/>
            <a:ext cx="1376362" cy="2354262"/>
          </a:xfrm>
          <a:prstGeom prst="rect">
            <a:avLst/>
          </a:prstGeom>
          <a:solidFill>
            <a:schemeClr val="bg1"/>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a:lstStyle>
            <a:lvl1pPr marL="180975" indent="-180975">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pPr>
            <a:r>
              <a:rPr lang="en-GB" altLang="en-US" sz="1400" b="0"/>
              <a:t>Bullet 1</a:t>
            </a:r>
          </a:p>
          <a:p>
            <a:pPr eaLnBrk="1" hangingPunct="1">
              <a:spcBef>
                <a:spcPct val="0"/>
              </a:spcBef>
            </a:pPr>
            <a:r>
              <a:rPr lang="en-GB" altLang="en-US" sz="1400" b="0"/>
              <a:t>Bullet 2</a:t>
            </a:r>
          </a:p>
          <a:p>
            <a:pPr eaLnBrk="1" hangingPunct="1">
              <a:spcBef>
                <a:spcPct val="0"/>
              </a:spcBef>
            </a:pPr>
            <a:r>
              <a:rPr lang="en-GB" altLang="en-US" sz="1400" b="0"/>
              <a:t>Bullet 3</a:t>
            </a:r>
          </a:p>
          <a:p>
            <a:pPr eaLnBrk="1" hangingPunct="1">
              <a:spcBef>
                <a:spcPct val="0"/>
              </a:spcBef>
            </a:pPr>
            <a:endParaRPr lang="en-GB" altLang="en-US" sz="1400" b="0">
              <a:solidFill>
                <a:schemeClr val="accent2"/>
              </a:solidFill>
            </a:endParaRPr>
          </a:p>
        </p:txBody>
      </p:sp>
      <p:sp>
        <p:nvSpPr>
          <p:cNvPr id="15371" name="Rectangle 6"/>
          <p:cNvSpPr>
            <a:spLocks noChangeArrowheads="1"/>
          </p:cNvSpPr>
          <p:nvPr/>
        </p:nvSpPr>
        <p:spPr bwMode="auto">
          <a:xfrm>
            <a:off x="4770438" y="3116263"/>
            <a:ext cx="1376362" cy="2354262"/>
          </a:xfrm>
          <a:prstGeom prst="rect">
            <a:avLst/>
          </a:prstGeom>
          <a:solidFill>
            <a:schemeClr val="bg1"/>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a:lstStyle>
            <a:lvl1pPr marL="180975" indent="-180975">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pPr>
            <a:r>
              <a:rPr lang="en-GB" altLang="en-US" sz="1400" b="0"/>
              <a:t>Bullet 1</a:t>
            </a:r>
          </a:p>
          <a:p>
            <a:pPr eaLnBrk="1" hangingPunct="1">
              <a:spcBef>
                <a:spcPct val="0"/>
              </a:spcBef>
            </a:pPr>
            <a:r>
              <a:rPr lang="en-GB" altLang="en-US" sz="1400" b="0"/>
              <a:t>Bullet 2</a:t>
            </a:r>
          </a:p>
          <a:p>
            <a:pPr eaLnBrk="1" hangingPunct="1">
              <a:spcBef>
                <a:spcPct val="0"/>
              </a:spcBef>
            </a:pPr>
            <a:r>
              <a:rPr lang="en-GB" altLang="en-US" sz="1400" b="0"/>
              <a:t>Bullet 3</a:t>
            </a:r>
          </a:p>
          <a:p>
            <a:pPr eaLnBrk="1" hangingPunct="1">
              <a:spcBef>
                <a:spcPct val="0"/>
              </a:spcBef>
            </a:pPr>
            <a:endParaRPr lang="en-GB" altLang="en-US" sz="1400" b="0"/>
          </a:p>
        </p:txBody>
      </p:sp>
      <p:sp>
        <p:nvSpPr>
          <p:cNvPr id="15372" name="Rectangle 7"/>
          <p:cNvSpPr>
            <a:spLocks noChangeArrowheads="1"/>
          </p:cNvSpPr>
          <p:nvPr/>
        </p:nvSpPr>
        <p:spPr bwMode="auto">
          <a:xfrm>
            <a:off x="6281738" y="3116263"/>
            <a:ext cx="1376362" cy="2354262"/>
          </a:xfrm>
          <a:prstGeom prst="rect">
            <a:avLst/>
          </a:prstGeom>
          <a:solidFill>
            <a:schemeClr val="bg1"/>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a:lstStyle>
            <a:lvl1pPr marL="180975" indent="-180975">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pPr>
            <a:r>
              <a:rPr lang="en-GB" altLang="en-US" sz="1400" b="0"/>
              <a:t>Bullet 1</a:t>
            </a:r>
          </a:p>
          <a:p>
            <a:pPr eaLnBrk="1" hangingPunct="1">
              <a:spcBef>
                <a:spcPct val="0"/>
              </a:spcBef>
            </a:pPr>
            <a:r>
              <a:rPr lang="en-GB" altLang="en-US" sz="1400" b="0"/>
              <a:t>Bullet 2</a:t>
            </a:r>
          </a:p>
          <a:p>
            <a:pPr eaLnBrk="1" hangingPunct="1">
              <a:spcBef>
                <a:spcPct val="0"/>
              </a:spcBef>
            </a:pPr>
            <a:r>
              <a:rPr lang="en-GB" altLang="en-US" sz="1400" b="0"/>
              <a:t>Bullet 3</a:t>
            </a:r>
          </a:p>
          <a:p>
            <a:pPr eaLnBrk="1" hangingPunct="1">
              <a:spcBef>
                <a:spcPct val="0"/>
              </a:spcBef>
            </a:pPr>
            <a:endParaRPr lang="en-GB" altLang="en-US" sz="1400" b="0">
              <a:solidFill>
                <a:schemeClr val="accent2"/>
              </a:solidFill>
            </a:endParaRPr>
          </a:p>
        </p:txBody>
      </p:sp>
      <p:sp>
        <p:nvSpPr>
          <p:cNvPr id="15373" name="Text Box 23"/>
          <p:cNvSpPr txBox="1">
            <a:spLocks noChangeArrowheads="1"/>
          </p:cNvSpPr>
          <p:nvPr/>
        </p:nvSpPr>
        <p:spPr bwMode="auto">
          <a:xfrm>
            <a:off x="2001838" y="2095500"/>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800" b="0"/>
              <a:t>Plan</a:t>
            </a:r>
          </a:p>
        </p:txBody>
      </p:sp>
      <p:sp>
        <p:nvSpPr>
          <p:cNvPr id="15374" name="Text Box 24"/>
          <p:cNvSpPr txBox="1">
            <a:spLocks noChangeArrowheads="1"/>
          </p:cNvSpPr>
          <p:nvPr/>
        </p:nvSpPr>
        <p:spPr bwMode="auto">
          <a:xfrm>
            <a:off x="422275" y="2093913"/>
            <a:ext cx="895350" cy="366712"/>
          </a:xfrm>
          <a:prstGeom prst="rect">
            <a:avLst/>
          </a:prstGeom>
          <a:noFill/>
          <a:ln>
            <a:noFill/>
          </a:ln>
          <a:effectLst/>
          <a:extLst>
            <a:ext uri="{909E8E84-426E-40DD-AFC4-6F175D3DCCD1}">
              <a14:hiddenFill xmlns:a14="http://schemas.microsoft.com/office/drawing/2010/main">
                <a:solidFill>
                  <a:srgbClr val="2E4C9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800" b="0"/>
              <a:t>Design</a:t>
            </a:r>
          </a:p>
        </p:txBody>
      </p:sp>
      <p:sp>
        <p:nvSpPr>
          <p:cNvPr id="15375" name="Text Box 25"/>
          <p:cNvSpPr txBox="1">
            <a:spLocks noChangeArrowheads="1"/>
          </p:cNvSpPr>
          <p:nvPr/>
        </p:nvSpPr>
        <p:spPr bwMode="auto">
          <a:xfrm>
            <a:off x="3455988" y="2095500"/>
            <a:ext cx="692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800" b="0"/>
              <a:t>Build</a:t>
            </a:r>
          </a:p>
        </p:txBody>
      </p:sp>
      <p:sp>
        <p:nvSpPr>
          <p:cNvPr id="15376" name="Text Box 26"/>
          <p:cNvSpPr txBox="1">
            <a:spLocks noChangeArrowheads="1"/>
          </p:cNvSpPr>
          <p:nvPr/>
        </p:nvSpPr>
        <p:spPr bwMode="auto">
          <a:xfrm>
            <a:off x="4930775" y="2093913"/>
            <a:ext cx="628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800" b="0"/>
              <a:t>Test</a:t>
            </a:r>
          </a:p>
        </p:txBody>
      </p:sp>
      <p:sp>
        <p:nvSpPr>
          <p:cNvPr id="15377" name="Text Box 27"/>
          <p:cNvSpPr txBox="1">
            <a:spLocks noChangeArrowheads="1"/>
          </p:cNvSpPr>
          <p:nvPr/>
        </p:nvSpPr>
        <p:spPr bwMode="auto">
          <a:xfrm>
            <a:off x="6318250" y="2095500"/>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800" b="0"/>
              <a:t>Evaluate</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algn="l" eaLnBrk="1" hangingPunct="1"/>
            <a:r>
              <a:rPr lang="en-GB" altLang="en-US" b="0" smtClean="0"/>
              <a:t>Example of a table</a:t>
            </a:r>
            <a:endParaRPr lang="en-US" altLang="en-US" b="0" smtClean="0"/>
          </a:p>
        </p:txBody>
      </p:sp>
      <p:graphicFrame>
        <p:nvGraphicFramePr>
          <p:cNvPr id="85027" name="Group 35"/>
          <p:cNvGraphicFramePr>
            <a:graphicFrameLocks noGrp="1"/>
          </p:cNvGraphicFramePr>
          <p:nvPr>
            <p:ph type="tbl" idx="1"/>
          </p:nvPr>
        </p:nvGraphicFramePr>
        <p:xfrm>
          <a:off x="617538" y="1758950"/>
          <a:ext cx="6256337" cy="3275013"/>
        </p:xfrm>
        <a:graphic>
          <a:graphicData uri="http://schemas.openxmlformats.org/drawingml/2006/table">
            <a:tbl>
              <a:tblPr/>
              <a:tblGrid>
                <a:gridCol w="3128962"/>
                <a:gridCol w="3127375"/>
              </a:tblGrid>
              <a:tr h="5190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smtClean="0">
                          <a:ln>
                            <a:noFill/>
                          </a:ln>
                          <a:solidFill>
                            <a:schemeClr val="tx1"/>
                          </a:solidFill>
                          <a:effectLst/>
                          <a:latin typeface="Arial" charset="0"/>
                          <a:cs typeface="Arial" charset="0"/>
                        </a:rPr>
                        <a:t>Title</a:t>
                      </a: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0" marB="4679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smtClean="0">
                          <a:ln>
                            <a:noFill/>
                          </a:ln>
                          <a:solidFill>
                            <a:schemeClr val="tx1"/>
                          </a:solidFill>
                          <a:effectLst/>
                          <a:latin typeface="Arial" charset="0"/>
                          <a:cs typeface="Arial" charset="0"/>
                        </a:rPr>
                        <a:t>Title</a:t>
                      </a: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0" marB="4679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r>
              <a:tr h="45933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cs typeface="Arial" charset="0"/>
                        </a:rPr>
                        <a:t>Data</a:t>
                      </a:r>
                      <a:endParaRPr kumimoji="0" lang="en-US" sz="2400" b="0" i="0" u="none" strike="noStrike" cap="none" normalizeH="0" baseline="0" smtClean="0">
                        <a:ln>
                          <a:noFill/>
                        </a:ln>
                        <a:solidFill>
                          <a:schemeClr val="tx1"/>
                        </a:solidFill>
                        <a:effectLst/>
                        <a:latin typeface="Arial" charset="0"/>
                        <a:cs typeface="Arial" charset="0"/>
                      </a:endParaRPr>
                    </a:p>
                  </a:txBody>
                  <a:tcPr marL="90000" marR="90000" marT="46790" marB="4679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cs typeface="Arial" charset="0"/>
                        </a:rPr>
                        <a:t>Data</a:t>
                      </a:r>
                      <a:endParaRPr kumimoji="0" lang="en-US" sz="2400" b="0" i="0" u="none" strike="noStrike" cap="none" normalizeH="0" baseline="0" smtClean="0">
                        <a:ln>
                          <a:noFill/>
                        </a:ln>
                        <a:solidFill>
                          <a:schemeClr val="tx1"/>
                        </a:solidFill>
                        <a:effectLst/>
                        <a:latin typeface="Arial" charset="0"/>
                        <a:cs typeface="Arial" charset="0"/>
                      </a:endParaRPr>
                    </a:p>
                  </a:txBody>
                  <a:tcPr marL="90000" marR="90000" marT="46790" marB="4679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3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0" marB="4679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0" marB="4679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3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0" marB="4679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0" marB="4679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3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0" marB="4679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0" marB="4679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3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0" marB="4679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0" marB="4679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3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0" marB="4679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cs typeface="Arial" charset="0"/>
                      </a:endParaRPr>
                    </a:p>
                  </a:txBody>
                  <a:tcPr marL="90000" marR="90000" marT="46790" marB="4679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bl>
          </a:graphicData>
        </a:graphic>
      </p:graphicFrame>
      <p:sp>
        <p:nvSpPr>
          <p:cNvPr id="17437" name="Text Box 29"/>
          <p:cNvSpPr txBox="1">
            <a:spLocks noChangeArrowheads="1"/>
          </p:cNvSpPr>
          <p:nvPr/>
        </p:nvSpPr>
        <p:spPr bwMode="auto">
          <a:xfrm>
            <a:off x="617538" y="5473700"/>
            <a:ext cx="6122987" cy="646113"/>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800"/>
              <a:t>Note:  </a:t>
            </a:r>
            <a:r>
              <a:rPr lang="en-GB" altLang="en-US" sz="1800" b="0"/>
              <a:t>PowerPoint does not allow you to have nice default tables - but you can cut and paste this one</a:t>
            </a:r>
            <a:endParaRPr lang="en-US" altLang="en-US" sz="1800" b="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l" eaLnBrk="1" hangingPunct="1"/>
            <a:r>
              <a:rPr lang="en-GB" altLang="en-US" b="0" smtClean="0"/>
              <a:t>Examples of default styles</a:t>
            </a:r>
            <a:endParaRPr lang="en-US" altLang="en-US" b="0" smtClean="0"/>
          </a:p>
        </p:txBody>
      </p:sp>
      <p:sp>
        <p:nvSpPr>
          <p:cNvPr id="19459" name="Rectangle 3"/>
          <p:cNvSpPr>
            <a:spLocks noGrp="1" noChangeArrowheads="1"/>
          </p:cNvSpPr>
          <p:nvPr>
            <p:ph type="body" sz="half" idx="1"/>
          </p:nvPr>
        </p:nvSpPr>
        <p:spPr>
          <a:xfrm>
            <a:off x="457200" y="1741488"/>
            <a:ext cx="3962400" cy="4603750"/>
          </a:xfrm>
          <a:extLst>
            <a:ext uri="{909E8E84-426E-40DD-AFC4-6F175D3DCCD1}">
              <a14:hiddenFill xmlns:a14="http://schemas.microsoft.com/office/drawing/2010/main">
                <a:solidFill>
                  <a:schemeClr val="accent1">
                    <a:alpha val="50195"/>
                  </a:schemeClr>
                </a:solidFill>
              </a14:hiddenFill>
            </a:ext>
          </a:extLst>
        </p:spPr>
        <p:txBody>
          <a:bodyPr/>
          <a:lstStyle/>
          <a:p>
            <a:pPr eaLnBrk="1" hangingPunct="1"/>
            <a:r>
              <a:rPr lang="en-GB" altLang="en-US" sz="2800" b="0" smtClean="0"/>
              <a:t>Text and lines are like this</a:t>
            </a:r>
          </a:p>
          <a:p>
            <a:pPr eaLnBrk="1" hangingPunct="1"/>
            <a:r>
              <a:rPr lang="en-GB" altLang="en-US" sz="2800" b="0" u="sng" smtClean="0">
                <a:solidFill>
                  <a:schemeClr val="hlink"/>
                </a:solidFill>
              </a:rPr>
              <a:t>Hyperlinks like this</a:t>
            </a:r>
          </a:p>
          <a:p>
            <a:pPr eaLnBrk="1" hangingPunct="1"/>
            <a:r>
              <a:rPr lang="en-GB" altLang="en-US" sz="2800" b="0" u="sng" smtClean="0">
                <a:solidFill>
                  <a:schemeClr val="folHlink"/>
                </a:solidFill>
              </a:rPr>
              <a:t>Visited hyperlinks like this</a:t>
            </a:r>
            <a:endParaRPr lang="en-US" altLang="en-US" sz="2800" b="0" u="sng" smtClean="0">
              <a:solidFill>
                <a:schemeClr val="folHlink"/>
              </a:solidFill>
            </a:endParaRPr>
          </a:p>
        </p:txBody>
      </p:sp>
      <p:graphicFrame>
        <p:nvGraphicFramePr>
          <p:cNvPr id="89092" name="Group 4"/>
          <p:cNvGraphicFramePr>
            <a:graphicFrameLocks noGrp="1"/>
          </p:cNvGraphicFramePr>
          <p:nvPr>
            <p:ph sz="half" idx="2"/>
          </p:nvPr>
        </p:nvGraphicFramePr>
        <p:xfrm>
          <a:off x="4673600" y="1925638"/>
          <a:ext cx="2679700" cy="1643062"/>
        </p:xfrm>
        <a:graphic>
          <a:graphicData uri="http://schemas.openxmlformats.org/drawingml/2006/table">
            <a:tbl>
              <a:tblPr/>
              <a:tblGrid>
                <a:gridCol w="1339850"/>
                <a:gridCol w="1339850"/>
              </a:tblGrid>
              <a:tr h="8223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tx1"/>
                          </a:solidFill>
                          <a:effectLst/>
                          <a:latin typeface="Arial" charset="0"/>
                          <a:cs typeface="Arial" charset="0"/>
                        </a:rPr>
                        <a:t>Table</a:t>
                      </a:r>
                      <a:endParaRPr kumimoji="0" lang="en-US" sz="18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0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1577975" y="4824413"/>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800" b="0"/>
              <a:t>Text box</a:t>
            </a:r>
            <a:endParaRPr lang="en-US" altLang="en-US" sz="1800" b="0"/>
          </a:p>
        </p:txBody>
      </p:sp>
      <p:sp>
        <p:nvSpPr>
          <p:cNvPr id="19472" name="Rectangle 16"/>
          <p:cNvSpPr>
            <a:spLocks noChangeArrowheads="1"/>
          </p:cNvSpPr>
          <p:nvPr/>
        </p:nvSpPr>
        <p:spPr bwMode="auto">
          <a:xfrm>
            <a:off x="4457700" y="4824413"/>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800" b="0"/>
              <a:t>Text box</a:t>
            </a:r>
          </a:p>
          <a:p>
            <a:pPr algn="ctr" eaLnBrk="1" hangingPunct="1">
              <a:spcBef>
                <a:spcPct val="0"/>
              </a:spcBef>
              <a:buFontTx/>
              <a:buNone/>
            </a:pPr>
            <a:r>
              <a:rPr lang="en-GB" altLang="en-US" sz="1800" b="0"/>
              <a:t>With shadow</a:t>
            </a:r>
            <a:endParaRPr lang="en-US" altLang="en-US" sz="1800" b="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b="0"/>
          </a:p>
        </p:txBody>
      </p:sp>
      <p:sp>
        <p:nvSpPr>
          <p:cNvPr id="21507" name="Rectangle 3"/>
          <p:cNvSpPr>
            <a:spLocks noGrp="1" noChangeArrowheads="1"/>
          </p:cNvSpPr>
          <p:nvPr>
            <p:ph type="title"/>
          </p:nvPr>
        </p:nvSpPr>
        <p:spPr/>
        <p:txBody>
          <a:bodyPr/>
          <a:lstStyle/>
          <a:p>
            <a:pPr eaLnBrk="1" hangingPunct="1"/>
            <a:r>
              <a:rPr lang="en-GB" altLang="en-US" b="0" smtClean="0"/>
              <a:t>Use of templates</a:t>
            </a:r>
            <a:endParaRPr lang="en-US" altLang="en-US" b="0" smtClean="0"/>
          </a:p>
        </p:txBody>
      </p:sp>
      <p:sp>
        <p:nvSpPr>
          <p:cNvPr id="21508" name="Text Box 4"/>
          <p:cNvSpPr txBox="1">
            <a:spLocks noChangeArrowheads="1"/>
          </p:cNvSpPr>
          <p:nvPr/>
        </p:nvSpPr>
        <p:spPr bwMode="auto">
          <a:xfrm>
            <a:off x="2365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GB" altLang="en-US" sz="2000"/>
              <a:t>You are free to use these templates for your personal and business presentations.</a:t>
            </a:r>
          </a:p>
        </p:txBody>
      </p:sp>
      <p:sp>
        <p:nvSpPr>
          <p:cNvPr id="21509" name="Text Box 5"/>
          <p:cNvSpPr txBox="1">
            <a:spLocks noChangeArrowheads="1"/>
          </p:cNvSpPr>
          <p:nvPr/>
        </p:nvSpPr>
        <p:spPr bwMode="auto">
          <a:xfrm>
            <a:off x="2365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600" u="sng"/>
              <a:t>Do</a:t>
            </a:r>
          </a:p>
          <a:p>
            <a:pPr eaLnBrk="1" hangingPunct="1">
              <a:spcBef>
                <a:spcPct val="0"/>
              </a:spcBef>
              <a:buFont typeface="Wingdings" panose="05000000000000000000" pitchFamily="2" charset="2"/>
              <a:buChar char="ü"/>
            </a:pPr>
            <a:r>
              <a:rPr lang="en-GB" altLang="en-US" sz="1400" b="0"/>
              <a:t>Use these templates for your presentations</a:t>
            </a:r>
          </a:p>
          <a:p>
            <a:pPr eaLnBrk="1" hangingPunct="1">
              <a:spcBef>
                <a:spcPct val="0"/>
              </a:spcBef>
              <a:buFont typeface="Wingdings" panose="05000000000000000000" pitchFamily="2" charset="2"/>
              <a:buChar char="ü"/>
            </a:pPr>
            <a:r>
              <a:rPr lang="en-GB" altLang="en-US" sz="1400" b="0"/>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b="0"/>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b="0"/>
          </a:p>
        </p:txBody>
      </p:sp>
      <p:sp>
        <p:nvSpPr>
          <p:cNvPr id="21510" name="Text Box 6"/>
          <p:cNvSpPr txBox="1">
            <a:spLocks noChangeArrowheads="1"/>
          </p:cNvSpPr>
          <p:nvPr/>
        </p:nvSpPr>
        <p:spPr bwMode="auto">
          <a:xfrm>
            <a:off x="3581400" y="3140075"/>
            <a:ext cx="3276600" cy="206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600" u="sng"/>
              <a:t>Don’t</a:t>
            </a:r>
          </a:p>
          <a:p>
            <a:pPr eaLnBrk="1" hangingPunct="1">
              <a:spcBef>
                <a:spcPct val="0"/>
              </a:spcBef>
              <a:buFont typeface="Wingdings" panose="05000000000000000000" pitchFamily="2" charset="2"/>
              <a:buChar char="û"/>
            </a:pPr>
            <a:r>
              <a:rPr lang="en-GB" altLang="en-US" sz="1400" b="0"/>
              <a:t>Resell or distribute these templates</a:t>
            </a:r>
          </a:p>
          <a:p>
            <a:pPr eaLnBrk="1" hangingPunct="1">
              <a:spcBef>
                <a:spcPct val="0"/>
              </a:spcBef>
              <a:buFont typeface="Wingdings" panose="05000000000000000000" pitchFamily="2" charset="2"/>
              <a:buChar char="û"/>
            </a:pPr>
            <a:r>
              <a:rPr lang="en-GB" altLang="en-US" sz="1400" b="0"/>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b="0"/>
              <a:t>Pass off any of our created content as your own work</a:t>
            </a:r>
            <a:endParaRPr lang="en-US" altLang="en-US" sz="1400" b="0"/>
          </a:p>
        </p:txBody>
      </p:sp>
      <p:sp>
        <p:nvSpPr>
          <p:cNvPr id="21511" name="Text Box 7"/>
          <p:cNvSpPr txBox="1">
            <a:spLocks noChangeArrowheads="1"/>
          </p:cNvSpPr>
          <p:nvPr/>
        </p:nvSpPr>
        <p:spPr bwMode="auto">
          <a:xfrm>
            <a:off x="1285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b="1">
                <a:solidFill>
                  <a:schemeClr val="tx1"/>
                </a:solidFill>
                <a:latin typeface="Arial" panose="020B0604020202020204" pitchFamily="34" charset="0"/>
                <a:cs typeface="Arial" panose="020B0604020202020204" pitchFamily="34" charset="0"/>
              </a:defRPr>
            </a:lvl1pPr>
            <a:lvl2pPr>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marL="0" lvl="1" algn="ctr" eaLnBrk="1" hangingPunct="1">
              <a:lnSpc>
                <a:spcPct val="90000"/>
              </a:lnSpc>
              <a:buClr>
                <a:schemeClr val="accent1"/>
              </a:buClr>
              <a:buFontTx/>
              <a:buNone/>
            </a:pPr>
            <a:r>
              <a:rPr lang="en-GB" altLang="en-US" sz="2000"/>
              <a:t>You can find many more free templates on the Presentation Magazine website </a:t>
            </a:r>
            <a:r>
              <a:rPr lang="en-GB" altLang="en-US" sz="2000">
                <a:hlinkClick r:id="rId3"/>
              </a:rPr>
              <a:t>www.presentationmagazine.com</a:t>
            </a:r>
            <a:r>
              <a:rPr lang="en-GB" altLang="en-US" sz="2000"/>
              <a:t>  </a:t>
            </a:r>
            <a:endParaRPr lang="en-US" altLang="en-US" sz="2000"/>
          </a:p>
        </p:txBody>
      </p:sp>
      <p:sp>
        <p:nvSpPr>
          <p:cNvPr id="21512" name="Text Box 8"/>
          <p:cNvSpPr txBox="1">
            <a:spLocks noChangeArrowheads="1"/>
          </p:cNvSpPr>
          <p:nvPr/>
        </p:nvSpPr>
        <p:spPr bwMode="auto">
          <a:xfrm>
            <a:off x="236538" y="2360613"/>
            <a:ext cx="6621462"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GB" altLang="en-US" sz="1400" b="0"/>
              <a:t>We have put a lot of work into developing all these templates and retain the copyright in them.  They are not Open Source templates.  You can use them freely providing that you do not redistribute or sell them.</a:t>
            </a:r>
            <a:endParaRPr lang="en-US" altLang="en-US" sz="1400" b="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FFF218"/>
      </a:accent1>
      <a:accent2>
        <a:srgbClr val="125BBB"/>
      </a:accent2>
      <a:accent3>
        <a:srgbClr val="FFFFFF"/>
      </a:accent3>
      <a:accent4>
        <a:srgbClr val="000000"/>
      </a:accent4>
      <a:accent5>
        <a:srgbClr val="FFF7AB"/>
      </a:accent5>
      <a:accent6>
        <a:srgbClr val="0F52A9"/>
      </a:accent6>
      <a:hlink>
        <a:srgbClr val="D90E09"/>
      </a:hlink>
      <a:folHlink>
        <a:srgbClr val="F62B26"/>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8E8AB4"/>
        </a:dk1>
        <a:lt1>
          <a:srgbClr val="F8F8F8"/>
        </a:lt1>
        <a:dk2>
          <a:srgbClr val="5D5888"/>
        </a:dk2>
        <a:lt2>
          <a:srgbClr val="FFFFFF"/>
        </a:lt2>
        <a:accent1>
          <a:srgbClr val="191077"/>
        </a:accent1>
        <a:accent2>
          <a:srgbClr val="BC0606"/>
        </a:accent2>
        <a:accent3>
          <a:srgbClr val="B6B4C3"/>
        </a:accent3>
        <a:accent4>
          <a:srgbClr val="D4D4D4"/>
        </a:accent4>
        <a:accent5>
          <a:srgbClr val="ABAABD"/>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4">
        <a:dk1>
          <a:srgbClr val="8E8AB4"/>
        </a:dk1>
        <a:lt1>
          <a:srgbClr val="F8F8F8"/>
        </a:lt1>
        <a:dk2>
          <a:srgbClr val="5D5888"/>
        </a:dk2>
        <a:lt2>
          <a:srgbClr val="FFFFFF"/>
        </a:lt2>
        <a:accent1>
          <a:srgbClr val="FFFFFF"/>
        </a:accent1>
        <a:accent2>
          <a:srgbClr val="BC0606"/>
        </a:accent2>
        <a:accent3>
          <a:srgbClr val="B6B4C3"/>
        </a:accent3>
        <a:accent4>
          <a:srgbClr val="D4D4D4"/>
        </a:accent4>
        <a:accent5>
          <a:srgbClr val="FFFFFF"/>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5">
        <a:dk1>
          <a:srgbClr val="8E8AB4"/>
        </a:dk1>
        <a:lt1>
          <a:srgbClr val="F8F8F8"/>
        </a:lt1>
        <a:dk2>
          <a:srgbClr val="5D5888"/>
        </a:dk2>
        <a:lt2>
          <a:srgbClr val="FFFFFF"/>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6">
        <a:dk1>
          <a:srgbClr val="8E8AB4"/>
        </a:dk1>
        <a:lt1>
          <a:srgbClr val="F8F8F8"/>
        </a:lt1>
        <a:dk2>
          <a:srgbClr val="5D5888"/>
        </a:dk2>
        <a:lt2>
          <a:srgbClr val="463F83"/>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1107</TotalTime>
  <Words>303</Words>
  <Application>Microsoft Office PowerPoint</Application>
  <PresentationFormat>On-screen Show (4:3)</PresentationFormat>
  <Paragraphs>78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British Dots Template</vt:lpstr>
      <vt:lpstr>Example Bullet Point Slide</vt:lpstr>
      <vt:lpstr>Colour scheme</vt:lpstr>
      <vt:lpstr>Sample Graph (3 colours)</vt:lpstr>
      <vt:lpstr>Picture slide</vt:lpstr>
      <vt:lpstr>Process Flow</vt:lpstr>
      <vt:lpstr>Example of a table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Jackson Pollock Template</dc:title>
  <dc:creator>Presentation Magazine</dc:creator>
  <cp:lastModifiedBy>Jonty Pearce</cp:lastModifiedBy>
  <cp:revision>50</cp:revision>
  <dcterms:created xsi:type="dcterms:W3CDTF">2005-03-15T10:04:38Z</dcterms:created>
  <dcterms:modified xsi:type="dcterms:W3CDTF">2015-02-22T11:14:21Z</dcterms:modified>
</cp:coreProperties>
</file>