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307C"/>
    <a:srgbClr val="0347B5"/>
    <a:srgbClr val="0350D1"/>
    <a:srgbClr val="00117E"/>
    <a:srgbClr val="0000CC"/>
    <a:srgbClr val="729346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44E524-F6D0-4323-9CA2-5C386358C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92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C01A1-C45C-4A26-813C-60E22E964D3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04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E52FDB-24B9-4A6D-9A79-A887B6D44FA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44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D3EE0B-679D-4CE6-9B3A-34C41CC0A27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40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CE998E-30C1-4F2B-A48C-7CB0861B95D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69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F6D6E1-92E2-4E75-9E48-1E45F18298D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055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B38695-3C95-41EE-B1B4-D14247DEB86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78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DCACFA-8978-488A-8DB7-80FE02B0036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51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1588E-04B6-435B-BC46-3FD87344A7E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39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A5A97-8510-4BC3-BCFF-B79E552364A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584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MG_237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79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812925"/>
            <a:ext cx="7775575" cy="16208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E791A-1760-433E-A23F-27F554C50A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08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EFC9-FFB6-477E-B6E6-D05E7C676A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52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0D7E-ECB4-4E9E-862A-AE00A2FC7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07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9E90-2A26-41EF-A588-AE771DF665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5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F582-C1FE-4C20-8758-2687E0A495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8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BCEF-E4E1-4A5F-8E67-24BA453CAF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3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B2C1-FC16-40EA-8163-7647187EE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2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819D-A2C7-46E1-98F9-9D7C75CBDF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9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6B53-9C72-4B67-994B-D7950FAEF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34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8286-B4FD-4F9A-A247-0D21344161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05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41B5-146B-4AAA-9649-8BB1CCF0D8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46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6977-9915-414D-9A7E-DEFE6F7A60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96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pic>
        <p:nvPicPr>
          <p:cNvPr id="1030" name="Picture 27" descr="IMG_237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D8ACEA6-1FD5-4155-A96D-3B707E250A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/>
          <p:cNvSpPr>
            <a:spLocks noChangeArrowheads="1"/>
          </p:cNvSpPr>
          <p:nvPr/>
        </p:nvSpPr>
        <p:spPr bwMode="auto">
          <a:xfrm>
            <a:off x="1285875" y="433388"/>
            <a:ext cx="6599238" cy="2090737"/>
          </a:xfrm>
          <a:prstGeom prst="roundRect">
            <a:avLst>
              <a:gd name="adj" fmla="val 16667"/>
            </a:avLst>
          </a:prstGeom>
          <a:solidFill>
            <a:srgbClr val="729346">
              <a:alpha val="6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4794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Water template</a:t>
            </a: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692150" y="1652588"/>
            <a:ext cx="777557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29346"/>
                </a:solidFill>
              </a:rPr>
              <a:t>Example bullet point slide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5663" y="2147888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87650" y="3762375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83000" y="3762375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68838" y="3640138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49925" y="3638550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576388" y="1957388"/>
          <a:ext cx="6726237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957388"/>
                        <a:ext cx="6726237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Bullet 1</a:t>
            </a:r>
          </a:p>
          <a:p>
            <a:pPr eaLnBrk="1" hangingPunct="1"/>
            <a:r>
              <a:rPr lang="en-GB" altLang="en-US" sz="2800" smtClean="0"/>
              <a:t>Bullet 2</a:t>
            </a:r>
            <a:endParaRPr lang="en-US" altLang="en-US" sz="2800" smtClean="0"/>
          </a:p>
        </p:txBody>
      </p:sp>
      <p:pic>
        <p:nvPicPr>
          <p:cNvPr id="12292" name="Picture 9" descr="IMG_2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652588"/>
            <a:ext cx="2276475" cy="2725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4"/>
          <p:cNvSpPr>
            <a:spLocks noChangeArrowheads="1"/>
          </p:cNvSpPr>
          <p:nvPr/>
        </p:nvSpPr>
        <p:spPr bwMode="auto">
          <a:xfrm>
            <a:off x="989013" y="5032375"/>
            <a:ext cx="7250112" cy="822325"/>
          </a:xfrm>
          <a:prstGeom prst="rect">
            <a:avLst/>
          </a:prstGeom>
          <a:solidFill>
            <a:srgbClr val="729346">
              <a:alpha val="5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877888" y="1643063"/>
          <a:ext cx="7402512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09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0" y="50911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>
                <a:cs typeface="Arial" panose="020B0604020202020204" pitchFamily="34" charset="0"/>
              </a:rPr>
              <a:t>Note:  </a:t>
            </a:r>
            <a:r>
              <a:rPr lang="en-GB" altLang="en-US">
                <a:cs typeface="Arial" panose="020B0604020202020204" pitchFamily="34" charset="0"/>
              </a:rPr>
              <a:t>PowerPoint does not allow you to have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nice default tables - but you can cut and paste this one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989013" y="1319213"/>
            <a:ext cx="7250112" cy="4864100"/>
          </a:xfrm>
          <a:prstGeom prst="rect">
            <a:avLst/>
          </a:prstGeom>
          <a:solidFill>
            <a:srgbClr val="729346">
              <a:alpha val="5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35890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042988" y="50038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494E"/>
      </a:dk1>
      <a:lt1>
        <a:srgbClr val="FFFFFF"/>
      </a:lt1>
      <a:dk2>
        <a:srgbClr val="1D3729"/>
      </a:dk2>
      <a:lt2>
        <a:srgbClr val="729346"/>
      </a:lt2>
      <a:accent1>
        <a:srgbClr val="7A6540"/>
      </a:accent1>
      <a:accent2>
        <a:srgbClr val="ECCF71"/>
      </a:accent2>
      <a:accent3>
        <a:srgbClr val="ABAEAC"/>
      </a:accent3>
      <a:accent4>
        <a:srgbClr val="DADADA"/>
      </a:accent4>
      <a:accent5>
        <a:srgbClr val="BEB8AF"/>
      </a:accent5>
      <a:accent6>
        <a:srgbClr val="D6BB66"/>
      </a:accent6>
      <a:hlink>
        <a:srgbClr val="6B6B6B"/>
      </a:hlink>
      <a:folHlink>
        <a:srgbClr val="BBAA9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201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Water template</vt:lpstr>
      <vt:lpstr>Example bullet point slide</vt:lpstr>
      <vt:lpstr>Colour scheme</vt:lpstr>
      <vt:lpstr>Sample Graph (3 colours)</vt:lpstr>
      <vt:lpstr>Picture slide</vt:lpstr>
      <vt:lpstr>PowerPoint Presentation</vt:lpstr>
      <vt:lpstr>Example of a table</vt:lpstr>
      <vt:lpstr>PowerPoint Presentation</vt:lpstr>
      <vt:lpstr>Use of templates</vt:lpstr>
    </vt:vector>
  </TitlesOfParts>
  <Manager/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Water template</dc:title>
  <dc:subject/>
  <dc:creator>Presentation Magazine</dc:creator>
  <cp:keywords/>
  <dc:description/>
  <cp:lastModifiedBy>Jonty Pearce</cp:lastModifiedBy>
  <cp:revision>59</cp:revision>
  <dcterms:created xsi:type="dcterms:W3CDTF">2009-11-03T13:35:13Z</dcterms:created>
  <dcterms:modified xsi:type="dcterms:W3CDTF">2015-02-22T11:14:01Z</dcterms:modified>
  <cp:category/>
</cp:coreProperties>
</file>