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07C"/>
    <a:srgbClr val="0347B5"/>
    <a:srgbClr val="0350D1"/>
    <a:srgbClr val="00117E"/>
    <a:srgbClr val="0000CC"/>
    <a:srgbClr val="4343FF"/>
    <a:srgbClr val="0D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26238ED-9F12-444E-A0B3-C302576B31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451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38151F-0B17-452A-840B-08452240452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828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94B7A8-8220-4A2B-BE10-2F081959361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845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0F3159-C8F1-42C9-B792-3692CA765C20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534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03A3A7-0BE3-49F4-AF0A-5C4912122D67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712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BC5F7-08E1-4C6B-916E-EBEF198B4E8C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639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43A939-33D7-4153-8268-78D758196F9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990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0EFB3-D7AB-405F-B8DF-503EE665BF6E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662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4AFFE1-742A-4A28-9311-EA9D02A4EB5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0038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C49421-B912-4FF0-8203-167BFF56AE13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261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MG_206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7988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249738"/>
            <a:ext cx="7775575" cy="16208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E2A36-7D6D-4523-AB5A-2F0A4694E9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584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AB73-81D5-4CC2-AA08-51F385CA7C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767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5369C-B7BA-42A8-B9F7-5C4138CFD4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38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C33D-BF54-4406-9C51-20C2ED2EEC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73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A98D0-EA70-40CA-86AE-12BE5B6041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02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FBADE-F8CF-4D56-89EB-310E6218E9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195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FE83-71A4-4755-8C35-27A441B70C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511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75B1-07FC-47AA-B116-A0281DB0B5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91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0A0E-540A-4C04-BDAA-D5B25FDDDA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21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24C4-4C86-4DF3-A605-51E7D79DFA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069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49C0-63DF-4487-A15A-FA7EADCB52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16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09102-2800-4657-A249-521793D4C5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13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B3224-0F07-4BD7-B9CE-57A83F067C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1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IMG_207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9525"/>
            <a:ext cx="91852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BF4C2D6-C3F1-4ACC-B86E-0956AA106A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Football pitch template</a:t>
            </a:r>
            <a:endParaRPr lang="en-US" altLang="en-US" smtClean="0"/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692150" y="4249738"/>
            <a:ext cx="7775575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Your name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bullet point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86175" y="27876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2500" y="27876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3663" y="44021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02050" y="44021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70438" y="44021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40413" y="44021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22950" y="27876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617788" y="27876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98713" y="2147888"/>
            <a:ext cx="1268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716338" y="20256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65663" y="2147888"/>
            <a:ext cx="1020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46775" y="20256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854325" y="3762375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722688" y="37623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735513" y="3640138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816600" y="3638550"/>
            <a:ext cx="103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 (3 colours)</a:t>
            </a:r>
            <a:endParaRPr lang="en-US" altLang="en-US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119188" y="1989138"/>
          <a:ext cx="6726237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1989138"/>
                        <a:ext cx="6726237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Bullet 1</a:t>
            </a:r>
          </a:p>
          <a:p>
            <a:pPr eaLnBrk="1" hangingPunct="1"/>
            <a:r>
              <a:rPr lang="en-GB" altLang="en-US" sz="2800" smtClean="0"/>
              <a:t>Bullet 2</a:t>
            </a:r>
            <a:endParaRPr lang="en-US" altLang="en-US" sz="2800" smtClean="0"/>
          </a:p>
        </p:txBody>
      </p:sp>
      <p:pic>
        <p:nvPicPr>
          <p:cNvPr id="12292" name="Picture 7" descr="IMG_2129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1489075"/>
            <a:ext cx="2760662" cy="3316288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buFontTx/>
              <a:buChar char="•"/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buFontTx/>
              <a:buChar char="•"/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buFontTx/>
              <a:buChar char="•"/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buFontTx/>
              <a:buChar char="•"/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buFontTx/>
              <a:buChar char="•"/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buFontTx/>
              <a:buChar char="•"/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1616075 w 1168"/>
              <a:gd name="T1" fmla="*/ 323850 h 800"/>
              <a:gd name="T2" fmla="*/ 1371600 w 1168"/>
              <a:gd name="T3" fmla="*/ 0 h 800"/>
              <a:gd name="T4" fmla="*/ 0 w 1168"/>
              <a:gd name="T5" fmla="*/ 0 h 800"/>
              <a:gd name="T6" fmla="*/ 244475 w 1168"/>
              <a:gd name="T7" fmla="*/ 323850 h 800"/>
              <a:gd name="T8" fmla="*/ 482600 w 1168"/>
              <a:gd name="T9" fmla="*/ 635000 h 800"/>
              <a:gd name="T10" fmla="*/ 244475 w 1168"/>
              <a:gd name="T11" fmla="*/ 946150 h 800"/>
              <a:gd name="T12" fmla="*/ 0 w 1168"/>
              <a:gd name="T13" fmla="*/ 1270000 h 800"/>
              <a:gd name="T14" fmla="*/ 1371600 w 1168"/>
              <a:gd name="T15" fmla="*/ 1270000 h 800"/>
              <a:gd name="T16" fmla="*/ 1616075 w 1168"/>
              <a:gd name="T17" fmla="*/ 946150 h 800"/>
              <a:gd name="T18" fmla="*/ 1854200 w 1168"/>
              <a:gd name="T19" fmla="*/ 635000 h 800"/>
              <a:gd name="T20" fmla="*/ 1616075 w 1168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1660525 w 1196"/>
              <a:gd name="T1" fmla="*/ 323850 h 800"/>
              <a:gd name="T2" fmla="*/ 1416050 w 1196"/>
              <a:gd name="T3" fmla="*/ 0 h 800"/>
              <a:gd name="T4" fmla="*/ 0 w 1196"/>
              <a:gd name="T5" fmla="*/ 0 h 800"/>
              <a:gd name="T6" fmla="*/ 0 w 1196"/>
              <a:gd name="T7" fmla="*/ 1270000 h 800"/>
              <a:gd name="T8" fmla="*/ 1416050 w 1196"/>
              <a:gd name="T9" fmla="*/ 1270000 h 800"/>
              <a:gd name="T10" fmla="*/ 1660525 w 1196"/>
              <a:gd name="T11" fmla="*/ 946150 h 800"/>
              <a:gd name="T12" fmla="*/ 1898650 w 1196"/>
              <a:gd name="T13" fmla="*/ 635000 h 800"/>
              <a:gd name="T14" fmla="*/ 1660525 w 1196"/>
              <a:gd name="T15" fmla="*/ 323850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1616075 w 1168"/>
              <a:gd name="T1" fmla="*/ 323850 h 800"/>
              <a:gd name="T2" fmla="*/ 1371600 w 1168"/>
              <a:gd name="T3" fmla="*/ 0 h 800"/>
              <a:gd name="T4" fmla="*/ 0 w 1168"/>
              <a:gd name="T5" fmla="*/ 0 h 800"/>
              <a:gd name="T6" fmla="*/ 244475 w 1168"/>
              <a:gd name="T7" fmla="*/ 323850 h 800"/>
              <a:gd name="T8" fmla="*/ 482600 w 1168"/>
              <a:gd name="T9" fmla="*/ 635000 h 800"/>
              <a:gd name="T10" fmla="*/ 244475 w 1168"/>
              <a:gd name="T11" fmla="*/ 946150 h 800"/>
              <a:gd name="T12" fmla="*/ 0 w 1168"/>
              <a:gd name="T13" fmla="*/ 1270000 h 800"/>
              <a:gd name="T14" fmla="*/ 1371600 w 1168"/>
              <a:gd name="T15" fmla="*/ 1270000 h 800"/>
              <a:gd name="T16" fmla="*/ 1616075 w 1168"/>
              <a:gd name="T17" fmla="*/ 946150 h 800"/>
              <a:gd name="T18" fmla="*/ 1854200 w 1168"/>
              <a:gd name="T19" fmla="*/ 635000 h 800"/>
              <a:gd name="T20" fmla="*/ 1616075 w 1168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1619250 w 1170"/>
              <a:gd name="T1" fmla="*/ 323850 h 800"/>
              <a:gd name="T2" fmla="*/ 1371600 w 1170"/>
              <a:gd name="T3" fmla="*/ 0 h 800"/>
              <a:gd name="T4" fmla="*/ 0 w 1170"/>
              <a:gd name="T5" fmla="*/ 0 h 800"/>
              <a:gd name="T6" fmla="*/ 247650 w 1170"/>
              <a:gd name="T7" fmla="*/ 323850 h 800"/>
              <a:gd name="T8" fmla="*/ 485775 w 1170"/>
              <a:gd name="T9" fmla="*/ 635000 h 800"/>
              <a:gd name="T10" fmla="*/ 247650 w 1170"/>
              <a:gd name="T11" fmla="*/ 946150 h 800"/>
              <a:gd name="T12" fmla="*/ 0 w 1170"/>
              <a:gd name="T13" fmla="*/ 1270000 h 800"/>
              <a:gd name="T14" fmla="*/ 1371600 w 1170"/>
              <a:gd name="T15" fmla="*/ 1270000 h 800"/>
              <a:gd name="T16" fmla="*/ 1619250 w 1170"/>
              <a:gd name="T17" fmla="*/ 946150 h 800"/>
              <a:gd name="T18" fmla="*/ 1857375 w 1170"/>
              <a:gd name="T19" fmla="*/ 635000 h 800"/>
              <a:gd name="T20" fmla="*/ 1619250 w 1170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1616075 w 1168"/>
              <a:gd name="T1" fmla="*/ 323850 h 800"/>
              <a:gd name="T2" fmla="*/ 1371600 w 1168"/>
              <a:gd name="T3" fmla="*/ 0 h 800"/>
              <a:gd name="T4" fmla="*/ 0 w 1168"/>
              <a:gd name="T5" fmla="*/ 0 h 800"/>
              <a:gd name="T6" fmla="*/ 244475 w 1168"/>
              <a:gd name="T7" fmla="*/ 323850 h 800"/>
              <a:gd name="T8" fmla="*/ 482600 w 1168"/>
              <a:gd name="T9" fmla="*/ 635000 h 800"/>
              <a:gd name="T10" fmla="*/ 244475 w 1168"/>
              <a:gd name="T11" fmla="*/ 946150 h 800"/>
              <a:gd name="T12" fmla="*/ 0 w 1168"/>
              <a:gd name="T13" fmla="*/ 1270000 h 800"/>
              <a:gd name="T14" fmla="*/ 1371600 w 1168"/>
              <a:gd name="T15" fmla="*/ 1270000 h 800"/>
              <a:gd name="T16" fmla="*/ 1616075 w 1168"/>
              <a:gd name="T17" fmla="*/ 946150 h 800"/>
              <a:gd name="T18" fmla="*/ 1854200 w 1168"/>
              <a:gd name="T19" fmla="*/ 635000 h 800"/>
              <a:gd name="T20" fmla="*/ 1616075 w 1168"/>
              <a:gd name="T21" fmla="*/ 32385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2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2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2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>
            <p:ph type="tbl" idx="1"/>
          </p:nvPr>
        </p:nvGraphicFramePr>
        <p:xfrm>
          <a:off x="1133475" y="1643063"/>
          <a:ext cx="7402513" cy="3265487"/>
        </p:xfrm>
        <a:graphic>
          <a:graphicData uri="http://schemas.openxmlformats.org/drawingml/2006/table">
            <a:tbl>
              <a:tblPr/>
              <a:tblGrid>
                <a:gridCol w="3702050"/>
                <a:gridCol w="3700463"/>
              </a:tblGrid>
              <a:tr h="509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758950" y="5091113"/>
            <a:ext cx="6615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cs typeface="Arial" panose="020B0604020202020204" pitchFamily="34" charset="0"/>
              </a:rPr>
              <a:t>Note:  </a:t>
            </a:r>
            <a:r>
              <a:rPr lang="en-GB" altLang="en-US">
                <a:cs typeface="Arial" panose="020B0604020202020204" pitchFamily="34" charset="0"/>
              </a:rPr>
              <a:t>PowerPoint does not allow you to have nice default tables - but you can cut and paste this one</a:t>
            </a: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89475" cy="45259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sz="half" idx="2"/>
          </p:nvPr>
        </p:nvGraphicFramePr>
        <p:xfrm>
          <a:off x="5446713" y="1781175"/>
          <a:ext cx="3171825" cy="1735138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Table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620838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Text box</a:t>
            </a:r>
            <a:endParaRPr lang="en-US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500563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Text box</a:t>
            </a:r>
          </a:p>
          <a:p>
            <a:pPr algn="ctr" eaLnBrk="1" hangingPunct="1"/>
            <a:r>
              <a:rPr lang="en-GB" altLang="en-US">
                <a:solidFill>
                  <a:schemeClr val="bg1"/>
                </a:solidFill>
                <a:cs typeface="Arial" panose="020B0604020202020204" pitchFamily="34" charset="0"/>
              </a:rPr>
              <a:t>With shadow</a:t>
            </a:r>
            <a:endParaRPr lang="en-US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50938" y="1358900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50938" y="2720975"/>
            <a:ext cx="34099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95800" y="27209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bit torrent etc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042988" y="50038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50938" y="21891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E8E1E1"/>
      </a:dk1>
      <a:lt1>
        <a:srgbClr val="FFFFFF"/>
      </a:lt1>
      <a:dk2>
        <a:srgbClr val="5D3E21"/>
      </a:dk2>
      <a:lt2>
        <a:srgbClr val="64583A"/>
      </a:lt2>
      <a:accent1>
        <a:srgbClr val="8B5D50"/>
      </a:accent1>
      <a:accent2>
        <a:srgbClr val="507E8B"/>
      </a:accent2>
      <a:accent3>
        <a:srgbClr val="FFFFFF"/>
      </a:accent3>
      <a:accent4>
        <a:srgbClr val="C6C0C0"/>
      </a:accent4>
      <a:accent5>
        <a:srgbClr val="C4B6B3"/>
      </a:accent5>
      <a:accent6>
        <a:srgbClr val="48727D"/>
      </a:accent6>
      <a:hlink>
        <a:srgbClr val="CCA100"/>
      </a:hlink>
      <a:folHlink>
        <a:srgbClr val="85C1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271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Graph Chart</vt:lpstr>
      <vt:lpstr>Football pitch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Manager/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Stadiumtemplate</dc:title>
  <dc:subject/>
  <dc:creator>Presentation Magazine</dc:creator>
  <cp:keywords/>
  <dc:description/>
  <cp:lastModifiedBy>Jonty Pearce</cp:lastModifiedBy>
  <cp:revision>38</cp:revision>
  <dcterms:created xsi:type="dcterms:W3CDTF">2009-11-03T13:35:13Z</dcterms:created>
  <dcterms:modified xsi:type="dcterms:W3CDTF">2015-02-22T11:13:58Z</dcterms:modified>
  <cp:category/>
</cp:coreProperties>
</file>