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-7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09E9959-4C33-430C-877A-9449B1F0262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3358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7E4B3B3-2993-430E-9DFE-5C0D53AC6C4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95127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C853C5-0EF2-4545-AE30-4C63E5564C67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98773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38C666-0587-478F-9025-2192F43D7BCB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72898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C0E5A-1773-44EB-863F-84097255809C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1651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4A1D316-6B92-4E48-B1DD-56545CF747B5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653643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B5A7A26-685A-4BB2-B1BB-64817E062F80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780577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BC2D96-D0B1-4CD9-B52C-F9B96094067D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44827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ABE92AE-6D64-4BDD-B411-DE0AD3ED58B9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097575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71775B-ED0D-4776-8573-5E45FD0CE210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2954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Smallcanon2010-22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38275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38475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7AABEE-7598-4273-98EC-CCC8E01501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05531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060C7-DEE3-44A7-B48A-581BDEAC8A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0705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95FD1-5667-4C84-89D5-760C824A2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496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232F8-3EBD-4A06-A71F-E191810256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7788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9E95B-5FDB-4A10-8A70-4CCABF9B004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3291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595FC-8F69-4981-A161-B280134DC0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124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6EC85-BE5D-4623-AD4A-AC19ED952B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4858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83A82-0553-44E0-A09B-3CF1309B31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52695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0FC2A-82DC-4C61-BB8E-1F89969AE0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9804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9BAF4-0D91-41BF-95C6-E192D8F711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075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9289E-6B93-435F-97B2-D55AB57DA3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936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F82D9-540F-4992-8D70-CD5378B876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6360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Smallcanon2010-229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7408138-3B7B-4499-85F3-923067141D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39825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mtClean="0"/>
              <a:t>Night lights template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95600"/>
            <a:ext cx="6221413" cy="17526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86175" y="27876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762500" y="27876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633663" y="44021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702050" y="44021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770438" y="44021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840413" y="44021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822950" y="27876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617788" y="27876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398713" y="2147888"/>
            <a:ext cx="12684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716338" y="2025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665663" y="2147888"/>
            <a:ext cx="1020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946775" y="20256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798763" y="3762375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722688" y="37623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679950" y="3640138"/>
            <a:ext cx="10318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761038" y="3638550"/>
            <a:ext cx="10318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117600" y="1989138"/>
          <a:ext cx="6729413" cy="373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Chart" r:id="rId4" imgW="8293100" imgH="4610100" progId="MSGraph.Chart.8">
                  <p:embed followColorScheme="full"/>
                </p:oleObj>
              </mc:Choice>
              <mc:Fallback>
                <p:oleObj name="Chart" r:id="rId4" imgW="8293100" imgH="461010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00" y="1989138"/>
                        <a:ext cx="6729413" cy="373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Bullet 1</a:t>
            </a:r>
          </a:p>
          <a:p>
            <a:pPr eaLnBrk="1" hangingPunct="1"/>
            <a:r>
              <a:rPr lang="en-GB" altLang="en-US" sz="2800" smtClean="0"/>
              <a:t>Bullet 2</a:t>
            </a:r>
            <a:endParaRPr lang="en-US" altLang="en-US" sz="2800" smtClean="0"/>
          </a:p>
        </p:txBody>
      </p:sp>
      <p:pic>
        <p:nvPicPr>
          <p:cNvPr id="12292" name="Picture 5" descr="Smallcanon2010-229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038" y="1727200"/>
            <a:ext cx="3087687" cy="38354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86" name="Group 30"/>
          <p:cNvGraphicFramePr>
            <a:graphicFrameLocks noGrp="1"/>
          </p:cNvGraphicFramePr>
          <p:nvPr>
            <p:ph type="tbl" idx="1"/>
          </p:nvPr>
        </p:nvGraphicFramePr>
        <p:xfrm>
          <a:off x="1144588" y="1651000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Data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Data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1738313" y="5132388"/>
            <a:ext cx="61928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cs typeface="Arial" panose="020B0604020202020204" pitchFamily="34" charset="0"/>
              </a:rPr>
              <a:t>Note:  </a:t>
            </a:r>
            <a:r>
              <a:rPr lang="en-GB" altLang="en-US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150938" y="13938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150938" y="2822575"/>
            <a:ext cx="3409950" cy="246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495800" y="28225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042988" y="51054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150938" y="22907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B03C14"/>
      </a:dk1>
      <a:lt1>
        <a:srgbClr val="FFFFFF"/>
      </a:lt1>
      <a:dk2>
        <a:srgbClr val="000000"/>
      </a:dk2>
      <a:lt2>
        <a:srgbClr val="DFD293"/>
      </a:lt2>
      <a:accent1>
        <a:srgbClr val="CC3300"/>
      </a:accent1>
      <a:accent2>
        <a:srgbClr val="BE7960"/>
      </a:accent2>
      <a:accent3>
        <a:srgbClr val="AA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2092D1"/>
      </a:hlink>
      <a:folHlink>
        <a:srgbClr val="D3A21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B03C14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236</Words>
  <Application>Microsoft Office PowerPoint</Application>
  <PresentationFormat>On-screen Show (4:3)</PresentationFormat>
  <Paragraphs>49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Night lights template</vt:lpstr>
      <vt:lpstr>Example Bullet Point Slide</vt:lpstr>
      <vt:lpstr>Colour scheme</vt:lpstr>
      <vt:lpstr>Sample Graph (3 colours)</vt:lpstr>
      <vt:lpstr>Picture slide</vt:lpstr>
      <vt:lpstr>PowerPoint Presentation</vt:lpstr>
      <vt:lpstr>Example of a table</vt:lpstr>
      <vt:lpstr>PowerPoint Presentation</vt:lpstr>
      <vt:lpstr>Use of templates</vt:lpstr>
    </vt:vector>
  </TitlesOfParts>
  <Manager/>
  <Company>Clearly Presented Ltd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lights template</dc:title>
  <dc:subject/>
  <dc:creator>Presentation Magazine</dc:creator>
  <cp:keywords/>
  <dc:description/>
  <cp:lastModifiedBy>Jonty Pearce</cp:lastModifiedBy>
  <cp:revision>18</cp:revision>
  <dcterms:created xsi:type="dcterms:W3CDTF">2009-11-03T13:35:13Z</dcterms:created>
  <dcterms:modified xsi:type="dcterms:W3CDTF">2015-02-22T11:13:57Z</dcterms:modified>
  <cp:category/>
</cp:coreProperties>
</file>