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64" r:id="rId3"/>
    <p:sldId id="260" r:id="rId4"/>
    <p:sldId id="263" r:id="rId5"/>
    <p:sldId id="265" r:id="rId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800040"/>
    <a:srgbClr val="FF0080"/>
    <a:srgbClr val="4B3025"/>
    <a:srgbClr val="FFFF66"/>
    <a:srgbClr val="CC66FF"/>
    <a:srgbClr val="6666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1248" y="-366"/>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7B67616-B66F-4534-B7F6-A068379A56D4}" type="slidenum">
              <a:rPr lang="en-US" altLang="en-US"/>
              <a:pPr>
                <a:defRPr/>
              </a:pPr>
              <a:t>‹#›</a:t>
            </a:fld>
            <a:endParaRPr lang="en-US" altLang="en-US"/>
          </a:p>
        </p:txBody>
      </p:sp>
    </p:spTree>
    <p:extLst>
      <p:ext uri="{BB962C8B-B14F-4D97-AF65-F5344CB8AC3E}">
        <p14:creationId xmlns:p14="http://schemas.microsoft.com/office/powerpoint/2010/main" val="298781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6295A5F-0604-498A-B002-0BD58DC09392}" type="slidenum">
              <a:rPr lang="en-US" altLang="en-US"/>
              <a:pPr>
                <a:defRPr/>
              </a:pPr>
              <a:t>‹#›</a:t>
            </a:fld>
            <a:endParaRPr lang="en-US" altLang="en-US"/>
          </a:p>
        </p:txBody>
      </p:sp>
    </p:spTree>
    <p:extLst>
      <p:ext uri="{BB962C8B-B14F-4D97-AF65-F5344CB8AC3E}">
        <p14:creationId xmlns:p14="http://schemas.microsoft.com/office/powerpoint/2010/main" val="2267013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A7B3FC1-15BE-451B-B271-88F646D49784}" type="slidenum">
              <a:rPr lang="en-US" altLang="en-US"/>
              <a:pPr>
                <a:spcBef>
                  <a:spcPct val="0"/>
                </a:spcBef>
              </a:pPr>
              <a:t>1</a:t>
            </a:fld>
            <a:endParaRPr lang="en-US" altLang="en-US"/>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11153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1BCB3F1-6453-4AC8-9408-E40325139223}" type="slidenum">
              <a:rPr lang="en-US" altLang="en-US"/>
              <a:pPr>
                <a:spcBef>
                  <a:spcPct val="0"/>
                </a:spcBef>
              </a:pPr>
              <a:t>2</a:t>
            </a:fld>
            <a:endParaRPr lang="en-US" altLang="en-US"/>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80048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5121CF4-FBFC-4C61-AFBB-5506FE12076B}" type="slidenum">
              <a:rPr lang="en-US" altLang="en-US"/>
              <a:pPr>
                <a:spcBef>
                  <a:spcPct val="0"/>
                </a:spcBef>
              </a:pPr>
              <a:t>3</a:t>
            </a:fld>
            <a:endParaRPr lang="en-US" alt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90329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1ECA38-5AE2-4D96-A052-655AD041CDEF}" type="slidenum">
              <a:rPr lang="en-US" altLang="en-US"/>
              <a:pPr>
                <a:spcBef>
                  <a:spcPct val="0"/>
                </a:spcBef>
              </a:pPr>
              <a:t>4</a:t>
            </a:fld>
            <a:endParaRPr lang="en-US" altLang="en-US"/>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3770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Rot="1" noChangeArrowheads="1" noTextEdit="1"/>
          </p:cNvSpPr>
          <p:nvPr>
            <p:ph type="sldImg"/>
          </p:nvPr>
        </p:nvSpPr>
        <p:spPr>
          <a:ln/>
        </p:spPr>
      </p:sp>
      <p:sp>
        <p:nvSpPr>
          <p:cNvPr id="1536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extLst>
      <p:ext uri="{BB962C8B-B14F-4D97-AF65-F5344CB8AC3E}">
        <p14:creationId xmlns:p14="http://schemas.microsoft.com/office/powerpoint/2010/main" val="1679917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rot="19237452">
            <a:off x="4622800" y="519113"/>
            <a:ext cx="184150" cy="36671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GB" altLang="en-US" sz="1800" smtClean="0"/>
          </a:p>
        </p:txBody>
      </p:sp>
      <p:pic>
        <p:nvPicPr>
          <p:cNvPr id="5" name="Picture 9" descr="thespik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196975"/>
            <a:ext cx="7772400" cy="1470025"/>
          </a:xfrm>
        </p:spPr>
        <p:txBody>
          <a:bodyPr/>
          <a:lstStyle>
            <a:lvl1pPr>
              <a:defRPr b="1"/>
            </a:lvl1pPr>
          </a:lstStyle>
          <a:p>
            <a:r>
              <a:rPr lang="en-US"/>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GB" altLang="en-US"/>
          </a:p>
        </p:txBody>
      </p:sp>
      <p:sp>
        <p:nvSpPr>
          <p:cNvPr id="7" name="Rectangle 6"/>
          <p:cNvSpPr>
            <a:spLocks noGrp="1" noChangeArrowheads="1"/>
          </p:cNvSpPr>
          <p:nvPr>
            <p:ph type="ftr" sz="quarter" idx="11"/>
          </p:nvPr>
        </p:nvSpPr>
        <p:spPr/>
        <p:txBody>
          <a:bodyPr/>
          <a:lstStyle>
            <a:lvl1pPr>
              <a:defRPr smtClean="0"/>
            </a:lvl1pPr>
          </a:lstStyle>
          <a:p>
            <a:pPr>
              <a:defRPr/>
            </a:pPr>
            <a:endParaRPr lang="en-GB" altLang="en-US"/>
          </a:p>
        </p:txBody>
      </p:sp>
      <p:sp>
        <p:nvSpPr>
          <p:cNvPr id="8" name="Rectangle 7"/>
          <p:cNvSpPr>
            <a:spLocks noGrp="1" noChangeArrowheads="1"/>
          </p:cNvSpPr>
          <p:nvPr>
            <p:ph type="sldNum" sz="quarter" idx="12"/>
          </p:nvPr>
        </p:nvSpPr>
        <p:spPr/>
        <p:txBody>
          <a:bodyPr/>
          <a:lstStyle>
            <a:lvl1pPr>
              <a:defRPr smtClean="0"/>
            </a:lvl1pPr>
          </a:lstStyle>
          <a:p>
            <a:pPr>
              <a:defRPr/>
            </a:pPr>
            <a:fld id="{5C952A8B-CD7C-427C-83A4-252560E71940}" type="slidenum">
              <a:rPr lang="en-US" altLang="en-US"/>
              <a:pPr>
                <a:defRPr/>
              </a:pPr>
              <a:t>‹#›</a:t>
            </a:fld>
            <a:endParaRPr lang="en-US" altLang="en-US"/>
          </a:p>
        </p:txBody>
      </p:sp>
    </p:spTree>
    <p:extLst>
      <p:ext uri="{BB962C8B-B14F-4D97-AF65-F5344CB8AC3E}">
        <p14:creationId xmlns:p14="http://schemas.microsoft.com/office/powerpoint/2010/main" val="82107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0345F3-884D-417D-81FB-25132C960699}" type="slidenum">
              <a:rPr lang="en-US" altLang="en-US"/>
              <a:pPr>
                <a:defRPr/>
              </a:pPr>
              <a:t>‹#›</a:t>
            </a:fld>
            <a:endParaRPr lang="en-US" altLang="en-US"/>
          </a:p>
        </p:txBody>
      </p:sp>
    </p:spTree>
    <p:extLst>
      <p:ext uri="{BB962C8B-B14F-4D97-AF65-F5344CB8AC3E}">
        <p14:creationId xmlns:p14="http://schemas.microsoft.com/office/powerpoint/2010/main" val="191390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139CCF-1F9F-480C-9B38-CAEBED543242}" type="slidenum">
              <a:rPr lang="en-US" altLang="en-US"/>
              <a:pPr>
                <a:defRPr/>
              </a:pPr>
              <a:t>‹#›</a:t>
            </a:fld>
            <a:endParaRPr lang="en-US" altLang="en-US"/>
          </a:p>
        </p:txBody>
      </p:sp>
    </p:spTree>
    <p:extLst>
      <p:ext uri="{BB962C8B-B14F-4D97-AF65-F5344CB8AC3E}">
        <p14:creationId xmlns:p14="http://schemas.microsoft.com/office/powerpoint/2010/main" val="3329822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457200" y="1066800"/>
            <a:ext cx="8229600" cy="37004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3A026E-CA67-4E04-A238-438A4ACD3708}" type="slidenum">
              <a:rPr lang="en-US" altLang="en-US"/>
              <a:pPr>
                <a:defRPr/>
              </a:pPr>
              <a:t>‹#›</a:t>
            </a:fld>
            <a:endParaRPr lang="en-US" altLang="en-US"/>
          </a:p>
        </p:txBody>
      </p:sp>
    </p:spTree>
    <p:extLst>
      <p:ext uri="{BB962C8B-B14F-4D97-AF65-F5344CB8AC3E}">
        <p14:creationId xmlns:p14="http://schemas.microsoft.com/office/powerpoint/2010/main" val="248245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066800"/>
            <a:ext cx="4038600" cy="37004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066800"/>
            <a:ext cx="4038600" cy="37004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C96E6C-60B5-445F-8235-511F3F792D5D}" type="slidenum">
              <a:rPr lang="en-US" altLang="en-US"/>
              <a:pPr>
                <a:defRPr/>
              </a:pPr>
              <a:t>‹#›</a:t>
            </a:fld>
            <a:endParaRPr lang="en-US" altLang="en-US"/>
          </a:p>
        </p:txBody>
      </p:sp>
    </p:spTree>
    <p:extLst>
      <p:ext uri="{BB962C8B-B14F-4D97-AF65-F5344CB8AC3E}">
        <p14:creationId xmlns:p14="http://schemas.microsoft.com/office/powerpoint/2010/main" val="4090377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066800"/>
            <a:ext cx="8229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14505C-1A38-43AC-A7D5-AE42DC8F4022}" type="slidenum">
              <a:rPr lang="en-US" altLang="en-US"/>
              <a:pPr>
                <a:defRPr/>
              </a:pPr>
              <a:t>‹#›</a:t>
            </a:fld>
            <a:endParaRPr lang="en-US" altLang="en-US"/>
          </a:p>
        </p:txBody>
      </p:sp>
    </p:spTree>
    <p:extLst>
      <p:ext uri="{BB962C8B-B14F-4D97-AF65-F5344CB8AC3E}">
        <p14:creationId xmlns:p14="http://schemas.microsoft.com/office/powerpoint/2010/main" val="175572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thespik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7" name="Rectangle 6"/>
          <p:cNvSpPr>
            <a:spLocks noGrp="1" noChangeArrowheads="1"/>
          </p:cNvSpPr>
          <p:nvPr>
            <p:ph type="sldNum" sz="quarter" idx="12"/>
          </p:nvPr>
        </p:nvSpPr>
        <p:spPr/>
        <p:txBody>
          <a:bodyPr/>
          <a:lstStyle>
            <a:lvl1pPr>
              <a:defRPr smtClean="0"/>
            </a:lvl1pPr>
          </a:lstStyle>
          <a:p>
            <a:pPr>
              <a:defRPr/>
            </a:pPr>
            <a:fld id="{E854AD3D-E392-4F60-81C0-6B2CC21714FB}" type="slidenum">
              <a:rPr lang="en-US" altLang="en-US"/>
              <a:pPr>
                <a:defRPr/>
              </a:pPr>
              <a:t>‹#›</a:t>
            </a:fld>
            <a:endParaRPr lang="en-US" altLang="en-US"/>
          </a:p>
        </p:txBody>
      </p:sp>
    </p:spTree>
    <p:extLst>
      <p:ext uri="{BB962C8B-B14F-4D97-AF65-F5344CB8AC3E}">
        <p14:creationId xmlns:p14="http://schemas.microsoft.com/office/powerpoint/2010/main" val="18102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33AEEC-832E-4033-807F-5DFAEEC76B0D}" type="slidenum">
              <a:rPr lang="en-US" altLang="en-US"/>
              <a:pPr>
                <a:defRPr/>
              </a:pPr>
              <a:t>‹#›</a:t>
            </a:fld>
            <a:endParaRPr lang="en-US" altLang="en-US"/>
          </a:p>
        </p:txBody>
      </p:sp>
    </p:spTree>
    <p:extLst>
      <p:ext uri="{BB962C8B-B14F-4D97-AF65-F5344CB8AC3E}">
        <p14:creationId xmlns:p14="http://schemas.microsoft.com/office/powerpoint/2010/main" val="238371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082CBB-6DCD-4294-BC88-6200528DDE25}" type="slidenum">
              <a:rPr lang="en-US" altLang="en-US"/>
              <a:pPr>
                <a:defRPr/>
              </a:pPr>
              <a:t>‹#›</a:t>
            </a:fld>
            <a:endParaRPr lang="en-US" altLang="en-US"/>
          </a:p>
        </p:txBody>
      </p:sp>
    </p:spTree>
    <p:extLst>
      <p:ext uri="{BB962C8B-B14F-4D97-AF65-F5344CB8AC3E}">
        <p14:creationId xmlns:p14="http://schemas.microsoft.com/office/powerpoint/2010/main" val="251559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52E89426-47BE-4472-90D2-812C93F6E47B}" type="slidenum">
              <a:rPr lang="en-US" altLang="en-US"/>
              <a:pPr>
                <a:defRPr/>
              </a:pPr>
              <a:t>‹#›</a:t>
            </a:fld>
            <a:endParaRPr lang="en-US" altLang="en-US"/>
          </a:p>
        </p:txBody>
      </p:sp>
    </p:spTree>
    <p:extLst>
      <p:ext uri="{BB962C8B-B14F-4D97-AF65-F5344CB8AC3E}">
        <p14:creationId xmlns:p14="http://schemas.microsoft.com/office/powerpoint/2010/main" val="17061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7DAF2F48-48F3-48B7-B7EE-E3C54BA597D3}" type="slidenum">
              <a:rPr lang="en-US" altLang="en-US"/>
              <a:pPr>
                <a:defRPr/>
              </a:pPr>
              <a:t>‹#›</a:t>
            </a:fld>
            <a:endParaRPr lang="en-US" altLang="en-US"/>
          </a:p>
        </p:txBody>
      </p:sp>
    </p:spTree>
    <p:extLst>
      <p:ext uri="{BB962C8B-B14F-4D97-AF65-F5344CB8AC3E}">
        <p14:creationId xmlns:p14="http://schemas.microsoft.com/office/powerpoint/2010/main" val="273744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04AC1D40-9931-4A8F-BDFC-A95CD4E69B1E}" type="slidenum">
              <a:rPr lang="en-US" altLang="en-US"/>
              <a:pPr>
                <a:defRPr/>
              </a:pPr>
              <a:t>‹#›</a:t>
            </a:fld>
            <a:endParaRPr lang="en-US" altLang="en-US"/>
          </a:p>
        </p:txBody>
      </p:sp>
    </p:spTree>
    <p:extLst>
      <p:ext uri="{BB962C8B-B14F-4D97-AF65-F5344CB8AC3E}">
        <p14:creationId xmlns:p14="http://schemas.microsoft.com/office/powerpoint/2010/main" val="227221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923AEC-8EC7-4765-882C-F434AE8F3736}" type="slidenum">
              <a:rPr lang="en-US" altLang="en-US"/>
              <a:pPr>
                <a:defRPr/>
              </a:pPr>
              <a:t>‹#›</a:t>
            </a:fld>
            <a:endParaRPr lang="en-US" altLang="en-US"/>
          </a:p>
        </p:txBody>
      </p:sp>
    </p:spTree>
    <p:extLst>
      <p:ext uri="{BB962C8B-B14F-4D97-AF65-F5344CB8AC3E}">
        <p14:creationId xmlns:p14="http://schemas.microsoft.com/office/powerpoint/2010/main" val="323018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E547B05B-E599-404F-A181-69FE4E0B0F3C}" type="slidenum">
              <a:rPr lang="en-US" altLang="en-US"/>
              <a:pPr>
                <a:defRPr/>
              </a:pPr>
              <a:t>‹#›</a:t>
            </a:fld>
            <a:endParaRPr lang="en-US" altLang="en-US"/>
          </a:p>
        </p:txBody>
      </p:sp>
    </p:spTree>
    <p:extLst>
      <p:ext uri="{BB962C8B-B14F-4D97-AF65-F5344CB8AC3E}">
        <p14:creationId xmlns:p14="http://schemas.microsoft.com/office/powerpoint/2010/main" val="336508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hespikes.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066800"/>
            <a:ext cx="82296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5F6A9EB-F12E-4995-A871-567E40E6D7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1FA"/>
        </a:solidFill>
        <a:effectLst/>
      </p:bgPr>
    </p:bg>
    <p:spTree>
      <p:nvGrpSpPr>
        <p:cNvPr id="1" name=""/>
        <p:cNvGrpSpPr/>
        <p:nvPr/>
      </p:nvGrpSpPr>
      <p:grpSpPr>
        <a:xfrm>
          <a:off x="0" y="0"/>
          <a:ext cx="0" cy="0"/>
          <a:chOff x="0" y="0"/>
          <a:chExt cx="0" cy="0"/>
        </a:xfrm>
      </p:grpSpPr>
      <p:sp>
        <p:nvSpPr>
          <p:cNvPr id="6146" name="Text Box 93"/>
          <p:cNvSpPr txBox="1">
            <a:spLocks noChangeArrowheads="1"/>
          </p:cNvSpPr>
          <p:nvPr/>
        </p:nvSpPr>
        <p:spPr bwMode="auto">
          <a:xfrm>
            <a:off x="304800" y="1504950"/>
            <a:ext cx="8534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15000" b="1">
                <a:solidFill>
                  <a:srgbClr val="E2E2E2"/>
                </a:solidFill>
              </a:rPr>
              <a:t>abstract</a:t>
            </a:r>
            <a:endParaRPr lang="en-US" altLang="en-US" sz="15000">
              <a:solidFill>
                <a:srgbClr val="E2E2E2"/>
              </a:solidFill>
            </a:endParaRPr>
          </a:p>
        </p:txBody>
      </p:sp>
      <p:sp>
        <p:nvSpPr>
          <p:cNvPr id="6147" name="Text Box 90"/>
          <p:cNvSpPr txBox="1">
            <a:spLocks noChangeArrowheads="1"/>
          </p:cNvSpPr>
          <p:nvPr/>
        </p:nvSpPr>
        <p:spPr bwMode="auto">
          <a:xfrm rot="-5400000">
            <a:off x="-3047999" y="3154362"/>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000" b="1">
                <a:solidFill>
                  <a:srgbClr val="E2E2E2"/>
                </a:solidFill>
              </a:rPr>
              <a:t>presentation background</a:t>
            </a:r>
            <a:endParaRPr lang="en-US" altLang="en-US" sz="6600" b="1">
              <a:solidFill>
                <a:srgbClr val="E2E2E2"/>
              </a:solidFill>
            </a:endParaRPr>
          </a:p>
        </p:txBody>
      </p:sp>
      <p:sp>
        <p:nvSpPr>
          <p:cNvPr id="5" name="Text Box 93"/>
          <p:cNvSpPr txBox="1">
            <a:spLocks noChangeArrowheads="1"/>
          </p:cNvSpPr>
          <p:nvPr/>
        </p:nvSpPr>
        <p:spPr bwMode="auto">
          <a:xfrm>
            <a:off x="304800" y="2895600"/>
            <a:ext cx="8534400" cy="2400657"/>
          </a:xfrm>
          <a:prstGeom prst="rect">
            <a:avLst/>
          </a:prstGeom>
          <a:noFill/>
          <a:ln w="9525">
            <a:noFill/>
            <a:miter lim="800000"/>
            <a:headEnd/>
            <a:tailEnd/>
          </a:ln>
        </p:spPr>
        <p:txBody>
          <a:bodyPr>
            <a:spAutoFit/>
          </a:bodyPr>
          <a:lstStyle/>
          <a:p>
            <a:pPr algn="ctr" eaLnBrk="1" hangingPunct="1">
              <a:spcBef>
                <a:spcPct val="50000"/>
              </a:spcBef>
              <a:defRPr/>
            </a:pPr>
            <a:r>
              <a:rPr lang="en-US" sz="15000" b="1" dirty="0">
                <a:solidFill>
                  <a:schemeClr val="accent3">
                    <a:alpha val="34000"/>
                  </a:schemeClr>
                </a:solidFill>
                <a:latin typeface="Arial" pitchFamily="-112" charset="0"/>
                <a:ea typeface="+mn-ea"/>
              </a:rPr>
              <a:t>abstract</a:t>
            </a:r>
            <a:endParaRPr lang="en-US" sz="15000" dirty="0">
              <a:solidFill>
                <a:schemeClr val="accent3">
                  <a:alpha val="34000"/>
                </a:schemeClr>
              </a:solidFill>
              <a:latin typeface="Arial" pitchFamily="-112" charset="0"/>
              <a:ea typeface="+mn-ea"/>
            </a:endParaRPr>
          </a:p>
        </p:txBody>
      </p:sp>
      <p:sp>
        <p:nvSpPr>
          <p:cNvPr id="6" name="Text Box 93"/>
          <p:cNvSpPr txBox="1">
            <a:spLocks noChangeArrowheads="1"/>
          </p:cNvSpPr>
          <p:nvPr/>
        </p:nvSpPr>
        <p:spPr bwMode="auto">
          <a:xfrm>
            <a:off x="304800" y="4800600"/>
            <a:ext cx="8534400" cy="2400657"/>
          </a:xfrm>
          <a:prstGeom prst="rect">
            <a:avLst/>
          </a:prstGeom>
          <a:noFill/>
          <a:ln w="9525">
            <a:noFill/>
            <a:miter lim="800000"/>
            <a:headEnd/>
            <a:tailEnd/>
          </a:ln>
        </p:spPr>
        <p:txBody>
          <a:bodyPr>
            <a:spAutoFit/>
          </a:bodyPr>
          <a:lstStyle/>
          <a:p>
            <a:pPr algn="ctr" eaLnBrk="1" hangingPunct="1">
              <a:spcBef>
                <a:spcPct val="50000"/>
              </a:spcBef>
              <a:defRPr/>
            </a:pPr>
            <a:r>
              <a:rPr lang="en-US" sz="15000" b="1" dirty="0">
                <a:solidFill>
                  <a:schemeClr val="accent3">
                    <a:alpha val="34000"/>
                  </a:schemeClr>
                </a:solidFill>
                <a:latin typeface="Arial" pitchFamily="-112" charset="0"/>
                <a:ea typeface="+mn-ea"/>
              </a:rPr>
              <a:t>abstract</a:t>
            </a:r>
            <a:endParaRPr lang="en-US" sz="15000" dirty="0">
              <a:solidFill>
                <a:schemeClr val="accent3">
                  <a:alpha val="34000"/>
                </a:schemeClr>
              </a:solidFill>
              <a:latin typeface="Arial" pitchFamily="-112" charset="0"/>
              <a:ea typeface="+mn-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GB" altLang="en-US" sz="1800" smtClean="0">
              <a:solidFill>
                <a:srgbClr val="CCCCCC"/>
              </a:solidFill>
            </a:endParaRPr>
          </a:p>
        </p:txBody>
      </p:sp>
      <p:pic>
        <p:nvPicPr>
          <p:cNvPr id="8195" name="Picture 4" descr="thespikes3.png"/>
          <p:cNvPicPr>
            <a:picLocks noChangeAspect="1"/>
          </p:cNvPicPr>
          <p:nvPr/>
        </p:nvPicPr>
        <p:blipFill>
          <a:blip r:embed="rId4">
            <a:extLst>
              <a:ext uri="{28A0092B-C50C-407E-A947-70E740481C1C}">
                <a14:useLocalDpi xmlns:a14="http://schemas.microsoft.com/office/drawing/2010/main" val="0"/>
              </a:ext>
            </a:extLst>
          </a:blip>
          <a:srcRect r="5833"/>
          <a:stretch>
            <a:fillRect/>
          </a:stretch>
        </p:blipFill>
        <p:spPr bwMode="auto">
          <a:xfrm>
            <a:off x="5334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thespikes3.png"/>
          <p:cNvPicPr>
            <a:picLocks noChangeAspect="1"/>
          </p:cNvPicPr>
          <p:nvPr/>
        </p:nvPicPr>
        <p:blipFill>
          <a:blip r:embed="rId5">
            <a:extLst>
              <a:ext uri="{28A0092B-C50C-407E-A947-70E740481C1C}">
                <a14:useLocalDpi xmlns:a14="http://schemas.microsoft.com/office/drawing/2010/main" val="0"/>
              </a:ext>
            </a:extLst>
          </a:blip>
          <a:srcRect l="7333"/>
          <a:stretch>
            <a:fillRect/>
          </a:stretch>
        </p:blipFill>
        <p:spPr bwMode="auto">
          <a:xfrm>
            <a:off x="0" y="0"/>
            <a:ext cx="8474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7" name="Chart 2"/>
          <p:cNvGraphicFramePr>
            <a:graphicFrameLocks/>
          </p:cNvGraphicFramePr>
          <p:nvPr/>
        </p:nvGraphicFramePr>
        <p:xfrm>
          <a:off x="838200" y="914400"/>
          <a:ext cx="7658100" cy="5105400"/>
        </p:xfrm>
        <a:graphic>
          <a:graphicData uri="http://schemas.openxmlformats.org/presentationml/2006/ole">
            <mc:AlternateContent xmlns:mc="http://schemas.openxmlformats.org/markup-compatibility/2006">
              <mc:Choice xmlns:v="urn:schemas-microsoft-com:vml" Requires="v">
                <p:oleObj spid="_x0000_s8199" r:id="rId6" imgW="7655943" imgH="5108026" progId="Excel.Chart.8">
                  <p:embed/>
                </p:oleObj>
              </mc:Choice>
              <mc:Fallback>
                <p:oleObj r:id="rId6" imgW="7655943" imgH="5108026" progId="Excel.Chart.8">
                  <p:embed/>
                  <p:pic>
                    <p:nvPicPr>
                      <p:cNvPr id="0" name="Char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914400"/>
                        <a:ext cx="76581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8" name="TextBox 6"/>
          <p:cNvSpPr txBox="1">
            <a:spLocks noChangeArrowheads="1"/>
          </p:cNvSpPr>
          <p:nvPr/>
        </p:nvSpPr>
        <p:spPr bwMode="auto">
          <a:xfrm>
            <a:off x="2876550" y="204788"/>
            <a:ext cx="32496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5000"/>
              <a:t>Chart slide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GB" altLang="en-US" sz="1800" smtClean="0">
              <a:solidFill>
                <a:srgbClr val="CCCCCC"/>
              </a:solidFill>
            </a:endParaRPr>
          </a:p>
        </p:txBody>
      </p:sp>
      <p:pic>
        <p:nvPicPr>
          <p:cNvPr id="10243" name="Picture 11" descr="thespikes3.png"/>
          <p:cNvPicPr>
            <a:picLocks noChangeAspect="1"/>
          </p:cNvPicPr>
          <p:nvPr/>
        </p:nvPicPr>
        <p:blipFill>
          <a:blip r:embed="rId3">
            <a:extLst>
              <a:ext uri="{28A0092B-C50C-407E-A947-70E740481C1C}">
                <a14:useLocalDpi xmlns:a14="http://schemas.microsoft.com/office/drawing/2010/main" val="0"/>
              </a:ext>
            </a:extLst>
          </a:blip>
          <a:srcRect r="5833"/>
          <a:stretch>
            <a:fillRect/>
          </a:stretch>
        </p:blipFill>
        <p:spPr bwMode="auto">
          <a:xfrm>
            <a:off x="5334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3" descr="thespikes3.png"/>
          <p:cNvPicPr>
            <a:picLocks noChangeAspect="1"/>
          </p:cNvPicPr>
          <p:nvPr/>
        </p:nvPicPr>
        <p:blipFill>
          <a:blip r:embed="rId4">
            <a:extLst>
              <a:ext uri="{28A0092B-C50C-407E-A947-70E740481C1C}">
                <a14:useLocalDpi xmlns:a14="http://schemas.microsoft.com/office/drawing/2010/main" val="0"/>
              </a:ext>
            </a:extLst>
          </a:blip>
          <a:srcRect l="7333"/>
          <a:stretch>
            <a:fillRect/>
          </a:stretch>
        </p:blipFill>
        <p:spPr bwMode="auto">
          <a:xfrm>
            <a:off x="0" y="0"/>
            <a:ext cx="8474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descr="herd2560x16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163" y="1066800"/>
            <a:ext cx="76819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2"/>
          <p:cNvSpPr txBox="1">
            <a:spLocks noChangeArrowheads="1"/>
          </p:cNvSpPr>
          <p:nvPr/>
        </p:nvSpPr>
        <p:spPr bwMode="auto">
          <a:xfrm>
            <a:off x="2876550" y="204788"/>
            <a:ext cx="36766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5000"/>
              <a:t>Picture slide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GB" altLang="en-US" sz="1800" smtClean="0">
              <a:solidFill>
                <a:srgbClr val="CCCCCC"/>
              </a:solidFill>
            </a:endParaRPr>
          </a:p>
        </p:txBody>
      </p:sp>
      <p:pic>
        <p:nvPicPr>
          <p:cNvPr id="12291" name="Picture 6" descr="thespikes3.png"/>
          <p:cNvPicPr>
            <a:picLocks noChangeAspect="1"/>
          </p:cNvPicPr>
          <p:nvPr/>
        </p:nvPicPr>
        <p:blipFill>
          <a:blip r:embed="rId3">
            <a:extLst>
              <a:ext uri="{28A0092B-C50C-407E-A947-70E740481C1C}">
                <a14:useLocalDpi xmlns:a14="http://schemas.microsoft.com/office/drawing/2010/main" val="0"/>
              </a:ext>
            </a:extLst>
          </a:blip>
          <a:srcRect r="5833"/>
          <a:stretch>
            <a:fillRect/>
          </a:stretch>
        </p:blipFill>
        <p:spPr bwMode="auto">
          <a:xfrm>
            <a:off x="5334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thespikes3.png"/>
          <p:cNvPicPr>
            <a:picLocks noChangeAspect="1"/>
          </p:cNvPicPr>
          <p:nvPr/>
        </p:nvPicPr>
        <p:blipFill>
          <a:blip r:embed="rId4">
            <a:extLst>
              <a:ext uri="{28A0092B-C50C-407E-A947-70E740481C1C}">
                <a14:useLocalDpi xmlns:a14="http://schemas.microsoft.com/office/drawing/2010/main" val="0"/>
              </a:ext>
            </a:extLst>
          </a:blip>
          <a:srcRect l="7333"/>
          <a:stretch>
            <a:fillRect/>
          </a:stretch>
        </p:blipFill>
        <p:spPr bwMode="auto">
          <a:xfrm>
            <a:off x="0" y="0"/>
            <a:ext cx="8474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3"/>
          <p:cNvSpPr txBox="1">
            <a:spLocks noChangeArrowheads="1"/>
          </p:cNvSpPr>
          <p:nvPr/>
        </p:nvSpPr>
        <p:spPr bwMode="auto">
          <a:xfrm>
            <a:off x="2133600" y="1371600"/>
            <a:ext cx="495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r>
              <a:rPr lang="en-GB" altLang="en-US" sz="2800"/>
              <a:t>Bullet points are like this </a:t>
            </a:r>
          </a:p>
          <a:p>
            <a:pPr eaLnBrk="1" hangingPunct="1">
              <a:buFontTx/>
              <a:buNone/>
            </a:pPr>
            <a:r>
              <a:rPr lang="en-GB" altLang="en-US" sz="2800"/>
              <a:t>   Text and lines are like this</a:t>
            </a:r>
          </a:p>
          <a:p>
            <a:pPr eaLnBrk="1" hangingPunct="1">
              <a:buFontTx/>
              <a:buNone/>
            </a:pPr>
            <a:r>
              <a:rPr lang="en-GB" altLang="en-US" sz="2800">
                <a:solidFill>
                  <a:schemeClr val="hlink"/>
                </a:solidFill>
              </a:rPr>
              <a:t>   </a:t>
            </a:r>
            <a:r>
              <a:rPr lang="en-GB" altLang="en-US" sz="2800" u="sng">
                <a:solidFill>
                  <a:schemeClr val="hlink"/>
                </a:solidFill>
              </a:rPr>
              <a:t>Hyperlinks like this</a:t>
            </a:r>
          </a:p>
          <a:p>
            <a:pPr eaLnBrk="1" hangingPunct="1">
              <a:buFontTx/>
              <a:buNone/>
            </a:pPr>
            <a:r>
              <a:rPr lang="en-GB" altLang="en-US" sz="2800">
                <a:solidFill>
                  <a:schemeClr val="folHlink"/>
                </a:solidFill>
              </a:rPr>
              <a:t>   </a:t>
            </a:r>
            <a:r>
              <a:rPr lang="en-GB" altLang="en-US" sz="2800" u="sng">
                <a:solidFill>
                  <a:schemeClr val="folHlink"/>
                </a:solidFill>
              </a:rPr>
              <a:t>Visited hyperlinks like this</a:t>
            </a:r>
            <a:endParaRPr lang="en-US" altLang="en-US" sz="2800" u="sng">
              <a:solidFill>
                <a:schemeClr val="folHlink"/>
              </a:solidFill>
            </a:endParaRPr>
          </a:p>
        </p:txBody>
      </p:sp>
      <p:sp>
        <p:nvSpPr>
          <p:cNvPr id="12294" name="Rectangle 16"/>
          <p:cNvSpPr>
            <a:spLocks noChangeArrowheads="1"/>
          </p:cNvSpPr>
          <p:nvPr/>
        </p:nvSpPr>
        <p:spPr bwMode="auto">
          <a:xfrm>
            <a:off x="3048000" y="3913188"/>
            <a:ext cx="3429000" cy="1728787"/>
          </a:xfrm>
          <a:prstGeom prst="rect">
            <a:avLst/>
          </a:prstGeom>
          <a:solidFill>
            <a:schemeClr val="accent1">
              <a:alpha val="38039"/>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a:t>Text box</a:t>
            </a:r>
          </a:p>
        </p:txBody>
      </p:sp>
      <p:sp>
        <p:nvSpPr>
          <p:cNvPr id="12295" name="Rectangle 45"/>
          <p:cNvSpPr>
            <a:spLocks noChangeArrowheads="1"/>
          </p:cNvSpPr>
          <p:nvPr/>
        </p:nvSpPr>
        <p:spPr bwMode="auto">
          <a:xfrm>
            <a:off x="3200400" y="5791200"/>
            <a:ext cx="3148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800" b="1"/>
              <a:t>PowerPoint</a:t>
            </a:r>
            <a:r>
              <a:rPr lang="en-US" altLang="en-US" sz="2800"/>
              <a:t> styles</a:t>
            </a:r>
            <a:endParaRPr lang="en-US" alt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539750" y="274638"/>
            <a:ext cx="8208963" cy="6323012"/>
          </a:xfrm>
          <a:prstGeom prst="rect">
            <a:avLst/>
          </a:prstGeom>
          <a:solidFill>
            <a:srgbClr val="F2FDF7">
              <a:alpha val="7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4339"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4340" name="Rectangle 3"/>
          <p:cNvSpPr>
            <a:spLocks noGrp="1" noChangeArrowheads="1"/>
          </p:cNvSpPr>
          <p:nvPr>
            <p:ph type="title"/>
          </p:nvPr>
        </p:nvSpPr>
        <p:spPr/>
        <p:txBody>
          <a:bodyPr/>
          <a:lstStyle/>
          <a:p>
            <a:r>
              <a:rPr lang="en-GB" altLang="en-US" smtClean="0"/>
              <a:t>Use of templates</a:t>
            </a:r>
            <a:endParaRPr lang="en-US" altLang="en-US" smtClean="0"/>
          </a:p>
        </p:txBody>
      </p:sp>
      <p:sp>
        <p:nvSpPr>
          <p:cNvPr id="14341"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en-US" sz="2000" b="1">
                <a:cs typeface="Arial" panose="020B0604020202020204" pitchFamily="34" charset="0"/>
              </a:rPr>
              <a:t>You are free to use these templates for your personal and business presentations.</a:t>
            </a:r>
          </a:p>
        </p:txBody>
      </p:sp>
      <p:sp>
        <p:nvSpPr>
          <p:cNvPr id="14342"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53340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b="1"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a:cs typeface="Arial" panose="020B0604020202020204" pitchFamily="34" charset="0"/>
            </a:endParaRPr>
          </a:p>
        </p:txBody>
      </p:sp>
      <p:sp>
        <p:nvSpPr>
          <p:cNvPr id="14343"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b="1"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14344"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spcBef>
                <a:spcPct val="20000"/>
              </a:spcBef>
              <a:buClr>
                <a:schemeClr val="accent1"/>
              </a:buClr>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3"/>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14345"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15">
      <a:dk1>
        <a:srgbClr val="191919"/>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00000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6053</TotalTime>
  <Words>200</Words>
  <Application>Microsoft Office PowerPoint</Application>
  <PresentationFormat>On-screen Show (4:3)</PresentationFormat>
  <Paragraphs>28</Paragraphs>
  <Slides>5</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MS PGothic</vt:lpstr>
      <vt:lpstr>Wingdings</vt:lpstr>
      <vt:lpstr>Default Design</vt:lpstr>
      <vt:lpstr>Excel.Chart.8</vt:lpstr>
      <vt:lpstr>PowerPoint Presentation</vt:lpstr>
      <vt:lpstr>PowerPoint Presentation</vt:lpstr>
      <vt:lpstr>PowerPoint Presentation</vt:lpstr>
      <vt:lpstr>PowerPoint Presentation</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Shapes</dc:title>
  <dc:creator>Presentation Magazine</dc:creator>
  <cp:lastModifiedBy>Jonty Pearce</cp:lastModifiedBy>
  <cp:revision>166</cp:revision>
  <dcterms:created xsi:type="dcterms:W3CDTF">2008-05-29T09:49:30Z</dcterms:created>
  <dcterms:modified xsi:type="dcterms:W3CDTF">2015-02-22T11:13:42Z</dcterms:modified>
</cp:coreProperties>
</file>