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256" r:id="rId2"/>
    <p:sldId id="264" r:id="rId3"/>
    <p:sldId id="260" r:id="rId4"/>
    <p:sldId id="263" r:id="rId5"/>
    <p:sldId id="265" r:id="rId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orient="horz" pos="192">
          <p15:clr>
            <a:srgbClr val="A4A3A4"/>
          </p15:clr>
        </p15:guide>
        <p15:guide id="3" orient="horz" pos="96">
          <p15:clr>
            <a:srgbClr val="A4A3A4"/>
          </p15:clr>
        </p15:guide>
        <p15:guide id="4">
          <p15:clr>
            <a:srgbClr val="A4A3A4"/>
          </p15:clr>
        </p15:guide>
        <p15:guide id="5" pos="48">
          <p15:clr>
            <a:srgbClr val="A4A3A4"/>
          </p15:clr>
        </p15:guide>
        <p15:guide id="6" pos="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DF7"/>
    <a:srgbClr val="800040"/>
    <a:srgbClr val="FF0080"/>
    <a:srgbClr val="4B3025"/>
    <a:srgbClr val="FFFF66"/>
    <a:srgbClr val="CC66FF"/>
    <a:srgbClr val="6666F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100" d="100"/>
          <a:sy n="100" d="100"/>
        </p:scale>
        <p:origin x="-1248" y="-366"/>
      </p:cViewPr>
      <p:guideLst>
        <p:guide orient="horz"/>
        <p:guide orient="horz" pos="192"/>
        <p:guide orient="horz" pos="96"/>
        <p:guide/>
        <p:guide pos="48"/>
        <p:guide pos="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GB" alt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GB" alt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GB" alt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D9EED5A-4629-4985-950D-16C75D3C8BDE}" type="slidenum">
              <a:rPr lang="en-US" altLang="en-US"/>
              <a:pPr>
                <a:defRPr/>
              </a:pPr>
              <a:t>‹#›</a:t>
            </a:fld>
            <a:endParaRPr lang="en-US" altLang="en-US"/>
          </a:p>
        </p:txBody>
      </p:sp>
    </p:spTree>
    <p:extLst>
      <p:ext uri="{BB962C8B-B14F-4D97-AF65-F5344CB8AC3E}">
        <p14:creationId xmlns:p14="http://schemas.microsoft.com/office/powerpoint/2010/main" val="571980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GB" alt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GB" altLang="en-US"/>
          </a:p>
        </p:txBody>
      </p:sp>
      <p:sp>
        <p:nvSpPr>
          <p:cNvPr id="81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GB"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8F8F06A-A6F8-43BE-84C7-8FB07CB8FD05}" type="slidenum">
              <a:rPr lang="en-US" altLang="en-US"/>
              <a:pPr>
                <a:defRPr/>
              </a:pPr>
              <a:t>‹#›</a:t>
            </a:fld>
            <a:endParaRPr lang="en-US" altLang="en-US"/>
          </a:p>
        </p:txBody>
      </p:sp>
    </p:spTree>
    <p:extLst>
      <p:ext uri="{BB962C8B-B14F-4D97-AF65-F5344CB8AC3E}">
        <p14:creationId xmlns:p14="http://schemas.microsoft.com/office/powerpoint/2010/main" val="19037128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MS PGothic" panose="020B0600070205080204" pitchFamily="34"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37931725" indent="-3747452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CA2FD78-A816-4A5E-90EB-12CB00382E9D}" type="slidenum">
              <a:rPr lang="en-US" altLang="en-US"/>
              <a:pPr>
                <a:spcBef>
                  <a:spcPct val="0"/>
                </a:spcBef>
              </a:pPr>
              <a:t>1</a:t>
            </a:fld>
            <a:endParaRPr lang="en-US" altLang="en-US"/>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747343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37931725" indent="-3747452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71030C2-3B14-4EAE-A630-A05324FDFECB}" type="slidenum">
              <a:rPr lang="en-US" altLang="en-US"/>
              <a:pPr>
                <a:spcBef>
                  <a:spcPct val="0"/>
                </a:spcBef>
              </a:pPr>
              <a:t>2</a:t>
            </a:fld>
            <a:endParaRPr lang="en-US" altLang="en-US"/>
          </a:p>
        </p:txBody>
      </p:sp>
      <p:sp>
        <p:nvSpPr>
          <p:cNvPr id="13315" name="Rectangle 2"/>
          <p:cNvSpPr>
            <a:spLocks noRo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345018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37931725" indent="-3747452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AF442A63-EF2F-49AA-BDD4-C4567A64F359}" type="slidenum">
              <a:rPr lang="en-US" altLang="en-US"/>
              <a:pPr>
                <a:spcBef>
                  <a:spcPct val="0"/>
                </a:spcBef>
              </a:pPr>
              <a:t>3</a:t>
            </a:fld>
            <a:endParaRPr lang="en-US" altLang="en-US"/>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461726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37931725" indent="-3747452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90A3971-50F1-4F10-B75C-98C3782354A3}" type="slidenum">
              <a:rPr lang="en-US" altLang="en-US"/>
              <a:pPr>
                <a:spcBef>
                  <a:spcPct val="0"/>
                </a:spcBef>
              </a:pPr>
              <a:t>4</a:t>
            </a:fld>
            <a:endParaRPr lang="en-US" altLang="en-US"/>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902441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Rot="1" noChangeArrowheads="1" noTextEdit="1"/>
          </p:cNvSpPr>
          <p:nvPr>
            <p:ph type="sldImg"/>
          </p:nvPr>
        </p:nvSpPr>
        <p:spPr>
          <a:ln/>
        </p:spPr>
      </p:sp>
      <p:sp>
        <p:nvSpPr>
          <p:cNvPr id="19459"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anose="020B0604020202020204" pitchFamily="34" charset="0"/>
            </a:endParaRPr>
          </a:p>
        </p:txBody>
      </p:sp>
    </p:spTree>
    <p:extLst>
      <p:ext uri="{BB962C8B-B14F-4D97-AF65-F5344CB8AC3E}">
        <p14:creationId xmlns:p14="http://schemas.microsoft.com/office/powerpoint/2010/main" val="4021764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thespikes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p:cNvSpPr txBox="1">
            <a:spLocks noChangeArrowheads="1"/>
          </p:cNvSpPr>
          <p:nvPr userDrawn="1"/>
        </p:nvSpPr>
        <p:spPr bwMode="auto">
          <a:xfrm rot="19237452">
            <a:off x="4622800" y="519113"/>
            <a:ext cx="184150" cy="366712"/>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GB" altLang="en-US" sz="1800" smtClean="0"/>
          </a:p>
        </p:txBody>
      </p:sp>
      <p:sp>
        <p:nvSpPr>
          <p:cNvPr id="3074" name="Rectangle 2"/>
          <p:cNvSpPr>
            <a:spLocks noGrp="1" noChangeArrowheads="1"/>
          </p:cNvSpPr>
          <p:nvPr>
            <p:ph type="ctrTitle"/>
          </p:nvPr>
        </p:nvSpPr>
        <p:spPr>
          <a:xfrm>
            <a:off x="685800" y="1196975"/>
            <a:ext cx="7772400" cy="1470025"/>
          </a:xfrm>
        </p:spPr>
        <p:txBody>
          <a:bodyPr/>
          <a:lstStyle>
            <a:lvl1pPr>
              <a:defRPr b="1"/>
            </a:lvl1pPr>
          </a:lstStyle>
          <a:p>
            <a:r>
              <a:rPr lang="en-US"/>
              <a:t>Click to edit Master title style</a:t>
            </a:r>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smtClean="0"/>
            </a:lvl1pPr>
          </a:lstStyle>
          <a:p>
            <a:pPr>
              <a:defRPr/>
            </a:pPr>
            <a:endParaRPr lang="en-GB" altLang="en-US"/>
          </a:p>
        </p:txBody>
      </p:sp>
      <p:sp>
        <p:nvSpPr>
          <p:cNvPr id="7" name="Rectangle 6"/>
          <p:cNvSpPr>
            <a:spLocks noGrp="1" noChangeArrowheads="1"/>
          </p:cNvSpPr>
          <p:nvPr>
            <p:ph type="ftr" sz="quarter" idx="11"/>
          </p:nvPr>
        </p:nvSpPr>
        <p:spPr/>
        <p:txBody>
          <a:bodyPr/>
          <a:lstStyle>
            <a:lvl1pPr>
              <a:defRPr smtClean="0"/>
            </a:lvl1pPr>
          </a:lstStyle>
          <a:p>
            <a:pPr>
              <a:defRPr/>
            </a:pPr>
            <a:endParaRPr lang="en-GB" altLang="en-US"/>
          </a:p>
        </p:txBody>
      </p:sp>
      <p:sp>
        <p:nvSpPr>
          <p:cNvPr id="8" name="Rectangle 7"/>
          <p:cNvSpPr>
            <a:spLocks noGrp="1" noChangeArrowheads="1"/>
          </p:cNvSpPr>
          <p:nvPr>
            <p:ph type="sldNum" sz="quarter" idx="12"/>
          </p:nvPr>
        </p:nvSpPr>
        <p:spPr/>
        <p:txBody>
          <a:bodyPr/>
          <a:lstStyle>
            <a:lvl1pPr>
              <a:defRPr smtClean="0"/>
            </a:lvl1pPr>
          </a:lstStyle>
          <a:p>
            <a:pPr>
              <a:defRPr/>
            </a:pPr>
            <a:fld id="{9116AEBC-A65D-46DE-A608-99D716493BB4}" type="slidenum">
              <a:rPr lang="en-US" altLang="en-US"/>
              <a:pPr>
                <a:defRPr/>
              </a:pPr>
              <a:t>‹#›</a:t>
            </a:fld>
            <a:endParaRPr lang="en-US" altLang="en-US"/>
          </a:p>
        </p:txBody>
      </p:sp>
    </p:spTree>
    <p:extLst>
      <p:ext uri="{BB962C8B-B14F-4D97-AF65-F5344CB8AC3E}">
        <p14:creationId xmlns:p14="http://schemas.microsoft.com/office/powerpoint/2010/main" val="1980686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1BD38F4D-3654-49A8-B089-DA1273085775}" type="slidenum">
              <a:rPr lang="en-US" altLang="en-US"/>
              <a:pPr>
                <a:defRPr/>
              </a:pPr>
              <a:t>‹#›</a:t>
            </a:fld>
            <a:endParaRPr lang="en-US" altLang="en-US"/>
          </a:p>
        </p:txBody>
      </p:sp>
    </p:spTree>
    <p:extLst>
      <p:ext uri="{BB962C8B-B14F-4D97-AF65-F5344CB8AC3E}">
        <p14:creationId xmlns:p14="http://schemas.microsoft.com/office/powerpoint/2010/main" val="2597820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4926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44926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392197A0-34A6-4A19-A926-A1F81E3638BE}" type="slidenum">
              <a:rPr lang="en-US" altLang="en-US"/>
              <a:pPr>
                <a:defRPr/>
              </a:pPr>
              <a:t>‹#›</a:t>
            </a:fld>
            <a:endParaRPr lang="en-US" altLang="en-US"/>
          </a:p>
        </p:txBody>
      </p:sp>
    </p:spTree>
    <p:extLst>
      <p:ext uri="{BB962C8B-B14F-4D97-AF65-F5344CB8AC3E}">
        <p14:creationId xmlns:p14="http://schemas.microsoft.com/office/powerpoint/2010/main" val="2668551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Chart Placeholder 2"/>
          <p:cNvSpPr>
            <a:spLocks noGrp="1"/>
          </p:cNvSpPr>
          <p:nvPr>
            <p:ph type="chart" idx="1"/>
          </p:nvPr>
        </p:nvSpPr>
        <p:spPr>
          <a:xfrm>
            <a:off x="457200" y="1066800"/>
            <a:ext cx="8229600" cy="37004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7527FFF5-A7F2-4C0B-BC67-1F1D1581AF7B}" type="slidenum">
              <a:rPr lang="en-US" altLang="en-US"/>
              <a:pPr>
                <a:defRPr/>
              </a:pPr>
              <a:t>‹#›</a:t>
            </a:fld>
            <a:endParaRPr lang="en-US" altLang="en-US"/>
          </a:p>
        </p:txBody>
      </p:sp>
    </p:spTree>
    <p:extLst>
      <p:ext uri="{BB962C8B-B14F-4D97-AF65-F5344CB8AC3E}">
        <p14:creationId xmlns:p14="http://schemas.microsoft.com/office/powerpoint/2010/main" val="2240620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57200" y="1066800"/>
            <a:ext cx="4038600" cy="37004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066800"/>
            <a:ext cx="4038600" cy="37004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A3DE1CC5-A2C4-4FA2-83AB-D4DC1A551E31}" type="slidenum">
              <a:rPr lang="en-US" altLang="en-US"/>
              <a:pPr>
                <a:defRPr/>
              </a:pPr>
              <a:t>‹#›</a:t>
            </a:fld>
            <a:endParaRPr lang="en-US" altLang="en-US"/>
          </a:p>
        </p:txBody>
      </p:sp>
    </p:spTree>
    <p:extLst>
      <p:ext uri="{BB962C8B-B14F-4D97-AF65-F5344CB8AC3E}">
        <p14:creationId xmlns:p14="http://schemas.microsoft.com/office/powerpoint/2010/main" val="2828233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457200" y="1066800"/>
            <a:ext cx="8229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4CC2052B-9875-4B62-AE47-18C0E16619AC}" type="slidenum">
              <a:rPr lang="en-US" altLang="en-US"/>
              <a:pPr>
                <a:defRPr/>
              </a:pPr>
              <a:t>‹#›</a:t>
            </a:fld>
            <a:endParaRPr lang="en-US" altLang="en-US"/>
          </a:p>
        </p:txBody>
      </p:sp>
    </p:spTree>
    <p:extLst>
      <p:ext uri="{BB962C8B-B14F-4D97-AF65-F5344CB8AC3E}">
        <p14:creationId xmlns:p14="http://schemas.microsoft.com/office/powerpoint/2010/main" val="38909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thespikes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p:txBody>
          <a:bodyPr/>
          <a:lstStyle>
            <a:lvl1pPr>
              <a:defRPr smtClean="0"/>
            </a:lvl1pPr>
          </a:lstStyle>
          <a:p>
            <a:pPr>
              <a:defRPr/>
            </a:pPr>
            <a:endParaRPr lang="en-GB" altLang="en-US"/>
          </a:p>
        </p:txBody>
      </p:sp>
      <p:sp>
        <p:nvSpPr>
          <p:cNvPr id="6" name="Rectangle 5"/>
          <p:cNvSpPr>
            <a:spLocks noGrp="1" noChangeArrowheads="1"/>
          </p:cNvSpPr>
          <p:nvPr>
            <p:ph type="ftr" sz="quarter" idx="11"/>
          </p:nvPr>
        </p:nvSpPr>
        <p:spPr/>
        <p:txBody>
          <a:bodyPr/>
          <a:lstStyle>
            <a:lvl1pPr>
              <a:defRPr smtClean="0"/>
            </a:lvl1pPr>
          </a:lstStyle>
          <a:p>
            <a:pPr>
              <a:defRPr/>
            </a:pPr>
            <a:endParaRPr lang="en-GB" altLang="en-US"/>
          </a:p>
        </p:txBody>
      </p:sp>
      <p:sp>
        <p:nvSpPr>
          <p:cNvPr id="7" name="Rectangle 6"/>
          <p:cNvSpPr>
            <a:spLocks noGrp="1" noChangeArrowheads="1"/>
          </p:cNvSpPr>
          <p:nvPr>
            <p:ph type="sldNum" sz="quarter" idx="12"/>
          </p:nvPr>
        </p:nvSpPr>
        <p:spPr/>
        <p:txBody>
          <a:bodyPr/>
          <a:lstStyle>
            <a:lvl1pPr>
              <a:defRPr smtClean="0"/>
            </a:lvl1pPr>
          </a:lstStyle>
          <a:p>
            <a:pPr>
              <a:defRPr/>
            </a:pPr>
            <a:fld id="{F09636FD-0CF0-4D29-8A23-F76BB5B7B1CA}" type="slidenum">
              <a:rPr lang="en-US" altLang="en-US"/>
              <a:pPr>
                <a:defRPr/>
              </a:pPr>
              <a:t>‹#›</a:t>
            </a:fld>
            <a:endParaRPr lang="en-US" altLang="en-US"/>
          </a:p>
        </p:txBody>
      </p:sp>
    </p:spTree>
    <p:extLst>
      <p:ext uri="{BB962C8B-B14F-4D97-AF65-F5344CB8AC3E}">
        <p14:creationId xmlns:p14="http://schemas.microsoft.com/office/powerpoint/2010/main" val="3713548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8" descr="thespikes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5" name="Rectangle 4"/>
          <p:cNvSpPr>
            <a:spLocks noGrp="1" noChangeArrowheads="1"/>
          </p:cNvSpPr>
          <p:nvPr>
            <p:ph type="dt" sz="half" idx="10"/>
          </p:nvPr>
        </p:nvSpPr>
        <p:spPr/>
        <p:txBody>
          <a:bodyPr/>
          <a:lstStyle>
            <a:lvl1pPr>
              <a:defRPr smtClean="0"/>
            </a:lvl1pPr>
          </a:lstStyle>
          <a:p>
            <a:pPr>
              <a:defRPr/>
            </a:pPr>
            <a:endParaRPr lang="en-GB" altLang="en-US"/>
          </a:p>
        </p:txBody>
      </p:sp>
      <p:sp>
        <p:nvSpPr>
          <p:cNvPr id="6" name="Rectangle 5"/>
          <p:cNvSpPr>
            <a:spLocks noGrp="1" noChangeArrowheads="1"/>
          </p:cNvSpPr>
          <p:nvPr>
            <p:ph type="ftr" sz="quarter" idx="11"/>
          </p:nvPr>
        </p:nvSpPr>
        <p:spPr/>
        <p:txBody>
          <a:bodyPr/>
          <a:lstStyle>
            <a:lvl1pPr>
              <a:defRPr smtClean="0"/>
            </a:lvl1pPr>
          </a:lstStyle>
          <a:p>
            <a:pPr>
              <a:defRPr/>
            </a:pPr>
            <a:endParaRPr lang="en-GB" altLang="en-US"/>
          </a:p>
        </p:txBody>
      </p:sp>
      <p:sp>
        <p:nvSpPr>
          <p:cNvPr id="7" name="Rectangle 6"/>
          <p:cNvSpPr>
            <a:spLocks noGrp="1" noChangeArrowheads="1"/>
          </p:cNvSpPr>
          <p:nvPr>
            <p:ph type="sldNum" sz="quarter" idx="12"/>
          </p:nvPr>
        </p:nvSpPr>
        <p:spPr/>
        <p:txBody>
          <a:bodyPr/>
          <a:lstStyle>
            <a:lvl1pPr>
              <a:defRPr smtClean="0"/>
            </a:lvl1pPr>
          </a:lstStyle>
          <a:p>
            <a:pPr>
              <a:defRPr/>
            </a:pPr>
            <a:fld id="{8B7AE22C-F8A2-4587-9AC9-554681E2B6C4}" type="slidenum">
              <a:rPr lang="en-US" altLang="en-US"/>
              <a:pPr>
                <a:defRPr/>
              </a:pPr>
              <a:t>‹#›</a:t>
            </a:fld>
            <a:endParaRPr lang="en-US" altLang="en-US"/>
          </a:p>
        </p:txBody>
      </p:sp>
    </p:spTree>
    <p:extLst>
      <p:ext uri="{BB962C8B-B14F-4D97-AF65-F5344CB8AC3E}">
        <p14:creationId xmlns:p14="http://schemas.microsoft.com/office/powerpoint/2010/main" val="2554887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thespikes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0668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0668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Rectangle 5"/>
          <p:cNvSpPr>
            <a:spLocks noGrp="1" noChangeArrowheads="1"/>
          </p:cNvSpPr>
          <p:nvPr>
            <p:ph type="dt" sz="half" idx="10"/>
          </p:nvPr>
        </p:nvSpPr>
        <p:spPr/>
        <p:txBody>
          <a:bodyPr/>
          <a:lstStyle>
            <a:lvl1pPr>
              <a:defRPr smtClean="0"/>
            </a:lvl1pPr>
          </a:lstStyle>
          <a:p>
            <a:pPr>
              <a:defRPr/>
            </a:pPr>
            <a:endParaRPr lang="en-GB" altLang="en-US"/>
          </a:p>
        </p:txBody>
      </p:sp>
      <p:sp>
        <p:nvSpPr>
          <p:cNvPr id="7" name="Rectangle 6"/>
          <p:cNvSpPr>
            <a:spLocks noGrp="1" noChangeArrowheads="1"/>
          </p:cNvSpPr>
          <p:nvPr>
            <p:ph type="ftr" sz="quarter" idx="11"/>
          </p:nvPr>
        </p:nvSpPr>
        <p:spPr/>
        <p:txBody>
          <a:bodyPr/>
          <a:lstStyle>
            <a:lvl1pPr>
              <a:defRPr smtClean="0"/>
            </a:lvl1pPr>
          </a:lstStyle>
          <a:p>
            <a:pPr>
              <a:defRPr/>
            </a:pPr>
            <a:endParaRPr lang="en-GB" altLang="en-US"/>
          </a:p>
        </p:txBody>
      </p:sp>
      <p:sp>
        <p:nvSpPr>
          <p:cNvPr id="8" name="Rectangle 7"/>
          <p:cNvSpPr>
            <a:spLocks noGrp="1" noChangeArrowheads="1"/>
          </p:cNvSpPr>
          <p:nvPr>
            <p:ph type="sldNum" sz="quarter" idx="12"/>
          </p:nvPr>
        </p:nvSpPr>
        <p:spPr/>
        <p:txBody>
          <a:bodyPr/>
          <a:lstStyle>
            <a:lvl1pPr>
              <a:defRPr smtClean="0"/>
            </a:lvl1pPr>
          </a:lstStyle>
          <a:p>
            <a:pPr>
              <a:defRPr/>
            </a:pPr>
            <a:fld id="{75F66F41-18C6-4A43-BE1C-DEC508E969EE}" type="slidenum">
              <a:rPr lang="en-US" altLang="en-US"/>
              <a:pPr>
                <a:defRPr/>
              </a:pPr>
              <a:t>‹#›</a:t>
            </a:fld>
            <a:endParaRPr lang="en-US" altLang="en-US"/>
          </a:p>
        </p:txBody>
      </p:sp>
    </p:spTree>
    <p:extLst>
      <p:ext uri="{BB962C8B-B14F-4D97-AF65-F5344CB8AC3E}">
        <p14:creationId xmlns:p14="http://schemas.microsoft.com/office/powerpoint/2010/main" val="206236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thespikes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Rectangle 4"/>
          <p:cNvSpPr>
            <a:spLocks noGrp="1" noChangeArrowheads="1"/>
          </p:cNvSpPr>
          <p:nvPr>
            <p:ph type="dt" sz="half" idx="10"/>
          </p:nvPr>
        </p:nvSpPr>
        <p:spPr/>
        <p:txBody>
          <a:bodyPr/>
          <a:lstStyle>
            <a:lvl1pPr>
              <a:defRPr smtClean="0"/>
            </a:lvl1pPr>
          </a:lstStyle>
          <a:p>
            <a:pPr>
              <a:defRPr/>
            </a:pPr>
            <a:endParaRPr lang="en-GB" altLang="en-US"/>
          </a:p>
        </p:txBody>
      </p:sp>
      <p:sp>
        <p:nvSpPr>
          <p:cNvPr id="9" name="Rectangle 5"/>
          <p:cNvSpPr>
            <a:spLocks noGrp="1" noChangeArrowheads="1"/>
          </p:cNvSpPr>
          <p:nvPr>
            <p:ph type="ftr" sz="quarter" idx="11"/>
          </p:nvPr>
        </p:nvSpPr>
        <p:spPr/>
        <p:txBody>
          <a:bodyPr/>
          <a:lstStyle>
            <a:lvl1pPr>
              <a:defRPr smtClean="0"/>
            </a:lvl1pPr>
          </a:lstStyle>
          <a:p>
            <a:pPr>
              <a:defRPr/>
            </a:pPr>
            <a:endParaRPr lang="en-GB" altLang="en-US"/>
          </a:p>
        </p:txBody>
      </p:sp>
      <p:sp>
        <p:nvSpPr>
          <p:cNvPr id="10" name="Rectangle 6"/>
          <p:cNvSpPr>
            <a:spLocks noGrp="1" noChangeArrowheads="1"/>
          </p:cNvSpPr>
          <p:nvPr>
            <p:ph type="sldNum" sz="quarter" idx="12"/>
          </p:nvPr>
        </p:nvSpPr>
        <p:spPr/>
        <p:txBody>
          <a:bodyPr/>
          <a:lstStyle>
            <a:lvl1pPr>
              <a:defRPr smtClean="0"/>
            </a:lvl1pPr>
          </a:lstStyle>
          <a:p>
            <a:pPr>
              <a:defRPr/>
            </a:pPr>
            <a:fld id="{C345F36D-DBA5-4E2C-8E54-B475E88EF886}" type="slidenum">
              <a:rPr lang="en-US" altLang="en-US"/>
              <a:pPr>
                <a:defRPr/>
              </a:pPr>
              <a:t>‹#›</a:t>
            </a:fld>
            <a:endParaRPr lang="en-US" altLang="en-US"/>
          </a:p>
        </p:txBody>
      </p:sp>
    </p:spTree>
    <p:extLst>
      <p:ext uri="{BB962C8B-B14F-4D97-AF65-F5344CB8AC3E}">
        <p14:creationId xmlns:p14="http://schemas.microsoft.com/office/powerpoint/2010/main" val="3802379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thespikes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smtClean="0"/>
              <a:t>Click to edit Master title style</a:t>
            </a:r>
            <a:endParaRPr lang="en-US"/>
          </a:p>
        </p:txBody>
      </p:sp>
      <p:sp>
        <p:nvSpPr>
          <p:cNvPr id="4" name="Rectangle 4"/>
          <p:cNvSpPr>
            <a:spLocks noGrp="1" noChangeArrowheads="1"/>
          </p:cNvSpPr>
          <p:nvPr>
            <p:ph type="dt" sz="half" idx="10"/>
          </p:nvPr>
        </p:nvSpPr>
        <p:spPr/>
        <p:txBody>
          <a:bodyPr/>
          <a:lstStyle>
            <a:lvl1pPr>
              <a:defRPr smtClean="0"/>
            </a:lvl1pPr>
          </a:lstStyle>
          <a:p>
            <a:pPr>
              <a:defRPr/>
            </a:pPr>
            <a:endParaRPr lang="en-GB" altLang="en-US"/>
          </a:p>
        </p:txBody>
      </p:sp>
      <p:sp>
        <p:nvSpPr>
          <p:cNvPr id="5" name="Rectangle 5"/>
          <p:cNvSpPr>
            <a:spLocks noGrp="1" noChangeArrowheads="1"/>
          </p:cNvSpPr>
          <p:nvPr>
            <p:ph type="ftr" sz="quarter" idx="11"/>
          </p:nvPr>
        </p:nvSpPr>
        <p:spPr/>
        <p:txBody>
          <a:bodyPr/>
          <a:lstStyle>
            <a:lvl1pPr>
              <a:defRPr smtClean="0"/>
            </a:lvl1pPr>
          </a:lstStyle>
          <a:p>
            <a:pPr>
              <a:defRPr/>
            </a:pPr>
            <a:endParaRPr lang="en-GB" altLang="en-US"/>
          </a:p>
        </p:txBody>
      </p:sp>
      <p:sp>
        <p:nvSpPr>
          <p:cNvPr id="6" name="Rectangle 6"/>
          <p:cNvSpPr>
            <a:spLocks noGrp="1" noChangeArrowheads="1"/>
          </p:cNvSpPr>
          <p:nvPr>
            <p:ph type="sldNum" sz="quarter" idx="12"/>
          </p:nvPr>
        </p:nvSpPr>
        <p:spPr/>
        <p:txBody>
          <a:bodyPr/>
          <a:lstStyle>
            <a:lvl1pPr>
              <a:defRPr smtClean="0"/>
            </a:lvl1pPr>
          </a:lstStyle>
          <a:p>
            <a:pPr>
              <a:defRPr/>
            </a:pPr>
            <a:fld id="{9B7A9203-0A58-4C64-971E-4FC1654A557D}" type="slidenum">
              <a:rPr lang="en-US" altLang="en-US"/>
              <a:pPr>
                <a:defRPr/>
              </a:pPr>
              <a:t>‹#›</a:t>
            </a:fld>
            <a:endParaRPr lang="en-US" altLang="en-US"/>
          </a:p>
        </p:txBody>
      </p:sp>
    </p:spTree>
    <p:extLst>
      <p:ext uri="{BB962C8B-B14F-4D97-AF65-F5344CB8AC3E}">
        <p14:creationId xmlns:p14="http://schemas.microsoft.com/office/powerpoint/2010/main" val="2350656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93979CE9-4AAA-47F2-8EBA-6E41924F4074}" type="slidenum">
              <a:rPr lang="en-US" altLang="en-US"/>
              <a:pPr>
                <a:defRPr/>
              </a:pPr>
              <a:t>‹#›</a:t>
            </a:fld>
            <a:endParaRPr lang="en-US" altLang="en-US"/>
          </a:p>
        </p:txBody>
      </p:sp>
    </p:spTree>
    <p:extLst>
      <p:ext uri="{BB962C8B-B14F-4D97-AF65-F5344CB8AC3E}">
        <p14:creationId xmlns:p14="http://schemas.microsoft.com/office/powerpoint/2010/main" val="2245614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9229E65D-1BEC-4E0A-8A15-466635F36B21}" type="slidenum">
              <a:rPr lang="en-US" altLang="en-US"/>
              <a:pPr>
                <a:defRPr/>
              </a:pPr>
              <a:t>‹#›</a:t>
            </a:fld>
            <a:endParaRPr lang="en-US" altLang="en-US"/>
          </a:p>
        </p:txBody>
      </p:sp>
    </p:spTree>
    <p:extLst>
      <p:ext uri="{BB962C8B-B14F-4D97-AF65-F5344CB8AC3E}">
        <p14:creationId xmlns:p14="http://schemas.microsoft.com/office/powerpoint/2010/main" val="83728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2CD419C7-F7E6-4C54-A8D6-6F1B0780C25A}" type="slidenum">
              <a:rPr lang="en-US" altLang="en-US"/>
              <a:pPr>
                <a:defRPr/>
              </a:pPr>
              <a:t>‹#›</a:t>
            </a:fld>
            <a:endParaRPr lang="en-US" altLang="en-US"/>
          </a:p>
        </p:txBody>
      </p:sp>
    </p:spTree>
    <p:extLst>
      <p:ext uri="{BB962C8B-B14F-4D97-AF65-F5344CB8AC3E}">
        <p14:creationId xmlns:p14="http://schemas.microsoft.com/office/powerpoint/2010/main" val="1224999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thespikes2.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066800"/>
            <a:ext cx="8229600"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A63AEDA1-E545-4933-ABF7-FCE3EF01811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presentationmagazine.com/"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EF1FA"/>
        </a:solidFill>
        <a:effectLst/>
      </p:bgPr>
    </p:bg>
    <p:spTree>
      <p:nvGrpSpPr>
        <p:cNvPr id="1" name=""/>
        <p:cNvGrpSpPr/>
        <p:nvPr/>
      </p:nvGrpSpPr>
      <p:grpSpPr>
        <a:xfrm>
          <a:off x="0" y="0"/>
          <a:ext cx="0" cy="0"/>
          <a:chOff x="0" y="0"/>
          <a:chExt cx="0" cy="0"/>
        </a:xfrm>
      </p:grpSpPr>
      <p:sp>
        <p:nvSpPr>
          <p:cNvPr id="10242" name="Text Box 93"/>
          <p:cNvSpPr txBox="1">
            <a:spLocks noChangeArrowheads="1"/>
          </p:cNvSpPr>
          <p:nvPr/>
        </p:nvSpPr>
        <p:spPr bwMode="auto">
          <a:xfrm>
            <a:off x="304800" y="1504950"/>
            <a:ext cx="8534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en-US" sz="15000" b="1">
                <a:solidFill>
                  <a:srgbClr val="E2E2E2"/>
                </a:solidFill>
              </a:rPr>
              <a:t>abstract</a:t>
            </a:r>
            <a:endParaRPr lang="en-US" altLang="en-US" sz="15000">
              <a:solidFill>
                <a:srgbClr val="E2E2E2"/>
              </a:solidFill>
            </a:endParaRPr>
          </a:p>
        </p:txBody>
      </p:sp>
      <p:sp>
        <p:nvSpPr>
          <p:cNvPr id="10243" name="Text Box 90"/>
          <p:cNvSpPr txBox="1">
            <a:spLocks noChangeArrowheads="1"/>
          </p:cNvSpPr>
          <p:nvPr/>
        </p:nvSpPr>
        <p:spPr bwMode="auto">
          <a:xfrm rot="-5400000">
            <a:off x="-3047999" y="3154362"/>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en-US" sz="2000" b="1">
                <a:solidFill>
                  <a:srgbClr val="E2E2E2"/>
                </a:solidFill>
              </a:rPr>
              <a:t>presentation background</a:t>
            </a:r>
            <a:endParaRPr lang="en-US" altLang="en-US" sz="6600" b="1">
              <a:solidFill>
                <a:srgbClr val="E2E2E2"/>
              </a:solidFill>
            </a:endParaRPr>
          </a:p>
        </p:txBody>
      </p:sp>
      <p:sp>
        <p:nvSpPr>
          <p:cNvPr id="5" name="Text Box 93"/>
          <p:cNvSpPr txBox="1">
            <a:spLocks noChangeArrowheads="1"/>
          </p:cNvSpPr>
          <p:nvPr/>
        </p:nvSpPr>
        <p:spPr bwMode="auto">
          <a:xfrm>
            <a:off x="304800" y="2895600"/>
            <a:ext cx="8534400" cy="2400657"/>
          </a:xfrm>
          <a:prstGeom prst="rect">
            <a:avLst/>
          </a:prstGeom>
          <a:noFill/>
          <a:ln w="9525">
            <a:noFill/>
            <a:miter lim="800000"/>
            <a:headEnd/>
            <a:tailEnd/>
          </a:ln>
        </p:spPr>
        <p:txBody>
          <a:bodyPr>
            <a:spAutoFit/>
          </a:bodyPr>
          <a:lstStyle/>
          <a:p>
            <a:pPr algn="ctr" eaLnBrk="1" hangingPunct="1">
              <a:spcBef>
                <a:spcPct val="50000"/>
              </a:spcBef>
              <a:defRPr/>
            </a:pPr>
            <a:r>
              <a:rPr lang="en-US" sz="15000" b="1" dirty="0">
                <a:solidFill>
                  <a:schemeClr val="accent3">
                    <a:alpha val="34000"/>
                  </a:schemeClr>
                </a:solidFill>
                <a:latin typeface="Arial" pitchFamily="-112" charset="0"/>
                <a:ea typeface="+mn-ea"/>
              </a:rPr>
              <a:t>abstract</a:t>
            </a:r>
            <a:endParaRPr lang="en-US" sz="15000" dirty="0">
              <a:solidFill>
                <a:schemeClr val="accent3">
                  <a:alpha val="34000"/>
                </a:schemeClr>
              </a:solidFill>
              <a:latin typeface="Arial" pitchFamily="-112" charset="0"/>
              <a:ea typeface="+mn-ea"/>
            </a:endParaRPr>
          </a:p>
        </p:txBody>
      </p:sp>
      <p:sp>
        <p:nvSpPr>
          <p:cNvPr id="6" name="Text Box 93"/>
          <p:cNvSpPr txBox="1">
            <a:spLocks noChangeArrowheads="1"/>
          </p:cNvSpPr>
          <p:nvPr/>
        </p:nvSpPr>
        <p:spPr bwMode="auto">
          <a:xfrm>
            <a:off x="304800" y="4800600"/>
            <a:ext cx="8534400" cy="2400657"/>
          </a:xfrm>
          <a:prstGeom prst="rect">
            <a:avLst/>
          </a:prstGeom>
          <a:noFill/>
          <a:ln w="9525">
            <a:noFill/>
            <a:miter lim="800000"/>
            <a:headEnd/>
            <a:tailEnd/>
          </a:ln>
        </p:spPr>
        <p:txBody>
          <a:bodyPr>
            <a:spAutoFit/>
          </a:bodyPr>
          <a:lstStyle/>
          <a:p>
            <a:pPr algn="ctr" eaLnBrk="1" hangingPunct="1">
              <a:spcBef>
                <a:spcPct val="50000"/>
              </a:spcBef>
              <a:defRPr/>
            </a:pPr>
            <a:r>
              <a:rPr lang="en-US" sz="15000" b="1" dirty="0">
                <a:solidFill>
                  <a:schemeClr val="accent3">
                    <a:alpha val="34000"/>
                  </a:schemeClr>
                </a:solidFill>
                <a:latin typeface="Arial" pitchFamily="-112" charset="0"/>
                <a:ea typeface="+mn-ea"/>
              </a:rPr>
              <a:t>abstract</a:t>
            </a:r>
            <a:endParaRPr lang="en-US" sz="15000" dirty="0">
              <a:solidFill>
                <a:schemeClr val="accent3">
                  <a:alpha val="34000"/>
                </a:schemeClr>
              </a:solidFill>
              <a:latin typeface="Arial" pitchFamily="-112" charset="0"/>
              <a:ea typeface="+mn-ea"/>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Chart 2"/>
          <p:cNvGraphicFramePr>
            <a:graphicFrameLocks/>
          </p:cNvGraphicFramePr>
          <p:nvPr/>
        </p:nvGraphicFramePr>
        <p:xfrm>
          <a:off x="457200" y="660400"/>
          <a:ext cx="8420100" cy="5613400"/>
        </p:xfrm>
        <a:graphic>
          <a:graphicData uri="http://schemas.openxmlformats.org/presentationml/2006/ole">
            <mc:AlternateContent xmlns:mc="http://schemas.openxmlformats.org/markup-compatibility/2006">
              <mc:Choice xmlns:v="urn:schemas-microsoft-com:vml" Requires="v">
                <p:oleObj spid="_x0000_s12291" r:id="rId4" imgW="8417880" imgH="5613952" progId="Excel.Chart.8">
                  <p:embed/>
                </p:oleObj>
              </mc:Choice>
              <mc:Fallback>
                <p:oleObj r:id="rId4" imgW="8417880" imgH="5613952" progId="Excel.Chart.8">
                  <p:embed/>
                  <p:pic>
                    <p:nvPicPr>
                      <p:cNvPr id="0" name="Char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60400"/>
                        <a:ext cx="8420100"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0" y="0"/>
            <a:ext cx="9144000" cy="6858000"/>
          </a:xfrm>
          <a:prstGeom prst="rect">
            <a:avLst/>
          </a:prstGeom>
          <a:solidFill>
            <a:srgbClr val="F2FDF7">
              <a:alpha val="70195"/>
            </a:srgbClr>
          </a:solidFill>
          <a:ln w="9525">
            <a:solidFill>
              <a:srgbClr val="323232"/>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GB" altLang="en-US" sz="1800" smtClean="0">
              <a:solidFill>
                <a:srgbClr val="CCCCCC"/>
              </a:solidFill>
            </a:endParaRPr>
          </a:p>
        </p:txBody>
      </p:sp>
      <p:pic>
        <p:nvPicPr>
          <p:cNvPr id="14339" name="Picture 2" descr="thespikes.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163" y="381000"/>
            <a:ext cx="268763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thespikes.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5163" y="4283075"/>
            <a:ext cx="2687637"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thespikes.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81000"/>
            <a:ext cx="26876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thespikes.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4283075"/>
            <a:ext cx="2687638"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descr="thespikes.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9144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ChangeArrowheads="1"/>
          </p:cNvSpPr>
          <p:nvPr/>
        </p:nvSpPr>
        <p:spPr bwMode="auto">
          <a:xfrm>
            <a:off x="2133600" y="1371600"/>
            <a:ext cx="4953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buClr>
                <a:srgbClr val="404040"/>
              </a:buClr>
              <a:buFont typeface="Wingdings" panose="05000000000000000000" pitchFamily="2" charset="2"/>
              <a:buChar char=""/>
            </a:pPr>
            <a:r>
              <a:rPr lang="en-GB" altLang="en-US" sz="2800"/>
              <a:t>Bullet points are like this </a:t>
            </a:r>
          </a:p>
          <a:p>
            <a:pPr eaLnBrk="1" hangingPunct="1">
              <a:buFontTx/>
              <a:buNone/>
            </a:pPr>
            <a:r>
              <a:rPr lang="en-GB" altLang="en-US" sz="2800"/>
              <a:t>   Text and lines are like this</a:t>
            </a:r>
          </a:p>
          <a:p>
            <a:pPr eaLnBrk="1" hangingPunct="1">
              <a:buFontTx/>
              <a:buNone/>
            </a:pPr>
            <a:r>
              <a:rPr lang="en-GB" altLang="en-US" sz="2800">
                <a:solidFill>
                  <a:schemeClr val="hlink"/>
                </a:solidFill>
              </a:rPr>
              <a:t>   </a:t>
            </a:r>
            <a:r>
              <a:rPr lang="en-GB" altLang="en-US" sz="2800" u="sng">
                <a:solidFill>
                  <a:schemeClr val="hlink"/>
                </a:solidFill>
              </a:rPr>
              <a:t>Hyperlinks like this</a:t>
            </a:r>
          </a:p>
          <a:p>
            <a:pPr eaLnBrk="1" hangingPunct="1">
              <a:buFontTx/>
              <a:buNone/>
            </a:pPr>
            <a:r>
              <a:rPr lang="en-GB" altLang="en-US" sz="2800">
                <a:solidFill>
                  <a:schemeClr val="folHlink"/>
                </a:solidFill>
              </a:rPr>
              <a:t>   </a:t>
            </a:r>
            <a:r>
              <a:rPr lang="en-GB" altLang="en-US" sz="2800" u="sng">
                <a:solidFill>
                  <a:schemeClr val="folHlink"/>
                </a:solidFill>
              </a:rPr>
              <a:t>Visited hyperlinks like this</a:t>
            </a:r>
            <a:endParaRPr lang="en-US" altLang="en-US" sz="2800" u="sng">
              <a:solidFill>
                <a:schemeClr val="folHlink"/>
              </a:solidFill>
            </a:endParaRPr>
          </a:p>
        </p:txBody>
      </p:sp>
      <p:sp>
        <p:nvSpPr>
          <p:cNvPr id="16387" name="Rectangle 16"/>
          <p:cNvSpPr>
            <a:spLocks noChangeArrowheads="1"/>
          </p:cNvSpPr>
          <p:nvPr/>
        </p:nvSpPr>
        <p:spPr bwMode="auto">
          <a:xfrm>
            <a:off x="3048000" y="3913188"/>
            <a:ext cx="3429000" cy="1728787"/>
          </a:xfrm>
          <a:prstGeom prst="rect">
            <a:avLst/>
          </a:prstGeom>
          <a:solidFill>
            <a:schemeClr val="accent1">
              <a:alpha val="38039"/>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1800"/>
              <a:t>Text box</a:t>
            </a:r>
          </a:p>
        </p:txBody>
      </p:sp>
      <p:sp>
        <p:nvSpPr>
          <p:cNvPr id="16388" name="Rectangle 45"/>
          <p:cNvSpPr>
            <a:spLocks noChangeArrowheads="1"/>
          </p:cNvSpPr>
          <p:nvPr/>
        </p:nvSpPr>
        <p:spPr bwMode="auto">
          <a:xfrm>
            <a:off x="3200400" y="5791200"/>
            <a:ext cx="3148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en-US" sz="2800" b="1"/>
              <a:t>PowerPoint</a:t>
            </a:r>
            <a:r>
              <a:rPr lang="en-US" altLang="en-US" sz="2800"/>
              <a:t> styles</a:t>
            </a:r>
            <a:endParaRPr lang="en-US" altLang="en-US" sz="1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9"/>
          <p:cNvSpPr>
            <a:spLocks noChangeArrowheads="1"/>
          </p:cNvSpPr>
          <p:nvPr/>
        </p:nvSpPr>
        <p:spPr bwMode="auto">
          <a:xfrm>
            <a:off x="539750" y="274638"/>
            <a:ext cx="8208963" cy="6323012"/>
          </a:xfrm>
          <a:prstGeom prst="rect">
            <a:avLst/>
          </a:prstGeom>
          <a:solidFill>
            <a:srgbClr val="F2FDF7">
              <a:alpha val="7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GB" altLang="en-US"/>
          </a:p>
        </p:txBody>
      </p:sp>
      <p:sp>
        <p:nvSpPr>
          <p:cNvPr id="18435"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GB" altLang="en-US"/>
          </a:p>
        </p:txBody>
      </p:sp>
      <p:sp>
        <p:nvSpPr>
          <p:cNvPr id="18436" name="Rectangle 3"/>
          <p:cNvSpPr>
            <a:spLocks noGrp="1" noChangeArrowheads="1"/>
          </p:cNvSpPr>
          <p:nvPr>
            <p:ph type="title"/>
          </p:nvPr>
        </p:nvSpPr>
        <p:spPr/>
        <p:txBody>
          <a:bodyPr/>
          <a:lstStyle/>
          <a:p>
            <a:r>
              <a:rPr lang="en-GB" altLang="en-US" smtClean="0"/>
              <a:t>Use of templates</a:t>
            </a:r>
            <a:endParaRPr lang="en-US" altLang="en-US" smtClean="0"/>
          </a:p>
        </p:txBody>
      </p:sp>
      <p:sp>
        <p:nvSpPr>
          <p:cNvPr id="18437" name="Text Box 4"/>
          <p:cNvSpPr txBox="1">
            <a:spLocks noChangeArrowheads="1"/>
          </p:cNvSpPr>
          <p:nvPr/>
        </p:nvSpPr>
        <p:spPr bwMode="auto">
          <a:xfrm>
            <a:off x="1150938" y="1463675"/>
            <a:ext cx="6950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GB" altLang="en-US" sz="2000" b="1">
                <a:cs typeface="Arial" panose="020B0604020202020204" pitchFamily="34" charset="0"/>
              </a:rPr>
              <a:t>You are free to use these templates for your personal and business presentations.</a:t>
            </a:r>
          </a:p>
        </p:txBody>
      </p:sp>
      <p:sp>
        <p:nvSpPr>
          <p:cNvPr id="18438" name="Text Box 5"/>
          <p:cNvSpPr txBox="1">
            <a:spLocks noChangeArrowheads="1"/>
          </p:cNvSpPr>
          <p:nvPr/>
        </p:nvSpPr>
        <p:spPr bwMode="auto">
          <a:xfrm>
            <a:off x="1150938" y="3140075"/>
            <a:ext cx="3409950"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53340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GB" altLang="en-US" sz="1600" b="1" u="sng">
                <a:cs typeface="Arial" panose="020B0604020202020204" pitchFamily="34" charset="0"/>
              </a:rPr>
              <a:t>Do</a:t>
            </a:r>
          </a:p>
          <a:p>
            <a:pPr eaLnBrk="1" hangingPunct="1">
              <a:spcBef>
                <a:spcPct val="0"/>
              </a:spcBef>
              <a:buFont typeface="Wingdings" panose="05000000000000000000" pitchFamily="2" charset="2"/>
              <a:buChar char="ü"/>
            </a:pPr>
            <a:r>
              <a:rPr lang="en-GB" altLang="en-US" sz="1400">
                <a:cs typeface="Arial" panose="020B0604020202020204" pitchFamily="34" charset="0"/>
              </a:rPr>
              <a:t>Use these templates for your presentations</a:t>
            </a:r>
          </a:p>
          <a:p>
            <a:pPr eaLnBrk="1" hangingPunct="1">
              <a:spcBef>
                <a:spcPct val="0"/>
              </a:spcBef>
              <a:buFont typeface="Wingdings" panose="05000000000000000000" pitchFamily="2" charset="2"/>
              <a:buChar char="ü"/>
            </a:pPr>
            <a:r>
              <a:rPr lang="en-GB" altLang="en-US" sz="1400">
                <a:cs typeface="Arial" panose="020B0604020202020204" pitchFamily="34" charset="0"/>
              </a:rPr>
              <a:t>Display your presentation on a web site provided that it is not for the purpose of downloading the template.</a:t>
            </a:r>
          </a:p>
          <a:p>
            <a:pPr eaLnBrk="1" hangingPunct="1">
              <a:spcBef>
                <a:spcPct val="0"/>
              </a:spcBef>
              <a:buFont typeface="Wingdings" panose="05000000000000000000" pitchFamily="2" charset="2"/>
              <a:buChar char="ü"/>
            </a:pPr>
            <a:r>
              <a:rPr lang="en-US" altLang="en-US" sz="1400">
                <a:cs typeface="Arial" panose="020B0604020202020204" pitchFamily="34" charset="0"/>
              </a:rPr>
              <a:t>If you like these templates, we would always appreciate a link back to our website.  Many thanks.</a:t>
            </a:r>
          </a:p>
          <a:p>
            <a:pPr eaLnBrk="1" hangingPunct="1">
              <a:spcBef>
                <a:spcPct val="0"/>
              </a:spcBef>
              <a:buFont typeface="Wingdings" panose="05000000000000000000" pitchFamily="2" charset="2"/>
              <a:buChar char="ü"/>
            </a:pPr>
            <a:endParaRPr lang="en-US" altLang="en-US" sz="1400">
              <a:cs typeface="Arial" panose="020B0604020202020204" pitchFamily="34" charset="0"/>
            </a:endParaRPr>
          </a:p>
        </p:txBody>
      </p:sp>
      <p:sp>
        <p:nvSpPr>
          <p:cNvPr id="18439" name="Text Box 6"/>
          <p:cNvSpPr txBox="1">
            <a:spLocks noChangeArrowheads="1"/>
          </p:cNvSpPr>
          <p:nvPr/>
        </p:nvSpPr>
        <p:spPr bwMode="auto">
          <a:xfrm>
            <a:off x="4495800" y="3140075"/>
            <a:ext cx="3640138"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GB" altLang="en-US" sz="1600" b="1" u="sng">
                <a:cs typeface="Arial" panose="020B0604020202020204" pitchFamily="34" charset="0"/>
              </a:rPr>
              <a:t>Don’t</a:t>
            </a:r>
          </a:p>
          <a:p>
            <a:pPr eaLnBrk="1" hangingPunct="1">
              <a:spcBef>
                <a:spcPct val="0"/>
              </a:spcBef>
              <a:buFont typeface="Wingdings" panose="05000000000000000000" pitchFamily="2" charset="2"/>
              <a:buChar char="û"/>
            </a:pPr>
            <a:r>
              <a:rPr lang="en-GB" altLang="en-US" sz="1400">
                <a:cs typeface="Arial" panose="020B0604020202020204" pitchFamily="34" charset="0"/>
              </a:rPr>
              <a:t>Resell or distribute these templates</a:t>
            </a:r>
          </a:p>
          <a:p>
            <a:pPr eaLnBrk="1" hangingPunct="1">
              <a:spcBef>
                <a:spcPct val="0"/>
              </a:spcBef>
              <a:buFont typeface="Wingdings" panose="05000000000000000000" pitchFamily="2" charset="2"/>
              <a:buChar char="û"/>
            </a:pPr>
            <a:r>
              <a:rPr lang="en-GB" altLang="en-US" sz="1400">
                <a:cs typeface="Arial" panose="020B0604020202020204" pitchFamily="34" charset="0"/>
              </a:rPr>
              <a:t>Put these templates on a website for download.  This includes uploading them onto file sharing networks like Slideshare, Myspace, Facebook, bit torrent etc</a:t>
            </a:r>
          </a:p>
          <a:p>
            <a:pPr eaLnBrk="1" hangingPunct="1">
              <a:spcBef>
                <a:spcPct val="0"/>
              </a:spcBef>
              <a:buFont typeface="Wingdings" panose="05000000000000000000" pitchFamily="2" charset="2"/>
              <a:buChar char="û"/>
            </a:pPr>
            <a:r>
              <a:rPr lang="en-GB" altLang="en-US" sz="1400">
                <a:cs typeface="Arial" panose="020B0604020202020204" pitchFamily="34" charset="0"/>
              </a:rPr>
              <a:t>Pass off any of our created content as your own work</a:t>
            </a:r>
            <a:endParaRPr lang="en-US" altLang="en-US" sz="1400">
              <a:cs typeface="Arial" panose="020B0604020202020204" pitchFamily="34" charset="0"/>
            </a:endParaRPr>
          </a:p>
        </p:txBody>
      </p:sp>
      <p:sp>
        <p:nvSpPr>
          <p:cNvPr id="18440" name="Text Box 7"/>
          <p:cNvSpPr txBox="1">
            <a:spLocks noChangeArrowheads="1"/>
          </p:cNvSpPr>
          <p:nvPr/>
        </p:nvSpPr>
        <p:spPr bwMode="auto">
          <a:xfrm>
            <a:off x="1042988" y="5422900"/>
            <a:ext cx="7164387" cy="915988"/>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MS PGothic" panose="020B0600070205080204" pitchFamily="34" charset="-128"/>
              </a:defRPr>
            </a:lvl1pPr>
            <a:lvl2pPr>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vl="1" algn="ctr" eaLnBrk="1" hangingPunct="1">
              <a:lnSpc>
                <a:spcPct val="90000"/>
              </a:lnSpc>
              <a:spcBef>
                <a:spcPct val="20000"/>
              </a:spcBef>
              <a:buClr>
                <a:schemeClr val="accent1"/>
              </a:buClr>
            </a:pPr>
            <a:r>
              <a:rPr lang="en-GB" altLang="en-US" sz="2000" b="1">
                <a:cs typeface="Arial" panose="020B0604020202020204" pitchFamily="34" charset="0"/>
              </a:rPr>
              <a:t>You can find many more free templates on the Presentation Magazine website </a:t>
            </a:r>
            <a:r>
              <a:rPr lang="en-GB" altLang="en-US" sz="2000" b="1">
                <a:cs typeface="Arial" panose="020B0604020202020204" pitchFamily="34" charset="0"/>
                <a:hlinkClick r:id="rId3"/>
              </a:rPr>
              <a:t>www.presentationmagazine.com</a:t>
            </a:r>
            <a:r>
              <a:rPr lang="en-GB" altLang="en-US" sz="2000" b="1">
                <a:cs typeface="Arial" panose="020B0604020202020204" pitchFamily="34" charset="0"/>
              </a:rPr>
              <a:t>  </a:t>
            </a:r>
            <a:endParaRPr lang="en-US" altLang="en-US" sz="2000" b="1">
              <a:cs typeface="Arial" panose="020B0604020202020204" pitchFamily="34" charset="0"/>
            </a:endParaRPr>
          </a:p>
        </p:txBody>
      </p:sp>
      <p:sp>
        <p:nvSpPr>
          <p:cNvPr id="18441" name="Text Box 8"/>
          <p:cNvSpPr txBox="1">
            <a:spLocks noChangeArrowheads="1"/>
          </p:cNvSpPr>
          <p:nvPr/>
        </p:nvSpPr>
        <p:spPr bwMode="auto">
          <a:xfrm>
            <a:off x="1150938" y="2360613"/>
            <a:ext cx="69262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GB" altLang="en-US" sz="1400">
                <a:cs typeface="Arial" panose="020B0604020202020204" pitchFamily="34" charset="0"/>
              </a:rPr>
              <a:t>We have put a lot of work into developing all these templates and retain the copyright in them.  They are not Open Source templates.  You can use them freely providing that you do not redistribute or sell them.</a:t>
            </a:r>
            <a:endParaRPr lang="en-US" altLang="en-US" sz="1400">
              <a:cs typeface="Arial" panose="020B0604020202020204"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Custom 14">
      <a:dk1>
        <a:srgbClr val="191919"/>
      </a:dk1>
      <a:lt1>
        <a:srgbClr val="CCCCCC"/>
      </a:lt1>
      <a:dk2>
        <a:srgbClr val="FF0080"/>
      </a:dk2>
      <a:lt2>
        <a:srgbClr val="666666"/>
      </a:lt2>
      <a:accent1>
        <a:srgbClr val="333333"/>
      </a:accent1>
      <a:accent2>
        <a:srgbClr val="66CCFF"/>
      </a:accent2>
      <a:accent3>
        <a:srgbClr val="E2E2E2"/>
      </a:accent3>
      <a:accent4>
        <a:srgbClr val="404040"/>
      </a:accent4>
      <a:accent5>
        <a:srgbClr val="ADADAD"/>
      </a:accent5>
      <a:accent6>
        <a:srgbClr val="5CB9E7"/>
      </a:accent6>
      <a:hlink>
        <a:srgbClr val="CCCCCC"/>
      </a:hlink>
      <a:folHlink>
        <a:srgbClr val="6666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5985</TotalTime>
  <Words>196</Words>
  <Application>Microsoft Office PowerPoint</Application>
  <PresentationFormat>On-screen Show (4:3)</PresentationFormat>
  <Paragraphs>26</Paragraphs>
  <Slides>5</Slides>
  <Notes>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0" baseType="lpstr">
      <vt:lpstr>Arial</vt:lpstr>
      <vt:lpstr>MS PGothic</vt:lpstr>
      <vt:lpstr>Wingdings</vt:lpstr>
      <vt:lpstr>Default Design</vt:lpstr>
      <vt:lpstr>Excel.Chart.8</vt:lpstr>
      <vt:lpstr>PowerPoint Presentation</vt:lpstr>
      <vt:lpstr>PowerPoint Presentation</vt:lpstr>
      <vt:lpstr>PowerPoint Presentation</vt:lpstr>
      <vt:lpstr>PowerPoint Presentation</vt:lpstr>
      <vt:lpstr>Use of templates</vt:lpstr>
    </vt:vector>
  </TitlesOfParts>
  <Company>Presentation Magazine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Futuristic background</dc:title>
  <dc:creator>Presentation Magazine</dc:creator>
  <cp:lastModifiedBy>Jonty Pearce</cp:lastModifiedBy>
  <cp:revision>164</cp:revision>
  <dcterms:created xsi:type="dcterms:W3CDTF">2008-05-29T09:49:30Z</dcterms:created>
  <dcterms:modified xsi:type="dcterms:W3CDTF">2015-02-22T11:13:41Z</dcterms:modified>
</cp:coreProperties>
</file>