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56" r:id="rId2"/>
    <p:sldId id="263" r:id="rId3"/>
    <p:sldId id="260" r:id="rId4"/>
    <p:sldId id="261" r:id="rId5"/>
    <p:sldId id="264" r:id="rId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93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DF7"/>
    <a:srgbClr val="800040"/>
    <a:srgbClr val="FF0080"/>
    <a:srgbClr val="5D7E9D"/>
    <a:srgbClr val="191919"/>
    <a:srgbClr val="FFFDDD"/>
    <a:srgbClr val="CEC339"/>
    <a:srgbClr val="FF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39" autoAdjust="0"/>
    <p:restoredTop sz="92980" autoAdjust="0"/>
  </p:normalViewPr>
  <p:slideViewPr>
    <p:cSldViewPr snapToObjects="1">
      <p:cViewPr>
        <p:scale>
          <a:sx n="100" d="100"/>
          <a:sy n="100" d="100"/>
        </p:scale>
        <p:origin x="-1434" y="-438"/>
      </p:cViewPr>
      <p:guideLst>
        <p:guide orient="horz" pos="393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2560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en-US"/>
          </a:p>
        </p:txBody>
      </p:sp>
      <p:sp>
        <p:nvSpPr>
          <p:cNvPr id="2560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2560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216FF514-A363-4B0B-9D43-256C1C6BA115}" type="slidenum">
              <a:rPr lang="en-US" altLang="en-US"/>
              <a:pPr>
                <a:defRPr/>
              </a:pPr>
              <a:t>‹#›</a:t>
            </a:fld>
            <a:endParaRPr lang="en-US" altLang="en-US"/>
          </a:p>
        </p:txBody>
      </p:sp>
    </p:spTree>
    <p:extLst>
      <p:ext uri="{BB962C8B-B14F-4D97-AF65-F5344CB8AC3E}">
        <p14:creationId xmlns:p14="http://schemas.microsoft.com/office/powerpoint/2010/main" val="4221643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en-US"/>
          </a:p>
        </p:txBody>
      </p:sp>
      <p:sp>
        <p:nvSpPr>
          <p:cNvPr id="307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9F94434-79A6-4BC2-BA27-F1A087B1C046}" type="slidenum">
              <a:rPr lang="en-US" altLang="en-US"/>
              <a:pPr>
                <a:defRPr/>
              </a:pPr>
              <a:t>‹#›</a:t>
            </a:fld>
            <a:endParaRPr lang="en-US" altLang="en-US"/>
          </a:p>
        </p:txBody>
      </p:sp>
    </p:spTree>
    <p:extLst>
      <p:ext uri="{BB962C8B-B14F-4D97-AF65-F5344CB8AC3E}">
        <p14:creationId xmlns:p14="http://schemas.microsoft.com/office/powerpoint/2010/main" val="27839145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F899BAB-AE9D-4169-B587-1D270C888CDA}" type="slidenum">
              <a:rPr lang="en-US" altLang="en-US"/>
              <a:pPr/>
              <a:t>1</a:t>
            </a:fld>
            <a:endParaRPr lang="en-US" altLang="en-US"/>
          </a:p>
        </p:txBody>
      </p:sp>
      <p:sp>
        <p:nvSpPr>
          <p:cNvPr id="6147" name="Rectangle 2"/>
          <p:cNvSpPr>
            <a:spLocks noRo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3566165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E0C3C24-8815-4418-ABF1-A11C7FDBEE58}" type="slidenum">
              <a:rPr lang="en-US" altLang="en-US"/>
              <a:pPr/>
              <a:t>2</a:t>
            </a:fld>
            <a:endParaRPr lang="en-US" altLang="en-US"/>
          </a:p>
        </p:txBody>
      </p:sp>
      <p:sp>
        <p:nvSpPr>
          <p:cNvPr id="8195" name="Rectangle 2"/>
          <p:cNvSpPr>
            <a:spLocks noRo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44446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D890A24-8010-49D3-8291-53C944C8D161}" type="slidenum">
              <a:rPr lang="en-US" altLang="en-US"/>
              <a:pPr/>
              <a:t>3</a:t>
            </a:fld>
            <a:endParaRPr lang="en-US" altLang="en-US"/>
          </a:p>
        </p:txBody>
      </p:sp>
      <p:sp>
        <p:nvSpPr>
          <p:cNvPr id="10243" name="Rectangle 2"/>
          <p:cNvSpPr>
            <a:spLocks noRo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596381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BB91012-84F7-4792-A5EB-E257737ED000}" type="slidenum">
              <a:rPr lang="en-US" altLang="en-US"/>
              <a:pPr/>
              <a:t>4</a:t>
            </a:fld>
            <a:endParaRPr lang="en-US" altLang="en-US"/>
          </a:p>
        </p:txBody>
      </p:sp>
      <p:sp>
        <p:nvSpPr>
          <p:cNvPr id="12291" name="Rectangle 2"/>
          <p:cNvSpPr>
            <a:spLocks noRo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908043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8016EA9-1366-43F2-B219-09DAD8DECBF7}" type="slidenum">
              <a:rPr lang="en-US" altLang="en-US"/>
              <a:pPr/>
              <a:t>5</a:t>
            </a:fld>
            <a:endParaRPr lang="en-US" altLang="en-US"/>
          </a:p>
        </p:txBody>
      </p:sp>
      <p:sp>
        <p:nvSpPr>
          <p:cNvPr id="14339" name="Rectangle 2"/>
          <p:cNvSpPr>
            <a:spLocks noRo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37231152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6" descr="colouredstrip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8"/>
          <p:cNvSpPr txBox="1">
            <a:spLocks noChangeArrowheads="1"/>
          </p:cNvSpPr>
          <p:nvPr userDrawn="1"/>
        </p:nvSpPr>
        <p:spPr bwMode="auto">
          <a:xfrm rot="19237452">
            <a:off x="4622800" y="519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3074" name="Rectangle 2"/>
          <p:cNvSpPr>
            <a:spLocks noGrp="1" noChangeArrowheads="1"/>
          </p:cNvSpPr>
          <p:nvPr>
            <p:ph type="ctrTitle"/>
          </p:nvPr>
        </p:nvSpPr>
        <p:spPr>
          <a:xfrm>
            <a:off x="685800" y="1196975"/>
            <a:ext cx="7772400" cy="1470025"/>
          </a:xfrm>
        </p:spPr>
        <p:txBody>
          <a:bodyPr/>
          <a:lstStyle>
            <a:lvl1pPr>
              <a:defRPr b="1"/>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1371600" y="295275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6" name="Rectangle 4"/>
          <p:cNvSpPr>
            <a:spLocks noGrp="1" noChangeArrowheads="1"/>
          </p:cNvSpPr>
          <p:nvPr>
            <p:ph type="dt" sz="half" idx="10"/>
          </p:nvPr>
        </p:nvSpPr>
        <p:spPr/>
        <p:txBody>
          <a:bodyPr/>
          <a:lstStyle>
            <a:lvl1pPr>
              <a:defRPr smtClean="0"/>
            </a:lvl1pPr>
          </a:lstStyle>
          <a:p>
            <a:pPr>
              <a:defRPr/>
            </a:pPr>
            <a:endParaRPr lang="en-US" altLang="en-US"/>
          </a:p>
        </p:txBody>
      </p:sp>
      <p:sp>
        <p:nvSpPr>
          <p:cNvPr id="7" name="Rectangle 5"/>
          <p:cNvSpPr>
            <a:spLocks noGrp="1" noChangeArrowheads="1"/>
          </p:cNvSpPr>
          <p:nvPr>
            <p:ph type="ftr" sz="quarter" idx="11"/>
          </p:nvPr>
        </p:nvSpPr>
        <p:spPr/>
        <p:txBody>
          <a:bodyPr/>
          <a:lstStyle>
            <a:lvl1pPr>
              <a:defRPr smtClean="0"/>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smtClean="0"/>
            </a:lvl1pPr>
          </a:lstStyle>
          <a:p>
            <a:pPr>
              <a:defRPr/>
            </a:pPr>
            <a:fld id="{3B4771C0-6D85-40C1-A4B1-323C03C43F16}" type="slidenum">
              <a:rPr lang="en-US" altLang="en-US"/>
              <a:pPr>
                <a:defRPr/>
              </a:pPr>
              <a:t>‹#›</a:t>
            </a:fld>
            <a:endParaRPr lang="en-US" altLang="en-US"/>
          </a:p>
        </p:txBody>
      </p:sp>
    </p:spTree>
    <p:extLst>
      <p:ext uri="{BB962C8B-B14F-4D97-AF65-F5344CB8AC3E}">
        <p14:creationId xmlns:p14="http://schemas.microsoft.com/office/powerpoint/2010/main" val="3288767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B5B6B62-8E36-409F-BA4D-9D7FD20BDC3C}" type="slidenum">
              <a:rPr lang="en-US" altLang="en-US"/>
              <a:pPr>
                <a:defRPr/>
              </a:pPr>
              <a:t>‹#›</a:t>
            </a:fld>
            <a:endParaRPr lang="en-US" altLang="en-US"/>
          </a:p>
        </p:txBody>
      </p:sp>
    </p:spTree>
    <p:extLst>
      <p:ext uri="{BB962C8B-B14F-4D97-AF65-F5344CB8AC3E}">
        <p14:creationId xmlns:p14="http://schemas.microsoft.com/office/powerpoint/2010/main" val="1941686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260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026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ACDF1CC-D85D-45B7-8D11-5D3CEBBBA561}" type="slidenum">
              <a:rPr lang="en-US" altLang="en-US"/>
              <a:pPr>
                <a:defRPr/>
              </a:pPr>
              <a:t>‹#›</a:t>
            </a:fld>
            <a:endParaRPr lang="en-US" altLang="en-US"/>
          </a:p>
        </p:txBody>
      </p:sp>
    </p:spTree>
    <p:extLst>
      <p:ext uri="{BB962C8B-B14F-4D97-AF65-F5344CB8AC3E}">
        <p14:creationId xmlns:p14="http://schemas.microsoft.com/office/powerpoint/2010/main" val="3405343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600200"/>
            <a:ext cx="8229600" cy="37004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A96A02B-CD1F-4E2F-9993-E9E388CD6509}" type="slidenum">
              <a:rPr lang="en-US" altLang="en-US"/>
              <a:pPr>
                <a:defRPr/>
              </a:pPr>
              <a:t>‹#›</a:t>
            </a:fld>
            <a:endParaRPr lang="en-US" altLang="en-US"/>
          </a:p>
        </p:txBody>
      </p:sp>
    </p:spTree>
    <p:extLst>
      <p:ext uri="{BB962C8B-B14F-4D97-AF65-F5344CB8AC3E}">
        <p14:creationId xmlns:p14="http://schemas.microsoft.com/office/powerpoint/2010/main" val="2856518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118A7ED-F134-4087-85D3-5E7B05E13C57}" type="slidenum">
              <a:rPr lang="en-US" altLang="en-US"/>
              <a:pPr>
                <a:defRPr/>
              </a:pPr>
              <a:t>‹#›</a:t>
            </a:fld>
            <a:endParaRPr lang="en-US" altLang="en-US"/>
          </a:p>
        </p:txBody>
      </p:sp>
    </p:spTree>
    <p:extLst>
      <p:ext uri="{BB962C8B-B14F-4D97-AF65-F5344CB8AC3E}">
        <p14:creationId xmlns:p14="http://schemas.microsoft.com/office/powerpoint/2010/main" val="1836156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1ED4EF4-4E92-4B2B-BA1C-DD1576A66C01}" type="slidenum">
              <a:rPr lang="en-US" altLang="en-US"/>
              <a:pPr>
                <a:defRPr/>
              </a:pPr>
              <a:t>‹#›</a:t>
            </a:fld>
            <a:endParaRPr lang="en-US" altLang="en-US"/>
          </a:p>
        </p:txBody>
      </p:sp>
    </p:spTree>
    <p:extLst>
      <p:ext uri="{BB962C8B-B14F-4D97-AF65-F5344CB8AC3E}">
        <p14:creationId xmlns:p14="http://schemas.microsoft.com/office/powerpoint/2010/main" val="3911814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06E90C7-A129-4C9B-B057-EC2BFDFA101D}" type="slidenum">
              <a:rPr lang="en-US" altLang="en-US"/>
              <a:pPr>
                <a:defRPr/>
              </a:pPr>
              <a:t>‹#›</a:t>
            </a:fld>
            <a:endParaRPr lang="en-US" altLang="en-US"/>
          </a:p>
        </p:txBody>
      </p:sp>
    </p:spTree>
    <p:extLst>
      <p:ext uri="{BB962C8B-B14F-4D97-AF65-F5344CB8AC3E}">
        <p14:creationId xmlns:p14="http://schemas.microsoft.com/office/powerpoint/2010/main" val="2503998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BAFA8A9-4134-4338-AC7D-85636CD68A42}" type="slidenum">
              <a:rPr lang="en-US" altLang="en-US"/>
              <a:pPr>
                <a:defRPr/>
              </a:pPr>
              <a:t>‹#›</a:t>
            </a:fld>
            <a:endParaRPr lang="en-US" altLang="en-US"/>
          </a:p>
        </p:txBody>
      </p:sp>
    </p:spTree>
    <p:extLst>
      <p:ext uri="{BB962C8B-B14F-4D97-AF65-F5344CB8AC3E}">
        <p14:creationId xmlns:p14="http://schemas.microsoft.com/office/powerpoint/2010/main" val="4145476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B8F30106-75EF-4B9D-A384-4844E9645C34}" type="slidenum">
              <a:rPr lang="en-US" altLang="en-US"/>
              <a:pPr>
                <a:defRPr/>
              </a:pPr>
              <a:t>‹#›</a:t>
            </a:fld>
            <a:endParaRPr lang="en-US" altLang="en-US"/>
          </a:p>
        </p:txBody>
      </p:sp>
    </p:spTree>
    <p:extLst>
      <p:ext uri="{BB962C8B-B14F-4D97-AF65-F5344CB8AC3E}">
        <p14:creationId xmlns:p14="http://schemas.microsoft.com/office/powerpoint/2010/main" val="1090110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B9F89B0F-AA31-4863-A6A2-65FB5E21491C}" type="slidenum">
              <a:rPr lang="en-US" altLang="en-US"/>
              <a:pPr>
                <a:defRPr/>
              </a:pPr>
              <a:t>‹#›</a:t>
            </a:fld>
            <a:endParaRPr lang="en-US" altLang="en-US"/>
          </a:p>
        </p:txBody>
      </p:sp>
    </p:spTree>
    <p:extLst>
      <p:ext uri="{BB962C8B-B14F-4D97-AF65-F5344CB8AC3E}">
        <p14:creationId xmlns:p14="http://schemas.microsoft.com/office/powerpoint/2010/main" val="3914813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8B38C7EB-5AA7-469B-AF58-C6500729CA36}" type="slidenum">
              <a:rPr lang="en-US" altLang="en-US"/>
              <a:pPr>
                <a:defRPr/>
              </a:pPr>
              <a:t>‹#›</a:t>
            </a:fld>
            <a:endParaRPr lang="en-US" altLang="en-US"/>
          </a:p>
        </p:txBody>
      </p:sp>
    </p:spTree>
    <p:extLst>
      <p:ext uri="{BB962C8B-B14F-4D97-AF65-F5344CB8AC3E}">
        <p14:creationId xmlns:p14="http://schemas.microsoft.com/office/powerpoint/2010/main" val="3663031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1DB1E21-8443-4773-AD99-6CA271E1E686}" type="slidenum">
              <a:rPr lang="en-US" altLang="en-US"/>
              <a:pPr>
                <a:defRPr/>
              </a:pPr>
              <a:t>‹#›</a:t>
            </a:fld>
            <a:endParaRPr lang="en-US" altLang="en-US"/>
          </a:p>
        </p:txBody>
      </p:sp>
    </p:spTree>
    <p:extLst>
      <p:ext uri="{BB962C8B-B14F-4D97-AF65-F5344CB8AC3E}">
        <p14:creationId xmlns:p14="http://schemas.microsoft.com/office/powerpoint/2010/main" val="3895120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7B87602-A866-4CB8-A9EB-FCCFD926C71A}" type="slidenum">
              <a:rPr lang="en-US" altLang="en-US"/>
              <a:pPr>
                <a:defRPr/>
              </a:pPr>
              <a:t>‹#›</a:t>
            </a:fld>
            <a:endParaRPr lang="en-US" altLang="en-US"/>
          </a:p>
        </p:txBody>
      </p:sp>
    </p:spTree>
    <p:extLst>
      <p:ext uri="{BB962C8B-B14F-4D97-AF65-F5344CB8AC3E}">
        <p14:creationId xmlns:p14="http://schemas.microsoft.com/office/powerpoint/2010/main" val="2185025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1" descr="colours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600200"/>
            <a:ext cx="8229600" cy="370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3489273A-7114-4370-BA92-3B955695C37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www.presentationmagazine.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5"/>
          <p:cNvSpPr txBox="1">
            <a:spLocks noChangeArrowheads="1"/>
          </p:cNvSpPr>
          <p:nvPr/>
        </p:nvSpPr>
        <p:spPr bwMode="auto">
          <a:xfrm>
            <a:off x="3870325" y="17192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5123" name="Text Box 58"/>
          <p:cNvSpPr txBox="1">
            <a:spLocks noChangeArrowheads="1"/>
          </p:cNvSpPr>
          <p:nvPr/>
        </p:nvSpPr>
        <p:spPr bwMode="auto">
          <a:xfrm>
            <a:off x="898525" y="30146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113" name="Text Box 65"/>
          <p:cNvSpPr txBox="1">
            <a:spLocks noChangeArrowheads="1"/>
          </p:cNvSpPr>
          <p:nvPr/>
        </p:nvSpPr>
        <p:spPr bwMode="auto">
          <a:xfrm>
            <a:off x="152400" y="304800"/>
            <a:ext cx="87630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381000" dist="35921" dir="2700000" algn="ctr" rotWithShape="0">
                    <a:schemeClr val="bg2">
                      <a:alpha val="89999"/>
                    </a:schemeClr>
                  </a:outerShdw>
                </a:effectLst>
              </a14:hiddenEffects>
            </a:ext>
          </a:extLst>
        </p:spPr>
        <p:txBody>
          <a:bodyPr>
            <a:spAutoFit/>
          </a:bodyPr>
          <a:lstStyle/>
          <a:p>
            <a:pPr algn="ctr" eaLnBrk="1" hangingPunct="1">
              <a:spcBef>
                <a:spcPct val="50000"/>
              </a:spcBef>
              <a:defRPr/>
            </a:pPr>
            <a:r>
              <a:rPr lang="en-US" altLang="en-US" sz="12000" b="1">
                <a:solidFill>
                  <a:srgbClr val="F2FDF7"/>
                </a:solidFill>
              </a:rPr>
              <a:t>COLOURS</a:t>
            </a:r>
            <a:endParaRPr lang="en-US" altLang="en-US" b="1"/>
          </a:p>
        </p:txBody>
      </p:sp>
      <p:sp>
        <p:nvSpPr>
          <p:cNvPr id="5125" name="Text Box 66"/>
          <p:cNvSpPr txBox="1">
            <a:spLocks noChangeArrowheads="1"/>
          </p:cNvSpPr>
          <p:nvPr/>
        </p:nvSpPr>
        <p:spPr bwMode="auto">
          <a:xfrm>
            <a:off x="1371600" y="2149475"/>
            <a:ext cx="6400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a:solidFill>
                  <a:srgbClr val="FFFDDD"/>
                </a:solidFill>
              </a:rPr>
              <a:t>template</a:t>
            </a:r>
            <a:endParaRPr lang="en-US" altLang="en-US">
              <a:solidFill>
                <a:srgbClr val="FFFDDD"/>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2971800" y="6248400"/>
            <a:ext cx="350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PowerPoint</a:t>
            </a:r>
            <a:r>
              <a:rPr lang="en-US" altLang="en-US"/>
              <a:t> chart object</a:t>
            </a:r>
          </a:p>
        </p:txBody>
      </p:sp>
      <p:graphicFrame>
        <p:nvGraphicFramePr>
          <p:cNvPr id="7171" name="Object 4"/>
          <p:cNvGraphicFramePr>
            <a:graphicFrameLocks noChangeAspect="1"/>
          </p:cNvGraphicFramePr>
          <p:nvPr/>
        </p:nvGraphicFramePr>
        <p:xfrm>
          <a:off x="1143000" y="1397000"/>
          <a:ext cx="6859588" cy="4064000"/>
        </p:xfrm>
        <a:graphic>
          <a:graphicData uri="http://schemas.openxmlformats.org/presentationml/2006/ole">
            <mc:AlternateContent xmlns:mc="http://schemas.openxmlformats.org/markup-compatibility/2006">
              <mc:Choice xmlns:v="urn:schemas-microsoft-com:vml" Requires="v">
                <p:oleObj spid="_x0000_s7172" name="Chart" r:id="rId4" imgW="6858000" imgH="4064000" progId="MSGraph.Chart.8">
                  <p:embed followColorScheme="full"/>
                </p:oleObj>
              </mc:Choice>
              <mc:Fallback>
                <p:oleObj name="Chart" r:id="rId4" imgW="6858000" imgH="4064000"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397000"/>
                        <a:ext cx="6859588"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7"/>
          <p:cNvSpPr>
            <a:spLocks noChangeArrowheads="1"/>
          </p:cNvSpPr>
          <p:nvPr/>
        </p:nvSpPr>
        <p:spPr bwMode="auto">
          <a:xfrm>
            <a:off x="2971800" y="6248400"/>
            <a:ext cx="27638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PowerPoint</a:t>
            </a:r>
            <a:r>
              <a:rPr lang="en-US" altLang="en-US"/>
              <a:t> picture page</a:t>
            </a:r>
          </a:p>
        </p:txBody>
      </p:sp>
      <p:pic>
        <p:nvPicPr>
          <p:cNvPr id="9219" name="Picture 49" descr="windtreessn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600200"/>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sz="half" idx="1"/>
          </p:nvPr>
        </p:nvSpPr>
        <p:spPr>
          <a:xfrm>
            <a:off x="712788" y="630238"/>
            <a:ext cx="4953000" cy="3700462"/>
          </a:xfrm>
        </p:spPr>
        <p:txBody>
          <a:bodyPr/>
          <a:lstStyle/>
          <a:p>
            <a:pPr eaLnBrk="1" hangingPunct="1"/>
            <a:r>
              <a:rPr lang="en-GB" altLang="en-US" sz="2800" smtClean="0"/>
              <a:t>Bullet points are like this </a:t>
            </a:r>
          </a:p>
          <a:p>
            <a:pPr eaLnBrk="1" hangingPunct="1">
              <a:buFontTx/>
              <a:buNone/>
            </a:pPr>
            <a:r>
              <a:rPr lang="en-GB" altLang="en-US" sz="2800" smtClean="0"/>
              <a:t>   Text and lines are like this</a:t>
            </a:r>
          </a:p>
          <a:p>
            <a:pPr eaLnBrk="1" hangingPunct="1">
              <a:buFontTx/>
              <a:buNone/>
            </a:pPr>
            <a:r>
              <a:rPr lang="en-GB" altLang="en-US" sz="2800" smtClean="0">
                <a:solidFill>
                  <a:schemeClr val="hlink"/>
                </a:solidFill>
              </a:rPr>
              <a:t>   </a:t>
            </a:r>
            <a:r>
              <a:rPr lang="en-GB" altLang="en-US" sz="2800" u="sng" smtClean="0">
                <a:solidFill>
                  <a:schemeClr val="hlink"/>
                </a:solidFill>
              </a:rPr>
              <a:t>Hyperlinks like this</a:t>
            </a:r>
          </a:p>
          <a:p>
            <a:pPr eaLnBrk="1" hangingPunct="1">
              <a:buFontTx/>
              <a:buNone/>
            </a:pPr>
            <a:r>
              <a:rPr lang="en-GB" altLang="en-US" sz="2800" smtClean="0">
                <a:solidFill>
                  <a:schemeClr val="folHlink"/>
                </a:solidFill>
              </a:rPr>
              <a:t>   </a:t>
            </a:r>
            <a:r>
              <a:rPr lang="en-GB" altLang="en-US" sz="2800" u="sng" smtClean="0">
                <a:solidFill>
                  <a:schemeClr val="folHlink"/>
                </a:solidFill>
              </a:rPr>
              <a:t>Visited hyperlinks like this</a:t>
            </a:r>
            <a:endParaRPr lang="en-US" altLang="en-US" sz="2800" u="sng" smtClean="0">
              <a:solidFill>
                <a:schemeClr val="folHlink"/>
              </a:solidFill>
            </a:endParaRPr>
          </a:p>
        </p:txBody>
      </p:sp>
      <p:graphicFrame>
        <p:nvGraphicFramePr>
          <p:cNvPr id="12332" name="Group 44"/>
          <p:cNvGraphicFramePr>
            <a:graphicFrameLocks noGrp="1"/>
          </p:cNvGraphicFramePr>
          <p:nvPr>
            <p:ph sz="half" idx="2"/>
          </p:nvPr>
        </p:nvGraphicFramePr>
        <p:xfrm>
          <a:off x="4827588" y="3236913"/>
          <a:ext cx="3630612" cy="1727200"/>
        </p:xfrm>
        <a:graphic>
          <a:graphicData uri="http://schemas.openxmlformats.org/drawingml/2006/table">
            <a:tbl>
              <a:tblPr/>
              <a:tblGrid>
                <a:gridCol w="1816100"/>
                <a:gridCol w="1814512"/>
              </a:tblGrid>
              <a:tr h="8636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smtClean="0">
                          <a:ln>
                            <a:noFill/>
                          </a:ln>
                          <a:solidFill>
                            <a:schemeClr val="tx1"/>
                          </a:solidFill>
                          <a:effectLst/>
                          <a:latin typeface="Arial" panose="020B0604020202020204" pitchFamily="34" charset="0"/>
                        </a:rPr>
                        <a:t>Table</a:t>
                      </a: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0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0000"/>
                      </a:schemeClr>
                    </a:solidFill>
                  </a:tcPr>
                </a:tc>
              </a:tr>
              <a:tr h="8636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alpha val="50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alpha val="50000"/>
                      </a:schemeClr>
                    </a:solidFill>
                  </a:tcPr>
                </a:tc>
              </a:tr>
            </a:tbl>
          </a:graphicData>
        </a:graphic>
      </p:graphicFrame>
      <p:sp>
        <p:nvSpPr>
          <p:cNvPr id="11278" name="Rectangle 16"/>
          <p:cNvSpPr>
            <a:spLocks noChangeArrowheads="1"/>
          </p:cNvSpPr>
          <p:nvPr/>
        </p:nvSpPr>
        <p:spPr bwMode="auto">
          <a:xfrm>
            <a:off x="941388" y="3236913"/>
            <a:ext cx="3429000" cy="1728787"/>
          </a:xfrm>
          <a:prstGeom prst="rect">
            <a:avLst/>
          </a:prstGeom>
          <a:solidFill>
            <a:schemeClr val="accent1">
              <a:alpha val="38039"/>
            </a:schemeClr>
          </a:solidFill>
          <a:ln w="9525">
            <a:solidFill>
              <a:schemeClr val="tx1"/>
            </a:solidFill>
            <a:miter lim="800000"/>
            <a:headEnd/>
            <a:tailEnd/>
          </a:ln>
          <a:effectLst/>
          <a:extLst>
            <a:ext uri="{AF507438-7753-43E0-B8FC-AC1667EBCBE1}">
              <a14:hiddenEffects xmlns:a14="http://schemas.microsoft.com/office/drawing/2010/main">
                <a:effectLst>
                  <a:outerShdw dist="101600" dir="2700000" algn="ctr" rotWithShape="0">
                    <a:schemeClr val="bg2">
                      <a:alpha val="50000"/>
                    </a:schemeClr>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t>Text box</a:t>
            </a:r>
          </a:p>
        </p:txBody>
      </p:sp>
      <p:sp>
        <p:nvSpPr>
          <p:cNvPr id="11279" name="Rectangle 45"/>
          <p:cNvSpPr>
            <a:spLocks noChangeArrowheads="1"/>
          </p:cNvSpPr>
          <p:nvPr/>
        </p:nvSpPr>
        <p:spPr bwMode="auto">
          <a:xfrm>
            <a:off x="2998788" y="6248400"/>
            <a:ext cx="37925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PowerPoint</a:t>
            </a:r>
            <a:r>
              <a:rPr lang="en-US" altLang="en-US"/>
              <a:t> styles, tables and links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3315" name="Rectangle 3"/>
          <p:cNvSpPr>
            <a:spLocks noGrp="1" noChangeArrowheads="1"/>
          </p:cNvSpPr>
          <p:nvPr>
            <p:ph type="title"/>
          </p:nvPr>
        </p:nvSpPr>
        <p:spPr/>
        <p:txBody>
          <a:bodyPr/>
          <a:lstStyle/>
          <a:p>
            <a:pPr eaLnBrk="1" hangingPunct="1"/>
            <a:r>
              <a:rPr lang="en-GB" altLang="en-US" smtClean="0"/>
              <a:t>Use of templates</a:t>
            </a:r>
            <a:endParaRPr lang="en-US" altLang="en-US" smtClean="0"/>
          </a:p>
        </p:txBody>
      </p:sp>
      <p:sp>
        <p:nvSpPr>
          <p:cNvPr id="13316" name="Text Box 4"/>
          <p:cNvSpPr txBox="1">
            <a:spLocks noChangeArrowheads="1"/>
          </p:cNvSpPr>
          <p:nvPr/>
        </p:nvSpPr>
        <p:spPr bwMode="auto">
          <a:xfrm>
            <a:off x="1150938" y="1463675"/>
            <a:ext cx="6950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000" b="1">
                <a:cs typeface="Arial" panose="020B0604020202020204" pitchFamily="34" charset="0"/>
              </a:rPr>
              <a:t>You are free to use these templates for your personal and business presentations.</a:t>
            </a:r>
          </a:p>
        </p:txBody>
      </p:sp>
      <p:sp>
        <p:nvSpPr>
          <p:cNvPr id="13317" name="Text Box 5"/>
          <p:cNvSpPr txBox="1">
            <a:spLocks noChangeArrowheads="1"/>
          </p:cNvSpPr>
          <p:nvPr/>
        </p:nvSpPr>
        <p:spPr bwMode="auto">
          <a:xfrm>
            <a:off x="1150938" y="3140075"/>
            <a:ext cx="3409950" cy="225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600" b="1" u="sng">
                <a:cs typeface="Arial" panose="020B0604020202020204" pitchFamily="34" charset="0"/>
              </a:rPr>
              <a:t>Do</a:t>
            </a:r>
          </a:p>
          <a:p>
            <a:pPr eaLnBrk="1" hangingPunct="1">
              <a:buFont typeface="Wingdings" panose="05000000000000000000" pitchFamily="2" charset="2"/>
              <a:buChar char="ü"/>
            </a:pPr>
            <a:r>
              <a:rPr lang="en-GB" altLang="en-US" sz="1400">
                <a:cs typeface="Arial" panose="020B0604020202020204" pitchFamily="34" charset="0"/>
              </a:rPr>
              <a:t>Use these templates for your presentations</a:t>
            </a:r>
          </a:p>
          <a:p>
            <a:pPr eaLnBrk="1" hangingPunct="1">
              <a:buFont typeface="Wingdings" panose="05000000000000000000" pitchFamily="2" charset="2"/>
              <a:buChar char="ü"/>
            </a:pPr>
            <a:r>
              <a:rPr lang="en-GB" altLang="en-US" sz="1400">
                <a:cs typeface="Arial" panose="020B0604020202020204" pitchFamily="34" charset="0"/>
              </a:rPr>
              <a:t>Display your presentation on a web site provided that it is not for the purpose of downloading the template.</a:t>
            </a:r>
          </a:p>
          <a:p>
            <a:pPr eaLnBrk="1" hangingPunct="1">
              <a:buFont typeface="Wingdings" panose="05000000000000000000" pitchFamily="2" charset="2"/>
              <a:buChar char="ü"/>
            </a:pPr>
            <a:r>
              <a:rPr lang="en-US" altLang="en-US" sz="1400">
                <a:cs typeface="Arial" panose="020B0604020202020204" pitchFamily="34" charset="0"/>
              </a:rPr>
              <a:t>If you like these templates, we would always appreciate a link back to our website.  Many thanks.</a:t>
            </a:r>
          </a:p>
          <a:p>
            <a:pPr eaLnBrk="1" hangingPunct="1">
              <a:buFont typeface="Wingdings" panose="05000000000000000000" pitchFamily="2" charset="2"/>
              <a:buChar char="ü"/>
            </a:pPr>
            <a:endParaRPr lang="en-US" altLang="en-US" sz="1400">
              <a:cs typeface="Arial" panose="020B0604020202020204" pitchFamily="34" charset="0"/>
            </a:endParaRPr>
          </a:p>
        </p:txBody>
      </p:sp>
      <p:sp>
        <p:nvSpPr>
          <p:cNvPr id="13318" name="Text Box 6"/>
          <p:cNvSpPr txBox="1">
            <a:spLocks noChangeArrowheads="1"/>
          </p:cNvSpPr>
          <p:nvPr/>
        </p:nvSpPr>
        <p:spPr bwMode="auto">
          <a:xfrm>
            <a:off x="4495800" y="3140075"/>
            <a:ext cx="3640138"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600" b="1" u="sng">
                <a:cs typeface="Arial" panose="020B0604020202020204" pitchFamily="34" charset="0"/>
              </a:rPr>
              <a:t>Don’t</a:t>
            </a:r>
          </a:p>
          <a:p>
            <a:pPr eaLnBrk="1" hangingPunct="1">
              <a:buFont typeface="Wingdings" panose="05000000000000000000" pitchFamily="2" charset="2"/>
              <a:buChar char="û"/>
            </a:pPr>
            <a:r>
              <a:rPr lang="en-GB" altLang="en-US" sz="1400">
                <a:cs typeface="Arial" panose="020B0604020202020204" pitchFamily="34" charset="0"/>
              </a:rPr>
              <a:t>Resell or distribute these templates</a:t>
            </a:r>
          </a:p>
          <a:p>
            <a:pPr eaLnBrk="1" hangingPunct="1">
              <a:buFont typeface="Wingdings" panose="05000000000000000000" pitchFamily="2" charset="2"/>
              <a:buChar char="û"/>
            </a:pPr>
            <a:r>
              <a:rPr lang="en-GB" altLang="en-US" sz="1400">
                <a:cs typeface="Arial" panose="020B0604020202020204" pitchFamily="34" charset="0"/>
              </a:rPr>
              <a:t>Put these templates on a website for download.  This includes uploading them onto file sharing networks like Slideshare, Myspace, Facebook, bit torrent etc</a:t>
            </a:r>
          </a:p>
          <a:p>
            <a:pPr eaLnBrk="1" hangingPunct="1">
              <a:buFont typeface="Wingdings" panose="05000000000000000000" pitchFamily="2" charset="2"/>
              <a:buChar char="û"/>
            </a:pPr>
            <a:r>
              <a:rPr lang="en-GB" altLang="en-US" sz="1400">
                <a:cs typeface="Arial" panose="020B0604020202020204" pitchFamily="34" charset="0"/>
              </a:rPr>
              <a:t>Pass off any of our created content as your own work</a:t>
            </a:r>
            <a:endParaRPr lang="en-US" altLang="en-US" sz="1400">
              <a:cs typeface="Arial" panose="020B0604020202020204" pitchFamily="34" charset="0"/>
            </a:endParaRPr>
          </a:p>
        </p:txBody>
      </p:sp>
      <p:sp>
        <p:nvSpPr>
          <p:cNvPr id="13319" name="Text Box 7"/>
          <p:cNvSpPr txBox="1">
            <a:spLocks noChangeArrowheads="1"/>
          </p:cNvSpPr>
          <p:nvPr/>
        </p:nvSpPr>
        <p:spPr bwMode="auto">
          <a:xfrm>
            <a:off x="1042988" y="5422900"/>
            <a:ext cx="7164387" cy="915988"/>
          </a:xfrm>
          <a:prstGeom prst="rect">
            <a:avLst/>
          </a:prstGeom>
          <a:noFill/>
          <a:ln>
            <a:noFill/>
          </a:ln>
          <a:effectLst/>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algn="ctr" eaLnBrk="1" hangingPunct="1">
              <a:lnSpc>
                <a:spcPct val="90000"/>
              </a:lnSpc>
              <a:spcBef>
                <a:spcPct val="20000"/>
              </a:spcBef>
              <a:buClr>
                <a:schemeClr val="accent1"/>
              </a:buClr>
            </a:pPr>
            <a:r>
              <a:rPr lang="en-GB" altLang="en-US" sz="2000" b="1">
                <a:cs typeface="Arial" panose="020B0604020202020204" pitchFamily="34" charset="0"/>
              </a:rPr>
              <a:t>You can find many more free templates on the Presentation Magazine website </a:t>
            </a:r>
            <a:r>
              <a:rPr lang="en-GB" altLang="en-US" sz="2000" b="1">
                <a:cs typeface="Arial" panose="020B0604020202020204" pitchFamily="34" charset="0"/>
                <a:hlinkClick r:id="rId3"/>
              </a:rPr>
              <a:t>www.presentationmagazine.com</a:t>
            </a:r>
            <a:r>
              <a:rPr lang="en-GB" altLang="en-US" sz="2000" b="1">
                <a:cs typeface="Arial" panose="020B0604020202020204" pitchFamily="34" charset="0"/>
              </a:rPr>
              <a:t>  </a:t>
            </a:r>
            <a:endParaRPr lang="en-US" altLang="en-US" sz="2000" b="1">
              <a:cs typeface="Arial" panose="020B0604020202020204" pitchFamily="34" charset="0"/>
            </a:endParaRPr>
          </a:p>
        </p:txBody>
      </p:sp>
      <p:sp>
        <p:nvSpPr>
          <p:cNvPr id="13320" name="Text Box 8"/>
          <p:cNvSpPr txBox="1">
            <a:spLocks noChangeArrowheads="1"/>
          </p:cNvSpPr>
          <p:nvPr/>
        </p:nvSpPr>
        <p:spPr bwMode="auto">
          <a:xfrm>
            <a:off x="1150938" y="2360613"/>
            <a:ext cx="6926262"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1400">
                <a:cs typeface="Arial" panose="020B0604020202020204" pitchFamily="34" charset="0"/>
              </a:rPr>
              <a:t>We have put a lot of work into developing all these templates and retain the copyright in them.  They are not Open Source templates.  You can use them freely providing that you do not redistribute or sell them.</a:t>
            </a:r>
            <a:endParaRPr lang="en-US" altLang="en-US" sz="1400">
              <a:cs typeface="Arial" panose="020B0604020202020204"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CCCCCC"/>
      </a:dk1>
      <a:lt1>
        <a:srgbClr val="FFFFFF"/>
      </a:lt1>
      <a:dk2>
        <a:srgbClr val="80FF00"/>
      </a:dk2>
      <a:lt2>
        <a:srgbClr val="666666"/>
      </a:lt2>
      <a:accent1>
        <a:srgbClr val="CCCCCC"/>
      </a:accent1>
      <a:accent2>
        <a:srgbClr val="00FF80"/>
      </a:accent2>
      <a:accent3>
        <a:srgbClr val="FFFFFF"/>
      </a:accent3>
      <a:accent4>
        <a:srgbClr val="AEAEAE"/>
      </a:accent4>
      <a:accent5>
        <a:srgbClr val="E2E2E2"/>
      </a:accent5>
      <a:accent6>
        <a:srgbClr val="00E773"/>
      </a:accent6>
      <a:hlink>
        <a:srgbClr val="FF0080"/>
      </a:hlink>
      <a:folHlink>
        <a:srgbClr val="4C4C4C"/>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2369</TotalTime>
  <Words>205</Words>
  <Application>Microsoft Office PowerPoint</Application>
  <PresentationFormat>On-screen Show (4:3)</PresentationFormat>
  <Paragraphs>28</Paragraphs>
  <Slides>5</Slides>
  <Notes>5</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5</vt:i4>
      </vt:variant>
    </vt:vector>
  </HeadingPairs>
  <TitlesOfParts>
    <vt:vector size="9" baseType="lpstr">
      <vt:lpstr>Arial</vt:lpstr>
      <vt:lpstr>Wingdings</vt:lpstr>
      <vt:lpstr>Default Design</vt:lpstr>
      <vt:lpstr>Microsoft Graph Chart</vt:lpstr>
      <vt:lpstr>PowerPoint Presentation</vt:lpstr>
      <vt:lpstr>PowerPoint Presentation</vt:lpstr>
      <vt:lpstr>PowerPoint Presentation</vt:lpstr>
      <vt:lpstr>PowerPoint Presentation</vt:lpstr>
      <vt:lpstr>Use of templates</vt:lpstr>
    </vt:vector>
  </TitlesOfParts>
  <Company>Presentation Magazine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Retro colours template</dc:title>
  <dc:creator>Presentation Magazine</dc:creator>
  <cp:lastModifiedBy>Jonty Pearce</cp:lastModifiedBy>
  <cp:revision>92</cp:revision>
  <dcterms:modified xsi:type="dcterms:W3CDTF">2015-02-22T11:13:36Z</dcterms:modified>
</cp:coreProperties>
</file>