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5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C5D4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330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6EA3C55-90DE-47AC-9BFC-312E6CE1992D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FC53387-D52D-4913-86A9-302BF61EE4F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24406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77012B-EA2D-4E0F-B19A-28D43D250DA1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83391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9E6735-977C-4C0A-92EE-3054BD75027F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29087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15AE78-E811-4A0F-92CA-332478A46944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81409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C74780-A06C-4CE1-A831-93CCD3826456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94729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9"/>
          <a:stretch>
            <a:fillRect/>
          </a:stretch>
        </p:blipFill>
        <p:spPr bwMode="auto">
          <a:xfrm>
            <a:off x="0" y="0"/>
            <a:ext cx="914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589240"/>
            <a:ext cx="7772400" cy="722511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6237312"/>
            <a:ext cx="6400800" cy="4789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72A96-8A23-4531-A85E-6EBA39F8A23C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DC9313-89C8-4B58-ACAB-B92FB01CDB8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8472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4FAA8-74FA-4B78-B508-F344F6BA7060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C534A-A9D5-4C89-8FD1-0CDFFFD89C9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9043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38B8A-3D8D-4018-9F89-13E4938C37B6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3D931-26D1-43CF-AC92-EC3C285E616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8764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96249-3FA7-4CE8-A18E-44A95B7DD51F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015B9-E651-4844-AC92-EEA24B5443D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909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061FD-0554-4227-B3C6-DE03989935BC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1A4C8-632F-4C07-B892-E92919AC807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6402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17124-CF97-42D5-96E8-C44100A4A4F7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C7E7B-0BBE-4B77-8A8C-B5877540478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9325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A0853-F565-48E9-8E74-B7CB5CC87AB3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1A1C3-291C-44A2-B01C-5AC0F309CB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902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2BF8E-4A78-44AB-B7F8-2922EED9644E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3DC5B-274A-49BC-9D49-4D8EA6EEED6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7112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CFF0E-7AAA-4B39-9BC4-6CDF1C8CB4E5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46208-2DB0-4828-AF80-E7179CA767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3346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133ED-1B6C-40EF-B1FF-5D368ABA7A32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49C70-9851-4041-A39F-957C408BEE9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7062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E6733-6595-4A7C-AB4D-4EC847E3646D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ABA29-F922-4745-A2E6-F89924966FB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6935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" b="65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68421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0825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6E45CB-7246-45D2-AB49-19B57743493D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4E5FD71-6DAD-4399-B5FB-E14886D7972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Microsoft_Excel_Chart1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magazine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250825" y="5157788"/>
            <a:ext cx="7772400" cy="722312"/>
          </a:xfrm>
        </p:spPr>
        <p:txBody>
          <a:bodyPr/>
          <a:lstStyle/>
          <a:p>
            <a:r>
              <a:rPr lang="en-GB" altLang="en-US" smtClean="0">
                <a:solidFill>
                  <a:schemeClr val="tx1"/>
                </a:solidFill>
              </a:rPr>
              <a:t>PowerPoint Template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1116013" y="5805488"/>
            <a:ext cx="6400800" cy="479425"/>
          </a:xfrm>
        </p:spPr>
        <p:txBody>
          <a:bodyPr/>
          <a:lstStyle/>
          <a:p>
            <a:r>
              <a:rPr lang="en-GB" altLang="en-US" smtClean="0">
                <a:solidFill>
                  <a:schemeClr val="tx1"/>
                </a:solidFill>
              </a:rPr>
              <a:t>Your name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Example Bullet Point Slide</a:t>
            </a:r>
            <a:endParaRPr lang="en-US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663700"/>
            <a:ext cx="8229600" cy="4368800"/>
          </a:xfrm>
        </p:spPr>
        <p:txBody>
          <a:bodyPr/>
          <a:lstStyle/>
          <a:p>
            <a:pPr algn="r" eaLnBrk="1" hangingPunct="1"/>
            <a:r>
              <a:rPr lang="en-US" altLang="en-US" smtClean="0"/>
              <a:t>Bullet point</a:t>
            </a:r>
          </a:p>
          <a:p>
            <a:pPr algn="r" eaLnBrk="1" hangingPunct="1"/>
            <a:r>
              <a:rPr lang="en-US" altLang="en-US" smtClean="0"/>
              <a:t>Bullet point</a:t>
            </a:r>
          </a:p>
          <a:p>
            <a:pPr lvl="1" algn="r" eaLnBrk="1" hangingPunct="1"/>
            <a:r>
              <a:rPr lang="en-US" altLang="en-US" smtClean="0"/>
              <a:t>Sub Bullet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Sample Chart</a:t>
            </a:r>
            <a:endParaRPr lang="en-GB" altLang="en-US" smtClean="0"/>
          </a:p>
        </p:txBody>
      </p:sp>
      <p:graphicFrame>
        <p:nvGraphicFramePr>
          <p:cNvPr id="7171" name="Content Placeholder 3"/>
          <p:cNvGraphicFramePr>
            <a:graphicFrameLocks noGrp="1"/>
          </p:cNvGraphicFramePr>
          <p:nvPr>
            <p:ph idx="1"/>
          </p:nvPr>
        </p:nvGraphicFramePr>
        <p:xfrm>
          <a:off x="1979613" y="1125538"/>
          <a:ext cx="6804025" cy="35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r:id="rId4" imgW="7340220" imgH="3944454" progId="Excel.Chart.8">
                  <p:embed/>
                </p:oleObj>
              </mc:Choice>
              <mc:Fallback>
                <p:oleObj r:id="rId4" imgW="7340220" imgH="3944454" progId="Excel.Char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1125538"/>
                        <a:ext cx="6804025" cy="352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Colour scheme</a:t>
            </a:r>
            <a:endParaRPr lang="en-US" altLang="en-US" smtClean="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197475" y="2863850"/>
            <a:ext cx="827088" cy="6111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273800" y="2863850"/>
            <a:ext cx="827088" cy="6111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144963" y="4478338"/>
            <a:ext cx="827087" cy="611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5213350" y="4478338"/>
            <a:ext cx="827088" cy="611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281738" y="4478338"/>
            <a:ext cx="827087" cy="6111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7351713" y="4478338"/>
            <a:ext cx="827087" cy="6111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7334250" y="2863850"/>
            <a:ext cx="827088" cy="6111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4129088" y="2863850"/>
            <a:ext cx="827087" cy="611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3910013" y="2224088"/>
            <a:ext cx="1266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Background</a:t>
            </a:r>
            <a:endParaRPr lang="en-US" altLang="en-US" sz="1600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5227638" y="2101850"/>
            <a:ext cx="771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Text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Lines</a:t>
            </a:r>
            <a:endParaRPr lang="en-US" altLang="en-US" sz="1600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6178550" y="2224088"/>
            <a:ext cx="1017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Shadows</a:t>
            </a:r>
            <a:endParaRPr lang="en-US" altLang="en-US" sz="1600"/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7458075" y="2101850"/>
            <a:ext cx="5794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Title</a:t>
            </a:r>
            <a:br>
              <a:rPr lang="en-GB" altLang="en-US" sz="1600"/>
            </a:br>
            <a:r>
              <a:rPr lang="en-GB" altLang="en-US" sz="1600"/>
              <a:t>Text</a:t>
            </a:r>
            <a:endParaRPr lang="en-US" altLang="en-US" sz="1600"/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287838" y="3838575"/>
            <a:ext cx="542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Fills</a:t>
            </a:r>
            <a:endParaRPr lang="en-US" altLang="en-US" sz="1600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5233988" y="3838575"/>
            <a:ext cx="804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Accent</a:t>
            </a:r>
            <a:endParaRPr lang="en-US" altLang="en-US" sz="1600"/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6169025" y="3716338"/>
            <a:ext cx="1028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Accent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Hyperlink</a:t>
            </a:r>
            <a:endParaRPr lang="en-US" altLang="en-US" sz="1600"/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7250113" y="3714750"/>
            <a:ext cx="1028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Followed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Hyperlink</a:t>
            </a:r>
            <a:endParaRPr lang="en-US" altLang="en-US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Picture slide</a:t>
            </a:r>
            <a:endParaRPr lang="en-US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1484313"/>
            <a:ext cx="4027487" cy="4525962"/>
          </a:xfrm>
        </p:spPr>
        <p:txBody>
          <a:bodyPr/>
          <a:lstStyle/>
          <a:p>
            <a:pPr algn="r" eaLnBrk="1" hangingPunct="1"/>
            <a:r>
              <a:rPr lang="en-GB" altLang="en-US" smtClean="0"/>
              <a:t>Bullet 1</a:t>
            </a:r>
          </a:p>
          <a:p>
            <a:pPr algn="r" eaLnBrk="1" hangingPunct="1"/>
            <a:r>
              <a:rPr lang="en-GB" altLang="en-US" smtClean="0"/>
              <a:t>Bullet 2</a:t>
            </a:r>
            <a:endParaRPr lang="en-US" altLang="en-US" smtClean="0"/>
          </a:p>
        </p:txBody>
      </p:sp>
      <p:pic>
        <p:nvPicPr>
          <p:cNvPr id="10244" name="Picture 4" descr="IMG_92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1557338"/>
            <a:ext cx="3097213" cy="3852862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0113" y="1341438"/>
            <a:ext cx="7307262" cy="5183187"/>
          </a:xfrm>
          <a:prstGeom prst="rect">
            <a:avLst/>
          </a:prstGeom>
          <a:solidFill>
            <a:srgbClr val="F0C5D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Use of templates</a:t>
            </a:r>
            <a:endParaRPr lang="en-US" altLang="en-US" smtClean="0"/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1150938" y="1711325"/>
            <a:ext cx="6950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/>
              <a:t>You are free to use these templates for your personal and business presentations.</a:t>
            </a:r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1150938" y="3140075"/>
            <a:ext cx="3409950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/>
              <a:t>Do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/>
              <a:t>Use these templates for your presentations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/>
              <a:t>Display your presentation on a web site provided that it is not for the purpose of downloading the template.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400"/>
              <a:t>If you like these templates, we would always appreciate a link back to our website.  Many thanks.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en-US" sz="1400"/>
          </a:p>
        </p:txBody>
      </p:sp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4495800" y="3140075"/>
            <a:ext cx="3640138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/>
              <a:t>Don’t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/>
              <a:t>Resell or distribute these templates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/>
              <a:t>Put these templates on a website for download.  This includes uploading them onto file sharing networks like Slideshare, Myspace, Facebook, bit torrent etc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/>
              <a:t>Pass off any of our created content as your own work</a:t>
            </a:r>
            <a:endParaRPr lang="en-US" altLang="en-US" sz="1400"/>
          </a:p>
        </p:txBody>
      </p:sp>
      <p:sp>
        <p:nvSpPr>
          <p:cNvPr id="12296" name="Text Box 7"/>
          <p:cNvSpPr txBox="1">
            <a:spLocks noChangeArrowheads="1"/>
          </p:cNvSpPr>
          <p:nvPr/>
        </p:nvSpPr>
        <p:spPr bwMode="auto">
          <a:xfrm>
            <a:off x="1042988" y="5422900"/>
            <a:ext cx="71643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en-GB" altLang="en-US" sz="2000" b="1"/>
              <a:t>You can find many more free PowerPoint templates on the Presentation Magazine website </a:t>
            </a:r>
            <a:r>
              <a:rPr lang="en-GB" altLang="en-US" sz="2000" b="1">
                <a:solidFill>
                  <a:srgbClr val="6097E1"/>
                </a:solidFill>
                <a:hlinkClick r:id="rId3"/>
              </a:rPr>
              <a:t>www.presentationmagazine.com</a:t>
            </a:r>
            <a:r>
              <a:rPr lang="en-GB" altLang="en-US" sz="2000" b="1"/>
              <a:t>  </a:t>
            </a:r>
            <a:endParaRPr lang="en-US" altLang="en-US" sz="2000" b="1"/>
          </a:p>
        </p:txBody>
      </p:sp>
      <p:sp>
        <p:nvSpPr>
          <p:cNvPr id="12297" name="Text Box 8"/>
          <p:cNvSpPr txBox="1">
            <a:spLocks noChangeArrowheads="1"/>
          </p:cNvSpPr>
          <p:nvPr/>
        </p:nvSpPr>
        <p:spPr bwMode="auto">
          <a:xfrm>
            <a:off x="1150938" y="2608263"/>
            <a:ext cx="69262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/>
              <a:t>We have put a lot of work into developing all these templates and retain the copyright in them.  You can use them freely providing that you do not redistribute or sell them.</a:t>
            </a:r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54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F0C5D4"/>
      </a:accent1>
      <a:accent2>
        <a:srgbClr val="6BA7F8"/>
      </a:accent2>
      <a:accent3>
        <a:srgbClr val="C3DBFC"/>
      </a:accent3>
      <a:accent4>
        <a:srgbClr val="0A2793"/>
      </a:accent4>
      <a:accent5>
        <a:srgbClr val="C0E8FD"/>
      </a:accent5>
      <a:accent6>
        <a:srgbClr val="6097E1"/>
      </a:accent6>
      <a:hlink>
        <a:srgbClr val="0B6DEF"/>
      </a:hlink>
      <a:folHlink>
        <a:srgbClr val="237DF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197</Words>
  <Application>Microsoft Office PowerPoint</Application>
  <PresentationFormat>On-screen Show (4:3)</PresentationFormat>
  <Paragraphs>38</Paragraphs>
  <Slides>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Arial</vt:lpstr>
      <vt:lpstr>Wingdings</vt:lpstr>
      <vt:lpstr>Office Theme</vt:lpstr>
      <vt:lpstr>Microsoft Excel Chart</vt:lpstr>
      <vt:lpstr>PowerPoint Template</vt:lpstr>
      <vt:lpstr>Example Bullet Point Slide</vt:lpstr>
      <vt:lpstr>Sample Chart</vt:lpstr>
      <vt:lpstr>Colour scheme</vt:lpstr>
      <vt:lpstr>Picture slide</vt:lpstr>
      <vt:lpstr>Use of templates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coloured egg template PowerPoint Presentation</dc:title>
  <dc:creator>jontypearce</dc:creator>
  <cp:lastModifiedBy>Jonty Pearce</cp:lastModifiedBy>
  <cp:revision>16</cp:revision>
  <dcterms:created xsi:type="dcterms:W3CDTF">2011-07-11T11:56:50Z</dcterms:created>
  <dcterms:modified xsi:type="dcterms:W3CDTF">2015-02-22T11:13:34Z</dcterms:modified>
</cp:coreProperties>
</file>