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63" r:id="rId3"/>
    <p:sldId id="264" r:id="rId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4319">
          <p15:clr>
            <a:srgbClr val="A4A3A4"/>
          </p15:clr>
        </p15:guide>
        <p15:guide id="3" pos="144">
          <p15:clr>
            <a:srgbClr val="A4A3A4"/>
          </p15:clr>
        </p15:guide>
        <p15:guide id="4" pos="2880">
          <p15:clr>
            <a:srgbClr val="A4A3A4"/>
          </p15:clr>
        </p15:guide>
        <p15:guide id="5"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000000"/>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28" y="-432"/>
      </p:cViewPr>
      <p:guideLst>
        <p:guide orient="horz"/>
        <p:guide orient="horz" pos="4319"/>
        <p:guide pos="144"/>
        <p:guide pos="2880"/>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B408299-63C5-4064-8628-47BD19DD9D93}" type="slidenum">
              <a:rPr lang="en-US" altLang="en-US"/>
              <a:pPr>
                <a:defRPr/>
              </a:pPr>
              <a:t>‹#›</a:t>
            </a:fld>
            <a:endParaRPr lang="en-US" altLang="en-US"/>
          </a:p>
        </p:txBody>
      </p:sp>
    </p:spTree>
    <p:extLst>
      <p:ext uri="{BB962C8B-B14F-4D97-AF65-F5344CB8AC3E}">
        <p14:creationId xmlns:p14="http://schemas.microsoft.com/office/powerpoint/2010/main" val="2140466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DA7246B-B8B1-4319-954F-AC1F539A6706}" type="slidenum">
              <a:rPr lang="en-US" altLang="en-US"/>
              <a:pPr>
                <a:defRPr/>
              </a:pPr>
              <a:t>‹#›</a:t>
            </a:fld>
            <a:endParaRPr lang="en-US" altLang="en-US"/>
          </a:p>
        </p:txBody>
      </p:sp>
    </p:spTree>
    <p:extLst>
      <p:ext uri="{BB962C8B-B14F-4D97-AF65-F5344CB8AC3E}">
        <p14:creationId xmlns:p14="http://schemas.microsoft.com/office/powerpoint/2010/main" val="3253043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FAF213-9DB9-442F-9A5E-729E39C1C075}" type="slidenum">
              <a:rPr lang="en-US" altLang="en-US"/>
              <a:pPr/>
              <a:t>1</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9633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ADB5E2-3FFB-4B44-97C7-258E187CC0C8}" type="slidenum">
              <a:rPr lang="en-US" altLang="en-US"/>
              <a:pPr/>
              <a:t>2</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4306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F465D7-C098-4E77-9786-6B8D16EAA1C9}" type="slidenum">
              <a:rPr lang="en-US" altLang="en-US"/>
              <a:pPr/>
              <a:t>3</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70568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33333"/>
        </a:solidFill>
        <a:effectLst/>
      </p:bgPr>
    </p:bg>
    <p:spTree>
      <p:nvGrpSpPr>
        <p:cNvPr id="1" name=""/>
        <p:cNvGrpSpPr/>
        <p:nvPr/>
      </p:nvGrpSpPr>
      <p:grpSpPr>
        <a:xfrm>
          <a:off x="0" y="0"/>
          <a:ext cx="0" cy="0"/>
          <a:chOff x="0" y="0"/>
          <a:chExt cx="0" cy="0"/>
        </a:xfrm>
      </p:grpSpPr>
      <p:sp>
        <p:nvSpPr>
          <p:cNvPr id="2" name="Rectangle 39"/>
          <p:cNvSpPr>
            <a:spLocks noChangeArrowheads="1"/>
          </p:cNvSpPr>
          <p:nvPr userDrawn="1"/>
        </p:nvSpPr>
        <p:spPr bwMode="auto">
          <a:xfrm>
            <a:off x="22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 name="Rectangle 40"/>
          <p:cNvSpPr>
            <a:spLocks noChangeArrowheads="1"/>
          </p:cNvSpPr>
          <p:nvPr userDrawn="1"/>
        </p:nvSpPr>
        <p:spPr bwMode="auto">
          <a:xfrm>
            <a:off x="22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 name="Rectangle 41"/>
          <p:cNvSpPr>
            <a:spLocks noChangeArrowheads="1"/>
          </p:cNvSpPr>
          <p:nvPr userDrawn="1"/>
        </p:nvSpPr>
        <p:spPr bwMode="auto">
          <a:xfrm>
            <a:off x="22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Rectangle 42"/>
          <p:cNvSpPr>
            <a:spLocks noChangeArrowheads="1"/>
          </p:cNvSpPr>
          <p:nvPr userDrawn="1"/>
        </p:nvSpPr>
        <p:spPr bwMode="auto">
          <a:xfrm>
            <a:off x="22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 name="Rectangle 43"/>
          <p:cNvSpPr>
            <a:spLocks noChangeArrowheads="1"/>
          </p:cNvSpPr>
          <p:nvPr userDrawn="1"/>
        </p:nvSpPr>
        <p:spPr bwMode="auto">
          <a:xfrm>
            <a:off x="22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 name="Rectangle 44"/>
          <p:cNvSpPr>
            <a:spLocks noChangeArrowheads="1"/>
          </p:cNvSpPr>
          <p:nvPr userDrawn="1"/>
        </p:nvSpPr>
        <p:spPr bwMode="auto">
          <a:xfrm>
            <a:off x="22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 name="Rectangle 45"/>
          <p:cNvSpPr>
            <a:spLocks noChangeArrowheads="1"/>
          </p:cNvSpPr>
          <p:nvPr userDrawn="1"/>
        </p:nvSpPr>
        <p:spPr bwMode="auto">
          <a:xfrm>
            <a:off x="22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 name="Rectangle 46"/>
          <p:cNvSpPr>
            <a:spLocks noChangeArrowheads="1"/>
          </p:cNvSpPr>
          <p:nvPr userDrawn="1"/>
        </p:nvSpPr>
        <p:spPr bwMode="auto">
          <a:xfrm>
            <a:off x="22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 name="Rectangle 47"/>
          <p:cNvSpPr>
            <a:spLocks noChangeArrowheads="1"/>
          </p:cNvSpPr>
          <p:nvPr userDrawn="1"/>
        </p:nvSpPr>
        <p:spPr bwMode="auto">
          <a:xfrm>
            <a:off x="22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 name="Rectangle 48"/>
          <p:cNvSpPr>
            <a:spLocks noChangeArrowheads="1"/>
          </p:cNvSpPr>
          <p:nvPr userDrawn="1"/>
        </p:nvSpPr>
        <p:spPr bwMode="auto">
          <a:xfrm>
            <a:off x="22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 name="Rectangle 49"/>
          <p:cNvSpPr>
            <a:spLocks noChangeArrowheads="1"/>
          </p:cNvSpPr>
          <p:nvPr userDrawn="1"/>
        </p:nvSpPr>
        <p:spPr bwMode="auto">
          <a:xfrm>
            <a:off x="22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 name="Rectangle 50"/>
          <p:cNvSpPr>
            <a:spLocks noChangeArrowheads="1"/>
          </p:cNvSpPr>
          <p:nvPr userDrawn="1"/>
        </p:nvSpPr>
        <p:spPr bwMode="auto">
          <a:xfrm>
            <a:off x="22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 name="Rectangle 51"/>
          <p:cNvSpPr>
            <a:spLocks noChangeArrowheads="1"/>
          </p:cNvSpPr>
          <p:nvPr userDrawn="1"/>
        </p:nvSpPr>
        <p:spPr bwMode="auto">
          <a:xfrm>
            <a:off x="22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 name="Rectangle 52"/>
          <p:cNvSpPr>
            <a:spLocks noChangeArrowheads="1"/>
          </p:cNvSpPr>
          <p:nvPr userDrawn="1"/>
        </p:nvSpPr>
        <p:spPr bwMode="auto">
          <a:xfrm>
            <a:off x="22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 name="Rectangle 53"/>
          <p:cNvSpPr>
            <a:spLocks noChangeArrowheads="1"/>
          </p:cNvSpPr>
          <p:nvPr userDrawn="1"/>
        </p:nvSpPr>
        <p:spPr bwMode="auto">
          <a:xfrm>
            <a:off x="22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 name="Rectangle 54"/>
          <p:cNvSpPr>
            <a:spLocks noChangeArrowheads="1"/>
          </p:cNvSpPr>
          <p:nvPr userDrawn="1"/>
        </p:nvSpPr>
        <p:spPr bwMode="auto">
          <a:xfrm>
            <a:off x="22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 name="Rectangle 55"/>
          <p:cNvSpPr>
            <a:spLocks noChangeArrowheads="1"/>
          </p:cNvSpPr>
          <p:nvPr userDrawn="1"/>
        </p:nvSpPr>
        <p:spPr bwMode="auto">
          <a:xfrm>
            <a:off x="60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 name="Rectangle 56"/>
          <p:cNvSpPr>
            <a:spLocks noChangeArrowheads="1"/>
          </p:cNvSpPr>
          <p:nvPr userDrawn="1"/>
        </p:nvSpPr>
        <p:spPr bwMode="auto">
          <a:xfrm>
            <a:off x="60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 name="Rectangle 57"/>
          <p:cNvSpPr>
            <a:spLocks noChangeArrowheads="1"/>
          </p:cNvSpPr>
          <p:nvPr userDrawn="1"/>
        </p:nvSpPr>
        <p:spPr bwMode="auto">
          <a:xfrm>
            <a:off x="60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Rectangle 58"/>
          <p:cNvSpPr>
            <a:spLocks noChangeArrowheads="1"/>
          </p:cNvSpPr>
          <p:nvPr userDrawn="1"/>
        </p:nvSpPr>
        <p:spPr bwMode="auto">
          <a:xfrm>
            <a:off x="60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 name="Rectangle 59"/>
          <p:cNvSpPr>
            <a:spLocks noChangeArrowheads="1"/>
          </p:cNvSpPr>
          <p:nvPr userDrawn="1"/>
        </p:nvSpPr>
        <p:spPr bwMode="auto">
          <a:xfrm>
            <a:off x="60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 name="Rectangle 60"/>
          <p:cNvSpPr>
            <a:spLocks noChangeArrowheads="1"/>
          </p:cNvSpPr>
          <p:nvPr userDrawn="1"/>
        </p:nvSpPr>
        <p:spPr bwMode="auto">
          <a:xfrm>
            <a:off x="60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 name="Rectangle 61"/>
          <p:cNvSpPr>
            <a:spLocks noChangeArrowheads="1"/>
          </p:cNvSpPr>
          <p:nvPr userDrawn="1"/>
        </p:nvSpPr>
        <p:spPr bwMode="auto">
          <a:xfrm>
            <a:off x="60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 name="Rectangle 62"/>
          <p:cNvSpPr>
            <a:spLocks noChangeArrowheads="1"/>
          </p:cNvSpPr>
          <p:nvPr userDrawn="1"/>
        </p:nvSpPr>
        <p:spPr bwMode="auto">
          <a:xfrm>
            <a:off x="60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 name="Rectangle 63"/>
          <p:cNvSpPr>
            <a:spLocks noChangeArrowheads="1"/>
          </p:cNvSpPr>
          <p:nvPr userDrawn="1"/>
        </p:nvSpPr>
        <p:spPr bwMode="auto">
          <a:xfrm>
            <a:off x="60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 name="Rectangle 64"/>
          <p:cNvSpPr>
            <a:spLocks noChangeArrowheads="1"/>
          </p:cNvSpPr>
          <p:nvPr userDrawn="1"/>
        </p:nvSpPr>
        <p:spPr bwMode="auto">
          <a:xfrm>
            <a:off x="60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 name="Rectangle 65"/>
          <p:cNvSpPr>
            <a:spLocks noChangeArrowheads="1"/>
          </p:cNvSpPr>
          <p:nvPr userDrawn="1"/>
        </p:nvSpPr>
        <p:spPr bwMode="auto">
          <a:xfrm>
            <a:off x="60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 name="Rectangle 66"/>
          <p:cNvSpPr>
            <a:spLocks noChangeArrowheads="1"/>
          </p:cNvSpPr>
          <p:nvPr userDrawn="1"/>
        </p:nvSpPr>
        <p:spPr bwMode="auto">
          <a:xfrm>
            <a:off x="60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 name="Rectangle 67"/>
          <p:cNvSpPr>
            <a:spLocks noChangeArrowheads="1"/>
          </p:cNvSpPr>
          <p:nvPr userDrawn="1"/>
        </p:nvSpPr>
        <p:spPr bwMode="auto">
          <a:xfrm>
            <a:off x="60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 name="Rectangle 68"/>
          <p:cNvSpPr>
            <a:spLocks noChangeArrowheads="1"/>
          </p:cNvSpPr>
          <p:nvPr userDrawn="1"/>
        </p:nvSpPr>
        <p:spPr bwMode="auto">
          <a:xfrm>
            <a:off x="60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 name="Rectangle 69"/>
          <p:cNvSpPr>
            <a:spLocks noChangeArrowheads="1"/>
          </p:cNvSpPr>
          <p:nvPr userDrawn="1"/>
        </p:nvSpPr>
        <p:spPr bwMode="auto">
          <a:xfrm>
            <a:off x="60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 name="Rectangle 70"/>
          <p:cNvSpPr>
            <a:spLocks noChangeArrowheads="1"/>
          </p:cNvSpPr>
          <p:nvPr userDrawn="1"/>
        </p:nvSpPr>
        <p:spPr bwMode="auto">
          <a:xfrm>
            <a:off x="60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 name="Rectangle 71"/>
          <p:cNvSpPr>
            <a:spLocks noChangeArrowheads="1"/>
          </p:cNvSpPr>
          <p:nvPr userDrawn="1"/>
        </p:nvSpPr>
        <p:spPr bwMode="auto">
          <a:xfrm>
            <a:off x="99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 name="Rectangle 72"/>
          <p:cNvSpPr>
            <a:spLocks noChangeArrowheads="1"/>
          </p:cNvSpPr>
          <p:nvPr userDrawn="1"/>
        </p:nvSpPr>
        <p:spPr bwMode="auto">
          <a:xfrm>
            <a:off x="99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 name="Rectangle 73"/>
          <p:cNvSpPr>
            <a:spLocks noChangeArrowheads="1"/>
          </p:cNvSpPr>
          <p:nvPr userDrawn="1"/>
        </p:nvSpPr>
        <p:spPr bwMode="auto">
          <a:xfrm>
            <a:off x="99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 name="Rectangle 74"/>
          <p:cNvSpPr>
            <a:spLocks noChangeArrowheads="1"/>
          </p:cNvSpPr>
          <p:nvPr userDrawn="1"/>
        </p:nvSpPr>
        <p:spPr bwMode="auto">
          <a:xfrm>
            <a:off x="99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 name="Rectangle 75"/>
          <p:cNvSpPr>
            <a:spLocks noChangeArrowheads="1"/>
          </p:cNvSpPr>
          <p:nvPr userDrawn="1"/>
        </p:nvSpPr>
        <p:spPr bwMode="auto">
          <a:xfrm>
            <a:off x="99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 name="Rectangle 76"/>
          <p:cNvSpPr>
            <a:spLocks noChangeArrowheads="1"/>
          </p:cNvSpPr>
          <p:nvPr userDrawn="1"/>
        </p:nvSpPr>
        <p:spPr bwMode="auto">
          <a:xfrm>
            <a:off x="99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 name="Rectangle 77"/>
          <p:cNvSpPr>
            <a:spLocks noChangeArrowheads="1"/>
          </p:cNvSpPr>
          <p:nvPr userDrawn="1"/>
        </p:nvSpPr>
        <p:spPr bwMode="auto">
          <a:xfrm>
            <a:off x="99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 name="Rectangle 78"/>
          <p:cNvSpPr>
            <a:spLocks noChangeArrowheads="1"/>
          </p:cNvSpPr>
          <p:nvPr userDrawn="1"/>
        </p:nvSpPr>
        <p:spPr bwMode="auto">
          <a:xfrm>
            <a:off x="99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 name="Rectangle 79"/>
          <p:cNvSpPr>
            <a:spLocks noChangeArrowheads="1"/>
          </p:cNvSpPr>
          <p:nvPr userDrawn="1"/>
        </p:nvSpPr>
        <p:spPr bwMode="auto">
          <a:xfrm>
            <a:off x="99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 name="Rectangle 80"/>
          <p:cNvSpPr>
            <a:spLocks noChangeArrowheads="1"/>
          </p:cNvSpPr>
          <p:nvPr userDrawn="1"/>
        </p:nvSpPr>
        <p:spPr bwMode="auto">
          <a:xfrm>
            <a:off x="99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 name="Rectangle 81"/>
          <p:cNvSpPr>
            <a:spLocks noChangeArrowheads="1"/>
          </p:cNvSpPr>
          <p:nvPr userDrawn="1"/>
        </p:nvSpPr>
        <p:spPr bwMode="auto">
          <a:xfrm>
            <a:off x="99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 name="Rectangle 82"/>
          <p:cNvSpPr>
            <a:spLocks noChangeArrowheads="1"/>
          </p:cNvSpPr>
          <p:nvPr userDrawn="1"/>
        </p:nvSpPr>
        <p:spPr bwMode="auto">
          <a:xfrm>
            <a:off x="99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 name="Rectangle 83"/>
          <p:cNvSpPr>
            <a:spLocks noChangeArrowheads="1"/>
          </p:cNvSpPr>
          <p:nvPr userDrawn="1"/>
        </p:nvSpPr>
        <p:spPr bwMode="auto">
          <a:xfrm>
            <a:off x="99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 name="Rectangle 84"/>
          <p:cNvSpPr>
            <a:spLocks noChangeArrowheads="1"/>
          </p:cNvSpPr>
          <p:nvPr userDrawn="1"/>
        </p:nvSpPr>
        <p:spPr bwMode="auto">
          <a:xfrm>
            <a:off x="99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 name="Rectangle 85"/>
          <p:cNvSpPr>
            <a:spLocks noChangeArrowheads="1"/>
          </p:cNvSpPr>
          <p:nvPr userDrawn="1"/>
        </p:nvSpPr>
        <p:spPr bwMode="auto">
          <a:xfrm>
            <a:off x="99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 name="Rectangle 86"/>
          <p:cNvSpPr>
            <a:spLocks noChangeArrowheads="1"/>
          </p:cNvSpPr>
          <p:nvPr userDrawn="1"/>
        </p:nvSpPr>
        <p:spPr bwMode="auto">
          <a:xfrm>
            <a:off x="99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 name="Rectangle 87"/>
          <p:cNvSpPr>
            <a:spLocks noChangeArrowheads="1"/>
          </p:cNvSpPr>
          <p:nvPr userDrawn="1"/>
        </p:nvSpPr>
        <p:spPr bwMode="auto">
          <a:xfrm>
            <a:off x="137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 name="Rectangle 88"/>
          <p:cNvSpPr>
            <a:spLocks noChangeArrowheads="1"/>
          </p:cNvSpPr>
          <p:nvPr userDrawn="1"/>
        </p:nvSpPr>
        <p:spPr bwMode="auto">
          <a:xfrm>
            <a:off x="1371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 name="Rectangle 89"/>
          <p:cNvSpPr>
            <a:spLocks noChangeArrowheads="1"/>
          </p:cNvSpPr>
          <p:nvPr userDrawn="1"/>
        </p:nvSpPr>
        <p:spPr bwMode="auto">
          <a:xfrm>
            <a:off x="1371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 name="Rectangle 90"/>
          <p:cNvSpPr>
            <a:spLocks noChangeArrowheads="1"/>
          </p:cNvSpPr>
          <p:nvPr userDrawn="1"/>
        </p:nvSpPr>
        <p:spPr bwMode="auto">
          <a:xfrm>
            <a:off x="137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 name="Rectangle 91"/>
          <p:cNvSpPr>
            <a:spLocks noChangeArrowheads="1"/>
          </p:cNvSpPr>
          <p:nvPr userDrawn="1"/>
        </p:nvSpPr>
        <p:spPr bwMode="auto">
          <a:xfrm>
            <a:off x="1371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 name="Rectangle 92"/>
          <p:cNvSpPr>
            <a:spLocks noChangeArrowheads="1"/>
          </p:cNvSpPr>
          <p:nvPr userDrawn="1"/>
        </p:nvSpPr>
        <p:spPr bwMode="auto">
          <a:xfrm>
            <a:off x="1371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 name="Rectangle 93"/>
          <p:cNvSpPr>
            <a:spLocks noChangeArrowheads="1"/>
          </p:cNvSpPr>
          <p:nvPr userDrawn="1"/>
        </p:nvSpPr>
        <p:spPr bwMode="auto">
          <a:xfrm>
            <a:off x="137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 name="Rectangle 94"/>
          <p:cNvSpPr>
            <a:spLocks noChangeArrowheads="1"/>
          </p:cNvSpPr>
          <p:nvPr userDrawn="1"/>
        </p:nvSpPr>
        <p:spPr bwMode="auto">
          <a:xfrm>
            <a:off x="137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 name="Rectangle 95"/>
          <p:cNvSpPr>
            <a:spLocks noChangeArrowheads="1"/>
          </p:cNvSpPr>
          <p:nvPr userDrawn="1"/>
        </p:nvSpPr>
        <p:spPr bwMode="auto">
          <a:xfrm>
            <a:off x="137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 name="Rectangle 96"/>
          <p:cNvSpPr>
            <a:spLocks noChangeArrowheads="1"/>
          </p:cNvSpPr>
          <p:nvPr userDrawn="1"/>
        </p:nvSpPr>
        <p:spPr bwMode="auto">
          <a:xfrm>
            <a:off x="137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 name="Rectangle 97"/>
          <p:cNvSpPr>
            <a:spLocks noChangeArrowheads="1"/>
          </p:cNvSpPr>
          <p:nvPr userDrawn="1"/>
        </p:nvSpPr>
        <p:spPr bwMode="auto">
          <a:xfrm>
            <a:off x="137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 name="Rectangle 98"/>
          <p:cNvSpPr>
            <a:spLocks noChangeArrowheads="1"/>
          </p:cNvSpPr>
          <p:nvPr userDrawn="1"/>
        </p:nvSpPr>
        <p:spPr bwMode="auto">
          <a:xfrm>
            <a:off x="137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 name="Rectangle 99"/>
          <p:cNvSpPr>
            <a:spLocks noChangeArrowheads="1"/>
          </p:cNvSpPr>
          <p:nvPr userDrawn="1"/>
        </p:nvSpPr>
        <p:spPr bwMode="auto">
          <a:xfrm>
            <a:off x="137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 name="Rectangle 100"/>
          <p:cNvSpPr>
            <a:spLocks noChangeArrowheads="1"/>
          </p:cNvSpPr>
          <p:nvPr userDrawn="1"/>
        </p:nvSpPr>
        <p:spPr bwMode="auto">
          <a:xfrm>
            <a:off x="137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 name="Rectangle 101"/>
          <p:cNvSpPr>
            <a:spLocks noChangeArrowheads="1"/>
          </p:cNvSpPr>
          <p:nvPr userDrawn="1"/>
        </p:nvSpPr>
        <p:spPr bwMode="auto">
          <a:xfrm>
            <a:off x="137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 name="Rectangle 102"/>
          <p:cNvSpPr>
            <a:spLocks noChangeArrowheads="1"/>
          </p:cNvSpPr>
          <p:nvPr userDrawn="1"/>
        </p:nvSpPr>
        <p:spPr bwMode="auto">
          <a:xfrm>
            <a:off x="137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 name="Rectangle 103"/>
          <p:cNvSpPr>
            <a:spLocks noChangeArrowheads="1"/>
          </p:cNvSpPr>
          <p:nvPr userDrawn="1"/>
        </p:nvSpPr>
        <p:spPr bwMode="auto">
          <a:xfrm>
            <a:off x="175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 name="Rectangle 104"/>
          <p:cNvSpPr>
            <a:spLocks noChangeArrowheads="1"/>
          </p:cNvSpPr>
          <p:nvPr userDrawn="1"/>
        </p:nvSpPr>
        <p:spPr bwMode="auto">
          <a:xfrm>
            <a:off x="1752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 name="Rectangle 105"/>
          <p:cNvSpPr>
            <a:spLocks noChangeArrowheads="1"/>
          </p:cNvSpPr>
          <p:nvPr userDrawn="1"/>
        </p:nvSpPr>
        <p:spPr bwMode="auto">
          <a:xfrm>
            <a:off x="1752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 name="Rectangle 106"/>
          <p:cNvSpPr>
            <a:spLocks noChangeArrowheads="1"/>
          </p:cNvSpPr>
          <p:nvPr userDrawn="1"/>
        </p:nvSpPr>
        <p:spPr bwMode="auto">
          <a:xfrm>
            <a:off x="175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 name="Rectangle 107"/>
          <p:cNvSpPr>
            <a:spLocks noChangeArrowheads="1"/>
          </p:cNvSpPr>
          <p:nvPr userDrawn="1"/>
        </p:nvSpPr>
        <p:spPr bwMode="auto">
          <a:xfrm>
            <a:off x="1752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 name="Rectangle 108"/>
          <p:cNvSpPr>
            <a:spLocks noChangeArrowheads="1"/>
          </p:cNvSpPr>
          <p:nvPr userDrawn="1"/>
        </p:nvSpPr>
        <p:spPr bwMode="auto">
          <a:xfrm>
            <a:off x="1752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 name="Rectangle 109"/>
          <p:cNvSpPr>
            <a:spLocks noChangeArrowheads="1"/>
          </p:cNvSpPr>
          <p:nvPr userDrawn="1"/>
        </p:nvSpPr>
        <p:spPr bwMode="auto">
          <a:xfrm>
            <a:off x="175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 name="Rectangle 110"/>
          <p:cNvSpPr>
            <a:spLocks noChangeArrowheads="1"/>
          </p:cNvSpPr>
          <p:nvPr userDrawn="1"/>
        </p:nvSpPr>
        <p:spPr bwMode="auto">
          <a:xfrm>
            <a:off x="175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 name="Rectangle 111"/>
          <p:cNvSpPr>
            <a:spLocks noChangeArrowheads="1"/>
          </p:cNvSpPr>
          <p:nvPr userDrawn="1"/>
        </p:nvSpPr>
        <p:spPr bwMode="auto">
          <a:xfrm>
            <a:off x="175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 name="Rectangle 112"/>
          <p:cNvSpPr>
            <a:spLocks noChangeArrowheads="1"/>
          </p:cNvSpPr>
          <p:nvPr userDrawn="1"/>
        </p:nvSpPr>
        <p:spPr bwMode="auto">
          <a:xfrm>
            <a:off x="175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 name="Rectangle 113"/>
          <p:cNvSpPr>
            <a:spLocks noChangeArrowheads="1"/>
          </p:cNvSpPr>
          <p:nvPr userDrawn="1"/>
        </p:nvSpPr>
        <p:spPr bwMode="auto">
          <a:xfrm>
            <a:off x="175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 name="Rectangle 114"/>
          <p:cNvSpPr>
            <a:spLocks noChangeArrowheads="1"/>
          </p:cNvSpPr>
          <p:nvPr userDrawn="1"/>
        </p:nvSpPr>
        <p:spPr bwMode="auto">
          <a:xfrm>
            <a:off x="175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 name="Rectangle 115"/>
          <p:cNvSpPr>
            <a:spLocks noChangeArrowheads="1"/>
          </p:cNvSpPr>
          <p:nvPr userDrawn="1"/>
        </p:nvSpPr>
        <p:spPr bwMode="auto">
          <a:xfrm>
            <a:off x="175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 name="Rectangle 116"/>
          <p:cNvSpPr>
            <a:spLocks noChangeArrowheads="1"/>
          </p:cNvSpPr>
          <p:nvPr userDrawn="1"/>
        </p:nvSpPr>
        <p:spPr bwMode="auto">
          <a:xfrm>
            <a:off x="175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 name="Rectangle 117"/>
          <p:cNvSpPr>
            <a:spLocks noChangeArrowheads="1"/>
          </p:cNvSpPr>
          <p:nvPr userDrawn="1"/>
        </p:nvSpPr>
        <p:spPr bwMode="auto">
          <a:xfrm>
            <a:off x="175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 name="Rectangle 118"/>
          <p:cNvSpPr>
            <a:spLocks noChangeArrowheads="1"/>
          </p:cNvSpPr>
          <p:nvPr userDrawn="1"/>
        </p:nvSpPr>
        <p:spPr bwMode="auto">
          <a:xfrm>
            <a:off x="175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 name="Rectangle 119"/>
          <p:cNvSpPr>
            <a:spLocks noChangeArrowheads="1"/>
          </p:cNvSpPr>
          <p:nvPr userDrawn="1"/>
        </p:nvSpPr>
        <p:spPr bwMode="auto">
          <a:xfrm>
            <a:off x="213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 name="Rectangle 120"/>
          <p:cNvSpPr>
            <a:spLocks noChangeArrowheads="1"/>
          </p:cNvSpPr>
          <p:nvPr userDrawn="1"/>
        </p:nvSpPr>
        <p:spPr bwMode="auto">
          <a:xfrm>
            <a:off x="2133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 name="Rectangle 121"/>
          <p:cNvSpPr>
            <a:spLocks noChangeArrowheads="1"/>
          </p:cNvSpPr>
          <p:nvPr userDrawn="1"/>
        </p:nvSpPr>
        <p:spPr bwMode="auto">
          <a:xfrm>
            <a:off x="2133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 name="Rectangle 122"/>
          <p:cNvSpPr>
            <a:spLocks noChangeArrowheads="1"/>
          </p:cNvSpPr>
          <p:nvPr userDrawn="1"/>
        </p:nvSpPr>
        <p:spPr bwMode="auto">
          <a:xfrm>
            <a:off x="213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 name="Rectangle 123"/>
          <p:cNvSpPr>
            <a:spLocks noChangeArrowheads="1"/>
          </p:cNvSpPr>
          <p:nvPr userDrawn="1"/>
        </p:nvSpPr>
        <p:spPr bwMode="auto">
          <a:xfrm>
            <a:off x="213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 name="Rectangle 124"/>
          <p:cNvSpPr>
            <a:spLocks noChangeArrowheads="1"/>
          </p:cNvSpPr>
          <p:nvPr userDrawn="1"/>
        </p:nvSpPr>
        <p:spPr bwMode="auto">
          <a:xfrm>
            <a:off x="213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 name="Rectangle 125"/>
          <p:cNvSpPr>
            <a:spLocks noChangeArrowheads="1"/>
          </p:cNvSpPr>
          <p:nvPr userDrawn="1"/>
        </p:nvSpPr>
        <p:spPr bwMode="auto">
          <a:xfrm>
            <a:off x="213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 name="Rectangle 126"/>
          <p:cNvSpPr>
            <a:spLocks noChangeArrowheads="1"/>
          </p:cNvSpPr>
          <p:nvPr userDrawn="1"/>
        </p:nvSpPr>
        <p:spPr bwMode="auto">
          <a:xfrm>
            <a:off x="213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 name="Rectangle 127"/>
          <p:cNvSpPr>
            <a:spLocks noChangeArrowheads="1"/>
          </p:cNvSpPr>
          <p:nvPr userDrawn="1"/>
        </p:nvSpPr>
        <p:spPr bwMode="auto">
          <a:xfrm>
            <a:off x="213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 name="Rectangle 128"/>
          <p:cNvSpPr>
            <a:spLocks noChangeArrowheads="1"/>
          </p:cNvSpPr>
          <p:nvPr userDrawn="1"/>
        </p:nvSpPr>
        <p:spPr bwMode="auto">
          <a:xfrm>
            <a:off x="213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 name="Rectangle 129"/>
          <p:cNvSpPr>
            <a:spLocks noChangeArrowheads="1"/>
          </p:cNvSpPr>
          <p:nvPr userDrawn="1"/>
        </p:nvSpPr>
        <p:spPr bwMode="auto">
          <a:xfrm>
            <a:off x="213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 name="Rectangle 130"/>
          <p:cNvSpPr>
            <a:spLocks noChangeArrowheads="1"/>
          </p:cNvSpPr>
          <p:nvPr userDrawn="1"/>
        </p:nvSpPr>
        <p:spPr bwMode="auto">
          <a:xfrm>
            <a:off x="213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 name="Rectangle 131"/>
          <p:cNvSpPr>
            <a:spLocks noChangeArrowheads="1"/>
          </p:cNvSpPr>
          <p:nvPr userDrawn="1"/>
        </p:nvSpPr>
        <p:spPr bwMode="auto">
          <a:xfrm>
            <a:off x="213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 name="Rectangle 132"/>
          <p:cNvSpPr>
            <a:spLocks noChangeArrowheads="1"/>
          </p:cNvSpPr>
          <p:nvPr userDrawn="1"/>
        </p:nvSpPr>
        <p:spPr bwMode="auto">
          <a:xfrm>
            <a:off x="213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 name="Rectangle 133"/>
          <p:cNvSpPr>
            <a:spLocks noChangeArrowheads="1"/>
          </p:cNvSpPr>
          <p:nvPr userDrawn="1"/>
        </p:nvSpPr>
        <p:spPr bwMode="auto">
          <a:xfrm>
            <a:off x="213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 name="Rectangle 134"/>
          <p:cNvSpPr>
            <a:spLocks noChangeArrowheads="1"/>
          </p:cNvSpPr>
          <p:nvPr userDrawn="1"/>
        </p:nvSpPr>
        <p:spPr bwMode="auto">
          <a:xfrm>
            <a:off x="213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 name="Rectangle 135"/>
          <p:cNvSpPr>
            <a:spLocks noChangeArrowheads="1"/>
          </p:cNvSpPr>
          <p:nvPr userDrawn="1"/>
        </p:nvSpPr>
        <p:spPr bwMode="auto">
          <a:xfrm>
            <a:off x="251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 name="Rectangle 136"/>
          <p:cNvSpPr>
            <a:spLocks noChangeArrowheads="1"/>
          </p:cNvSpPr>
          <p:nvPr userDrawn="1"/>
        </p:nvSpPr>
        <p:spPr bwMode="auto">
          <a:xfrm>
            <a:off x="2514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 name="Rectangle 137"/>
          <p:cNvSpPr>
            <a:spLocks noChangeArrowheads="1"/>
          </p:cNvSpPr>
          <p:nvPr userDrawn="1"/>
        </p:nvSpPr>
        <p:spPr bwMode="auto">
          <a:xfrm>
            <a:off x="2514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 name="Rectangle 138"/>
          <p:cNvSpPr>
            <a:spLocks noChangeArrowheads="1"/>
          </p:cNvSpPr>
          <p:nvPr userDrawn="1"/>
        </p:nvSpPr>
        <p:spPr bwMode="auto">
          <a:xfrm>
            <a:off x="251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 name="Rectangle 139"/>
          <p:cNvSpPr>
            <a:spLocks noChangeArrowheads="1"/>
          </p:cNvSpPr>
          <p:nvPr userDrawn="1"/>
        </p:nvSpPr>
        <p:spPr bwMode="auto">
          <a:xfrm>
            <a:off x="2514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 name="Rectangle 140"/>
          <p:cNvSpPr>
            <a:spLocks noChangeArrowheads="1"/>
          </p:cNvSpPr>
          <p:nvPr userDrawn="1"/>
        </p:nvSpPr>
        <p:spPr bwMode="auto">
          <a:xfrm>
            <a:off x="2514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 name="Rectangle 141"/>
          <p:cNvSpPr>
            <a:spLocks noChangeArrowheads="1"/>
          </p:cNvSpPr>
          <p:nvPr userDrawn="1"/>
        </p:nvSpPr>
        <p:spPr bwMode="auto">
          <a:xfrm>
            <a:off x="251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 name="Rectangle 142"/>
          <p:cNvSpPr>
            <a:spLocks noChangeArrowheads="1"/>
          </p:cNvSpPr>
          <p:nvPr userDrawn="1"/>
        </p:nvSpPr>
        <p:spPr bwMode="auto">
          <a:xfrm>
            <a:off x="251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 name="Rectangle 143"/>
          <p:cNvSpPr>
            <a:spLocks noChangeArrowheads="1"/>
          </p:cNvSpPr>
          <p:nvPr userDrawn="1"/>
        </p:nvSpPr>
        <p:spPr bwMode="auto">
          <a:xfrm>
            <a:off x="251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 name="Rectangle 144"/>
          <p:cNvSpPr>
            <a:spLocks noChangeArrowheads="1"/>
          </p:cNvSpPr>
          <p:nvPr userDrawn="1"/>
        </p:nvSpPr>
        <p:spPr bwMode="auto">
          <a:xfrm>
            <a:off x="251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 name="Rectangle 145"/>
          <p:cNvSpPr>
            <a:spLocks noChangeArrowheads="1"/>
          </p:cNvSpPr>
          <p:nvPr userDrawn="1"/>
        </p:nvSpPr>
        <p:spPr bwMode="auto">
          <a:xfrm>
            <a:off x="251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 name="Rectangle 146"/>
          <p:cNvSpPr>
            <a:spLocks noChangeArrowheads="1"/>
          </p:cNvSpPr>
          <p:nvPr userDrawn="1"/>
        </p:nvSpPr>
        <p:spPr bwMode="auto">
          <a:xfrm>
            <a:off x="251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 name="Rectangle 147"/>
          <p:cNvSpPr>
            <a:spLocks noChangeArrowheads="1"/>
          </p:cNvSpPr>
          <p:nvPr userDrawn="1"/>
        </p:nvSpPr>
        <p:spPr bwMode="auto">
          <a:xfrm>
            <a:off x="251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 name="Rectangle 148"/>
          <p:cNvSpPr>
            <a:spLocks noChangeArrowheads="1"/>
          </p:cNvSpPr>
          <p:nvPr userDrawn="1"/>
        </p:nvSpPr>
        <p:spPr bwMode="auto">
          <a:xfrm>
            <a:off x="251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 name="Rectangle 149"/>
          <p:cNvSpPr>
            <a:spLocks noChangeArrowheads="1"/>
          </p:cNvSpPr>
          <p:nvPr userDrawn="1"/>
        </p:nvSpPr>
        <p:spPr bwMode="auto">
          <a:xfrm>
            <a:off x="251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 name="Rectangle 150"/>
          <p:cNvSpPr>
            <a:spLocks noChangeArrowheads="1"/>
          </p:cNvSpPr>
          <p:nvPr userDrawn="1"/>
        </p:nvSpPr>
        <p:spPr bwMode="auto">
          <a:xfrm>
            <a:off x="251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 name="Rectangle 151"/>
          <p:cNvSpPr>
            <a:spLocks noChangeArrowheads="1"/>
          </p:cNvSpPr>
          <p:nvPr userDrawn="1"/>
        </p:nvSpPr>
        <p:spPr bwMode="auto">
          <a:xfrm>
            <a:off x="289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 name="Rectangle 152"/>
          <p:cNvSpPr>
            <a:spLocks noChangeArrowheads="1"/>
          </p:cNvSpPr>
          <p:nvPr userDrawn="1"/>
        </p:nvSpPr>
        <p:spPr bwMode="auto">
          <a:xfrm>
            <a:off x="2895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 name="Rectangle 153"/>
          <p:cNvSpPr>
            <a:spLocks noChangeArrowheads="1"/>
          </p:cNvSpPr>
          <p:nvPr userDrawn="1"/>
        </p:nvSpPr>
        <p:spPr bwMode="auto">
          <a:xfrm>
            <a:off x="2895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 name="Rectangle 154"/>
          <p:cNvSpPr>
            <a:spLocks noChangeArrowheads="1"/>
          </p:cNvSpPr>
          <p:nvPr userDrawn="1"/>
        </p:nvSpPr>
        <p:spPr bwMode="auto">
          <a:xfrm>
            <a:off x="289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 name="Rectangle 155"/>
          <p:cNvSpPr>
            <a:spLocks noChangeArrowheads="1"/>
          </p:cNvSpPr>
          <p:nvPr userDrawn="1"/>
        </p:nvSpPr>
        <p:spPr bwMode="auto">
          <a:xfrm>
            <a:off x="289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 name="Rectangle 156"/>
          <p:cNvSpPr>
            <a:spLocks noChangeArrowheads="1"/>
          </p:cNvSpPr>
          <p:nvPr userDrawn="1"/>
        </p:nvSpPr>
        <p:spPr bwMode="auto">
          <a:xfrm>
            <a:off x="289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 name="Rectangle 157"/>
          <p:cNvSpPr>
            <a:spLocks noChangeArrowheads="1"/>
          </p:cNvSpPr>
          <p:nvPr userDrawn="1"/>
        </p:nvSpPr>
        <p:spPr bwMode="auto">
          <a:xfrm>
            <a:off x="289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 name="Rectangle 158"/>
          <p:cNvSpPr>
            <a:spLocks noChangeArrowheads="1"/>
          </p:cNvSpPr>
          <p:nvPr userDrawn="1"/>
        </p:nvSpPr>
        <p:spPr bwMode="auto">
          <a:xfrm>
            <a:off x="289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 name="Rectangle 159"/>
          <p:cNvSpPr>
            <a:spLocks noChangeArrowheads="1"/>
          </p:cNvSpPr>
          <p:nvPr userDrawn="1"/>
        </p:nvSpPr>
        <p:spPr bwMode="auto">
          <a:xfrm>
            <a:off x="289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 name="Rectangle 160"/>
          <p:cNvSpPr>
            <a:spLocks noChangeArrowheads="1"/>
          </p:cNvSpPr>
          <p:nvPr userDrawn="1"/>
        </p:nvSpPr>
        <p:spPr bwMode="auto">
          <a:xfrm>
            <a:off x="289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 name="Rectangle 161"/>
          <p:cNvSpPr>
            <a:spLocks noChangeArrowheads="1"/>
          </p:cNvSpPr>
          <p:nvPr userDrawn="1"/>
        </p:nvSpPr>
        <p:spPr bwMode="auto">
          <a:xfrm>
            <a:off x="289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 name="Rectangle 162"/>
          <p:cNvSpPr>
            <a:spLocks noChangeArrowheads="1"/>
          </p:cNvSpPr>
          <p:nvPr userDrawn="1"/>
        </p:nvSpPr>
        <p:spPr bwMode="auto">
          <a:xfrm>
            <a:off x="289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 name="Rectangle 163"/>
          <p:cNvSpPr>
            <a:spLocks noChangeArrowheads="1"/>
          </p:cNvSpPr>
          <p:nvPr userDrawn="1"/>
        </p:nvSpPr>
        <p:spPr bwMode="auto">
          <a:xfrm>
            <a:off x="289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 name="Rectangle 164"/>
          <p:cNvSpPr>
            <a:spLocks noChangeArrowheads="1"/>
          </p:cNvSpPr>
          <p:nvPr userDrawn="1"/>
        </p:nvSpPr>
        <p:spPr bwMode="auto">
          <a:xfrm>
            <a:off x="289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 name="Rectangle 165"/>
          <p:cNvSpPr>
            <a:spLocks noChangeArrowheads="1"/>
          </p:cNvSpPr>
          <p:nvPr userDrawn="1"/>
        </p:nvSpPr>
        <p:spPr bwMode="auto">
          <a:xfrm>
            <a:off x="289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 name="Rectangle 166"/>
          <p:cNvSpPr>
            <a:spLocks noChangeArrowheads="1"/>
          </p:cNvSpPr>
          <p:nvPr userDrawn="1"/>
        </p:nvSpPr>
        <p:spPr bwMode="auto">
          <a:xfrm>
            <a:off x="289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 name="Rectangle 167"/>
          <p:cNvSpPr>
            <a:spLocks noChangeArrowheads="1"/>
          </p:cNvSpPr>
          <p:nvPr userDrawn="1"/>
        </p:nvSpPr>
        <p:spPr bwMode="auto">
          <a:xfrm>
            <a:off x="327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 name="Rectangle 168"/>
          <p:cNvSpPr>
            <a:spLocks noChangeArrowheads="1"/>
          </p:cNvSpPr>
          <p:nvPr userDrawn="1"/>
        </p:nvSpPr>
        <p:spPr bwMode="auto">
          <a:xfrm>
            <a:off x="327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 name="Rectangle 169"/>
          <p:cNvSpPr>
            <a:spLocks noChangeArrowheads="1"/>
          </p:cNvSpPr>
          <p:nvPr userDrawn="1"/>
        </p:nvSpPr>
        <p:spPr bwMode="auto">
          <a:xfrm>
            <a:off x="327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 name="Rectangle 170"/>
          <p:cNvSpPr>
            <a:spLocks noChangeArrowheads="1"/>
          </p:cNvSpPr>
          <p:nvPr userDrawn="1"/>
        </p:nvSpPr>
        <p:spPr bwMode="auto">
          <a:xfrm>
            <a:off x="327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 name="Rectangle 171"/>
          <p:cNvSpPr>
            <a:spLocks noChangeArrowheads="1"/>
          </p:cNvSpPr>
          <p:nvPr userDrawn="1"/>
        </p:nvSpPr>
        <p:spPr bwMode="auto">
          <a:xfrm>
            <a:off x="3276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 name="Rectangle 172"/>
          <p:cNvSpPr>
            <a:spLocks noChangeArrowheads="1"/>
          </p:cNvSpPr>
          <p:nvPr userDrawn="1"/>
        </p:nvSpPr>
        <p:spPr bwMode="auto">
          <a:xfrm>
            <a:off x="3276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 name="Rectangle 173"/>
          <p:cNvSpPr>
            <a:spLocks noChangeArrowheads="1"/>
          </p:cNvSpPr>
          <p:nvPr userDrawn="1"/>
        </p:nvSpPr>
        <p:spPr bwMode="auto">
          <a:xfrm>
            <a:off x="327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 name="Rectangle 174"/>
          <p:cNvSpPr>
            <a:spLocks noChangeArrowheads="1"/>
          </p:cNvSpPr>
          <p:nvPr userDrawn="1"/>
        </p:nvSpPr>
        <p:spPr bwMode="auto">
          <a:xfrm>
            <a:off x="327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 name="Rectangle 175"/>
          <p:cNvSpPr>
            <a:spLocks noChangeArrowheads="1"/>
          </p:cNvSpPr>
          <p:nvPr userDrawn="1"/>
        </p:nvSpPr>
        <p:spPr bwMode="auto">
          <a:xfrm>
            <a:off x="327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 name="Rectangle 176"/>
          <p:cNvSpPr>
            <a:spLocks noChangeArrowheads="1"/>
          </p:cNvSpPr>
          <p:nvPr userDrawn="1"/>
        </p:nvSpPr>
        <p:spPr bwMode="auto">
          <a:xfrm>
            <a:off x="327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 name="Rectangle 177"/>
          <p:cNvSpPr>
            <a:spLocks noChangeArrowheads="1"/>
          </p:cNvSpPr>
          <p:nvPr userDrawn="1"/>
        </p:nvSpPr>
        <p:spPr bwMode="auto">
          <a:xfrm>
            <a:off x="327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 name="Rectangle 178"/>
          <p:cNvSpPr>
            <a:spLocks noChangeArrowheads="1"/>
          </p:cNvSpPr>
          <p:nvPr userDrawn="1"/>
        </p:nvSpPr>
        <p:spPr bwMode="auto">
          <a:xfrm>
            <a:off x="327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 name="Rectangle 179"/>
          <p:cNvSpPr>
            <a:spLocks noChangeArrowheads="1"/>
          </p:cNvSpPr>
          <p:nvPr userDrawn="1"/>
        </p:nvSpPr>
        <p:spPr bwMode="auto">
          <a:xfrm>
            <a:off x="327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 name="Rectangle 180"/>
          <p:cNvSpPr>
            <a:spLocks noChangeArrowheads="1"/>
          </p:cNvSpPr>
          <p:nvPr userDrawn="1"/>
        </p:nvSpPr>
        <p:spPr bwMode="auto">
          <a:xfrm>
            <a:off x="327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 name="Rectangle 181"/>
          <p:cNvSpPr>
            <a:spLocks noChangeArrowheads="1"/>
          </p:cNvSpPr>
          <p:nvPr userDrawn="1"/>
        </p:nvSpPr>
        <p:spPr bwMode="auto">
          <a:xfrm>
            <a:off x="327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 name="Rectangle 182"/>
          <p:cNvSpPr>
            <a:spLocks noChangeArrowheads="1"/>
          </p:cNvSpPr>
          <p:nvPr userDrawn="1"/>
        </p:nvSpPr>
        <p:spPr bwMode="auto">
          <a:xfrm>
            <a:off x="327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 name="Rectangle 183"/>
          <p:cNvSpPr>
            <a:spLocks noChangeArrowheads="1"/>
          </p:cNvSpPr>
          <p:nvPr userDrawn="1"/>
        </p:nvSpPr>
        <p:spPr bwMode="auto">
          <a:xfrm>
            <a:off x="365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 name="Rectangle 184"/>
          <p:cNvSpPr>
            <a:spLocks noChangeArrowheads="1"/>
          </p:cNvSpPr>
          <p:nvPr userDrawn="1"/>
        </p:nvSpPr>
        <p:spPr bwMode="auto">
          <a:xfrm>
            <a:off x="365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 name="Rectangle 185"/>
          <p:cNvSpPr>
            <a:spLocks noChangeArrowheads="1"/>
          </p:cNvSpPr>
          <p:nvPr userDrawn="1"/>
        </p:nvSpPr>
        <p:spPr bwMode="auto">
          <a:xfrm>
            <a:off x="365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 name="Rectangle 186"/>
          <p:cNvSpPr>
            <a:spLocks noChangeArrowheads="1"/>
          </p:cNvSpPr>
          <p:nvPr userDrawn="1"/>
        </p:nvSpPr>
        <p:spPr bwMode="auto">
          <a:xfrm>
            <a:off x="365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 name="Rectangle 187"/>
          <p:cNvSpPr>
            <a:spLocks noChangeArrowheads="1"/>
          </p:cNvSpPr>
          <p:nvPr userDrawn="1"/>
        </p:nvSpPr>
        <p:spPr bwMode="auto">
          <a:xfrm>
            <a:off x="3657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 name="Rectangle 188"/>
          <p:cNvSpPr>
            <a:spLocks noChangeArrowheads="1"/>
          </p:cNvSpPr>
          <p:nvPr userDrawn="1"/>
        </p:nvSpPr>
        <p:spPr bwMode="auto">
          <a:xfrm>
            <a:off x="365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 name="Rectangle 189"/>
          <p:cNvSpPr>
            <a:spLocks noChangeArrowheads="1"/>
          </p:cNvSpPr>
          <p:nvPr userDrawn="1"/>
        </p:nvSpPr>
        <p:spPr bwMode="auto">
          <a:xfrm>
            <a:off x="365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 name="Rectangle 190"/>
          <p:cNvSpPr>
            <a:spLocks noChangeArrowheads="1"/>
          </p:cNvSpPr>
          <p:nvPr userDrawn="1"/>
        </p:nvSpPr>
        <p:spPr bwMode="auto">
          <a:xfrm>
            <a:off x="365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 name="Rectangle 191"/>
          <p:cNvSpPr>
            <a:spLocks noChangeArrowheads="1"/>
          </p:cNvSpPr>
          <p:nvPr userDrawn="1"/>
        </p:nvSpPr>
        <p:spPr bwMode="auto">
          <a:xfrm>
            <a:off x="365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 name="Rectangle 192"/>
          <p:cNvSpPr>
            <a:spLocks noChangeArrowheads="1"/>
          </p:cNvSpPr>
          <p:nvPr userDrawn="1"/>
        </p:nvSpPr>
        <p:spPr bwMode="auto">
          <a:xfrm>
            <a:off x="365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 name="Rectangle 193"/>
          <p:cNvSpPr>
            <a:spLocks noChangeArrowheads="1"/>
          </p:cNvSpPr>
          <p:nvPr userDrawn="1"/>
        </p:nvSpPr>
        <p:spPr bwMode="auto">
          <a:xfrm>
            <a:off x="365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 name="Rectangle 194"/>
          <p:cNvSpPr>
            <a:spLocks noChangeArrowheads="1"/>
          </p:cNvSpPr>
          <p:nvPr userDrawn="1"/>
        </p:nvSpPr>
        <p:spPr bwMode="auto">
          <a:xfrm>
            <a:off x="365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 name="Rectangle 195"/>
          <p:cNvSpPr>
            <a:spLocks noChangeArrowheads="1"/>
          </p:cNvSpPr>
          <p:nvPr userDrawn="1"/>
        </p:nvSpPr>
        <p:spPr bwMode="auto">
          <a:xfrm>
            <a:off x="365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 name="Rectangle 196"/>
          <p:cNvSpPr>
            <a:spLocks noChangeArrowheads="1"/>
          </p:cNvSpPr>
          <p:nvPr userDrawn="1"/>
        </p:nvSpPr>
        <p:spPr bwMode="auto">
          <a:xfrm>
            <a:off x="365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 name="Rectangle 197"/>
          <p:cNvSpPr>
            <a:spLocks noChangeArrowheads="1"/>
          </p:cNvSpPr>
          <p:nvPr userDrawn="1"/>
        </p:nvSpPr>
        <p:spPr bwMode="auto">
          <a:xfrm>
            <a:off x="365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 name="Rectangle 198"/>
          <p:cNvSpPr>
            <a:spLocks noChangeArrowheads="1"/>
          </p:cNvSpPr>
          <p:nvPr userDrawn="1"/>
        </p:nvSpPr>
        <p:spPr bwMode="auto">
          <a:xfrm>
            <a:off x="365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 name="Rectangle 199"/>
          <p:cNvSpPr>
            <a:spLocks noChangeArrowheads="1"/>
          </p:cNvSpPr>
          <p:nvPr userDrawn="1"/>
        </p:nvSpPr>
        <p:spPr bwMode="auto">
          <a:xfrm>
            <a:off x="403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 name="Rectangle 200"/>
          <p:cNvSpPr>
            <a:spLocks noChangeArrowheads="1"/>
          </p:cNvSpPr>
          <p:nvPr userDrawn="1"/>
        </p:nvSpPr>
        <p:spPr bwMode="auto">
          <a:xfrm>
            <a:off x="403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 name="Rectangle 201"/>
          <p:cNvSpPr>
            <a:spLocks noChangeArrowheads="1"/>
          </p:cNvSpPr>
          <p:nvPr userDrawn="1"/>
        </p:nvSpPr>
        <p:spPr bwMode="auto">
          <a:xfrm>
            <a:off x="403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 name="Rectangle 202"/>
          <p:cNvSpPr>
            <a:spLocks noChangeArrowheads="1"/>
          </p:cNvSpPr>
          <p:nvPr userDrawn="1"/>
        </p:nvSpPr>
        <p:spPr bwMode="auto">
          <a:xfrm>
            <a:off x="403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 name="Rectangle 203"/>
          <p:cNvSpPr>
            <a:spLocks noChangeArrowheads="1"/>
          </p:cNvSpPr>
          <p:nvPr userDrawn="1"/>
        </p:nvSpPr>
        <p:spPr bwMode="auto">
          <a:xfrm>
            <a:off x="403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 name="Rectangle 204"/>
          <p:cNvSpPr>
            <a:spLocks noChangeArrowheads="1"/>
          </p:cNvSpPr>
          <p:nvPr userDrawn="1"/>
        </p:nvSpPr>
        <p:spPr bwMode="auto">
          <a:xfrm>
            <a:off x="403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 name="Rectangle 205"/>
          <p:cNvSpPr>
            <a:spLocks noChangeArrowheads="1"/>
          </p:cNvSpPr>
          <p:nvPr userDrawn="1"/>
        </p:nvSpPr>
        <p:spPr bwMode="auto">
          <a:xfrm>
            <a:off x="403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 name="Rectangle 206"/>
          <p:cNvSpPr>
            <a:spLocks noChangeArrowheads="1"/>
          </p:cNvSpPr>
          <p:nvPr userDrawn="1"/>
        </p:nvSpPr>
        <p:spPr bwMode="auto">
          <a:xfrm>
            <a:off x="403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 name="Rectangle 207"/>
          <p:cNvSpPr>
            <a:spLocks noChangeArrowheads="1"/>
          </p:cNvSpPr>
          <p:nvPr userDrawn="1"/>
        </p:nvSpPr>
        <p:spPr bwMode="auto">
          <a:xfrm>
            <a:off x="403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 name="Rectangle 208"/>
          <p:cNvSpPr>
            <a:spLocks noChangeArrowheads="1"/>
          </p:cNvSpPr>
          <p:nvPr userDrawn="1"/>
        </p:nvSpPr>
        <p:spPr bwMode="auto">
          <a:xfrm>
            <a:off x="403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 name="Rectangle 209"/>
          <p:cNvSpPr>
            <a:spLocks noChangeArrowheads="1"/>
          </p:cNvSpPr>
          <p:nvPr userDrawn="1"/>
        </p:nvSpPr>
        <p:spPr bwMode="auto">
          <a:xfrm>
            <a:off x="403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 name="Rectangle 210"/>
          <p:cNvSpPr>
            <a:spLocks noChangeArrowheads="1"/>
          </p:cNvSpPr>
          <p:nvPr userDrawn="1"/>
        </p:nvSpPr>
        <p:spPr bwMode="auto">
          <a:xfrm>
            <a:off x="403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 name="Rectangle 211"/>
          <p:cNvSpPr>
            <a:spLocks noChangeArrowheads="1"/>
          </p:cNvSpPr>
          <p:nvPr userDrawn="1"/>
        </p:nvSpPr>
        <p:spPr bwMode="auto">
          <a:xfrm>
            <a:off x="403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 name="Rectangle 212"/>
          <p:cNvSpPr>
            <a:spLocks noChangeArrowheads="1"/>
          </p:cNvSpPr>
          <p:nvPr userDrawn="1"/>
        </p:nvSpPr>
        <p:spPr bwMode="auto">
          <a:xfrm>
            <a:off x="403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 name="Rectangle 213"/>
          <p:cNvSpPr>
            <a:spLocks noChangeArrowheads="1"/>
          </p:cNvSpPr>
          <p:nvPr userDrawn="1"/>
        </p:nvSpPr>
        <p:spPr bwMode="auto">
          <a:xfrm>
            <a:off x="403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 name="Rectangle 214"/>
          <p:cNvSpPr>
            <a:spLocks noChangeArrowheads="1"/>
          </p:cNvSpPr>
          <p:nvPr userDrawn="1"/>
        </p:nvSpPr>
        <p:spPr bwMode="auto">
          <a:xfrm>
            <a:off x="403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 name="Rectangle 215"/>
          <p:cNvSpPr>
            <a:spLocks noChangeArrowheads="1"/>
          </p:cNvSpPr>
          <p:nvPr userDrawn="1"/>
        </p:nvSpPr>
        <p:spPr bwMode="auto">
          <a:xfrm>
            <a:off x="441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 name="Rectangle 216"/>
          <p:cNvSpPr>
            <a:spLocks noChangeArrowheads="1"/>
          </p:cNvSpPr>
          <p:nvPr userDrawn="1"/>
        </p:nvSpPr>
        <p:spPr bwMode="auto">
          <a:xfrm>
            <a:off x="441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 name="Rectangle 217"/>
          <p:cNvSpPr>
            <a:spLocks noChangeArrowheads="1"/>
          </p:cNvSpPr>
          <p:nvPr userDrawn="1"/>
        </p:nvSpPr>
        <p:spPr bwMode="auto">
          <a:xfrm>
            <a:off x="441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 name="Rectangle 218"/>
          <p:cNvSpPr>
            <a:spLocks noChangeArrowheads="1"/>
          </p:cNvSpPr>
          <p:nvPr userDrawn="1"/>
        </p:nvSpPr>
        <p:spPr bwMode="auto">
          <a:xfrm>
            <a:off x="441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 name="Rectangle 219"/>
          <p:cNvSpPr>
            <a:spLocks noChangeArrowheads="1"/>
          </p:cNvSpPr>
          <p:nvPr userDrawn="1"/>
        </p:nvSpPr>
        <p:spPr bwMode="auto">
          <a:xfrm>
            <a:off x="441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 name="Rectangle 220"/>
          <p:cNvSpPr>
            <a:spLocks noChangeArrowheads="1"/>
          </p:cNvSpPr>
          <p:nvPr userDrawn="1"/>
        </p:nvSpPr>
        <p:spPr bwMode="auto">
          <a:xfrm>
            <a:off x="441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 name="Rectangle 221"/>
          <p:cNvSpPr>
            <a:spLocks noChangeArrowheads="1"/>
          </p:cNvSpPr>
          <p:nvPr userDrawn="1"/>
        </p:nvSpPr>
        <p:spPr bwMode="auto">
          <a:xfrm>
            <a:off x="441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 name="Rectangle 222"/>
          <p:cNvSpPr>
            <a:spLocks noChangeArrowheads="1"/>
          </p:cNvSpPr>
          <p:nvPr userDrawn="1"/>
        </p:nvSpPr>
        <p:spPr bwMode="auto">
          <a:xfrm>
            <a:off x="441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 name="Rectangle 223"/>
          <p:cNvSpPr>
            <a:spLocks noChangeArrowheads="1"/>
          </p:cNvSpPr>
          <p:nvPr userDrawn="1"/>
        </p:nvSpPr>
        <p:spPr bwMode="auto">
          <a:xfrm>
            <a:off x="441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 name="Rectangle 224"/>
          <p:cNvSpPr>
            <a:spLocks noChangeArrowheads="1"/>
          </p:cNvSpPr>
          <p:nvPr userDrawn="1"/>
        </p:nvSpPr>
        <p:spPr bwMode="auto">
          <a:xfrm>
            <a:off x="441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 name="Rectangle 225"/>
          <p:cNvSpPr>
            <a:spLocks noChangeArrowheads="1"/>
          </p:cNvSpPr>
          <p:nvPr userDrawn="1"/>
        </p:nvSpPr>
        <p:spPr bwMode="auto">
          <a:xfrm>
            <a:off x="441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 name="Rectangle 226"/>
          <p:cNvSpPr>
            <a:spLocks noChangeArrowheads="1"/>
          </p:cNvSpPr>
          <p:nvPr userDrawn="1"/>
        </p:nvSpPr>
        <p:spPr bwMode="auto">
          <a:xfrm>
            <a:off x="441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 name="Rectangle 227"/>
          <p:cNvSpPr>
            <a:spLocks noChangeArrowheads="1"/>
          </p:cNvSpPr>
          <p:nvPr userDrawn="1"/>
        </p:nvSpPr>
        <p:spPr bwMode="auto">
          <a:xfrm>
            <a:off x="441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 name="Rectangle 228"/>
          <p:cNvSpPr>
            <a:spLocks noChangeArrowheads="1"/>
          </p:cNvSpPr>
          <p:nvPr userDrawn="1"/>
        </p:nvSpPr>
        <p:spPr bwMode="auto">
          <a:xfrm>
            <a:off x="441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 name="Rectangle 229"/>
          <p:cNvSpPr>
            <a:spLocks noChangeArrowheads="1"/>
          </p:cNvSpPr>
          <p:nvPr userDrawn="1"/>
        </p:nvSpPr>
        <p:spPr bwMode="auto">
          <a:xfrm>
            <a:off x="441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 name="Rectangle 230"/>
          <p:cNvSpPr>
            <a:spLocks noChangeArrowheads="1"/>
          </p:cNvSpPr>
          <p:nvPr userDrawn="1"/>
        </p:nvSpPr>
        <p:spPr bwMode="auto">
          <a:xfrm>
            <a:off x="441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 name="Rectangle 231"/>
          <p:cNvSpPr>
            <a:spLocks noChangeArrowheads="1"/>
          </p:cNvSpPr>
          <p:nvPr userDrawn="1"/>
        </p:nvSpPr>
        <p:spPr bwMode="auto">
          <a:xfrm>
            <a:off x="480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 name="Rectangle 232"/>
          <p:cNvSpPr>
            <a:spLocks noChangeArrowheads="1"/>
          </p:cNvSpPr>
          <p:nvPr userDrawn="1"/>
        </p:nvSpPr>
        <p:spPr bwMode="auto">
          <a:xfrm>
            <a:off x="480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 name="Rectangle 233"/>
          <p:cNvSpPr>
            <a:spLocks noChangeArrowheads="1"/>
          </p:cNvSpPr>
          <p:nvPr userDrawn="1"/>
        </p:nvSpPr>
        <p:spPr bwMode="auto">
          <a:xfrm>
            <a:off x="480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 name="Rectangle 234"/>
          <p:cNvSpPr>
            <a:spLocks noChangeArrowheads="1"/>
          </p:cNvSpPr>
          <p:nvPr userDrawn="1"/>
        </p:nvSpPr>
        <p:spPr bwMode="auto">
          <a:xfrm>
            <a:off x="480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 name="Rectangle 235"/>
          <p:cNvSpPr>
            <a:spLocks noChangeArrowheads="1"/>
          </p:cNvSpPr>
          <p:nvPr userDrawn="1"/>
        </p:nvSpPr>
        <p:spPr bwMode="auto">
          <a:xfrm>
            <a:off x="480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 name="Rectangle 236"/>
          <p:cNvSpPr>
            <a:spLocks noChangeArrowheads="1"/>
          </p:cNvSpPr>
          <p:nvPr userDrawn="1"/>
        </p:nvSpPr>
        <p:spPr bwMode="auto">
          <a:xfrm>
            <a:off x="480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 name="Rectangle 237"/>
          <p:cNvSpPr>
            <a:spLocks noChangeArrowheads="1"/>
          </p:cNvSpPr>
          <p:nvPr userDrawn="1"/>
        </p:nvSpPr>
        <p:spPr bwMode="auto">
          <a:xfrm>
            <a:off x="480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 name="Rectangle 238"/>
          <p:cNvSpPr>
            <a:spLocks noChangeArrowheads="1"/>
          </p:cNvSpPr>
          <p:nvPr userDrawn="1"/>
        </p:nvSpPr>
        <p:spPr bwMode="auto">
          <a:xfrm>
            <a:off x="480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 name="Rectangle 239"/>
          <p:cNvSpPr>
            <a:spLocks noChangeArrowheads="1"/>
          </p:cNvSpPr>
          <p:nvPr userDrawn="1"/>
        </p:nvSpPr>
        <p:spPr bwMode="auto">
          <a:xfrm>
            <a:off x="480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 name="Rectangle 240"/>
          <p:cNvSpPr>
            <a:spLocks noChangeArrowheads="1"/>
          </p:cNvSpPr>
          <p:nvPr userDrawn="1"/>
        </p:nvSpPr>
        <p:spPr bwMode="auto">
          <a:xfrm>
            <a:off x="480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 name="Rectangle 241"/>
          <p:cNvSpPr>
            <a:spLocks noChangeArrowheads="1"/>
          </p:cNvSpPr>
          <p:nvPr userDrawn="1"/>
        </p:nvSpPr>
        <p:spPr bwMode="auto">
          <a:xfrm>
            <a:off x="480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 name="Rectangle 242"/>
          <p:cNvSpPr>
            <a:spLocks noChangeArrowheads="1"/>
          </p:cNvSpPr>
          <p:nvPr userDrawn="1"/>
        </p:nvSpPr>
        <p:spPr bwMode="auto">
          <a:xfrm>
            <a:off x="480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 name="Rectangle 243"/>
          <p:cNvSpPr>
            <a:spLocks noChangeArrowheads="1"/>
          </p:cNvSpPr>
          <p:nvPr userDrawn="1"/>
        </p:nvSpPr>
        <p:spPr bwMode="auto">
          <a:xfrm>
            <a:off x="480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 name="Rectangle 244"/>
          <p:cNvSpPr>
            <a:spLocks noChangeArrowheads="1"/>
          </p:cNvSpPr>
          <p:nvPr userDrawn="1"/>
        </p:nvSpPr>
        <p:spPr bwMode="auto">
          <a:xfrm>
            <a:off x="480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 name="Rectangle 245"/>
          <p:cNvSpPr>
            <a:spLocks noChangeArrowheads="1"/>
          </p:cNvSpPr>
          <p:nvPr userDrawn="1"/>
        </p:nvSpPr>
        <p:spPr bwMode="auto">
          <a:xfrm>
            <a:off x="480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 name="Rectangle 246"/>
          <p:cNvSpPr>
            <a:spLocks noChangeArrowheads="1"/>
          </p:cNvSpPr>
          <p:nvPr userDrawn="1"/>
        </p:nvSpPr>
        <p:spPr bwMode="auto">
          <a:xfrm>
            <a:off x="480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 name="Rectangle 247"/>
          <p:cNvSpPr>
            <a:spLocks noChangeArrowheads="1"/>
          </p:cNvSpPr>
          <p:nvPr userDrawn="1"/>
        </p:nvSpPr>
        <p:spPr bwMode="auto">
          <a:xfrm>
            <a:off x="518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 name="Rectangle 248"/>
          <p:cNvSpPr>
            <a:spLocks noChangeArrowheads="1"/>
          </p:cNvSpPr>
          <p:nvPr userDrawn="1"/>
        </p:nvSpPr>
        <p:spPr bwMode="auto">
          <a:xfrm>
            <a:off x="5181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 name="Rectangle 249"/>
          <p:cNvSpPr>
            <a:spLocks noChangeArrowheads="1"/>
          </p:cNvSpPr>
          <p:nvPr userDrawn="1"/>
        </p:nvSpPr>
        <p:spPr bwMode="auto">
          <a:xfrm>
            <a:off x="5181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 name="Rectangle 250"/>
          <p:cNvSpPr>
            <a:spLocks noChangeArrowheads="1"/>
          </p:cNvSpPr>
          <p:nvPr userDrawn="1"/>
        </p:nvSpPr>
        <p:spPr bwMode="auto">
          <a:xfrm>
            <a:off x="518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 name="Rectangle 251"/>
          <p:cNvSpPr>
            <a:spLocks noChangeArrowheads="1"/>
          </p:cNvSpPr>
          <p:nvPr userDrawn="1"/>
        </p:nvSpPr>
        <p:spPr bwMode="auto">
          <a:xfrm>
            <a:off x="5181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 name="Rectangle 252"/>
          <p:cNvSpPr>
            <a:spLocks noChangeArrowheads="1"/>
          </p:cNvSpPr>
          <p:nvPr userDrawn="1"/>
        </p:nvSpPr>
        <p:spPr bwMode="auto">
          <a:xfrm>
            <a:off x="5181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 name="Rectangle 253"/>
          <p:cNvSpPr>
            <a:spLocks noChangeArrowheads="1"/>
          </p:cNvSpPr>
          <p:nvPr userDrawn="1"/>
        </p:nvSpPr>
        <p:spPr bwMode="auto">
          <a:xfrm>
            <a:off x="518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 name="Rectangle 254"/>
          <p:cNvSpPr>
            <a:spLocks noChangeArrowheads="1"/>
          </p:cNvSpPr>
          <p:nvPr userDrawn="1"/>
        </p:nvSpPr>
        <p:spPr bwMode="auto">
          <a:xfrm>
            <a:off x="518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 name="Rectangle 255"/>
          <p:cNvSpPr>
            <a:spLocks noChangeArrowheads="1"/>
          </p:cNvSpPr>
          <p:nvPr userDrawn="1"/>
        </p:nvSpPr>
        <p:spPr bwMode="auto">
          <a:xfrm>
            <a:off x="518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 name="Rectangle 256"/>
          <p:cNvSpPr>
            <a:spLocks noChangeArrowheads="1"/>
          </p:cNvSpPr>
          <p:nvPr userDrawn="1"/>
        </p:nvSpPr>
        <p:spPr bwMode="auto">
          <a:xfrm>
            <a:off x="518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 name="Rectangle 257"/>
          <p:cNvSpPr>
            <a:spLocks noChangeArrowheads="1"/>
          </p:cNvSpPr>
          <p:nvPr userDrawn="1"/>
        </p:nvSpPr>
        <p:spPr bwMode="auto">
          <a:xfrm>
            <a:off x="518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 name="Rectangle 258"/>
          <p:cNvSpPr>
            <a:spLocks noChangeArrowheads="1"/>
          </p:cNvSpPr>
          <p:nvPr userDrawn="1"/>
        </p:nvSpPr>
        <p:spPr bwMode="auto">
          <a:xfrm>
            <a:off x="518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 name="Rectangle 259"/>
          <p:cNvSpPr>
            <a:spLocks noChangeArrowheads="1"/>
          </p:cNvSpPr>
          <p:nvPr userDrawn="1"/>
        </p:nvSpPr>
        <p:spPr bwMode="auto">
          <a:xfrm>
            <a:off x="518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 name="Rectangle 260"/>
          <p:cNvSpPr>
            <a:spLocks noChangeArrowheads="1"/>
          </p:cNvSpPr>
          <p:nvPr userDrawn="1"/>
        </p:nvSpPr>
        <p:spPr bwMode="auto">
          <a:xfrm>
            <a:off x="518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 name="Rectangle 261"/>
          <p:cNvSpPr>
            <a:spLocks noChangeArrowheads="1"/>
          </p:cNvSpPr>
          <p:nvPr userDrawn="1"/>
        </p:nvSpPr>
        <p:spPr bwMode="auto">
          <a:xfrm>
            <a:off x="518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 name="Rectangle 262"/>
          <p:cNvSpPr>
            <a:spLocks noChangeArrowheads="1"/>
          </p:cNvSpPr>
          <p:nvPr userDrawn="1"/>
        </p:nvSpPr>
        <p:spPr bwMode="auto">
          <a:xfrm>
            <a:off x="518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 name="Rectangle 263"/>
          <p:cNvSpPr>
            <a:spLocks noChangeArrowheads="1"/>
          </p:cNvSpPr>
          <p:nvPr userDrawn="1"/>
        </p:nvSpPr>
        <p:spPr bwMode="auto">
          <a:xfrm>
            <a:off x="556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 name="Rectangle 264"/>
          <p:cNvSpPr>
            <a:spLocks noChangeArrowheads="1"/>
          </p:cNvSpPr>
          <p:nvPr userDrawn="1"/>
        </p:nvSpPr>
        <p:spPr bwMode="auto">
          <a:xfrm>
            <a:off x="5562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 name="Rectangle 265"/>
          <p:cNvSpPr>
            <a:spLocks noChangeArrowheads="1"/>
          </p:cNvSpPr>
          <p:nvPr userDrawn="1"/>
        </p:nvSpPr>
        <p:spPr bwMode="auto">
          <a:xfrm>
            <a:off x="5562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 name="Rectangle 266"/>
          <p:cNvSpPr>
            <a:spLocks noChangeArrowheads="1"/>
          </p:cNvSpPr>
          <p:nvPr userDrawn="1"/>
        </p:nvSpPr>
        <p:spPr bwMode="auto">
          <a:xfrm>
            <a:off x="556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 name="Rectangle 267"/>
          <p:cNvSpPr>
            <a:spLocks noChangeArrowheads="1"/>
          </p:cNvSpPr>
          <p:nvPr userDrawn="1"/>
        </p:nvSpPr>
        <p:spPr bwMode="auto">
          <a:xfrm>
            <a:off x="5562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 name="Rectangle 268"/>
          <p:cNvSpPr>
            <a:spLocks noChangeArrowheads="1"/>
          </p:cNvSpPr>
          <p:nvPr userDrawn="1"/>
        </p:nvSpPr>
        <p:spPr bwMode="auto">
          <a:xfrm>
            <a:off x="5562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 name="Rectangle 269"/>
          <p:cNvSpPr>
            <a:spLocks noChangeArrowheads="1"/>
          </p:cNvSpPr>
          <p:nvPr userDrawn="1"/>
        </p:nvSpPr>
        <p:spPr bwMode="auto">
          <a:xfrm>
            <a:off x="556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 name="Rectangle 270"/>
          <p:cNvSpPr>
            <a:spLocks noChangeArrowheads="1"/>
          </p:cNvSpPr>
          <p:nvPr userDrawn="1"/>
        </p:nvSpPr>
        <p:spPr bwMode="auto">
          <a:xfrm>
            <a:off x="556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 name="Rectangle 271"/>
          <p:cNvSpPr>
            <a:spLocks noChangeArrowheads="1"/>
          </p:cNvSpPr>
          <p:nvPr userDrawn="1"/>
        </p:nvSpPr>
        <p:spPr bwMode="auto">
          <a:xfrm>
            <a:off x="556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 name="Rectangle 272"/>
          <p:cNvSpPr>
            <a:spLocks noChangeArrowheads="1"/>
          </p:cNvSpPr>
          <p:nvPr userDrawn="1"/>
        </p:nvSpPr>
        <p:spPr bwMode="auto">
          <a:xfrm>
            <a:off x="556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 name="Rectangle 273"/>
          <p:cNvSpPr>
            <a:spLocks noChangeArrowheads="1"/>
          </p:cNvSpPr>
          <p:nvPr userDrawn="1"/>
        </p:nvSpPr>
        <p:spPr bwMode="auto">
          <a:xfrm>
            <a:off x="556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 name="Rectangle 274"/>
          <p:cNvSpPr>
            <a:spLocks noChangeArrowheads="1"/>
          </p:cNvSpPr>
          <p:nvPr userDrawn="1"/>
        </p:nvSpPr>
        <p:spPr bwMode="auto">
          <a:xfrm>
            <a:off x="556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 name="Rectangle 275"/>
          <p:cNvSpPr>
            <a:spLocks noChangeArrowheads="1"/>
          </p:cNvSpPr>
          <p:nvPr userDrawn="1"/>
        </p:nvSpPr>
        <p:spPr bwMode="auto">
          <a:xfrm>
            <a:off x="556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 name="Rectangle 276"/>
          <p:cNvSpPr>
            <a:spLocks noChangeArrowheads="1"/>
          </p:cNvSpPr>
          <p:nvPr userDrawn="1"/>
        </p:nvSpPr>
        <p:spPr bwMode="auto">
          <a:xfrm>
            <a:off x="556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 name="Rectangle 277"/>
          <p:cNvSpPr>
            <a:spLocks noChangeArrowheads="1"/>
          </p:cNvSpPr>
          <p:nvPr userDrawn="1"/>
        </p:nvSpPr>
        <p:spPr bwMode="auto">
          <a:xfrm>
            <a:off x="556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 name="Rectangle 278"/>
          <p:cNvSpPr>
            <a:spLocks noChangeArrowheads="1"/>
          </p:cNvSpPr>
          <p:nvPr userDrawn="1"/>
        </p:nvSpPr>
        <p:spPr bwMode="auto">
          <a:xfrm>
            <a:off x="556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 name="Rectangle 279"/>
          <p:cNvSpPr>
            <a:spLocks noChangeArrowheads="1"/>
          </p:cNvSpPr>
          <p:nvPr userDrawn="1"/>
        </p:nvSpPr>
        <p:spPr bwMode="auto">
          <a:xfrm>
            <a:off x="594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 name="Rectangle 280"/>
          <p:cNvSpPr>
            <a:spLocks noChangeArrowheads="1"/>
          </p:cNvSpPr>
          <p:nvPr userDrawn="1"/>
        </p:nvSpPr>
        <p:spPr bwMode="auto">
          <a:xfrm>
            <a:off x="5943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 name="Rectangle 281"/>
          <p:cNvSpPr>
            <a:spLocks noChangeArrowheads="1"/>
          </p:cNvSpPr>
          <p:nvPr userDrawn="1"/>
        </p:nvSpPr>
        <p:spPr bwMode="auto">
          <a:xfrm>
            <a:off x="5943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 name="Rectangle 282"/>
          <p:cNvSpPr>
            <a:spLocks noChangeArrowheads="1"/>
          </p:cNvSpPr>
          <p:nvPr userDrawn="1"/>
        </p:nvSpPr>
        <p:spPr bwMode="auto">
          <a:xfrm>
            <a:off x="594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 name="Rectangle 283"/>
          <p:cNvSpPr>
            <a:spLocks noChangeArrowheads="1"/>
          </p:cNvSpPr>
          <p:nvPr userDrawn="1"/>
        </p:nvSpPr>
        <p:spPr bwMode="auto">
          <a:xfrm>
            <a:off x="594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 name="Rectangle 284"/>
          <p:cNvSpPr>
            <a:spLocks noChangeArrowheads="1"/>
          </p:cNvSpPr>
          <p:nvPr userDrawn="1"/>
        </p:nvSpPr>
        <p:spPr bwMode="auto">
          <a:xfrm>
            <a:off x="594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 name="Rectangle 285"/>
          <p:cNvSpPr>
            <a:spLocks noChangeArrowheads="1"/>
          </p:cNvSpPr>
          <p:nvPr userDrawn="1"/>
        </p:nvSpPr>
        <p:spPr bwMode="auto">
          <a:xfrm>
            <a:off x="594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 name="Rectangle 286"/>
          <p:cNvSpPr>
            <a:spLocks noChangeArrowheads="1"/>
          </p:cNvSpPr>
          <p:nvPr userDrawn="1"/>
        </p:nvSpPr>
        <p:spPr bwMode="auto">
          <a:xfrm>
            <a:off x="594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 name="Rectangle 287"/>
          <p:cNvSpPr>
            <a:spLocks noChangeArrowheads="1"/>
          </p:cNvSpPr>
          <p:nvPr userDrawn="1"/>
        </p:nvSpPr>
        <p:spPr bwMode="auto">
          <a:xfrm>
            <a:off x="594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 name="Rectangle 288"/>
          <p:cNvSpPr>
            <a:spLocks noChangeArrowheads="1"/>
          </p:cNvSpPr>
          <p:nvPr userDrawn="1"/>
        </p:nvSpPr>
        <p:spPr bwMode="auto">
          <a:xfrm>
            <a:off x="594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 name="Rectangle 289"/>
          <p:cNvSpPr>
            <a:spLocks noChangeArrowheads="1"/>
          </p:cNvSpPr>
          <p:nvPr userDrawn="1"/>
        </p:nvSpPr>
        <p:spPr bwMode="auto">
          <a:xfrm>
            <a:off x="594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 name="Rectangle 290"/>
          <p:cNvSpPr>
            <a:spLocks noChangeArrowheads="1"/>
          </p:cNvSpPr>
          <p:nvPr userDrawn="1"/>
        </p:nvSpPr>
        <p:spPr bwMode="auto">
          <a:xfrm>
            <a:off x="594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 name="Rectangle 291"/>
          <p:cNvSpPr>
            <a:spLocks noChangeArrowheads="1"/>
          </p:cNvSpPr>
          <p:nvPr userDrawn="1"/>
        </p:nvSpPr>
        <p:spPr bwMode="auto">
          <a:xfrm>
            <a:off x="594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 name="Rectangle 292"/>
          <p:cNvSpPr>
            <a:spLocks noChangeArrowheads="1"/>
          </p:cNvSpPr>
          <p:nvPr userDrawn="1"/>
        </p:nvSpPr>
        <p:spPr bwMode="auto">
          <a:xfrm>
            <a:off x="594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 name="Rectangle 293"/>
          <p:cNvSpPr>
            <a:spLocks noChangeArrowheads="1"/>
          </p:cNvSpPr>
          <p:nvPr userDrawn="1"/>
        </p:nvSpPr>
        <p:spPr bwMode="auto">
          <a:xfrm>
            <a:off x="594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 name="Rectangle 294"/>
          <p:cNvSpPr>
            <a:spLocks noChangeArrowheads="1"/>
          </p:cNvSpPr>
          <p:nvPr userDrawn="1"/>
        </p:nvSpPr>
        <p:spPr bwMode="auto">
          <a:xfrm>
            <a:off x="594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 name="Rectangle 295"/>
          <p:cNvSpPr>
            <a:spLocks noChangeArrowheads="1"/>
          </p:cNvSpPr>
          <p:nvPr userDrawn="1"/>
        </p:nvSpPr>
        <p:spPr bwMode="auto">
          <a:xfrm>
            <a:off x="632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 name="Rectangle 296"/>
          <p:cNvSpPr>
            <a:spLocks noChangeArrowheads="1"/>
          </p:cNvSpPr>
          <p:nvPr userDrawn="1"/>
        </p:nvSpPr>
        <p:spPr bwMode="auto">
          <a:xfrm>
            <a:off x="6324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 name="Rectangle 297"/>
          <p:cNvSpPr>
            <a:spLocks noChangeArrowheads="1"/>
          </p:cNvSpPr>
          <p:nvPr userDrawn="1"/>
        </p:nvSpPr>
        <p:spPr bwMode="auto">
          <a:xfrm>
            <a:off x="6324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 name="Rectangle 298"/>
          <p:cNvSpPr>
            <a:spLocks noChangeArrowheads="1"/>
          </p:cNvSpPr>
          <p:nvPr userDrawn="1"/>
        </p:nvSpPr>
        <p:spPr bwMode="auto">
          <a:xfrm>
            <a:off x="632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 name="Rectangle 299"/>
          <p:cNvSpPr>
            <a:spLocks noChangeArrowheads="1"/>
          </p:cNvSpPr>
          <p:nvPr userDrawn="1"/>
        </p:nvSpPr>
        <p:spPr bwMode="auto">
          <a:xfrm>
            <a:off x="6324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 name="Rectangle 300"/>
          <p:cNvSpPr>
            <a:spLocks noChangeArrowheads="1"/>
          </p:cNvSpPr>
          <p:nvPr userDrawn="1"/>
        </p:nvSpPr>
        <p:spPr bwMode="auto">
          <a:xfrm>
            <a:off x="6324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 name="Rectangle 301"/>
          <p:cNvSpPr>
            <a:spLocks noChangeArrowheads="1"/>
          </p:cNvSpPr>
          <p:nvPr userDrawn="1"/>
        </p:nvSpPr>
        <p:spPr bwMode="auto">
          <a:xfrm>
            <a:off x="632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 name="Rectangle 302"/>
          <p:cNvSpPr>
            <a:spLocks noChangeArrowheads="1"/>
          </p:cNvSpPr>
          <p:nvPr userDrawn="1"/>
        </p:nvSpPr>
        <p:spPr bwMode="auto">
          <a:xfrm>
            <a:off x="632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 name="Rectangle 303"/>
          <p:cNvSpPr>
            <a:spLocks noChangeArrowheads="1"/>
          </p:cNvSpPr>
          <p:nvPr userDrawn="1"/>
        </p:nvSpPr>
        <p:spPr bwMode="auto">
          <a:xfrm>
            <a:off x="632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 name="Rectangle 304"/>
          <p:cNvSpPr>
            <a:spLocks noChangeArrowheads="1"/>
          </p:cNvSpPr>
          <p:nvPr userDrawn="1"/>
        </p:nvSpPr>
        <p:spPr bwMode="auto">
          <a:xfrm>
            <a:off x="632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 name="Rectangle 305"/>
          <p:cNvSpPr>
            <a:spLocks noChangeArrowheads="1"/>
          </p:cNvSpPr>
          <p:nvPr userDrawn="1"/>
        </p:nvSpPr>
        <p:spPr bwMode="auto">
          <a:xfrm>
            <a:off x="632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 name="Rectangle 306"/>
          <p:cNvSpPr>
            <a:spLocks noChangeArrowheads="1"/>
          </p:cNvSpPr>
          <p:nvPr userDrawn="1"/>
        </p:nvSpPr>
        <p:spPr bwMode="auto">
          <a:xfrm>
            <a:off x="632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 name="Rectangle 307"/>
          <p:cNvSpPr>
            <a:spLocks noChangeArrowheads="1"/>
          </p:cNvSpPr>
          <p:nvPr userDrawn="1"/>
        </p:nvSpPr>
        <p:spPr bwMode="auto">
          <a:xfrm>
            <a:off x="632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 name="Rectangle 308"/>
          <p:cNvSpPr>
            <a:spLocks noChangeArrowheads="1"/>
          </p:cNvSpPr>
          <p:nvPr userDrawn="1"/>
        </p:nvSpPr>
        <p:spPr bwMode="auto">
          <a:xfrm>
            <a:off x="632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 name="Rectangle 309"/>
          <p:cNvSpPr>
            <a:spLocks noChangeArrowheads="1"/>
          </p:cNvSpPr>
          <p:nvPr userDrawn="1"/>
        </p:nvSpPr>
        <p:spPr bwMode="auto">
          <a:xfrm>
            <a:off x="632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 name="Rectangle 310"/>
          <p:cNvSpPr>
            <a:spLocks noChangeArrowheads="1"/>
          </p:cNvSpPr>
          <p:nvPr userDrawn="1"/>
        </p:nvSpPr>
        <p:spPr bwMode="auto">
          <a:xfrm>
            <a:off x="632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 name="Rectangle 311"/>
          <p:cNvSpPr>
            <a:spLocks noChangeArrowheads="1"/>
          </p:cNvSpPr>
          <p:nvPr userDrawn="1"/>
        </p:nvSpPr>
        <p:spPr bwMode="auto">
          <a:xfrm>
            <a:off x="670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 name="Rectangle 312"/>
          <p:cNvSpPr>
            <a:spLocks noChangeArrowheads="1"/>
          </p:cNvSpPr>
          <p:nvPr userDrawn="1"/>
        </p:nvSpPr>
        <p:spPr bwMode="auto">
          <a:xfrm>
            <a:off x="6705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 name="Rectangle 313"/>
          <p:cNvSpPr>
            <a:spLocks noChangeArrowheads="1"/>
          </p:cNvSpPr>
          <p:nvPr userDrawn="1"/>
        </p:nvSpPr>
        <p:spPr bwMode="auto">
          <a:xfrm>
            <a:off x="6705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 name="Rectangle 314"/>
          <p:cNvSpPr>
            <a:spLocks noChangeArrowheads="1"/>
          </p:cNvSpPr>
          <p:nvPr userDrawn="1"/>
        </p:nvSpPr>
        <p:spPr bwMode="auto">
          <a:xfrm>
            <a:off x="670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 name="Rectangle 315"/>
          <p:cNvSpPr>
            <a:spLocks noChangeArrowheads="1"/>
          </p:cNvSpPr>
          <p:nvPr userDrawn="1"/>
        </p:nvSpPr>
        <p:spPr bwMode="auto">
          <a:xfrm>
            <a:off x="670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 name="Rectangle 316"/>
          <p:cNvSpPr>
            <a:spLocks noChangeArrowheads="1"/>
          </p:cNvSpPr>
          <p:nvPr userDrawn="1"/>
        </p:nvSpPr>
        <p:spPr bwMode="auto">
          <a:xfrm>
            <a:off x="670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 name="Rectangle 317"/>
          <p:cNvSpPr>
            <a:spLocks noChangeArrowheads="1"/>
          </p:cNvSpPr>
          <p:nvPr userDrawn="1"/>
        </p:nvSpPr>
        <p:spPr bwMode="auto">
          <a:xfrm>
            <a:off x="670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 name="Rectangle 318"/>
          <p:cNvSpPr>
            <a:spLocks noChangeArrowheads="1"/>
          </p:cNvSpPr>
          <p:nvPr userDrawn="1"/>
        </p:nvSpPr>
        <p:spPr bwMode="auto">
          <a:xfrm>
            <a:off x="670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 name="Rectangle 319"/>
          <p:cNvSpPr>
            <a:spLocks noChangeArrowheads="1"/>
          </p:cNvSpPr>
          <p:nvPr userDrawn="1"/>
        </p:nvSpPr>
        <p:spPr bwMode="auto">
          <a:xfrm>
            <a:off x="670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 name="Rectangle 320"/>
          <p:cNvSpPr>
            <a:spLocks noChangeArrowheads="1"/>
          </p:cNvSpPr>
          <p:nvPr userDrawn="1"/>
        </p:nvSpPr>
        <p:spPr bwMode="auto">
          <a:xfrm>
            <a:off x="670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 name="Rectangle 321"/>
          <p:cNvSpPr>
            <a:spLocks noChangeArrowheads="1"/>
          </p:cNvSpPr>
          <p:nvPr userDrawn="1"/>
        </p:nvSpPr>
        <p:spPr bwMode="auto">
          <a:xfrm>
            <a:off x="670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 name="Rectangle 322"/>
          <p:cNvSpPr>
            <a:spLocks noChangeArrowheads="1"/>
          </p:cNvSpPr>
          <p:nvPr userDrawn="1"/>
        </p:nvSpPr>
        <p:spPr bwMode="auto">
          <a:xfrm>
            <a:off x="670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 name="Rectangle 323"/>
          <p:cNvSpPr>
            <a:spLocks noChangeArrowheads="1"/>
          </p:cNvSpPr>
          <p:nvPr userDrawn="1"/>
        </p:nvSpPr>
        <p:spPr bwMode="auto">
          <a:xfrm>
            <a:off x="670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 name="Rectangle 324"/>
          <p:cNvSpPr>
            <a:spLocks noChangeArrowheads="1"/>
          </p:cNvSpPr>
          <p:nvPr userDrawn="1"/>
        </p:nvSpPr>
        <p:spPr bwMode="auto">
          <a:xfrm>
            <a:off x="670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 name="Rectangle 325"/>
          <p:cNvSpPr>
            <a:spLocks noChangeArrowheads="1"/>
          </p:cNvSpPr>
          <p:nvPr userDrawn="1"/>
        </p:nvSpPr>
        <p:spPr bwMode="auto">
          <a:xfrm>
            <a:off x="670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 name="Rectangle 326"/>
          <p:cNvSpPr>
            <a:spLocks noChangeArrowheads="1"/>
          </p:cNvSpPr>
          <p:nvPr userDrawn="1"/>
        </p:nvSpPr>
        <p:spPr bwMode="auto">
          <a:xfrm>
            <a:off x="670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 name="Rectangle 327"/>
          <p:cNvSpPr>
            <a:spLocks noChangeArrowheads="1"/>
          </p:cNvSpPr>
          <p:nvPr userDrawn="1"/>
        </p:nvSpPr>
        <p:spPr bwMode="auto">
          <a:xfrm>
            <a:off x="708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 name="Rectangle 328"/>
          <p:cNvSpPr>
            <a:spLocks noChangeArrowheads="1"/>
          </p:cNvSpPr>
          <p:nvPr userDrawn="1"/>
        </p:nvSpPr>
        <p:spPr bwMode="auto">
          <a:xfrm>
            <a:off x="708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 name="Rectangle 329"/>
          <p:cNvSpPr>
            <a:spLocks noChangeArrowheads="1"/>
          </p:cNvSpPr>
          <p:nvPr userDrawn="1"/>
        </p:nvSpPr>
        <p:spPr bwMode="auto">
          <a:xfrm>
            <a:off x="708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 name="Rectangle 330"/>
          <p:cNvSpPr>
            <a:spLocks noChangeArrowheads="1"/>
          </p:cNvSpPr>
          <p:nvPr userDrawn="1"/>
        </p:nvSpPr>
        <p:spPr bwMode="auto">
          <a:xfrm>
            <a:off x="708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 name="Rectangle 331"/>
          <p:cNvSpPr>
            <a:spLocks noChangeArrowheads="1"/>
          </p:cNvSpPr>
          <p:nvPr userDrawn="1"/>
        </p:nvSpPr>
        <p:spPr bwMode="auto">
          <a:xfrm>
            <a:off x="7086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 name="Rectangle 332"/>
          <p:cNvSpPr>
            <a:spLocks noChangeArrowheads="1"/>
          </p:cNvSpPr>
          <p:nvPr userDrawn="1"/>
        </p:nvSpPr>
        <p:spPr bwMode="auto">
          <a:xfrm>
            <a:off x="7086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 name="Rectangle 333"/>
          <p:cNvSpPr>
            <a:spLocks noChangeArrowheads="1"/>
          </p:cNvSpPr>
          <p:nvPr userDrawn="1"/>
        </p:nvSpPr>
        <p:spPr bwMode="auto">
          <a:xfrm>
            <a:off x="708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 name="Rectangle 334"/>
          <p:cNvSpPr>
            <a:spLocks noChangeArrowheads="1"/>
          </p:cNvSpPr>
          <p:nvPr userDrawn="1"/>
        </p:nvSpPr>
        <p:spPr bwMode="auto">
          <a:xfrm>
            <a:off x="708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 name="Rectangle 335"/>
          <p:cNvSpPr>
            <a:spLocks noChangeArrowheads="1"/>
          </p:cNvSpPr>
          <p:nvPr userDrawn="1"/>
        </p:nvSpPr>
        <p:spPr bwMode="auto">
          <a:xfrm>
            <a:off x="708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 name="Rectangle 336"/>
          <p:cNvSpPr>
            <a:spLocks noChangeArrowheads="1"/>
          </p:cNvSpPr>
          <p:nvPr userDrawn="1"/>
        </p:nvSpPr>
        <p:spPr bwMode="auto">
          <a:xfrm>
            <a:off x="708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 name="Rectangle 337"/>
          <p:cNvSpPr>
            <a:spLocks noChangeArrowheads="1"/>
          </p:cNvSpPr>
          <p:nvPr userDrawn="1"/>
        </p:nvSpPr>
        <p:spPr bwMode="auto">
          <a:xfrm>
            <a:off x="708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 name="Rectangle 338"/>
          <p:cNvSpPr>
            <a:spLocks noChangeArrowheads="1"/>
          </p:cNvSpPr>
          <p:nvPr userDrawn="1"/>
        </p:nvSpPr>
        <p:spPr bwMode="auto">
          <a:xfrm>
            <a:off x="708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 name="Rectangle 339"/>
          <p:cNvSpPr>
            <a:spLocks noChangeArrowheads="1"/>
          </p:cNvSpPr>
          <p:nvPr userDrawn="1"/>
        </p:nvSpPr>
        <p:spPr bwMode="auto">
          <a:xfrm>
            <a:off x="708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 name="Rectangle 340"/>
          <p:cNvSpPr>
            <a:spLocks noChangeArrowheads="1"/>
          </p:cNvSpPr>
          <p:nvPr userDrawn="1"/>
        </p:nvSpPr>
        <p:spPr bwMode="auto">
          <a:xfrm>
            <a:off x="708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 name="Rectangle 341"/>
          <p:cNvSpPr>
            <a:spLocks noChangeArrowheads="1"/>
          </p:cNvSpPr>
          <p:nvPr userDrawn="1"/>
        </p:nvSpPr>
        <p:spPr bwMode="auto">
          <a:xfrm>
            <a:off x="708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 name="Rectangle 342"/>
          <p:cNvSpPr>
            <a:spLocks noChangeArrowheads="1"/>
          </p:cNvSpPr>
          <p:nvPr userDrawn="1"/>
        </p:nvSpPr>
        <p:spPr bwMode="auto">
          <a:xfrm>
            <a:off x="708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 name="Rectangle 343"/>
          <p:cNvSpPr>
            <a:spLocks noChangeArrowheads="1"/>
          </p:cNvSpPr>
          <p:nvPr userDrawn="1"/>
        </p:nvSpPr>
        <p:spPr bwMode="auto">
          <a:xfrm>
            <a:off x="746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 name="Rectangle 344"/>
          <p:cNvSpPr>
            <a:spLocks noChangeArrowheads="1"/>
          </p:cNvSpPr>
          <p:nvPr userDrawn="1"/>
        </p:nvSpPr>
        <p:spPr bwMode="auto">
          <a:xfrm>
            <a:off x="746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 name="Rectangle 345"/>
          <p:cNvSpPr>
            <a:spLocks noChangeArrowheads="1"/>
          </p:cNvSpPr>
          <p:nvPr userDrawn="1"/>
        </p:nvSpPr>
        <p:spPr bwMode="auto">
          <a:xfrm>
            <a:off x="746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 name="Rectangle 346"/>
          <p:cNvSpPr>
            <a:spLocks noChangeArrowheads="1"/>
          </p:cNvSpPr>
          <p:nvPr userDrawn="1"/>
        </p:nvSpPr>
        <p:spPr bwMode="auto">
          <a:xfrm>
            <a:off x="746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 name="Rectangle 347"/>
          <p:cNvSpPr>
            <a:spLocks noChangeArrowheads="1"/>
          </p:cNvSpPr>
          <p:nvPr userDrawn="1"/>
        </p:nvSpPr>
        <p:spPr bwMode="auto">
          <a:xfrm>
            <a:off x="7467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 name="Rectangle 348"/>
          <p:cNvSpPr>
            <a:spLocks noChangeArrowheads="1"/>
          </p:cNvSpPr>
          <p:nvPr userDrawn="1"/>
        </p:nvSpPr>
        <p:spPr bwMode="auto">
          <a:xfrm>
            <a:off x="746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 name="Rectangle 349"/>
          <p:cNvSpPr>
            <a:spLocks noChangeArrowheads="1"/>
          </p:cNvSpPr>
          <p:nvPr userDrawn="1"/>
        </p:nvSpPr>
        <p:spPr bwMode="auto">
          <a:xfrm>
            <a:off x="746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 name="Rectangle 350"/>
          <p:cNvSpPr>
            <a:spLocks noChangeArrowheads="1"/>
          </p:cNvSpPr>
          <p:nvPr userDrawn="1"/>
        </p:nvSpPr>
        <p:spPr bwMode="auto">
          <a:xfrm>
            <a:off x="746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 name="Rectangle 351"/>
          <p:cNvSpPr>
            <a:spLocks noChangeArrowheads="1"/>
          </p:cNvSpPr>
          <p:nvPr userDrawn="1"/>
        </p:nvSpPr>
        <p:spPr bwMode="auto">
          <a:xfrm>
            <a:off x="746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 name="Rectangle 352"/>
          <p:cNvSpPr>
            <a:spLocks noChangeArrowheads="1"/>
          </p:cNvSpPr>
          <p:nvPr userDrawn="1"/>
        </p:nvSpPr>
        <p:spPr bwMode="auto">
          <a:xfrm>
            <a:off x="746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 name="Rectangle 353"/>
          <p:cNvSpPr>
            <a:spLocks noChangeArrowheads="1"/>
          </p:cNvSpPr>
          <p:nvPr userDrawn="1"/>
        </p:nvSpPr>
        <p:spPr bwMode="auto">
          <a:xfrm>
            <a:off x="746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 name="Rectangle 354"/>
          <p:cNvSpPr>
            <a:spLocks noChangeArrowheads="1"/>
          </p:cNvSpPr>
          <p:nvPr userDrawn="1"/>
        </p:nvSpPr>
        <p:spPr bwMode="auto">
          <a:xfrm>
            <a:off x="746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 name="Rectangle 355"/>
          <p:cNvSpPr>
            <a:spLocks noChangeArrowheads="1"/>
          </p:cNvSpPr>
          <p:nvPr userDrawn="1"/>
        </p:nvSpPr>
        <p:spPr bwMode="auto">
          <a:xfrm>
            <a:off x="746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 name="Rectangle 356"/>
          <p:cNvSpPr>
            <a:spLocks noChangeArrowheads="1"/>
          </p:cNvSpPr>
          <p:nvPr userDrawn="1"/>
        </p:nvSpPr>
        <p:spPr bwMode="auto">
          <a:xfrm>
            <a:off x="746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 name="Rectangle 357"/>
          <p:cNvSpPr>
            <a:spLocks noChangeArrowheads="1"/>
          </p:cNvSpPr>
          <p:nvPr userDrawn="1"/>
        </p:nvSpPr>
        <p:spPr bwMode="auto">
          <a:xfrm>
            <a:off x="746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 name="Rectangle 358"/>
          <p:cNvSpPr>
            <a:spLocks noChangeArrowheads="1"/>
          </p:cNvSpPr>
          <p:nvPr userDrawn="1"/>
        </p:nvSpPr>
        <p:spPr bwMode="auto">
          <a:xfrm>
            <a:off x="746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 name="Rectangle 359"/>
          <p:cNvSpPr>
            <a:spLocks noChangeArrowheads="1"/>
          </p:cNvSpPr>
          <p:nvPr userDrawn="1"/>
        </p:nvSpPr>
        <p:spPr bwMode="auto">
          <a:xfrm>
            <a:off x="784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 name="Rectangle 360"/>
          <p:cNvSpPr>
            <a:spLocks noChangeArrowheads="1"/>
          </p:cNvSpPr>
          <p:nvPr userDrawn="1"/>
        </p:nvSpPr>
        <p:spPr bwMode="auto">
          <a:xfrm>
            <a:off x="784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 name="Rectangle 361"/>
          <p:cNvSpPr>
            <a:spLocks noChangeArrowheads="1"/>
          </p:cNvSpPr>
          <p:nvPr userDrawn="1"/>
        </p:nvSpPr>
        <p:spPr bwMode="auto">
          <a:xfrm>
            <a:off x="784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 name="Rectangle 362"/>
          <p:cNvSpPr>
            <a:spLocks noChangeArrowheads="1"/>
          </p:cNvSpPr>
          <p:nvPr userDrawn="1"/>
        </p:nvSpPr>
        <p:spPr bwMode="auto">
          <a:xfrm>
            <a:off x="784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 name="Rectangle 363"/>
          <p:cNvSpPr>
            <a:spLocks noChangeArrowheads="1"/>
          </p:cNvSpPr>
          <p:nvPr userDrawn="1"/>
        </p:nvSpPr>
        <p:spPr bwMode="auto">
          <a:xfrm>
            <a:off x="784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 name="Rectangle 364"/>
          <p:cNvSpPr>
            <a:spLocks noChangeArrowheads="1"/>
          </p:cNvSpPr>
          <p:nvPr userDrawn="1"/>
        </p:nvSpPr>
        <p:spPr bwMode="auto">
          <a:xfrm>
            <a:off x="784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 name="Rectangle 365"/>
          <p:cNvSpPr>
            <a:spLocks noChangeArrowheads="1"/>
          </p:cNvSpPr>
          <p:nvPr userDrawn="1"/>
        </p:nvSpPr>
        <p:spPr bwMode="auto">
          <a:xfrm>
            <a:off x="784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 name="Rectangle 366"/>
          <p:cNvSpPr>
            <a:spLocks noChangeArrowheads="1"/>
          </p:cNvSpPr>
          <p:nvPr userDrawn="1"/>
        </p:nvSpPr>
        <p:spPr bwMode="auto">
          <a:xfrm>
            <a:off x="784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 name="Rectangle 367"/>
          <p:cNvSpPr>
            <a:spLocks noChangeArrowheads="1"/>
          </p:cNvSpPr>
          <p:nvPr userDrawn="1"/>
        </p:nvSpPr>
        <p:spPr bwMode="auto">
          <a:xfrm>
            <a:off x="784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1" name="Rectangle 368"/>
          <p:cNvSpPr>
            <a:spLocks noChangeArrowheads="1"/>
          </p:cNvSpPr>
          <p:nvPr userDrawn="1"/>
        </p:nvSpPr>
        <p:spPr bwMode="auto">
          <a:xfrm>
            <a:off x="784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2" name="Rectangle 369"/>
          <p:cNvSpPr>
            <a:spLocks noChangeArrowheads="1"/>
          </p:cNvSpPr>
          <p:nvPr userDrawn="1"/>
        </p:nvSpPr>
        <p:spPr bwMode="auto">
          <a:xfrm>
            <a:off x="784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3" name="Rectangle 370"/>
          <p:cNvSpPr>
            <a:spLocks noChangeArrowheads="1"/>
          </p:cNvSpPr>
          <p:nvPr userDrawn="1"/>
        </p:nvSpPr>
        <p:spPr bwMode="auto">
          <a:xfrm>
            <a:off x="784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4" name="Rectangle 371"/>
          <p:cNvSpPr>
            <a:spLocks noChangeArrowheads="1"/>
          </p:cNvSpPr>
          <p:nvPr userDrawn="1"/>
        </p:nvSpPr>
        <p:spPr bwMode="auto">
          <a:xfrm>
            <a:off x="784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5" name="Rectangle 372"/>
          <p:cNvSpPr>
            <a:spLocks noChangeArrowheads="1"/>
          </p:cNvSpPr>
          <p:nvPr userDrawn="1"/>
        </p:nvSpPr>
        <p:spPr bwMode="auto">
          <a:xfrm>
            <a:off x="784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6" name="Rectangle 373"/>
          <p:cNvSpPr>
            <a:spLocks noChangeArrowheads="1"/>
          </p:cNvSpPr>
          <p:nvPr userDrawn="1"/>
        </p:nvSpPr>
        <p:spPr bwMode="auto">
          <a:xfrm>
            <a:off x="784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7" name="Rectangle 374"/>
          <p:cNvSpPr>
            <a:spLocks noChangeArrowheads="1"/>
          </p:cNvSpPr>
          <p:nvPr userDrawn="1"/>
        </p:nvSpPr>
        <p:spPr bwMode="auto">
          <a:xfrm>
            <a:off x="784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8" name="Rectangle 375"/>
          <p:cNvSpPr>
            <a:spLocks noChangeArrowheads="1"/>
          </p:cNvSpPr>
          <p:nvPr userDrawn="1"/>
        </p:nvSpPr>
        <p:spPr bwMode="auto">
          <a:xfrm>
            <a:off x="822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9" name="Rectangle 376"/>
          <p:cNvSpPr>
            <a:spLocks noChangeArrowheads="1"/>
          </p:cNvSpPr>
          <p:nvPr userDrawn="1"/>
        </p:nvSpPr>
        <p:spPr bwMode="auto">
          <a:xfrm>
            <a:off x="822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0" name="Rectangle 377"/>
          <p:cNvSpPr>
            <a:spLocks noChangeArrowheads="1"/>
          </p:cNvSpPr>
          <p:nvPr userDrawn="1"/>
        </p:nvSpPr>
        <p:spPr bwMode="auto">
          <a:xfrm>
            <a:off x="822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1" name="Rectangle 378"/>
          <p:cNvSpPr>
            <a:spLocks noChangeArrowheads="1"/>
          </p:cNvSpPr>
          <p:nvPr userDrawn="1"/>
        </p:nvSpPr>
        <p:spPr bwMode="auto">
          <a:xfrm>
            <a:off x="822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2" name="Rectangle 379"/>
          <p:cNvSpPr>
            <a:spLocks noChangeArrowheads="1"/>
          </p:cNvSpPr>
          <p:nvPr userDrawn="1"/>
        </p:nvSpPr>
        <p:spPr bwMode="auto">
          <a:xfrm>
            <a:off x="822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3" name="Rectangle 380"/>
          <p:cNvSpPr>
            <a:spLocks noChangeArrowheads="1"/>
          </p:cNvSpPr>
          <p:nvPr userDrawn="1"/>
        </p:nvSpPr>
        <p:spPr bwMode="auto">
          <a:xfrm>
            <a:off x="822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4" name="Rectangle 381"/>
          <p:cNvSpPr>
            <a:spLocks noChangeArrowheads="1"/>
          </p:cNvSpPr>
          <p:nvPr userDrawn="1"/>
        </p:nvSpPr>
        <p:spPr bwMode="auto">
          <a:xfrm>
            <a:off x="822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5" name="Rectangle 382"/>
          <p:cNvSpPr>
            <a:spLocks noChangeArrowheads="1"/>
          </p:cNvSpPr>
          <p:nvPr userDrawn="1"/>
        </p:nvSpPr>
        <p:spPr bwMode="auto">
          <a:xfrm>
            <a:off x="822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6" name="Rectangle 383"/>
          <p:cNvSpPr>
            <a:spLocks noChangeArrowheads="1"/>
          </p:cNvSpPr>
          <p:nvPr userDrawn="1"/>
        </p:nvSpPr>
        <p:spPr bwMode="auto">
          <a:xfrm>
            <a:off x="822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7" name="Rectangle 384"/>
          <p:cNvSpPr>
            <a:spLocks noChangeArrowheads="1"/>
          </p:cNvSpPr>
          <p:nvPr userDrawn="1"/>
        </p:nvSpPr>
        <p:spPr bwMode="auto">
          <a:xfrm>
            <a:off x="822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8" name="Rectangle 385"/>
          <p:cNvSpPr>
            <a:spLocks noChangeArrowheads="1"/>
          </p:cNvSpPr>
          <p:nvPr userDrawn="1"/>
        </p:nvSpPr>
        <p:spPr bwMode="auto">
          <a:xfrm>
            <a:off x="822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49" name="Rectangle 386"/>
          <p:cNvSpPr>
            <a:spLocks noChangeArrowheads="1"/>
          </p:cNvSpPr>
          <p:nvPr userDrawn="1"/>
        </p:nvSpPr>
        <p:spPr bwMode="auto">
          <a:xfrm>
            <a:off x="822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0" name="Rectangle 387"/>
          <p:cNvSpPr>
            <a:spLocks noChangeArrowheads="1"/>
          </p:cNvSpPr>
          <p:nvPr userDrawn="1"/>
        </p:nvSpPr>
        <p:spPr bwMode="auto">
          <a:xfrm>
            <a:off x="822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1" name="Rectangle 388"/>
          <p:cNvSpPr>
            <a:spLocks noChangeArrowheads="1"/>
          </p:cNvSpPr>
          <p:nvPr userDrawn="1"/>
        </p:nvSpPr>
        <p:spPr bwMode="auto">
          <a:xfrm>
            <a:off x="822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2" name="Rectangle 389"/>
          <p:cNvSpPr>
            <a:spLocks noChangeArrowheads="1"/>
          </p:cNvSpPr>
          <p:nvPr userDrawn="1"/>
        </p:nvSpPr>
        <p:spPr bwMode="auto">
          <a:xfrm>
            <a:off x="822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3" name="Rectangle 390"/>
          <p:cNvSpPr>
            <a:spLocks noChangeArrowheads="1"/>
          </p:cNvSpPr>
          <p:nvPr userDrawn="1"/>
        </p:nvSpPr>
        <p:spPr bwMode="auto">
          <a:xfrm>
            <a:off x="822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4" name="Rectangle 391"/>
          <p:cNvSpPr>
            <a:spLocks noChangeArrowheads="1"/>
          </p:cNvSpPr>
          <p:nvPr userDrawn="1"/>
        </p:nvSpPr>
        <p:spPr bwMode="auto">
          <a:xfrm>
            <a:off x="861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5" name="Rectangle 392"/>
          <p:cNvSpPr>
            <a:spLocks noChangeArrowheads="1"/>
          </p:cNvSpPr>
          <p:nvPr userDrawn="1"/>
        </p:nvSpPr>
        <p:spPr bwMode="auto">
          <a:xfrm>
            <a:off x="861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6" name="Rectangle 393"/>
          <p:cNvSpPr>
            <a:spLocks noChangeArrowheads="1"/>
          </p:cNvSpPr>
          <p:nvPr userDrawn="1"/>
        </p:nvSpPr>
        <p:spPr bwMode="auto">
          <a:xfrm>
            <a:off x="861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7" name="Rectangle 394"/>
          <p:cNvSpPr>
            <a:spLocks noChangeArrowheads="1"/>
          </p:cNvSpPr>
          <p:nvPr userDrawn="1"/>
        </p:nvSpPr>
        <p:spPr bwMode="auto">
          <a:xfrm>
            <a:off x="861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8" name="Rectangle 395"/>
          <p:cNvSpPr>
            <a:spLocks noChangeArrowheads="1"/>
          </p:cNvSpPr>
          <p:nvPr userDrawn="1"/>
        </p:nvSpPr>
        <p:spPr bwMode="auto">
          <a:xfrm>
            <a:off x="861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59" name="Rectangle 396"/>
          <p:cNvSpPr>
            <a:spLocks noChangeArrowheads="1"/>
          </p:cNvSpPr>
          <p:nvPr userDrawn="1"/>
        </p:nvSpPr>
        <p:spPr bwMode="auto">
          <a:xfrm>
            <a:off x="861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0" name="Rectangle 397"/>
          <p:cNvSpPr>
            <a:spLocks noChangeArrowheads="1"/>
          </p:cNvSpPr>
          <p:nvPr userDrawn="1"/>
        </p:nvSpPr>
        <p:spPr bwMode="auto">
          <a:xfrm>
            <a:off x="861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1" name="Rectangle 398"/>
          <p:cNvSpPr>
            <a:spLocks noChangeArrowheads="1"/>
          </p:cNvSpPr>
          <p:nvPr userDrawn="1"/>
        </p:nvSpPr>
        <p:spPr bwMode="auto">
          <a:xfrm>
            <a:off x="861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2" name="Rectangle 399"/>
          <p:cNvSpPr>
            <a:spLocks noChangeArrowheads="1"/>
          </p:cNvSpPr>
          <p:nvPr userDrawn="1"/>
        </p:nvSpPr>
        <p:spPr bwMode="auto">
          <a:xfrm>
            <a:off x="861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3" name="Rectangle 400"/>
          <p:cNvSpPr>
            <a:spLocks noChangeArrowheads="1"/>
          </p:cNvSpPr>
          <p:nvPr userDrawn="1"/>
        </p:nvSpPr>
        <p:spPr bwMode="auto">
          <a:xfrm>
            <a:off x="861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4" name="Rectangle 401"/>
          <p:cNvSpPr>
            <a:spLocks noChangeArrowheads="1"/>
          </p:cNvSpPr>
          <p:nvPr userDrawn="1"/>
        </p:nvSpPr>
        <p:spPr bwMode="auto">
          <a:xfrm>
            <a:off x="861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5" name="Rectangle 402"/>
          <p:cNvSpPr>
            <a:spLocks noChangeArrowheads="1"/>
          </p:cNvSpPr>
          <p:nvPr userDrawn="1"/>
        </p:nvSpPr>
        <p:spPr bwMode="auto">
          <a:xfrm>
            <a:off x="861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6" name="Rectangle 403"/>
          <p:cNvSpPr>
            <a:spLocks noChangeArrowheads="1"/>
          </p:cNvSpPr>
          <p:nvPr userDrawn="1"/>
        </p:nvSpPr>
        <p:spPr bwMode="auto">
          <a:xfrm>
            <a:off x="861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7" name="Rectangle 404"/>
          <p:cNvSpPr>
            <a:spLocks noChangeArrowheads="1"/>
          </p:cNvSpPr>
          <p:nvPr userDrawn="1"/>
        </p:nvSpPr>
        <p:spPr bwMode="auto">
          <a:xfrm>
            <a:off x="861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8" name="Rectangle 405"/>
          <p:cNvSpPr>
            <a:spLocks noChangeArrowheads="1"/>
          </p:cNvSpPr>
          <p:nvPr userDrawn="1"/>
        </p:nvSpPr>
        <p:spPr bwMode="auto">
          <a:xfrm>
            <a:off x="861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69" name="Rectangle 406"/>
          <p:cNvSpPr>
            <a:spLocks noChangeArrowheads="1"/>
          </p:cNvSpPr>
          <p:nvPr userDrawn="1"/>
        </p:nvSpPr>
        <p:spPr bwMode="auto">
          <a:xfrm>
            <a:off x="861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0" name="Rectangle 775"/>
          <p:cNvSpPr>
            <a:spLocks noChangeArrowheads="1"/>
          </p:cNvSpPr>
          <p:nvPr userDrawn="1"/>
        </p:nvSpPr>
        <p:spPr bwMode="auto">
          <a:xfrm>
            <a:off x="22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1" name="Rectangle 776"/>
          <p:cNvSpPr>
            <a:spLocks noChangeArrowheads="1"/>
          </p:cNvSpPr>
          <p:nvPr userDrawn="1"/>
        </p:nvSpPr>
        <p:spPr bwMode="auto">
          <a:xfrm>
            <a:off x="22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2" name="Rectangle 777"/>
          <p:cNvSpPr>
            <a:spLocks noChangeArrowheads="1"/>
          </p:cNvSpPr>
          <p:nvPr userDrawn="1"/>
        </p:nvSpPr>
        <p:spPr bwMode="auto">
          <a:xfrm>
            <a:off x="22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3" name="Rectangle 778"/>
          <p:cNvSpPr>
            <a:spLocks noChangeArrowheads="1"/>
          </p:cNvSpPr>
          <p:nvPr userDrawn="1"/>
        </p:nvSpPr>
        <p:spPr bwMode="auto">
          <a:xfrm>
            <a:off x="22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4" name="Rectangle 779"/>
          <p:cNvSpPr>
            <a:spLocks noChangeArrowheads="1"/>
          </p:cNvSpPr>
          <p:nvPr userDrawn="1"/>
        </p:nvSpPr>
        <p:spPr bwMode="auto">
          <a:xfrm>
            <a:off x="22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5" name="Rectangle 780"/>
          <p:cNvSpPr>
            <a:spLocks noChangeArrowheads="1"/>
          </p:cNvSpPr>
          <p:nvPr userDrawn="1"/>
        </p:nvSpPr>
        <p:spPr bwMode="auto">
          <a:xfrm>
            <a:off x="22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6" name="Rectangle 781"/>
          <p:cNvSpPr>
            <a:spLocks noChangeArrowheads="1"/>
          </p:cNvSpPr>
          <p:nvPr userDrawn="1"/>
        </p:nvSpPr>
        <p:spPr bwMode="auto">
          <a:xfrm>
            <a:off x="22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7" name="Rectangle 782"/>
          <p:cNvSpPr>
            <a:spLocks noChangeArrowheads="1"/>
          </p:cNvSpPr>
          <p:nvPr userDrawn="1"/>
        </p:nvSpPr>
        <p:spPr bwMode="auto">
          <a:xfrm>
            <a:off x="22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8" name="Rectangle 783"/>
          <p:cNvSpPr>
            <a:spLocks noChangeArrowheads="1"/>
          </p:cNvSpPr>
          <p:nvPr userDrawn="1"/>
        </p:nvSpPr>
        <p:spPr bwMode="auto">
          <a:xfrm>
            <a:off x="22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9" name="Rectangle 784"/>
          <p:cNvSpPr>
            <a:spLocks noChangeArrowheads="1"/>
          </p:cNvSpPr>
          <p:nvPr userDrawn="1"/>
        </p:nvSpPr>
        <p:spPr bwMode="auto">
          <a:xfrm>
            <a:off x="22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0" name="Rectangle 785"/>
          <p:cNvSpPr>
            <a:spLocks noChangeArrowheads="1"/>
          </p:cNvSpPr>
          <p:nvPr userDrawn="1"/>
        </p:nvSpPr>
        <p:spPr bwMode="auto">
          <a:xfrm>
            <a:off x="22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1" name="Rectangle 786"/>
          <p:cNvSpPr>
            <a:spLocks noChangeArrowheads="1"/>
          </p:cNvSpPr>
          <p:nvPr userDrawn="1"/>
        </p:nvSpPr>
        <p:spPr bwMode="auto">
          <a:xfrm>
            <a:off x="22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2" name="Rectangle 787"/>
          <p:cNvSpPr>
            <a:spLocks noChangeArrowheads="1"/>
          </p:cNvSpPr>
          <p:nvPr userDrawn="1"/>
        </p:nvSpPr>
        <p:spPr bwMode="auto">
          <a:xfrm>
            <a:off x="22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3" name="Rectangle 788"/>
          <p:cNvSpPr>
            <a:spLocks noChangeArrowheads="1"/>
          </p:cNvSpPr>
          <p:nvPr userDrawn="1"/>
        </p:nvSpPr>
        <p:spPr bwMode="auto">
          <a:xfrm>
            <a:off x="22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4" name="Rectangle 789"/>
          <p:cNvSpPr>
            <a:spLocks noChangeArrowheads="1"/>
          </p:cNvSpPr>
          <p:nvPr userDrawn="1"/>
        </p:nvSpPr>
        <p:spPr bwMode="auto">
          <a:xfrm>
            <a:off x="22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5" name="Rectangle 790"/>
          <p:cNvSpPr>
            <a:spLocks noChangeArrowheads="1"/>
          </p:cNvSpPr>
          <p:nvPr userDrawn="1"/>
        </p:nvSpPr>
        <p:spPr bwMode="auto">
          <a:xfrm>
            <a:off x="22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6" name="Rectangle 791"/>
          <p:cNvSpPr>
            <a:spLocks noChangeArrowheads="1"/>
          </p:cNvSpPr>
          <p:nvPr userDrawn="1"/>
        </p:nvSpPr>
        <p:spPr bwMode="auto">
          <a:xfrm>
            <a:off x="60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7" name="Rectangle 792"/>
          <p:cNvSpPr>
            <a:spLocks noChangeArrowheads="1"/>
          </p:cNvSpPr>
          <p:nvPr userDrawn="1"/>
        </p:nvSpPr>
        <p:spPr bwMode="auto">
          <a:xfrm>
            <a:off x="60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8" name="Rectangle 793"/>
          <p:cNvSpPr>
            <a:spLocks noChangeArrowheads="1"/>
          </p:cNvSpPr>
          <p:nvPr userDrawn="1"/>
        </p:nvSpPr>
        <p:spPr bwMode="auto">
          <a:xfrm>
            <a:off x="60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9" name="Rectangle 794"/>
          <p:cNvSpPr>
            <a:spLocks noChangeArrowheads="1"/>
          </p:cNvSpPr>
          <p:nvPr userDrawn="1"/>
        </p:nvSpPr>
        <p:spPr bwMode="auto">
          <a:xfrm>
            <a:off x="60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0" name="Rectangle 795"/>
          <p:cNvSpPr>
            <a:spLocks noChangeArrowheads="1"/>
          </p:cNvSpPr>
          <p:nvPr userDrawn="1"/>
        </p:nvSpPr>
        <p:spPr bwMode="auto">
          <a:xfrm>
            <a:off x="60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1" name="Rectangle 796"/>
          <p:cNvSpPr>
            <a:spLocks noChangeArrowheads="1"/>
          </p:cNvSpPr>
          <p:nvPr userDrawn="1"/>
        </p:nvSpPr>
        <p:spPr bwMode="auto">
          <a:xfrm>
            <a:off x="60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2" name="Rectangle 797"/>
          <p:cNvSpPr>
            <a:spLocks noChangeArrowheads="1"/>
          </p:cNvSpPr>
          <p:nvPr userDrawn="1"/>
        </p:nvSpPr>
        <p:spPr bwMode="auto">
          <a:xfrm>
            <a:off x="60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3" name="Rectangle 798"/>
          <p:cNvSpPr>
            <a:spLocks noChangeArrowheads="1"/>
          </p:cNvSpPr>
          <p:nvPr userDrawn="1"/>
        </p:nvSpPr>
        <p:spPr bwMode="auto">
          <a:xfrm>
            <a:off x="60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4" name="Rectangle 799"/>
          <p:cNvSpPr>
            <a:spLocks noChangeArrowheads="1"/>
          </p:cNvSpPr>
          <p:nvPr userDrawn="1"/>
        </p:nvSpPr>
        <p:spPr bwMode="auto">
          <a:xfrm>
            <a:off x="60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5" name="Rectangle 800"/>
          <p:cNvSpPr>
            <a:spLocks noChangeArrowheads="1"/>
          </p:cNvSpPr>
          <p:nvPr userDrawn="1"/>
        </p:nvSpPr>
        <p:spPr bwMode="auto">
          <a:xfrm>
            <a:off x="60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6" name="Rectangle 801"/>
          <p:cNvSpPr>
            <a:spLocks noChangeArrowheads="1"/>
          </p:cNvSpPr>
          <p:nvPr userDrawn="1"/>
        </p:nvSpPr>
        <p:spPr bwMode="auto">
          <a:xfrm>
            <a:off x="60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7" name="Rectangle 802"/>
          <p:cNvSpPr>
            <a:spLocks noChangeArrowheads="1"/>
          </p:cNvSpPr>
          <p:nvPr userDrawn="1"/>
        </p:nvSpPr>
        <p:spPr bwMode="auto">
          <a:xfrm>
            <a:off x="60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8" name="Rectangle 803"/>
          <p:cNvSpPr>
            <a:spLocks noChangeArrowheads="1"/>
          </p:cNvSpPr>
          <p:nvPr userDrawn="1"/>
        </p:nvSpPr>
        <p:spPr bwMode="auto">
          <a:xfrm>
            <a:off x="60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99" name="Rectangle 804"/>
          <p:cNvSpPr>
            <a:spLocks noChangeArrowheads="1"/>
          </p:cNvSpPr>
          <p:nvPr userDrawn="1"/>
        </p:nvSpPr>
        <p:spPr bwMode="auto">
          <a:xfrm>
            <a:off x="60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0" name="Rectangle 805"/>
          <p:cNvSpPr>
            <a:spLocks noChangeArrowheads="1"/>
          </p:cNvSpPr>
          <p:nvPr userDrawn="1"/>
        </p:nvSpPr>
        <p:spPr bwMode="auto">
          <a:xfrm>
            <a:off x="60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1" name="Rectangle 806"/>
          <p:cNvSpPr>
            <a:spLocks noChangeArrowheads="1"/>
          </p:cNvSpPr>
          <p:nvPr userDrawn="1"/>
        </p:nvSpPr>
        <p:spPr bwMode="auto">
          <a:xfrm>
            <a:off x="60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2" name="Rectangle 807"/>
          <p:cNvSpPr>
            <a:spLocks noChangeArrowheads="1"/>
          </p:cNvSpPr>
          <p:nvPr userDrawn="1"/>
        </p:nvSpPr>
        <p:spPr bwMode="auto">
          <a:xfrm>
            <a:off x="99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3" name="Rectangle 808"/>
          <p:cNvSpPr>
            <a:spLocks noChangeArrowheads="1"/>
          </p:cNvSpPr>
          <p:nvPr userDrawn="1"/>
        </p:nvSpPr>
        <p:spPr bwMode="auto">
          <a:xfrm>
            <a:off x="99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4" name="Rectangle 809"/>
          <p:cNvSpPr>
            <a:spLocks noChangeArrowheads="1"/>
          </p:cNvSpPr>
          <p:nvPr userDrawn="1"/>
        </p:nvSpPr>
        <p:spPr bwMode="auto">
          <a:xfrm>
            <a:off x="99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5" name="Rectangle 810"/>
          <p:cNvSpPr>
            <a:spLocks noChangeArrowheads="1"/>
          </p:cNvSpPr>
          <p:nvPr userDrawn="1"/>
        </p:nvSpPr>
        <p:spPr bwMode="auto">
          <a:xfrm>
            <a:off x="99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6" name="Rectangle 811"/>
          <p:cNvSpPr>
            <a:spLocks noChangeArrowheads="1"/>
          </p:cNvSpPr>
          <p:nvPr userDrawn="1"/>
        </p:nvSpPr>
        <p:spPr bwMode="auto">
          <a:xfrm>
            <a:off x="99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7" name="Rectangle 812"/>
          <p:cNvSpPr>
            <a:spLocks noChangeArrowheads="1"/>
          </p:cNvSpPr>
          <p:nvPr userDrawn="1"/>
        </p:nvSpPr>
        <p:spPr bwMode="auto">
          <a:xfrm>
            <a:off x="99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8" name="Rectangle 813"/>
          <p:cNvSpPr>
            <a:spLocks noChangeArrowheads="1"/>
          </p:cNvSpPr>
          <p:nvPr userDrawn="1"/>
        </p:nvSpPr>
        <p:spPr bwMode="auto">
          <a:xfrm>
            <a:off x="99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09" name="Rectangle 814"/>
          <p:cNvSpPr>
            <a:spLocks noChangeArrowheads="1"/>
          </p:cNvSpPr>
          <p:nvPr userDrawn="1"/>
        </p:nvSpPr>
        <p:spPr bwMode="auto">
          <a:xfrm>
            <a:off x="99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0" name="Rectangle 815"/>
          <p:cNvSpPr>
            <a:spLocks noChangeArrowheads="1"/>
          </p:cNvSpPr>
          <p:nvPr userDrawn="1"/>
        </p:nvSpPr>
        <p:spPr bwMode="auto">
          <a:xfrm>
            <a:off x="99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1" name="Rectangle 816"/>
          <p:cNvSpPr>
            <a:spLocks noChangeArrowheads="1"/>
          </p:cNvSpPr>
          <p:nvPr userDrawn="1"/>
        </p:nvSpPr>
        <p:spPr bwMode="auto">
          <a:xfrm>
            <a:off x="99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2" name="Rectangle 817"/>
          <p:cNvSpPr>
            <a:spLocks noChangeArrowheads="1"/>
          </p:cNvSpPr>
          <p:nvPr userDrawn="1"/>
        </p:nvSpPr>
        <p:spPr bwMode="auto">
          <a:xfrm>
            <a:off x="99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3" name="Rectangle 818"/>
          <p:cNvSpPr>
            <a:spLocks noChangeArrowheads="1"/>
          </p:cNvSpPr>
          <p:nvPr userDrawn="1"/>
        </p:nvSpPr>
        <p:spPr bwMode="auto">
          <a:xfrm>
            <a:off x="99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4" name="Rectangle 819"/>
          <p:cNvSpPr>
            <a:spLocks noChangeArrowheads="1"/>
          </p:cNvSpPr>
          <p:nvPr userDrawn="1"/>
        </p:nvSpPr>
        <p:spPr bwMode="auto">
          <a:xfrm>
            <a:off x="99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5" name="Rectangle 820"/>
          <p:cNvSpPr>
            <a:spLocks noChangeArrowheads="1"/>
          </p:cNvSpPr>
          <p:nvPr userDrawn="1"/>
        </p:nvSpPr>
        <p:spPr bwMode="auto">
          <a:xfrm>
            <a:off x="99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6" name="Rectangle 821"/>
          <p:cNvSpPr>
            <a:spLocks noChangeArrowheads="1"/>
          </p:cNvSpPr>
          <p:nvPr userDrawn="1"/>
        </p:nvSpPr>
        <p:spPr bwMode="auto">
          <a:xfrm>
            <a:off x="99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7" name="Rectangle 822"/>
          <p:cNvSpPr>
            <a:spLocks noChangeArrowheads="1"/>
          </p:cNvSpPr>
          <p:nvPr userDrawn="1"/>
        </p:nvSpPr>
        <p:spPr bwMode="auto">
          <a:xfrm>
            <a:off x="99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8" name="Rectangle 823"/>
          <p:cNvSpPr>
            <a:spLocks noChangeArrowheads="1"/>
          </p:cNvSpPr>
          <p:nvPr userDrawn="1"/>
        </p:nvSpPr>
        <p:spPr bwMode="auto">
          <a:xfrm>
            <a:off x="137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19" name="Rectangle 824"/>
          <p:cNvSpPr>
            <a:spLocks noChangeArrowheads="1"/>
          </p:cNvSpPr>
          <p:nvPr userDrawn="1"/>
        </p:nvSpPr>
        <p:spPr bwMode="auto">
          <a:xfrm>
            <a:off x="1371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0" name="Rectangle 825"/>
          <p:cNvSpPr>
            <a:spLocks noChangeArrowheads="1"/>
          </p:cNvSpPr>
          <p:nvPr userDrawn="1"/>
        </p:nvSpPr>
        <p:spPr bwMode="auto">
          <a:xfrm>
            <a:off x="137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1" name="Rectangle 826"/>
          <p:cNvSpPr>
            <a:spLocks noChangeArrowheads="1"/>
          </p:cNvSpPr>
          <p:nvPr userDrawn="1"/>
        </p:nvSpPr>
        <p:spPr bwMode="auto">
          <a:xfrm>
            <a:off x="1371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2" name="Rectangle 827"/>
          <p:cNvSpPr>
            <a:spLocks noChangeArrowheads="1"/>
          </p:cNvSpPr>
          <p:nvPr userDrawn="1"/>
        </p:nvSpPr>
        <p:spPr bwMode="auto">
          <a:xfrm>
            <a:off x="1371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3" name="Rectangle 828"/>
          <p:cNvSpPr>
            <a:spLocks noChangeArrowheads="1"/>
          </p:cNvSpPr>
          <p:nvPr userDrawn="1"/>
        </p:nvSpPr>
        <p:spPr bwMode="auto">
          <a:xfrm>
            <a:off x="137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4" name="Rectangle 829"/>
          <p:cNvSpPr>
            <a:spLocks noChangeArrowheads="1"/>
          </p:cNvSpPr>
          <p:nvPr userDrawn="1"/>
        </p:nvSpPr>
        <p:spPr bwMode="auto">
          <a:xfrm>
            <a:off x="137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5" name="Rectangle 830"/>
          <p:cNvSpPr>
            <a:spLocks noChangeArrowheads="1"/>
          </p:cNvSpPr>
          <p:nvPr userDrawn="1"/>
        </p:nvSpPr>
        <p:spPr bwMode="auto">
          <a:xfrm>
            <a:off x="137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6" name="Rectangle 831"/>
          <p:cNvSpPr>
            <a:spLocks noChangeArrowheads="1"/>
          </p:cNvSpPr>
          <p:nvPr userDrawn="1"/>
        </p:nvSpPr>
        <p:spPr bwMode="auto">
          <a:xfrm>
            <a:off x="137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7" name="Rectangle 832"/>
          <p:cNvSpPr>
            <a:spLocks noChangeArrowheads="1"/>
          </p:cNvSpPr>
          <p:nvPr userDrawn="1"/>
        </p:nvSpPr>
        <p:spPr bwMode="auto">
          <a:xfrm>
            <a:off x="137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8" name="Rectangle 833"/>
          <p:cNvSpPr>
            <a:spLocks noChangeArrowheads="1"/>
          </p:cNvSpPr>
          <p:nvPr userDrawn="1"/>
        </p:nvSpPr>
        <p:spPr bwMode="auto">
          <a:xfrm>
            <a:off x="137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29" name="Rectangle 834"/>
          <p:cNvSpPr>
            <a:spLocks noChangeArrowheads="1"/>
          </p:cNvSpPr>
          <p:nvPr userDrawn="1"/>
        </p:nvSpPr>
        <p:spPr bwMode="auto">
          <a:xfrm>
            <a:off x="137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0" name="Rectangle 835"/>
          <p:cNvSpPr>
            <a:spLocks noChangeArrowheads="1"/>
          </p:cNvSpPr>
          <p:nvPr userDrawn="1"/>
        </p:nvSpPr>
        <p:spPr bwMode="auto">
          <a:xfrm>
            <a:off x="137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1" name="Rectangle 836"/>
          <p:cNvSpPr>
            <a:spLocks noChangeArrowheads="1"/>
          </p:cNvSpPr>
          <p:nvPr userDrawn="1"/>
        </p:nvSpPr>
        <p:spPr bwMode="auto">
          <a:xfrm>
            <a:off x="137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2" name="Rectangle 837"/>
          <p:cNvSpPr>
            <a:spLocks noChangeArrowheads="1"/>
          </p:cNvSpPr>
          <p:nvPr userDrawn="1"/>
        </p:nvSpPr>
        <p:spPr bwMode="auto">
          <a:xfrm>
            <a:off x="137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3" name="Rectangle 838"/>
          <p:cNvSpPr>
            <a:spLocks noChangeArrowheads="1"/>
          </p:cNvSpPr>
          <p:nvPr userDrawn="1"/>
        </p:nvSpPr>
        <p:spPr bwMode="auto">
          <a:xfrm>
            <a:off x="137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4" name="Rectangle 839"/>
          <p:cNvSpPr>
            <a:spLocks noChangeArrowheads="1"/>
          </p:cNvSpPr>
          <p:nvPr userDrawn="1"/>
        </p:nvSpPr>
        <p:spPr bwMode="auto">
          <a:xfrm>
            <a:off x="1752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5" name="Rectangle 840"/>
          <p:cNvSpPr>
            <a:spLocks noChangeArrowheads="1"/>
          </p:cNvSpPr>
          <p:nvPr userDrawn="1"/>
        </p:nvSpPr>
        <p:spPr bwMode="auto">
          <a:xfrm>
            <a:off x="1752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6" name="Rectangle 841"/>
          <p:cNvSpPr>
            <a:spLocks noChangeArrowheads="1"/>
          </p:cNvSpPr>
          <p:nvPr userDrawn="1"/>
        </p:nvSpPr>
        <p:spPr bwMode="auto">
          <a:xfrm>
            <a:off x="175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7" name="Rectangle 842"/>
          <p:cNvSpPr>
            <a:spLocks noChangeArrowheads="1"/>
          </p:cNvSpPr>
          <p:nvPr userDrawn="1"/>
        </p:nvSpPr>
        <p:spPr bwMode="auto">
          <a:xfrm>
            <a:off x="1752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8" name="Rectangle 843"/>
          <p:cNvSpPr>
            <a:spLocks noChangeArrowheads="1"/>
          </p:cNvSpPr>
          <p:nvPr userDrawn="1"/>
        </p:nvSpPr>
        <p:spPr bwMode="auto">
          <a:xfrm>
            <a:off x="1752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9" name="Rectangle 844"/>
          <p:cNvSpPr>
            <a:spLocks noChangeArrowheads="1"/>
          </p:cNvSpPr>
          <p:nvPr userDrawn="1"/>
        </p:nvSpPr>
        <p:spPr bwMode="auto">
          <a:xfrm>
            <a:off x="175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0" name="Rectangle 845"/>
          <p:cNvSpPr>
            <a:spLocks noChangeArrowheads="1"/>
          </p:cNvSpPr>
          <p:nvPr userDrawn="1"/>
        </p:nvSpPr>
        <p:spPr bwMode="auto">
          <a:xfrm>
            <a:off x="175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1" name="Rectangle 846"/>
          <p:cNvSpPr>
            <a:spLocks noChangeArrowheads="1"/>
          </p:cNvSpPr>
          <p:nvPr userDrawn="1"/>
        </p:nvSpPr>
        <p:spPr bwMode="auto">
          <a:xfrm>
            <a:off x="175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2" name="Rectangle 847"/>
          <p:cNvSpPr>
            <a:spLocks noChangeArrowheads="1"/>
          </p:cNvSpPr>
          <p:nvPr userDrawn="1"/>
        </p:nvSpPr>
        <p:spPr bwMode="auto">
          <a:xfrm>
            <a:off x="175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3" name="Rectangle 848"/>
          <p:cNvSpPr>
            <a:spLocks noChangeArrowheads="1"/>
          </p:cNvSpPr>
          <p:nvPr userDrawn="1"/>
        </p:nvSpPr>
        <p:spPr bwMode="auto">
          <a:xfrm>
            <a:off x="175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4" name="Rectangle 849"/>
          <p:cNvSpPr>
            <a:spLocks noChangeArrowheads="1"/>
          </p:cNvSpPr>
          <p:nvPr userDrawn="1"/>
        </p:nvSpPr>
        <p:spPr bwMode="auto">
          <a:xfrm>
            <a:off x="175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5" name="Rectangle 850"/>
          <p:cNvSpPr>
            <a:spLocks noChangeArrowheads="1"/>
          </p:cNvSpPr>
          <p:nvPr userDrawn="1"/>
        </p:nvSpPr>
        <p:spPr bwMode="auto">
          <a:xfrm>
            <a:off x="175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6" name="Rectangle 851"/>
          <p:cNvSpPr>
            <a:spLocks noChangeArrowheads="1"/>
          </p:cNvSpPr>
          <p:nvPr userDrawn="1"/>
        </p:nvSpPr>
        <p:spPr bwMode="auto">
          <a:xfrm>
            <a:off x="175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7" name="Rectangle 852"/>
          <p:cNvSpPr>
            <a:spLocks noChangeArrowheads="1"/>
          </p:cNvSpPr>
          <p:nvPr userDrawn="1"/>
        </p:nvSpPr>
        <p:spPr bwMode="auto">
          <a:xfrm>
            <a:off x="175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8" name="Rectangle 853"/>
          <p:cNvSpPr>
            <a:spLocks noChangeArrowheads="1"/>
          </p:cNvSpPr>
          <p:nvPr userDrawn="1"/>
        </p:nvSpPr>
        <p:spPr bwMode="auto">
          <a:xfrm>
            <a:off x="175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49" name="Rectangle 854"/>
          <p:cNvSpPr>
            <a:spLocks noChangeArrowheads="1"/>
          </p:cNvSpPr>
          <p:nvPr userDrawn="1"/>
        </p:nvSpPr>
        <p:spPr bwMode="auto">
          <a:xfrm>
            <a:off x="175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0" name="Rectangle 855"/>
          <p:cNvSpPr>
            <a:spLocks noChangeArrowheads="1"/>
          </p:cNvSpPr>
          <p:nvPr userDrawn="1"/>
        </p:nvSpPr>
        <p:spPr bwMode="auto">
          <a:xfrm>
            <a:off x="213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1" name="Rectangle 856"/>
          <p:cNvSpPr>
            <a:spLocks noChangeArrowheads="1"/>
          </p:cNvSpPr>
          <p:nvPr userDrawn="1"/>
        </p:nvSpPr>
        <p:spPr bwMode="auto">
          <a:xfrm>
            <a:off x="2133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2" name="Rectangle 857"/>
          <p:cNvSpPr>
            <a:spLocks noChangeArrowheads="1"/>
          </p:cNvSpPr>
          <p:nvPr userDrawn="1"/>
        </p:nvSpPr>
        <p:spPr bwMode="auto">
          <a:xfrm>
            <a:off x="213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3" name="Rectangle 858"/>
          <p:cNvSpPr>
            <a:spLocks noChangeArrowheads="1"/>
          </p:cNvSpPr>
          <p:nvPr userDrawn="1"/>
        </p:nvSpPr>
        <p:spPr bwMode="auto">
          <a:xfrm>
            <a:off x="2133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4" name="Rectangle 859"/>
          <p:cNvSpPr>
            <a:spLocks noChangeArrowheads="1"/>
          </p:cNvSpPr>
          <p:nvPr userDrawn="1"/>
        </p:nvSpPr>
        <p:spPr bwMode="auto">
          <a:xfrm>
            <a:off x="213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5" name="Rectangle 860"/>
          <p:cNvSpPr>
            <a:spLocks noChangeArrowheads="1"/>
          </p:cNvSpPr>
          <p:nvPr userDrawn="1"/>
        </p:nvSpPr>
        <p:spPr bwMode="auto">
          <a:xfrm>
            <a:off x="213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6" name="Rectangle 861"/>
          <p:cNvSpPr>
            <a:spLocks noChangeArrowheads="1"/>
          </p:cNvSpPr>
          <p:nvPr userDrawn="1"/>
        </p:nvSpPr>
        <p:spPr bwMode="auto">
          <a:xfrm>
            <a:off x="213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7" name="Rectangle 862"/>
          <p:cNvSpPr>
            <a:spLocks noChangeArrowheads="1"/>
          </p:cNvSpPr>
          <p:nvPr userDrawn="1"/>
        </p:nvSpPr>
        <p:spPr bwMode="auto">
          <a:xfrm>
            <a:off x="213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8" name="Rectangle 863"/>
          <p:cNvSpPr>
            <a:spLocks noChangeArrowheads="1"/>
          </p:cNvSpPr>
          <p:nvPr userDrawn="1"/>
        </p:nvSpPr>
        <p:spPr bwMode="auto">
          <a:xfrm>
            <a:off x="213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59" name="Rectangle 864"/>
          <p:cNvSpPr>
            <a:spLocks noChangeArrowheads="1"/>
          </p:cNvSpPr>
          <p:nvPr userDrawn="1"/>
        </p:nvSpPr>
        <p:spPr bwMode="auto">
          <a:xfrm>
            <a:off x="213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0" name="Rectangle 865"/>
          <p:cNvSpPr>
            <a:spLocks noChangeArrowheads="1"/>
          </p:cNvSpPr>
          <p:nvPr userDrawn="1"/>
        </p:nvSpPr>
        <p:spPr bwMode="auto">
          <a:xfrm>
            <a:off x="213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1" name="Rectangle 866"/>
          <p:cNvSpPr>
            <a:spLocks noChangeArrowheads="1"/>
          </p:cNvSpPr>
          <p:nvPr userDrawn="1"/>
        </p:nvSpPr>
        <p:spPr bwMode="auto">
          <a:xfrm>
            <a:off x="213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2" name="Rectangle 867"/>
          <p:cNvSpPr>
            <a:spLocks noChangeArrowheads="1"/>
          </p:cNvSpPr>
          <p:nvPr userDrawn="1"/>
        </p:nvSpPr>
        <p:spPr bwMode="auto">
          <a:xfrm>
            <a:off x="213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3" name="Rectangle 868"/>
          <p:cNvSpPr>
            <a:spLocks noChangeArrowheads="1"/>
          </p:cNvSpPr>
          <p:nvPr userDrawn="1"/>
        </p:nvSpPr>
        <p:spPr bwMode="auto">
          <a:xfrm>
            <a:off x="213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4" name="Rectangle 869"/>
          <p:cNvSpPr>
            <a:spLocks noChangeArrowheads="1"/>
          </p:cNvSpPr>
          <p:nvPr userDrawn="1"/>
        </p:nvSpPr>
        <p:spPr bwMode="auto">
          <a:xfrm>
            <a:off x="213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5" name="Rectangle 870"/>
          <p:cNvSpPr>
            <a:spLocks noChangeArrowheads="1"/>
          </p:cNvSpPr>
          <p:nvPr userDrawn="1"/>
        </p:nvSpPr>
        <p:spPr bwMode="auto">
          <a:xfrm>
            <a:off x="213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6" name="Rectangle 871"/>
          <p:cNvSpPr>
            <a:spLocks noChangeArrowheads="1"/>
          </p:cNvSpPr>
          <p:nvPr userDrawn="1"/>
        </p:nvSpPr>
        <p:spPr bwMode="auto">
          <a:xfrm>
            <a:off x="251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7" name="Rectangle 872"/>
          <p:cNvSpPr>
            <a:spLocks noChangeArrowheads="1"/>
          </p:cNvSpPr>
          <p:nvPr userDrawn="1"/>
        </p:nvSpPr>
        <p:spPr bwMode="auto">
          <a:xfrm>
            <a:off x="2514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8" name="Rectangle 873"/>
          <p:cNvSpPr>
            <a:spLocks noChangeArrowheads="1"/>
          </p:cNvSpPr>
          <p:nvPr userDrawn="1"/>
        </p:nvSpPr>
        <p:spPr bwMode="auto">
          <a:xfrm>
            <a:off x="251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69" name="Rectangle 874"/>
          <p:cNvSpPr>
            <a:spLocks noChangeArrowheads="1"/>
          </p:cNvSpPr>
          <p:nvPr userDrawn="1"/>
        </p:nvSpPr>
        <p:spPr bwMode="auto">
          <a:xfrm>
            <a:off x="2514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0" name="Rectangle 875"/>
          <p:cNvSpPr>
            <a:spLocks noChangeArrowheads="1"/>
          </p:cNvSpPr>
          <p:nvPr userDrawn="1"/>
        </p:nvSpPr>
        <p:spPr bwMode="auto">
          <a:xfrm>
            <a:off x="2514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1" name="Rectangle 876"/>
          <p:cNvSpPr>
            <a:spLocks noChangeArrowheads="1"/>
          </p:cNvSpPr>
          <p:nvPr userDrawn="1"/>
        </p:nvSpPr>
        <p:spPr bwMode="auto">
          <a:xfrm>
            <a:off x="251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2" name="Rectangle 877"/>
          <p:cNvSpPr>
            <a:spLocks noChangeArrowheads="1"/>
          </p:cNvSpPr>
          <p:nvPr userDrawn="1"/>
        </p:nvSpPr>
        <p:spPr bwMode="auto">
          <a:xfrm>
            <a:off x="251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3" name="Rectangle 878"/>
          <p:cNvSpPr>
            <a:spLocks noChangeArrowheads="1"/>
          </p:cNvSpPr>
          <p:nvPr userDrawn="1"/>
        </p:nvSpPr>
        <p:spPr bwMode="auto">
          <a:xfrm>
            <a:off x="251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4" name="Rectangle 879"/>
          <p:cNvSpPr>
            <a:spLocks noChangeArrowheads="1"/>
          </p:cNvSpPr>
          <p:nvPr userDrawn="1"/>
        </p:nvSpPr>
        <p:spPr bwMode="auto">
          <a:xfrm>
            <a:off x="251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5" name="Rectangle 880"/>
          <p:cNvSpPr>
            <a:spLocks noChangeArrowheads="1"/>
          </p:cNvSpPr>
          <p:nvPr userDrawn="1"/>
        </p:nvSpPr>
        <p:spPr bwMode="auto">
          <a:xfrm>
            <a:off x="251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6" name="Rectangle 881"/>
          <p:cNvSpPr>
            <a:spLocks noChangeArrowheads="1"/>
          </p:cNvSpPr>
          <p:nvPr userDrawn="1"/>
        </p:nvSpPr>
        <p:spPr bwMode="auto">
          <a:xfrm>
            <a:off x="251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7" name="Rectangle 882"/>
          <p:cNvSpPr>
            <a:spLocks noChangeArrowheads="1"/>
          </p:cNvSpPr>
          <p:nvPr userDrawn="1"/>
        </p:nvSpPr>
        <p:spPr bwMode="auto">
          <a:xfrm>
            <a:off x="251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8" name="Rectangle 883"/>
          <p:cNvSpPr>
            <a:spLocks noChangeArrowheads="1"/>
          </p:cNvSpPr>
          <p:nvPr userDrawn="1"/>
        </p:nvSpPr>
        <p:spPr bwMode="auto">
          <a:xfrm>
            <a:off x="251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79" name="Rectangle 884"/>
          <p:cNvSpPr>
            <a:spLocks noChangeArrowheads="1"/>
          </p:cNvSpPr>
          <p:nvPr userDrawn="1"/>
        </p:nvSpPr>
        <p:spPr bwMode="auto">
          <a:xfrm>
            <a:off x="251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0" name="Rectangle 885"/>
          <p:cNvSpPr>
            <a:spLocks noChangeArrowheads="1"/>
          </p:cNvSpPr>
          <p:nvPr userDrawn="1"/>
        </p:nvSpPr>
        <p:spPr bwMode="auto">
          <a:xfrm>
            <a:off x="251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1" name="Rectangle 886"/>
          <p:cNvSpPr>
            <a:spLocks noChangeArrowheads="1"/>
          </p:cNvSpPr>
          <p:nvPr userDrawn="1"/>
        </p:nvSpPr>
        <p:spPr bwMode="auto">
          <a:xfrm>
            <a:off x="251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2" name="Rectangle 887"/>
          <p:cNvSpPr>
            <a:spLocks noChangeArrowheads="1"/>
          </p:cNvSpPr>
          <p:nvPr userDrawn="1"/>
        </p:nvSpPr>
        <p:spPr bwMode="auto">
          <a:xfrm>
            <a:off x="2895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3" name="Rectangle 888"/>
          <p:cNvSpPr>
            <a:spLocks noChangeArrowheads="1"/>
          </p:cNvSpPr>
          <p:nvPr userDrawn="1"/>
        </p:nvSpPr>
        <p:spPr bwMode="auto">
          <a:xfrm>
            <a:off x="2895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4" name="Rectangle 889"/>
          <p:cNvSpPr>
            <a:spLocks noChangeArrowheads="1"/>
          </p:cNvSpPr>
          <p:nvPr userDrawn="1"/>
        </p:nvSpPr>
        <p:spPr bwMode="auto">
          <a:xfrm>
            <a:off x="289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5" name="Rectangle 890"/>
          <p:cNvSpPr>
            <a:spLocks noChangeArrowheads="1"/>
          </p:cNvSpPr>
          <p:nvPr userDrawn="1"/>
        </p:nvSpPr>
        <p:spPr bwMode="auto">
          <a:xfrm>
            <a:off x="2895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6" name="Rectangle 891"/>
          <p:cNvSpPr>
            <a:spLocks noChangeArrowheads="1"/>
          </p:cNvSpPr>
          <p:nvPr userDrawn="1"/>
        </p:nvSpPr>
        <p:spPr bwMode="auto">
          <a:xfrm>
            <a:off x="289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7" name="Rectangle 892"/>
          <p:cNvSpPr>
            <a:spLocks noChangeArrowheads="1"/>
          </p:cNvSpPr>
          <p:nvPr userDrawn="1"/>
        </p:nvSpPr>
        <p:spPr bwMode="auto">
          <a:xfrm>
            <a:off x="289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8" name="Rectangle 893"/>
          <p:cNvSpPr>
            <a:spLocks noChangeArrowheads="1"/>
          </p:cNvSpPr>
          <p:nvPr userDrawn="1"/>
        </p:nvSpPr>
        <p:spPr bwMode="auto">
          <a:xfrm>
            <a:off x="289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89" name="Rectangle 894"/>
          <p:cNvSpPr>
            <a:spLocks noChangeArrowheads="1"/>
          </p:cNvSpPr>
          <p:nvPr userDrawn="1"/>
        </p:nvSpPr>
        <p:spPr bwMode="auto">
          <a:xfrm>
            <a:off x="289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0" name="Rectangle 895"/>
          <p:cNvSpPr>
            <a:spLocks noChangeArrowheads="1"/>
          </p:cNvSpPr>
          <p:nvPr userDrawn="1"/>
        </p:nvSpPr>
        <p:spPr bwMode="auto">
          <a:xfrm>
            <a:off x="289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1" name="Rectangle 896"/>
          <p:cNvSpPr>
            <a:spLocks noChangeArrowheads="1"/>
          </p:cNvSpPr>
          <p:nvPr userDrawn="1"/>
        </p:nvSpPr>
        <p:spPr bwMode="auto">
          <a:xfrm>
            <a:off x="289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2" name="Rectangle 897"/>
          <p:cNvSpPr>
            <a:spLocks noChangeArrowheads="1"/>
          </p:cNvSpPr>
          <p:nvPr userDrawn="1"/>
        </p:nvSpPr>
        <p:spPr bwMode="auto">
          <a:xfrm>
            <a:off x="289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3" name="Rectangle 898"/>
          <p:cNvSpPr>
            <a:spLocks noChangeArrowheads="1"/>
          </p:cNvSpPr>
          <p:nvPr userDrawn="1"/>
        </p:nvSpPr>
        <p:spPr bwMode="auto">
          <a:xfrm>
            <a:off x="289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4" name="Rectangle 899"/>
          <p:cNvSpPr>
            <a:spLocks noChangeArrowheads="1"/>
          </p:cNvSpPr>
          <p:nvPr userDrawn="1"/>
        </p:nvSpPr>
        <p:spPr bwMode="auto">
          <a:xfrm>
            <a:off x="289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5" name="Rectangle 900"/>
          <p:cNvSpPr>
            <a:spLocks noChangeArrowheads="1"/>
          </p:cNvSpPr>
          <p:nvPr userDrawn="1"/>
        </p:nvSpPr>
        <p:spPr bwMode="auto">
          <a:xfrm>
            <a:off x="289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6" name="Rectangle 901"/>
          <p:cNvSpPr>
            <a:spLocks noChangeArrowheads="1"/>
          </p:cNvSpPr>
          <p:nvPr userDrawn="1"/>
        </p:nvSpPr>
        <p:spPr bwMode="auto">
          <a:xfrm>
            <a:off x="289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7" name="Rectangle 902"/>
          <p:cNvSpPr>
            <a:spLocks noChangeArrowheads="1"/>
          </p:cNvSpPr>
          <p:nvPr userDrawn="1"/>
        </p:nvSpPr>
        <p:spPr bwMode="auto">
          <a:xfrm>
            <a:off x="289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8" name="Rectangle 903"/>
          <p:cNvSpPr>
            <a:spLocks noChangeArrowheads="1"/>
          </p:cNvSpPr>
          <p:nvPr userDrawn="1"/>
        </p:nvSpPr>
        <p:spPr bwMode="auto">
          <a:xfrm>
            <a:off x="3276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99" name="Rectangle 904"/>
          <p:cNvSpPr>
            <a:spLocks noChangeArrowheads="1"/>
          </p:cNvSpPr>
          <p:nvPr userDrawn="1"/>
        </p:nvSpPr>
        <p:spPr bwMode="auto">
          <a:xfrm>
            <a:off x="327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0" name="Rectangle 905"/>
          <p:cNvSpPr>
            <a:spLocks noChangeArrowheads="1"/>
          </p:cNvSpPr>
          <p:nvPr userDrawn="1"/>
        </p:nvSpPr>
        <p:spPr bwMode="auto">
          <a:xfrm>
            <a:off x="327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1" name="Rectangle 906"/>
          <p:cNvSpPr>
            <a:spLocks noChangeArrowheads="1"/>
          </p:cNvSpPr>
          <p:nvPr userDrawn="1"/>
        </p:nvSpPr>
        <p:spPr bwMode="auto">
          <a:xfrm>
            <a:off x="327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2" name="Rectangle 907"/>
          <p:cNvSpPr>
            <a:spLocks noChangeArrowheads="1"/>
          </p:cNvSpPr>
          <p:nvPr userDrawn="1"/>
        </p:nvSpPr>
        <p:spPr bwMode="auto">
          <a:xfrm>
            <a:off x="3276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3" name="Rectangle 908"/>
          <p:cNvSpPr>
            <a:spLocks noChangeArrowheads="1"/>
          </p:cNvSpPr>
          <p:nvPr userDrawn="1"/>
        </p:nvSpPr>
        <p:spPr bwMode="auto">
          <a:xfrm>
            <a:off x="327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4" name="Rectangle 909"/>
          <p:cNvSpPr>
            <a:spLocks noChangeArrowheads="1"/>
          </p:cNvSpPr>
          <p:nvPr userDrawn="1"/>
        </p:nvSpPr>
        <p:spPr bwMode="auto">
          <a:xfrm>
            <a:off x="327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5" name="Rectangle 910"/>
          <p:cNvSpPr>
            <a:spLocks noChangeArrowheads="1"/>
          </p:cNvSpPr>
          <p:nvPr userDrawn="1"/>
        </p:nvSpPr>
        <p:spPr bwMode="auto">
          <a:xfrm>
            <a:off x="327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6" name="Rectangle 911"/>
          <p:cNvSpPr>
            <a:spLocks noChangeArrowheads="1"/>
          </p:cNvSpPr>
          <p:nvPr userDrawn="1"/>
        </p:nvSpPr>
        <p:spPr bwMode="auto">
          <a:xfrm>
            <a:off x="327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7" name="Rectangle 912"/>
          <p:cNvSpPr>
            <a:spLocks noChangeArrowheads="1"/>
          </p:cNvSpPr>
          <p:nvPr userDrawn="1"/>
        </p:nvSpPr>
        <p:spPr bwMode="auto">
          <a:xfrm>
            <a:off x="327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8" name="Rectangle 913"/>
          <p:cNvSpPr>
            <a:spLocks noChangeArrowheads="1"/>
          </p:cNvSpPr>
          <p:nvPr userDrawn="1"/>
        </p:nvSpPr>
        <p:spPr bwMode="auto">
          <a:xfrm>
            <a:off x="327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09" name="Rectangle 914"/>
          <p:cNvSpPr>
            <a:spLocks noChangeArrowheads="1"/>
          </p:cNvSpPr>
          <p:nvPr userDrawn="1"/>
        </p:nvSpPr>
        <p:spPr bwMode="auto">
          <a:xfrm>
            <a:off x="327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0" name="Rectangle 915"/>
          <p:cNvSpPr>
            <a:spLocks noChangeArrowheads="1"/>
          </p:cNvSpPr>
          <p:nvPr userDrawn="1"/>
        </p:nvSpPr>
        <p:spPr bwMode="auto">
          <a:xfrm>
            <a:off x="327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1" name="Rectangle 916"/>
          <p:cNvSpPr>
            <a:spLocks noChangeArrowheads="1"/>
          </p:cNvSpPr>
          <p:nvPr userDrawn="1"/>
        </p:nvSpPr>
        <p:spPr bwMode="auto">
          <a:xfrm>
            <a:off x="327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 name="Rectangle 917"/>
          <p:cNvSpPr>
            <a:spLocks noChangeArrowheads="1"/>
          </p:cNvSpPr>
          <p:nvPr userDrawn="1"/>
        </p:nvSpPr>
        <p:spPr bwMode="auto">
          <a:xfrm>
            <a:off x="327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3" name="Rectangle 918"/>
          <p:cNvSpPr>
            <a:spLocks noChangeArrowheads="1"/>
          </p:cNvSpPr>
          <p:nvPr userDrawn="1"/>
        </p:nvSpPr>
        <p:spPr bwMode="auto">
          <a:xfrm>
            <a:off x="327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4" name="Rectangle 919"/>
          <p:cNvSpPr>
            <a:spLocks noChangeArrowheads="1"/>
          </p:cNvSpPr>
          <p:nvPr userDrawn="1"/>
        </p:nvSpPr>
        <p:spPr bwMode="auto">
          <a:xfrm>
            <a:off x="3657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5" name="Rectangle 920"/>
          <p:cNvSpPr>
            <a:spLocks noChangeArrowheads="1"/>
          </p:cNvSpPr>
          <p:nvPr userDrawn="1"/>
        </p:nvSpPr>
        <p:spPr bwMode="auto">
          <a:xfrm>
            <a:off x="365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6" name="Rectangle 921"/>
          <p:cNvSpPr>
            <a:spLocks noChangeArrowheads="1"/>
          </p:cNvSpPr>
          <p:nvPr userDrawn="1"/>
        </p:nvSpPr>
        <p:spPr bwMode="auto">
          <a:xfrm>
            <a:off x="365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7" name="Rectangle 922"/>
          <p:cNvSpPr>
            <a:spLocks noChangeArrowheads="1"/>
          </p:cNvSpPr>
          <p:nvPr userDrawn="1"/>
        </p:nvSpPr>
        <p:spPr bwMode="auto">
          <a:xfrm>
            <a:off x="365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8" name="Rectangle 923"/>
          <p:cNvSpPr>
            <a:spLocks noChangeArrowheads="1"/>
          </p:cNvSpPr>
          <p:nvPr userDrawn="1"/>
        </p:nvSpPr>
        <p:spPr bwMode="auto">
          <a:xfrm>
            <a:off x="365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9" name="Rectangle 924"/>
          <p:cNvSpPr>
            <a:spLocks noChangeArrowheads="1"/>
          </p:cNvSpPr>
          <p:nvPr userDrawn="1"/>
        </p:nvSpPr>
        <p:spPr bwMode="auto">
          <a:xfrm>
            <a:off x="365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0" name="Rectangle 925"/>
          <p:cNvSpPr>
            <a:spLocks noChangeArrowheads="1"/>
          </p:cNvSpPr>
          <p:nvPr userDrawn="1"/>
        </p:nvSpPr>
        <p:spPr bwMode="auto">
          <a:xfrm>
            <a:off x="365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1" name="Rectangle 926"/>
          <p:cNvSpPr>
            <a:spLocks noChangeArrowheads="1"/>
          </p:cNvSpPr>
          <p:nvPr userDrawn="1"/>
        </p:nvSpPr>
        <p:spPr bwMode="auto">
          <a:xfrm>
            <a:off x="365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2" name="Rectangle 927"/>
          <p:cNvSpPr>
            <a:spLocks noChangeArrowheads="1"/>
          </p:cNvSpPr>
          <p:nvPr userDrawn="1"/>
        </p:nvSpPr>
        <p:spPr bwMode="auto">
          <a:xfrm>
            <a:off x="365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3" name="Rectangle 928"/>
          <p:cNvSpPr>
            <a:spLocks noChangeArrowheads="1"/>
          </p:cNvSpPr>
          <p:nvPr userDrawn="1"/>
        </p:nvSpPr>
        <p:spPr bwMode="auto">
          <a:xfrm>
            <a:off x="365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4" name="Rectangle 929"/>
          <p:cNvSpPr>
            <a:spLocks noChangeArrowheads="1"/>
          </p:cNvSpPr>
          <p:nvPr userDrawn="1"/>
        </p:nvSpPr>
        <p:spPr bwMode="auto">
          <a:xfrm>
            <a:off x="365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5" name="Rectangle 930"/>
          <p:cNvSpPr>
            <a:spLocks noChangeArrowheads="1"/>
          </p:cNvSpPr>
          <p:nvPr userDrawn="1"/>
        </p:nvSpPr>
        <p:spPr bwMode="auto">
          <a:xfrm>
            <a:off x="365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6" name="Rectangle 931"/>
          <p:cNvSpPr>
            <a:spLocks noChangeArrowheads="1"/>
          </p:cNvSpPr>
          <p:nvPr userDrawn="1"/>
        </p:nvSpPr>
        <p:spPr bwMode="auto">
          <a:xfrm>
            <a:off x="365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7" name="Rectangle 932"/>
          <p:cNvSpPr>
            <a:spLocks noChangeArrowheads="1"/>
          </p:cNvSpPr>
          <p:nvPr userDrawn="1"/>
        </p:nvSpPr>
        <p:spPr bwMode="auto">
          <a:xfrm>
            <a:off x="365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8" name="Rectangle 933"/>
          <p:cNvSpPr>
            <a:spLocks noChangeArrowheads="1"/>
          </p:cNvSpPr>
          <p:nvPr userDrawn="1"/>
        </p:nvSpPr>
        <p:spPr bwMode="auto">
          <a:xfrm>
            <a:off x="365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29" name="Rectangle 934"/>
          <p:cNvSpPr>
            <a:spLocks noChangeArrowheads="1"/>
          </p:cNvSpPr>
          <p:nvPr userDrawn="1"/>
        </p:nvSpPr>
        <p:spPr bwMode="auto">
          <a:xfrm>
            <a:off x="365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0" name="Rectangle 935"/>
          <p:cNvSpPr>
            <a:spLocks noChangeArrowheads="1"/>
          </p:cNvSpPr>
          <p:nvPr userDrawn="1"/>
        </p:nvSpPr>
        <p:spPr bwMode="auto">
          <a:xfrm>
            <a:off x="403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1" name="Rectangle 936"/>
          <p:cNvSpPr>
            <a:spLocks noChangeArrowheads="1"/>
          </p:cNvSpPr>
          <p:nvPr userDrawn="1"/>
        </p:nvSpPr>
        <p:spPr bwMode="auto">
          <a:xfrm>
            <a:off x="403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2" name="Rectangle 937"/>
          <p:cNvSpPr>
            <a:spLocks noChangeArrowheads="1"/>
          </p:cNvSpPr>
          <p:nvPr userDrawn="1"/>
        </p:nvSpPr>
        <p:spPr bwMode="auto">
          <a:xfrm>
            <a:off x="403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3" name="Rectangle 938"/>
          <p:cNvSpPr>
            <a:spLocks noChangeArrowheads="1"/>
          </p:cNvSpPr>
          <p:nvPr userDrawn="1"/>
        </p:nvSpPr>
        <p:spPr bwMode="auto">
          <a:xfrm>
            <a:off x="403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4" name="Rectangle 939"/>
          <p:cNvSpPr>
            <a:spLocks noChangeArrowheads="1"/>
          </p:cNvSpPr>
          <p:nvPr userDrawn="1"/>
        </p:nvSpPr>
        <p:spPr bwMode="auto">
          <a:xfrm>
            <a:off x="403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5" name="Rectangle 940"/>
          <p:cNvSpPr>
            <a:spLocks noChangeArrowheads="1"/>
          </p:cNvSpPr>
          <p:nvPr userDrawn="1"/>
        </p:nvSpPr>
        <p:spPr bwMode="auto">
          <a:xfrm>
            <a:off x="403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6" name="Rectangle 941"/>
          <p:cNvSpPr>
            <a:spLocks noChangeArrowheads="1"/>
          </p:cNvSpPr>
          <p:nvPr userDrawn="1"/>
        </p:nvSpPr>
        <p:spPr bwMode="auto">
          <a:xfrm>
            <a:off x="403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7" name="Rectangle 942"/>
          <p:cNvSpPr>
            <a:spLocks noChangeArrowheads="1"/>
          </p:cNvSpPr>
          <p:nvPr userDrawn="1"/>
        </p:nvSpPr>
        <p:spPr bwMode="auto">
          <a:xfrm>
            <a:off x="403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8" name="Rectangle 943"/>
          <p:cNvSpPr>
            <a:spLocks noChangeArrowheads="1"/>
          </p:cNvSpPr>
          <p:nvPr userDrawn="1"/>
        </p:nvSpPr>
        <p:spPr bwMode="auto">
          <a:xfrm>
            <a:off x="403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39" name="Rectangle 944"/>
          <p:cNvSpPr>
            <a:spLocks noChangeArrowheads="1"/>
          </p:cNvSpPr>
          <p:nvPr userDrawn="1"/>
        </p:nvSpPr>
        <p:spPr bwMode="auto">
          <a:xfrm>
            <a:off x="403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0" name="Rectangle 945"/>
          <p:cNvSpPr>
            <a:spLocks noChangeArrowheads="1"/>
          </p:cNvSpPr>
          <p:nvPr userDrawn="1"/>
        </p:nvSpPr>
        <p:spPr bwMode="auto">
          <a:xfrm>
            <a:off x="403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1" name="Rectangle 946"/>
          <p:cNvSpPr>
            <a:spLocks noChangeArrowheads="1"/>
          </p:cNvSpPr>
          <p:nvPr userDrawn="1"/>
        </p:nvSpPr>
        <p:spPr bwMode="auto">
          <a:xfrm>
            <a:off x="403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2" name="Rectangle 947"/>
          <p:cNvSpPr>
            <a:spLocks noChangeArrowheads="1"/>
          </p:cNvSpPr>
          <p:nvPr userDrawn="1"/>
        </p:nvSpPr>
        <p:spPr bwMode="auto">
          <a:xfrm>
            <a:off x="403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3" name="Rectangle 948"/>
          <p:cNvSpPr>
            <a:spLocks noChangeArrowheads="1"/>
          </p:cNvSpPr>
          <p:nvPr userDrawn="1"/>
        </p:nvSpPr>
        <p:spPr bwMode="auto">
          <a:xfrm>
            <a:off x="403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4" name="Rectangle 949"/>
          <p:cNvSpPr>
            <a:spLocks noChangeArrowheads="1"/>
          </p:cNvSpPr>
          <p:nvPr userDrawn="1"/>
        </p:nvSpPr>
        <p:spPr bwMode="auto">
          <a:xfrm>
            <a:off x="403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5" name="Rectangle 950"/>
          <p:cNvSpPr>
            <a:spLocks noChangeArrowheads="1"/>
          </p:cNvSpPr>
          <p:nvPr userDrawn="1"/>
        </p:nvSpPr>
        <p:spPr bwMode="auto">
          <a:xfrm>
            <a:off x="403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6" name="Rectangle 951"/>
          <p:cNvSpPr>
            <a:spLocks noChangeArrowheads="1"/>
          </p:cNvSpPr>
          <p:nvPr userDrawn="1"/>
        </p:nvSpPr>
        <p:spPr bwMode="auto">
          <a:xfrm>
            <a:off x="441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7" name="Rectangle 952"/>
          <p:cNvSpPr>
            <a:spLocks noChangeArrowheads="1"/>
          </p:cNvSpPr>
          <p:nvPr userDrawn="1"/>
        </p:nvSpPr>
        <p:spPr bwMode="auto">
          <a:xfrm>
            <a:off x="441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8" name="Rectangle 953"/>
          <p:cNvSpPr>
            <a:spLocks noChangeArrowheads="1"/>
          </p:cNvSpPr>
          <p:nvPr userDrawn="1"/>
        </p:nvSpPr>
        <p:spPr bwMode="auto">
          <a:xfrm>
            <a:off x="441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49" name="Rectangle 954"/>
          <p:cNvSpPr>
            <a:spLocks noChangeArrowheads="1"/>
          </p:cNvSpPr>
          <p:nvPr userDrawn="1"/>
        </p:nvSpPr>
        <p:spPr bwMode="auto">
          <a:xfrm>
            <a:off x="441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0" name="Rectangle 955"/>
          <p:cNvSpPr>
            <a:spLocks noChangeArrowheads="1"/>
          </p:cNvSpPr>
          <p:nvPr userDrawn="1"/>
        </p:nvSpPr>
        <p:spPr bwMode="auto">
          <a:xfrm>
            <a:off x="441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1" name="Rectangle 956"/>
          <p:cNvSpPr>
            <a:spLocks noChangeArrowheads="1"/>
          </p:cNvSpPr>
          <p:nvPr userDrawn="1"/>
        </p:nvSpPr>
        <p:spPr bwMode="auto">
          <a:xfrm>
            <a:off x="441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2" name="Rectangle 957"/>
          <p:cNvSpPr>
            <a:spLocks noChangeArrowheads="1"/>
          </p:cNvSpPr>
          <p:nvPr userDrawn="1"/>
        </p:nvSpPr>
        <p:spPr bwMode="auto">
          <a:xfrm>
            <a:off x="441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3" name="Rectangle 958"/>
          <p:cNvSpPr>
            <a:spLocks noChangeArrowheads="1"/>
          </p:cNvSpPr>
          <p:nvPr userDrawn="1"/>
        </p:nvSpPr>
        <p:spPr bwMode="auto">
          <a:xfrm>
            <a:off x="441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4" name="Rectangle 959"/>
          <p:cNvSpPr>
            <a:spLocks noChangeArrowheads="1"/>
          </p:cNvSpPr>
          <p:nvPr userDrawn="1"/>
        </p:nvSpPr>
        <p:spPr bwMode="auto">
          <a:xfrm>
            <a:off x="441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5" name="Rectangle 960"/>
          <p:cNvSpPr>
            <a:spLocks noChangeArrowheads="1"/>
          </p:cNvSpPr>
          <p:nvPr userDrawn="1"/>
        </p:nvSpPr>
        <p:spPr bwMode="auto">
          <a:xfrm>
            <a:off x="441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6" name="Rectangle 961"/>
          <p:cNvSpPr>
            <a:spLocks noChangeArrowheads="1"/>
          </p:cNvSpPr>
          <p:nvPr userDrawn="1"/>
        </p:nvSpPr>
        <p:spPr bwMode="auto">
          <a:xfrm>
            <a:off x="441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7" name="Rectangle 962"/>
          <p:cNvSpPr>
            <a:spLocks noChangeArrowheads="1"/>
          </p:cNvSpPr>
          <p:nvPr userDrawn="1"/>
        </p:nvSpPr>
        <p:spPr bwMode="auto">
          <a:xfrm>
            <a:off x="441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8" name="Rectangle 963"/>
          <p:cNvSpPr>
            <a:spLocks noChangeArrowheads="1"/>
          </p:cNvSpPr>
          <p:nvPr userDrawn="1"/>
        </p:nvSpPr>
        <p:spPr bwMode="auto">
          <a:xfrm>
            <a:off x="441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59" name="Rectangle 964"/>
          <p:cNvSpPr>
            <a:spLocks noChangeArrowheads="1"/>
          </p:cNvSpPr>
          <p:nvPr userDrawn="1"/>
        </p:nvSpPr>
        <p:spPr bwMode="auto">
          <a:xfrm>
            <a:off x="441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0" name="Rectangle 965"/>
          <p:cNvSpPr>
            <a:spLocks noChangeArrowheads="1"/>
          </p:cNvSpPr>
          <p:nvPr userDrawn="1"/>
        </p:nvSpPr>
        <p:spPr bwMode="auto">
          <a:xfrm>
            <a:off x="441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1" name="Rectangle 966"/>
          <p:cNvSpPr>
            <a:spLocks noChangeArrowheads="1"/>
          </p:cNvSpPr>
          <p:nvPr userDrawn="1"/>
        </p:nvSpPr>
        <p:spPr bwMode="auto">
          <a:xfrm>
            <a:off x="441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2" name="Rectangle 967"/>
          <p:cNvSpPr>
            <a:spLocks noChangeArrowheads="1"/>
          </p:cNvSpPr>
          <p:nvPr userDrawn="1"/>
        </p:nvSpPr>
        <p:spPr bwMode="auto">
          <a:xfrm>
            <a:off x="480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3" name="Rectangle 968"/>
          <p:cNvSpPr>
            <a:spLocks noChangeArrowheads="1"/>
          </p:cNvSpPr>
          <p:nvPr userDrawn="1"/>
        </p:nvSpPr>
        <p:spPr bwMode="auto">
          <a:xfrm>
            <a:off x="480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4" name="Rectangle 969"/>
          <p:cNvSpPr>
            <a:spLocks noChangeArrowheads="1"/>
          </p:cNvSpPr>
          <p:nvPr userDrawn="1"/>
        </p:nvSpPr>
        <p:spPr bwMode="auto">
          <a:xfrm>
            <a:off x="480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5" name="Rectangle 970"/>
          <p:cNvSpPr>
            <a:spLocks noChangeArrowheads="1"/>
          </p:cNvSpPr>
          <p:nvPr userDrawn="1"/>
        </p:nvSpPr>
        <p:spPr bwMode="auto">
          <a:xfrm>
            <a:off x="480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6" name="Rectangle 971"/>
          <p:cNvSpPr>
            <a:spLocks noChangeArrowheads="1"/>
          </p:cNvSpPr>
          <p:nvPr userDrawn="1"/>
        </p:nvSpPr>
        <p:spPr bwMode="auto">
          <a:xfrm>
            <a:off x="480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7" name="Rectangle 972"/>
          <p:cNvSpPr>
            <a:spLocks noChangeArrowheads="1"/>
          </p:cNvSpPr>
          <p:nvPr userDrawn="1"/>
        </p:nvSpPr>
        <p:spPr bwMode="auto">
          <a:xfrm>
            <a:off x="480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8" name="Rectangle 973"/>
          <p:cNvSpPr>
            <a:spLocks noChangeArrowheads="1"/>
          </p:cNvSpPr>
          <p:nvPr userDrawn="1"/>
        </p:nvSpPr>
        <p:spPr bwMode="auto">
          <a:xfrm>
            <a:off x="480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69" name="Rectangle 974"/>
          <p:cNvSpPr>
            <a:spLocks noChangeArrowheads="1"/>
          </p:cNvSpPr>
          <p:nvPr userDrawn="1"/>
        </p:nvSpPr>
        <p:spPr bwMode="auto">
          <a:xfrm>
            <a:off x="480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0" name="Rectangle 975"/>
          <p:cNvSpPr>
            <a:spLocks noChangeArrowheads="1"/>
          </p:cNvSpPr>
          <p:nvPr userDrawn="1"/>
        </p:nvSpPr>
        <p:spPr bwMode="auto">
          <a:xfrm>
            <a:off x="480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1" name="Rectangle 976"/>
          <p:cNvSpPr>
            <a:spLocks noChangeArrowheads="1"/>
          </p:cNvSpPr>
          <p:nvPr userDrawn="1"/>
        </p:nvSpPr>
        <p:spPr bwMode="auto">
          <a:xfrm>
            <a:off x="480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2" name="Rectangle 977"/>
          <p:cNvSpPr>
            <a:spLocks noChangeArrowheads="1"/>
          </p:cNvSpPr>
          <p:nvPr userDrawn="1"/>
        </p:nvSpPr>
        <p:spPr bwMode="auto">
          <a:xfrm>
            <a:off x="480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3" name="Rectangle 978"/>
          <p:cNvSpPr>
            <a:spLocks noChangeArrowheads="1"/>
          </p:cNvSpPr>
          <p:nvPr userDrawn="1"/>
        </p:nvSpPr>
        <p:spPr bwMode="auto">
          <a:xfrm>
            <a:off x="480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4" name="Rectangle 979"/>
          <p:cNvSpPr>
            <a:spLocks noChangeArrowheads="1"/>
          </p:cNvSpPr>
          <p:nvPr userDrawn="1"/>
        </p:nvSpPr>
        <p:spPr bwMode="auto">
          <a:xfrm>
            <a:off x="480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5" name="Rectangle 980"/>
          <p:cNvSpPr>
            <a:spLocks noChangeArrowheads="1"/>
          </p:cNvSpPr>
          <p:nvPr userDrawn="1"/>
        </p:nvSpPr>
        <p:spPr bwMode="auto">
          <a:xfrm>
            <a:off x="480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6" name="Rectangle 981"/>
          <p:cNvSpPr>
            <a:spLocks noChangeArrowheads="1"/>
          </p:cNvSpPr>
          <p:nvPr userDrawn="1"/>
        </p:nvSpPr>
        <p:spPr bwMode="auto">
          <a:xfrm>
            <a:off x="480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7" name="Rectangle 982"/>
          <p:cNvSpPr>
            <a:spLocks noChangeArrowheads="1"/>
          </p:cNvSpPr>
          <p:nvPr userDrawn="1"/>
        </p:nvSpPr>
        <p:spPr bwMode="auto">
          <a:xfrm>
            <a:off x="480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8" name="Rectangle 983"/>
          <p:cNvSpPr>
            <a:spLocks noChangeArrowheads="1"/>
          </p:cNvSpPr>
          <p:nvPr userDrawn="1"/>
        </p:nvSpPr>
        <p:spPr bwMode="auto">
          <a:xfrm>
            <a:off x="518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79" name="Rectangle 984"/>
          <p:cNvSpPr>
            <a:spLocks noChangeArrowheads="1"/>
          </p:cNvSpPr>
          <p:nvPr userDrawn="1"/>
        </p:nvSpPr>
        <p:spPr bwMode="auto">
          <a:xfrm>
            <a:off x="5181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0" name="Rectangle 985"/>
          <p:cNvSpPr>
            <a:spLocks noChangeArrowheads="1"/>
          </p:cNvSpPr>
          <p:nvPr userDrawn="1"/>
        </p:nvSpPr>
        <p:spPr bwMode="auto">
          <a:xfrm>
            <a:off x="518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1" name="Rectangle 986"/>
          <p:cNvSpPr>
            <a:spLocks noChangeArrowheads="1"/>
          </p:cNvSpPr>
          <p:nvPr userDrawn="1"/>
        </p:nvSpPr>
        <p:spPr bwMode="auto">
          <a:xfrm>
            <a:off x="5181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2" name="Rectangle 987"/>
          <p:cNvSpPr>
            <a:spLocks noChangeArrowheads="1"/>
          </p:cNvSpPr>
          <p:nvPr userDrawn="1"/>
        </p:nvSpPr>
        <p:spPr bwMode="auto">
          <a:xfrm>
            <a:off x="5181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3" name="Rectangle 988"/>
          <p:cNvSpPr>
            <a:spLocks noChangeArrowheads="1"/>
          </p:cNvSpPr>
          <p:nvPr userDrawn="1"/>
        </p:nvSpPr>
        <p:spPr bwMode="auto">
          <a:xfrm>
            <a:off x="518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4" name="Rectangle 989"/>
          <p:cNvSpPr>
            <a:spLocks noChangeArrowheads="1"/>
          </p:cNvSpPr>
          <p:nvPr userDrawn="1"/>
        </p:nvSpPr>
        <p:spPr bwMode="auto">
          <a:xfrm>
            <a:off x="518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5" name="Rectangle 990"/>
          <p:cNvSpPr>
            <a:spLocks noChangeArrowheads="1"/>
          </p:cNvSpPr>
          <p:nvPr userDrawn="1"/>
        </p:nvSpPr>
        <p:spPr bwMode="auto">
          <a:xfrm>
            <a:off x="518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6" name="Rectangle 991"/>
          <p:cNvSpPr>
            <a:spLocks noChangeArrowheads="1"/>
          </p:cNvSpPr>
          <p:nvPr userDrawn="1"/>
        </p:nvSpPr>
        <p:spPr bwMode="auto">
          <a:xfrm>
            <a:off x="518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7" name="Rectangle 992"/>
          <p:cNvSpPr>
            <a:spLocks noChangeArrowheads="1"/>
          </p:cNvSpPr>
          <p:nvPr userDrawn="1"/>
        </p:nvSpPr>
        <p:spPr bwMode="auto">
          <a:xfrm>
            <a:off x="518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8" name="Rectangle 993"/>
          <p:cNvSpPr>
            <a:spLocks noChangeArrowheads="1"/>
          </p:cNvSpPr>
          <p:nvPr userDrawn="1"/>
        </p:nvSpPr>
        <p:spPr bwMode="auto">
          <a:xfrm>
            <a:off x="518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89" name="Rectangle 994"/>
          <p:cNvSpPr>
            <a:spLocks noChangeArrowheads="1"/>
          </p:cNvSpPr>
          <p:nvPr userDrawn="1"/>
        </p:nvSpPr>
        <p:spPr bwMode="auto">
          <a:xfrm>
            <a:off x="518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0" name="Rectangle 995"/>
          <p:cNvSpPr>
            <a:spLocks noChangeArrowheads="1"/>
          </p:cNvSpPr>
          <p:nvPr userDrawn="1"/>
        </p:nvSpPr>
        <p:spPr bwMode="auto">
          <a:xfrm>
            <a:off x="518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1" name="Rectangle 996"/>
          <p:cNvSpPr>
            <a:spLocks noChangeArrowheads="1"/>
          </p:cNvSpPr>
          <p:nvPr userDrawn="1"/>
        </p:nvSpPr>
        <p:spPr bwMode="auto">
          <a:xfrm>
            <a:off x="518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2" name="Rectangle 997"/>
          <p:cNvSpPr>
            <a:spLocks noChangeArrowheads="1"/>
          </p:cNvSpPr>
          <p:nvPr userDrawn="1"/>
        </p:nvSpPr>
        <p:spPr bwMode="auto">
          <a:xfrm>
            <a:off x="518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3" name="Rectangle 998"/>
          <p:cNvSpPr>
            <a:spLocks noChangeArrowheads="1"/>
          </p:cNvSpPr>
          <p:nvPr userDrawn="1"/>
        </p:nvSpPr>
        <p:spPr bwMode="auto">
          <a:xfrm>
            <a:off x="518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4" name="Rectangle 999"/>
          <p:cNvSpPr>
            <a:spLocks noChangeArrowheads="1"/>
          </p:cNvSpPr>
          <p:nvPr userDrawn="1"/>
        </p:nvSpPr>
        <p:spPr bwMode="auto">
          <a:xfrm>
            <a:off x="5562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5" name="Rectangle 1000"/>
          <p:cNvSpPr>
            <a:spLocks noChangeArrowheads="1"/>
          </p:cNvSpPr>
          <p:nvPr userDrawn="1"/>
        </p:nvSpPr>
        <p:spPr bwMode="auto">
          <a:xfrm>
            <a:off x="5562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6" name="Rectangle 1001"/>
          <p:cNvSpPr>
            <a:spLocks noChangeArrowheads="1"/>
          </p:cNvSpPr>
          <p:nvPr userDrawn="1"/>
        </p:nvSpPr>
        <p:spPr bwMode="auto">
          <a:xfrm>
            <a:off x="556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7" name="Rectangle 1002"/>
          <p:cNvSpPr>
            <a:spLocks noChangeArrowheads="1"/>
          </p:cNvSpPr>
          <p:nvPr userDrawn="1"/>
        </p:nvSpPr>
        <p:spPr bwMode="auto">
          <a:xfrm>
            <a:off x="5562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8" name="Rectangle 1003"/>
          <p:cNvSpPr>
            <a:spLocks noChangeArrowheads="1"/>
          </p:cNvSpPr>
          <p:nvPr userDrawn="1"/>
        </p:nvSpPr>
        <p:spPr bwMode="auto">
          <a:xfrm>
            <a:off x="5562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99" name="Rectangle 1004"/>
          <p:cNvSpPr>
            <a:spLocks noChangeArrowheads="1"/>
          </p:cNvSpPr>
          <p:nvPr userDrawn="1"/>
        </p:nvSpPr>
        <p:spPr bwMode="auto">
          <a:xfrm>
            <a:off x="556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0" name="Rectangle 1005"/>
          <p:cNvSpPr>
            <a:spLocks noChangeArrowheads="1"/>
          </p:cNvSpPr>
          <p:nvPr userDrawn="1"/>
        </p:nvSpPr>
        <p:spPr bwMode="auto">
          <a:xfrm>
            <a:off x="556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1" name="Rectangle 1006"/>
          <p:cNvSpPr>
            <a:spLocks noChangeArrowheads="1"/>
          </p:cNvSpPr>
          <p:nvPr userDrawn="1"/>
        </p:nvSpPr>
        <p:spPr bwMode="auto">
          <a:xfrm>
            <a:off x="556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2" name="Rectangle 1007"/>
          <p:cNvSpPr>
            <a:spLocks noChangeArrowheads="1"/>
          </p:cNvSpPr>
          <p:nvPr userDrawn="1"/>
        </p:nvSpPr>
        <p:spPr bwMode="auto">
          <a:xfrm>
            <a:off x="556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3" name="Rectangle 1008"/>
          <p:cNvSpPr>
            <a:spLocks noChangeArrowheads="1"/>
          </p:cNvSpPr>
          <p:nvPr userDrawn="1"/>
        </p:nvSpPr>
        <p:spPr bwMode="auto">
          <a:xfrm>
            <a:off x="556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4" name="Rectangle 1009"/>
          <p:cNvSpPr>
            <a:spLocks noChangeArrowheads="1"/>
          </p:cNvSpPr>
          <p:nvPr userDrawn="1"/>
        </p:nvSpPr>
        <p:spPr bwMode="auto">
          <a:xfrm>
            <a:off x="556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5" name="Rectangle 1010"/>
          <p:cNvSpPr>
            <a:spLocks noChangeArrowheads="1"/>
          </p:cNvSpPr>
          <p:nvPr userDrawn="1"/>
        </p:nvSpPr>
        <p:spPr bwMode="auto">
          <a:xfrm>
            <a:off x="556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6" name="Rectangle 1011"/>
          <p:cNvSpPr>
            <a:spLocks noChangeArrowheads="1"/>
          </p:cNvSpPr>
          <p:nvPr userDrawn="1"/>
        </p:nvSpPr>
        <p:spPr bwMode="auto">
          <a:xfrm>
            <a:off x="556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7" name="Rectangle 1012"/>
          <p:cNvSpPr>
            <a:spLocks noChangeArrowheads="1"/>
          </p:cNvSpPr>
          <p:nvPr userDrawn="1"/>
        </p:nvSpPr>
        <p:spPr bwMode="auto">
          <a:xfrm>
            <a:off x="556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8" name="Rectangle 1013"/>
          <p:cNvSpPr>
            <a:spLocks noChangeArrowheads="1"/>
          </p:cNvSpPr>
          <p:nvPr userDrawn="1"/>
        </p:nvSpPr>
        <p:spPr bwMode="auto">
          <a:xfrm>
            <a:off x="556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09" name="Rectangle 1014"/>
          <p:cNvSpPr>
            <a:spLocks noChangeArrowheads="1"/>
          </p:cNvSpPr>
          <p:nvPr userDrawn="1"/>
        </p:nvSpPr>
        <p:spPr bwMode="auto">
          <a:xfrm>
            <a:off x="556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0" name="Rectangle 1015"/>
          <p:cNvSpPr>
            <a:spLocks noChangeArrowheads="1"/>
          </p:cNvSpPr>
          <p:nvPr userDrawn="1"/>
        </p:nvSpPr>
        <p:spPr bwMode="auto">
          <a:xfrm>
            <a:off x="594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1" name="Rectangle 1016"/>
          <p:cNvSpPr>
            <a:spLocks noChangeArrowheads="1"/>
          </p:cNvSpPr>
          <p:nvPr userDrawn="1"/>
        </p:nvSpPr>
        <p:spPr bwMode="auto">
          <a:xfrm>
            <a:off x="5943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2" name="Rectangle 1017"/>
          <p:cNvSpPr>
            <a:spLocks noChangeArrowheads="1"/>
          </p:cNvSpPr>
          <p:nvPr userDrawn="1"/>
        </p:nvSpPr>
        <p:spPr bwMode="auto">
          <a:xfrm>
            <a:off x="594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3" name="Rectangle 1018"/>
          <p:cNvSpPr>
            <a:spLocks noChangeArrowheads="1"/>
          </p:cNvSpPr>
          <p:nvPr userDrawn="1"/>
        </p:nvSpPr>
        <p:spPr bwMode="auto">
          <a:xfrm>
            <a:off x="5943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4" name="Rectangle 1019"/>
          <p:cNvSpPr>
            <a:spLocks noChangeArrowheads="1"/>
          </p:cNvSpPr>
          <p:nvPr userDrawn="1"/>
        </p:nvSpPr>
        <p:spPr bwMode="auto">
          <a:xfrm>
            <a:off x="594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5" name="Rectangle 1020"/>
          <p:cNvSpPr>
            <a:spLocks noChangeArrowheads="1"/>
          </p:cNvSpPr>
          <p:nvPr userDrawn="1"/>
        </p:nvSpPr>
        <p:spPr bwMode="auto">
          <a:xfrm>
            <a:off x="594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6" name="Rectangle 1021"/>
          <p:cNvSpPr>
            <a:spLocks noChangeArrowheads="1"/>
          </p:cNvSpPr>
          <p:nvPr userDrawn="1"/>
        </p:nvSpPr>
        <p:spPr bwMode="auto">
          <a:xfrm>
            <a:off x="594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7" name="Rectangle 1022"/>
          <p:cNvSpPr>
            <a:spLocks noChangeArrowheads="1"/>
          </p:cNvSpPr>
          <p:nvPr userDrawn="1"/>
        </p:nvSpPr>
        <p:spPr bwMode="auto">
          <a:xfrm>
            <a:off x="594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8" name="Rectangle 1023"/>
          <p:cNvSpPr>
            <a:spLocks noChangeArrowheads="1"/>
          </p:cNvSpPr>
          <p:nvPr userDrawn="1"/>
        </p:nvSpPr>
        <p:spPr bwMode="auto">
          <a:xfrm>
            <a:off x="594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9" name="Rectangle 0"/>
          <p:cNvSpPr>
            <a:spLocks noChangeArrowheads="1"/>
          </p:cNvSpPr>
          <p:nvPr userDrawn="1"/>
        </p:nvSpPr>
        <p:spPr bwMode="auto">
          <a:xfrm>
            <a:off x="594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0" name="Rectangle 1"/>
          <p:cNvSpPr>
            <a:spLocks noChangeArrowheads="1"/>
          </p:cNvSpPr>
          <p:nvPr userDrawn="1"/>
        </p:nvSpPr>
        <p:spPr bwMode="auto">
          <a:xfrm>
            <a:off x="594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1" name="Rectangle 2"/>
          <p:cNvSpPr>
            <a:spLocks noChangeArrowheads="1"/>
          </p:cNvSpPr>
          <p:nvPr userDrawn="1"/>
        </p:nvSpPr>
        <p:spPr bwMode="auto">
          <a:xfrm>
            <a:off x="594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2" name="Rectangle 3"/>
          <p:cNvSpPr>
            <a:spLocks noChangeArrowheads="1"/>
          </p:cNvSpPr>
          <p:nvPr userDrawn="1"/>
        </p:nvSpPr>
        <p:spPr bwMode="auto">
          <a:xfrm>
            <a:off x="594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3" name="Rectangle 4"/>
          <p:cNvSpPr>
            <a:spLocks noChangeArrowheads="1"/>
          </p:cNvSpPr>
          <p:nvPr userDrawn="1"/>
        </p:nvSpPr>
        <p:spPr bwMode="auto">
          <a:xfrm>
            <a:off x="594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4" name="Rectangle 5"/>
          <p:cNvSpPr>
            <a:spLocks noChangeArrowheads="1"/>
          </p:cNvSpPr>
          <p:nvPr userDrawn="1"/>
        </p:nvSpPr>
        <p:spPr bwMode="auto">
          <a:xfrm>
            <a:off x="594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5" name="Rectangle 6"/>
          <p:cNvSpPr>
            <a:spLocks noChangeArrowheads="1"/>
          </p:cNvSpPr>
          <p:nvPr userDrawn="1"/>
        </p:nvSpPr>
        <p:spPr bwMode="auto">
          <a:xfrm>
            <a:off x="594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6" name="Rectangle 7"/>
          <p:cNvSpPr>
            <a:spLocks noChangeArrowheads="1"/>
          </p:cNvSpPr>
          <p:nvPr userDrawn="1"/>
        </p:nvSpPr>
        <p:spPr bwMode="auto">
          <a:xfrm>
            <a:off x="632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7" name="Rectangle 8"/>
          <p:cNvSpPr>
            <a:spLocks noChangeArrowheads="1"/>
          </p:cNvSpPr>
          <p:nvPr userDrawn="1"/>
        </p:nvSpPr>
        <p:spPr bwMode="auto">
          <a:xfrm>
            <a:off x="6324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8" name="Rectangle 9"/>
          <p:cNvSpPr>
            <a:spLocks noChangeArrowheads="1"/>
          </p:cNvSpPr>
          <p:nvPr userDrawn="1"/>
        </p:nvSpPr>
        <p:spPr bwMode="auto">
          <a:xfrm>
            <a:off x="632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29" name="Rectangle 10"/>
          <p:cNvSpPr>
            <a:spLocks noChangeArrowheads="1"/>
          </p:cNvSpPr>
          <p:nvPr userDrawn="1"/>
        </p:nvSpPr>
        <p:spPr bwMode="auto">
          <a:xfrm>
            <a:off x="6324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0" name="Rectangle 11"/>
          <p:cNvSpPr>
            <a:spLocks noChangeArrowheads="1"/>
          </p:cNvSpPr>
          <p:nvPr userDrawn="1"/>
        </p:nvSpPr>
        <p:spPr bwMode="auto">
          <a:xfrm>
            <a:off x="6324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1" name="Rectangle 12"/>
          <p:cNvSpPr>
            <a:spLocks noChangeArrowheads="1"/>
          </p:cNvSpPr>
          <p:nvPr userDrawn="1"/>
        </p:nvSpPr>
        <p:spPr bwMode="auto">
          <a:xfrm>
            <a:off x="632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2" name="Rectangle 13"/>
          <p:cNvSpPr>
            <a:spLocks noChangeArrowheads="1"/>
          </p:cNvSpPr>
          <p:nvPr userDrawn="1"/>
        </p:nvSpPr>
        <p:spPr bwMode="auto">
          <a:xfrm>
            <a:off x="632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3" name="Rectangle 14"/>
          <p:cNvSpPr>
            <a:spLocks noChangeArrowheads="1"/>
          </p:cNvSpPr>
          <p:nvPr userDrawn="1"/>
        </p:nvSpPr>
        <p:spPr bwMode="auto">
          <a:xfrm>
            <a:off x="632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4" name="Rectangle 15"/>
          <p:cNvSpPr>
            <a:spLocks noChangeArrowheads="1"/>
          </p:cNvSpPr>
          <p:nvPr userDrawn="1"/>
        </p:nvSpPr>
        <p:spPr bwMode="auto">
          <a:xfrm>
            <a:off x="632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5" name="Rectangle 16"/>
          <p:cNvSpPr>
            <a:spLocks noChangeArrowheads="1"/>
          </p:cNvSpPr>
          <p:nvPr userDrawn="1"/>
        </p:nvSpPr>
        <p:spPr bwMode="auto">
          <a:xfrm>
            <a:off x="632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6" name="Rectangle 17"/>
          <p:cNvSpPr>
            <a:spLocks noChangeArrowheads="1"/>
          </p:cNvSpPr>
          <p:nvPr userDrawn="1"/>
        </p:nvSpPr>
        <p:spPr bwMode="auto">
          <a:xfrm>
            <a:off x="632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7" name="Rectangle 18"/>
          <p:cNvSpPr>
            <a:spLocks noChangeArrowheads="1"/>
          </p:cNvSpPr>
          <p:nvPr userDrawn="1"/>
        </p:nvSpPr>
        <p:spPr bwMode="auto">
          <a:xfrm>
            <a:off x="632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8" name="Rectangle 19"/>
          <p:cNvSpPr>
            <a:spLocks noChangeArrowheads="1"/>
          </p:cNvSpPr>
          <p:nvPr userDrawn="1"/>
        </p:nvSpPr>
        <p:spPr bwMode="auto">
          <a:xfrm>
            <a:off x="632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39" name="Rectangle 20"/>
          <p:cNvSpPr>
            <a:spLocks noChangeArrowheads="1"/>
          </p:cNvSpPr>
          <p:nvPr userDrawn="1"/>
        </p:nvSpPr>
        <p:spPr bwMode="auto">
          <a:xfrm>
            <a:off x="632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0" name="Rectangle 21"/>
          <p:cNvSpPr>
            <a:spLocks noChangeArrowheads="1"/>
          </p:cNvSpPr>
          <p:nvPr userDrawn="1"/>
        </p:nvSpPr>
        <p:spPr bwMode="auto">
          <a:xfrm>
            <a:off x="632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1" name="Rectangle 22"/>
          <p:cNvSpPr>
            <a:spLocks noChangeArrowheads="1"/>
          </p:cNvSpPr>
          <p:nvPr userDrawn="1"/>
        </p:nvSpPr>
        <p:spPr bwMode="auto">
          <a:xfrm>
            <a:off x="632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2" name="Rectangle 23"/>
          <p:cNvSpPr>
            <a:spLocks noChangeArrowheads="1"/>
          </p:cNvSpPr>
          <p:nvPr userDrawn="1"/>
        </p:nvSpPr>
        <p:spPr bwMode="auto">
          <a:xfrm>
            <a:off x="6705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3" name="Rectangle 24"/>
          <p:cNvSpPr>
            <a:spLocks noChangeArrowheads="1"/>
          </p:cNvSpPr>
          <p:nvPr userDrawn="1"/>
        </p:nvSpPr>
        <p:spPr bwMode="auto">
          <a:xfrm>
            <a:off x="6705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4" name="Rectangle 25"/>
          <p:cNvSpPr>
            <a:spLocks noChangeArrowheads="1"/>
          </p:cNvSpPr>
          <p:nvPr userDrawn="1"/>
        </p:nvSpPr>
        <p:spPr bwMode="auto">
          <a:xfrm>
            <a:off x="670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5" name="Rectangle 26"/>
          <p:cNvSpPr>
            <a:spLocks noChangeArrowheads="1"/>
          </p:cNvSpPr>
          <p:nvPr userDrawn="1"/>
        </p:nvSpPr>
        <p:spPr bwMode="auto">
          <a:xfrm>
            <a:off x="6705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6" name="Rectangle 27"/>
          <p:cNvSpPr>
            <a:spLocks noChangeArrowheads="1"/>
          </p:cNvSpPr>
          <p:nvPr userDrawn="1"/>
        </p:nvSpPr>
        <p:spPr bwMode="auto">
          <a:xfrm>
            <a:off x="670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7" name="Rectangle 28"/>
          <p:cNvSpPr>
            <a:spLocks noChangeArrowheads="1"/>
          </p:cNvSpPr>
          <p:nvPr userDrawn="1"/>
        </p:nvSpPr>
        <p:spPr bwMode="auto">
          <a:xfrm>
            <a:off x="670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8" name="Rectangle 29"/>
          <p:cNvSpPr>
            <a:spLocks noChangeArrowheads="1"/>
          </p:cNvSpPr>
          <p:nvPr userDrawn="1"/>
        </p:nvSpPr>
        <p:spPr bwMode="auto">
          <a:xfrm>
            <a:off x="670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49" name="Rectangle 30"/>
          <p:cNvSpPr>
            <a:spLocks noChangeArrowheads="1"/>
          </p:cNvSpPr>
          <p:nvPr userDrawn="1"/>
        </p:nvSpPr>
        <p:spPr bwMode="auto">
          <a:xfrm>
            <a:off x="670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0" name="Rectangle 31"/>
          <p:cNvSpPr>
            <a:spLocks noChangeArrowheads="1"/>
          </p:cNvSpPr>
          <p:nvPr userDrawn="1"/>
        </p:nvSpPr>
        <p:spPr bwMode="auto">
          <a:xfrm>
            <a:off x="670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1" name="Rectangle 32"/>
          <p:cNvSpPr>
            <a:spLocks noChangeArrowheads="1"/>
          </p:cNvSpPr>
          <p:nvPr userDrawn="1"/>
        </p:nvSpPr>
        <p:spPr bwMode="auto">
          <a:xfrm>
            <a:off x="670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2" name="Rectangle 33"/>
          <p:cNvSpPr>
            <a:spLocks noChangeArrowheads="1"/>
          </p:cNvSpPr>
          <p:nvPr userDrawn="1"/>
        </p:nvSpPr>
        <p:spPr bwMode="auto">
          <a:xfrm>
            <a:off x="670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3" name="Rectangle 34"/>
          <p:cNvSpPr>
            <a:spLocks noChangeArrowheads="1"/>
          </p:cNvSpPr>
          <p:nvPr userDrawn="1"/>
        </p:nvSpPr>
        <p:spPr bwMode="auto">
          <a:xfrm>
            <a:off x="670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4" name="Rectangle 35"/>
          <p:cNvSpPr>
            <a:spLocks noChangeArrowheads="1"/>
          </p:cNvSpPr>
          <p:nvPr userDrawn="1"/>
        </p:nvSpPr>
        <p:spPr bwMode="auto">
          <a:xfrm>
            <a:off x="670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5" name="Rectangle 36"/>
          <p:cNvSpPr>
            <a:spLocks noChangeArrowheads="1"/>
          </p:cNvSpPr>
          <p:nvPr userDrawn="1"/>
        </p:nvSpPr>
        <p:spPr bwMode="auto">
          <a:xfrm>
            <a:off x="670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6" name="Rectangle 37"/>
          <p:cNvSpPr>
            <a:spLocks noChangeArrowheads="1"/>
          </p:cNvSpPr>
          <p:nvPr userDrawn="1"/>
        </p:nvSpPr>
        <p:spPr bwMode="auto">
          <a:xfrm>
            <a:off x="670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7" name="Rectangle 38"/>
          <p:cNvSpPr>
            <a:spLocks noChangeArrowheads="1"/>
          </p:cNvSpPr>
          <p:nvPr userDrawn="1"/>
        </p:nvSpPr>
        <p:spPr bwMode="auto">
          <a:xfrm>
            <a:off x="670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8" name="Rectangle 39"/>
          <p:cNvSpPr>
            <a:spLocks noChangeArrowheads="1"/>
          </p:cNvSpPr>
          <p:nvPr userDrawn="1"/>
        </p:nvSpPr>
        <p:spPr bwMode="auto">
          <a:xfrm>
            <a:off x="7086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59" name="Rectangle 40"/>
          <p:cNvSpPr>
            <a:spLocks noChangeArrowheads="1"/>
          </p:cNvSpPr>
          <p:nvPr userDrawn="1"/>
        </p:nvSpPr>
        <p:spPr bwMode="auto">
          <a:xfrm>
            <a:off x="708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0" name="Rectangle 41"/>
          <p:cNvSpPr>
            <a:spLocks noChangeArrowheads="1"/>
          </p:cNvSpPr>
          <p:nvPr userDrawn="1"/>
        </p:nvSpPr>
        <p:spPr bwMode="auto">
          <a:xfrm>
            <a:off x="708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1" name="Rectangle 42"/>
          <p:cNvSpPr>
            <a:spLocks noChangeArrowheads="1"/>
          </p:cNvSpPr>
          <p:nvPr userDrawn="1"/>
        </p:nvSpPr>
        <p:spPr bwMode="auto">
          <a:xfrm>
            <a:off x="708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2" name="Rectangle 43"/>
          <p:cNvSpPr>
            <a:spLocks noChangeArrowheads="1"/>
          </p:cNvSpPr>
          <p:nvPr userDrawn="1"/>
        </p:nvSpPr>
        <p:spPr bwMode="auto">
          <a:xfrm>
            <a:off x="7086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3" name="Rectangle 44"/>
          <p:cNvSpPr>
            <a:spLocks noChangeArrowheads="1"/>
          </p:cNvSpPr>
          <p:nvPr userDrawn="1"/>
        </p:nvSpPr>
        <p:spPr bwMode="auto">
          <a:xfrm>
            <a:off x="708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4" name="Rectangle 45"/>
          <p:cNvSpPr>
            <a:spLocks noChangeArrowheads="1"/>
          </p:cNvSpPr>
          <p:nvPr userDrawn="1"/>
        </p:nvSpPr>
        <p:spPr bwMode="auto">
          <a:xfrm>
            <a:off x="708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5" name="Rectangle 46"/>
          <p:cNvSpPr>
            <a:spLocks noChangeArrowheads="1"/>
          </p:cNvSpPr>
          <p:nvPr userDrawn="1"/>
        </p:nvSpPr>
        <p:spPr bwMode="auto">
          <a:xfrm>
            <a:off x="708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6" name="Rectangle 47"/>
          <p:cNvSpPr>
            <a:spLocks noChangeArrowheads="1"/>
          </p:cNvSpPr>
          <p:nvPr userDrawn="1"/>
        </p:nvSpPr>
        <p:spPr bwMode="auto">
          <a:xfrm>
            <a:off x="708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7" name="Rectangle 48"/>
          <p:cNvSpPr>
            <a:spLocks noChangeArrowheads="1"/>
          </p:cNvSpPr>
          <p:nvPr userDrawn="1"/>
        </p:nvSpPr>
        <p:spPr bwMode="auto">
          <a:xfrm>
            <a:off x="708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8" name="Rectangle 49"/>
          <p:cNvSpPr>
            <a:spLocks noChangeArrowheads="1"/>
          </p:cNvSpPr>
          <p:nvPr userDrawn="1"/>
        </p:nvSpPr>
        <p:spPr bwMode="auto">
          <a:xfrm>
            <a:off x="708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69" name="Rectangle 50"/>
          <p:cNvSpPr>
            <a:spLocks noChangeArrowheads="1"/>
          </p:cNvSpPr>
          <p:nvPr userDrawn="1"/>
        </p:nvSpPr>
        <p:spPr bwMode="auto">
          <a:xfrm>
            <a:off x="708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0" name="Rectangle 51"/>
          <p:cNvSpPr>
            <a:spLocks noChangeArrowheads="1"/>
          </p:cNvSpPr>
          <p:nvPr userDrawn="1"/>
        </p:nvSpPr>
        <p:spPr bwMode="auto">
          <a:xfrm>
            <a:off x="708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1" name="Rectangle 52"/>
          <p:cNvSpPr>
            <a:spLocks noChangeArrowheads="1"/>
          </p:cNvSpPr>
          <p:nvPr userDrawn="1"/>
        </p:nvSpPr>
        <p:spPr bwMode="auto">
          <a:xfrm>
            <a:off x="708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2" name="Rectangle 53"/>
          <p:cNvSpPr>
            <a:spLocks noChangeArrowheads="1"/>
          </p:cNvSpPr>
          <p:nvPr userDrawn="1"/>
        </p:nvSpPr>
        <p:spPr bwMode="auto">
          <a:xfrm>
            <a:off x="708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3" name="Rectangle 54"/>
          <p:cNvSpPr>
            <a:spLocks noChangeArrowheads="1"/>
          </p:cNvSpPr>
          <p:nvPr userDrawn="1"/>
        </p:nvSpPr>
        <p:spPr bwMode="auto">
          <a:xfrm>
            <a:off x="708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4" name="Rectangle 55"/>
          <p:cNvSpPr>
            <a:spLocks noChangeArrowheads="1"/>
          </p:cNvSpPr>
          <p:nvPr userDrawn="1"/>
        </p:nvSpPr>
        <p:spPr bwMode="auto">
          <a:xfrm>
            <a:off x="7467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5" name="Rectangle 56"/>
          <p:cNvSpPr>
            <a:spLocks noChangeArrowheads="1"/>
          </p:cNvSpPr>
          <p:nvPr userDrawn="1"/>
        </p:nvSpPr>
        <p:spPr bwMode="auto">
          <a:xfrm>
            <a:off x="746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6" name="Rectangle 57"/>
          <p:cNvSpPr>
            <a:spLocks noChangeArrowheads="1"/>
          </p:cNvSpPr>
          <p:nvPr userDrawn="1"/>
        </p:nvSpPr>
        <p:spPr bwMode="auto">
          <a:xfrm>
            <a:off x="746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7" name="Rectangle 58"/>
          <p:cNvSpPr>
            <a:spLocks noChangeArrowheads="1"/>
          </p:cNvSpPr>
          <p:nvPr userDrawn="1"/>
        </p:nvSpPr>
        <p:spPr bwMode="auto">
          <a:xfrm>
            <a:off x="746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8" name="Rectangle 59"/>
          <p:cNvSpPr>
            <a:spLocks noChangeArrowheads="1"/>
          </p:cNvSpPr>
          <p:nvPr userDrawn="1"/>
        </p:nvSpPr>
        <p:spPr bwMode="auto">
          <a:xfrm>
            <a:off x="746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79" name="Rectangle 60"/>
          <p:cNvSpPr>
            <a:spLocks noChangeArrowheads="1"/>
          </p:cNvSpPr>
          <p:nvPr userDrawn="1"/>
        </p:nvSpPr>
        <p:spPr bwMode="auto">
          <a:xfrm>
            <a:off x="746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0" name="Rectangle 61"/>
          <p:cNvSpPr>
            <a:spLocks noChangeArrowheads="1"/>
          </p:cNvSpPr>
          <p:nvPr userDrawn="1"/>
        </p:nvSpPr>
        <p:spPr bwMode="auto">
          <a:xfrm>
            <a:off x="746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1" name="Rectangle 62"/>
          <p:cNvSpPr>
            <a:spLocks noChangeArrowheads="1"/>
          </p:cNvSpPr>
          <p:nvPr userDrawn="1"/>
        </p:nvSpPr>
        <p:spPr bwMode="auto">
          <a:xfrm>
            <a:off x="746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2" name="Rectangle 63"/>
          <p:cNvSpPr>
            <a:spLocks noChangeArrowheads="1"/>
          </p:cNvSpPr>
          <p:nvPr userDrawn="1"/>
        </p:nvSpPr>
        <p:spPr bwMode="auto">
          <a:xfrm>
            <a:off x="746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3" name="Rectangle 64"/>
          <p:cNvSpPr>
            <a:spLocks noChangeArrowheads="1"/>
          </p:cNvSpPr>
          <p:nvPr userDrawn="1"/>
        </p:nvSpPr>
        <p:spPr bwMode="auto">
          <a:xfrm>
            <a:off x="746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4" name="Rectangle 65"/>
          <p:cNvSpPr>
            <a:spLocks noChangeArrowheads="1"/>
          </p:cNvSpPr>
          <p:nvPr userDrawn="1"/>
        </p:nvSpPr>
        <p:spPr bwMode="auto">
          <a:xfrm>
            <a:off x="746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5" name="Rectangle 66"/>
          <p:cNvSpPr>
            <a:spLocks noChangeArrowheads="1"/>
          </p:cNvSpPr>
          <p:nvPr userDrawn="1"/>
        </p:nvSpPr>
        <p:spPr bwMode="auto">
          <a:xfrm>
            <a:off x="746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6" name="Rectangle 67"/>
          <p:cNvSpPr>
            <a:spLocks noChangeArrowheads="1"/>
          </p:cNvSpPr>
          <p:nvPr userDrawn="1"/>
        </p:nvSpPr>
        <p:spPr bwMode="auto">
          <a:xfrm>
            <a:off x="746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7" name="Rectangle 68"/>
          <p:cNvSpPr>
            <a:spLocks noChangeArrowheads="1"/>
          </p:cNvSpPr>
          <p:nvPr userDrawn="1"/>
        </p:nvSpPr>
        <p:spPr bwMode="auto">
          <a:xfrm>
            <a:off x="746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8" name="Rectangle 69"/>
          <p:cNvSpPr>
            <a:spLocks noChangeArrowheads="1"/>
          </p:cNvSpPr>
          <p:nvPr userDrawn="1"/>
        </p:nvSpPr>
        <p:spPr bwMode="auto">
          <a:xfrm>
            <a:off x="746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89" name="Rectangle 70"/>
          <p:cNvSpPr>
            <a:spLocks noChangeArrowheads="1"/>
          </p:cNvSpPr>
          <p:nvPr userDrawn="1"/>
        </p:nvSpPr>
        <p:spPr bwMode="auto">
          <a:xfrm>
            <a:off x="746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0" name="Rectangle 71"/>
          <p:cNvSpPr>
            <a:spLocks noChangeArrowheads="1"/>
          </p:cNvSpPr>
          <p:nvPr userDrawn="1"/>
        </p:nvSpPr>
        <p:spPr bwMode="auto">
          <a:xfrm>
            <a:off x="784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1" name="Rectangle 72"/>
          <p:cNvSpPr>
            <a:spLocks noChangeArrowheads="1"/>
          </p:cNvSpPr>
          <p:nvPr userDrawn="1"/>
        </p:nvSpPr>
        <p:spPr bwMode="auto">
          <a:xfrm>
            <a:off x="784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2" name="Rectangle 73"/>
          <p:cNvSpPr>
            <a:spLocks noChangeArrowheads="1"/>
          </p:cNvSpPr>
          <p:nvPr userDrawn="1"/>
        </p:nvSpPr>
        <p:spPr bwMode="auto">
          <a:xfrm>
            <a:off x="784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3" name="Rectangle 74"/>
          <p:cNvSpPr>
            <a:spLocks noChangeArrowheads="1"/>
          </p:cNvSpPr>
          <p:nvPr userDrawn="1"/>
        </p:nvSpPr>
        <p:spPr bwMode="auto">
          <a:xfrm>
            <a:off x="784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4" name="Rectangle 75"/>
          <p:cNvSpPr>
            <a:spLocks noChangeArrowheads="1"/>
          </p:cNvSpPr>
          <p:nvPr userDrawn="1"/>
        </p:nvSpPr>
        <p:spPr bwMode="auto">
          <a:xfrm>
            <a:off x="784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5" name="Rectangle 76"/>
          <p:cNvSpPr>
            <a:spLocks noChangeArrowheads="1"/>
          </p:cNvSpPr>
          <p:nvPr userDrawn="1"/>
        </p:nvSpPr>
        <p:spPr bwMode="auto">
          <a:xfrm>
            <a:off x="784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6" name="Rectangle 77"/>
          <p:cNvSpPr>
            <a:spLocks noChangeArrowheads="1"/>
          </p:cNvSpPr>
          <p:nvPr userDrawn="1"/>
        </p:nvSpPr>
        <p:spPr bwMode="auto">
          <a:xfrm>
            <a:off x="784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7" name="Rectangle 78"/>
          <p:cNvSpPr>
            <a:spLocks noChangeArrowheads="1"/>
          </p:cNvSpPr>
          <p:nvPr userDrawn="1"/>
        </p:nvSpPr>
        <p:spPr bwMode="auto">
          <a:xfrm>
            <a:off x="784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8" name="Rectangle 79"/>
          <p:cNvSpPr>
            <a:spLocks noChangeArrowheads="1"/>
          </p:cNvSpPr>
          <p:nvPr userDrawn="1"/>
        </p:nvSpPr>
        <p:spPr bwMode="auto">
          <a:xfrm>
            <a:off x="784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99" name="Rectangle 80"/>
          <p:cNvSpPr>
            <a:spLocks noChangeArrowheads="1"/>
          </p:cNvSpPr>
          <p:nvPr userDrawn="1"/>
        </p:nvSpPr>
        <p:spPr bwMode="auto">
          <a:xfrm>
            <a:off x="784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0" name="Rectangle 81"/>
          <p:cNvSpPr>
            <a:spLocks noChangeArrowheads="1"/>
          </p:cNvSpPr>
          <p:nvPr userDrawn="1"/>
        </p:nvSpPr>
        <p:spPr bwMode="auto">
          <a:xfrm>
            <a:off x="784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1" name="Rectangle 82"/>
          <p:cNvSpPr>
            <a:spLocks noChangeArrowheads="1"/>
          </p:cNvSpPr>
          <p:nvPr userDrawn="1"/>
        </p:nvSpPr>
        <p:spPr bwMode="auto">
          <a:xfrm>
            <a:off x="784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2" name="Rectangle 83"/>
          <p:cNvSpPr>
            <a:spLocks noChangeArrowheads="1"/>
          </p:cNvSpPr>
          <p:nvPr userDrawn="1"/>
        </p:nvSpPr>
        <p:spPr bwMode="auto">
          <a:xfrm>
            <a:off x="784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3" name="Rectangle 84"/>
          <p:cNvSpPr>
            <a:spLocks noChangeArrowheads="1"/>
          </p:cNvSpPr>
          <p:nvPr userDrawn="1"/>
        </p:nvSpPr>
        <p:spPr bwMode="auto">
          <a:xfrm>
            <a:off x="784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4" name="Rectangle 85"/>
          <p:cNvSpPr>
            <a:spLocks noChangeArrowheads="1"/>
          </p:cNvSpPr>
          <p:nvPr userDrawn="1"/>
        </p:nvSpPr>
        <p:spPr bwMode="auto">
          <a:xfrm>
            <a:off x="784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5" name="Rectangle 86"/>
          <p:cNvSpPr>
            <a:spLocks noChangeArrowheads="1"/>
          </p:cNvSpPr>
          <p:nvPr userDrawn="1"/>
        </p:nvSpPr>
        <p:spPr bwMode="auto">
          <a:xfrm>
            <a:off x="784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6" name="Rectangle 87"/>
          <p:cNvSpPr>
            <a:spLocks noChangeArrowheads="1"/>
          </p:cNvSpPr>
          <p:nvPr userDrawn="1"/>
        </p:nvSpPr>
        <p:spPr bwMode="auto">
          <a:xfrm>
            <a:off x="822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7" name="Rectangle 88"/>
          <p:cNvSpPr>
            <a:spLocks noChangeArrowheads="1"/>
          </p:cNvSpPr>
          <p:nvPr userDrawn="1"/>
        </p:nvSpPr>
        <p:spPr bwMode="auto">
          <a:xfrm>
            <a:off x="822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8" name="Rectangle 89"/>
          <p:cNvSpPr>
            <a:spLocks noChangeArrowheads="1"/>
          </p:cNvSpPr>
          <p:nvPr userDrawn="1"/>
        </p:nvSpPr>
        <p:spPr bwMode="auto">
          <a:xfrm>
            <a:off x="822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09" name="Rectangle 90"/>
          <p:cNvSpPr>
            <a:spLocks noChangeArrowheads="1"/>
          </p:cNvSpPr>
          <p:nvPr userDrawn="1"/>
        </p:nvSpPr>
        <p:spPr bwMode="auto">
          <a:xfrm>
            <a:off x="822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0" name="Rectangle 91"/>
          <p:cNvSpPr>
            <a:spLocks noChangeArrowheads="1"/>
          </p:cNvSpPr>
          <p:nvPr userDrawn="1"/>
        </p:nvSpPr>
        <p:spPr bwMode="auto">
          <a:xfrm>
            <a:off x="822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1" name="Rectangle 92"/>
          <p:cNvSpPr>
            <a:spLocks noChangeArrowheads="1"/>
          </p:cNvSpPr>
          <p:nvPr userDrawn="1"/>
        </p:nvSpPr>
        <p:spPr bwMode="auto">
          <a:xfrm>
            <a:off x="822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2" name="Rectangle 93"/>
          <p:cNvSpPr>
            <a:spLocks noChangeArrowheads="1"/>
          </p:cNvSpPr>
          <p:nvPr userDrawn="1"/>
        </p:nvSpPr>
        <p:spPr bwMode="auto">
          <a:xfrm>
            <a:off x="822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3" name="Rectangle 94"/>
          <p:cNvSpPr>
            <a:spLocks noChangeArrowheads="1"/>
          </p:cNvSpPr>
          <p:nvPr userDrawn="1"/>
        </p:nvSpPr>
        <p:spPr bwMode="auto">
          <a:xfrm>
            <a:off x="822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4" name="Rectangle 95"/>
          <p:cNvSpPr>
            <a:spLocks noChangeArrowheads="1"/>
          </p:cNvSpPr>
          <p:nvPr userDrawn="1"/>
        </p:nvSpPr>
        <p:spPr bwMode="auto">
          <a:xfrm>
            <a:off x="822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5" name="Rectangle 96"/>
          <p:cNvSpPr>
            <a:spLocks noChangeArrowheads="1"/>
          </p:cNvSpPr>
          <p:nvPr userDrawn="1"/>
        </p:nvSpPr>
        <p:spPr bwMode="auto">
          <a:xfrm>
            <a:off x="822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6" name="Rectangle 97"/>
          <p:cNvSpPr>
            <a:spLocks noChangeArrowheads="1"/>
          </p:cNvSpPr>
          <p:nvPr userDrawn="1"/>
        </p:nvSpPr>
        <p:spPr bwMode="auto">
          <a:xfrm>
            <a:off x="822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 name="Rectangle 98"/>
          <p:cNvSpPr>
            <a:spLocks noChangeArrowheads="1"/>
          </p:cNvSpPr>
          <p:nvPr userDrawn="1"/>
        </p:nvSpPr>
        <p:spPr bwMode="auto">
          <a:xfrm>
            <a:off x="822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 name="Rectangle 99"/>
          <p:cNvSpPr>
            <a:spLocks noChangeArrowheads="1"/>
          </p:cNvSpPr>
          <p:nvPr userDrawn="1"/>
        </p:nvSpPr>
        <p:spPr bwMode="auto">
          <a:xfrm>
            <a:off x="822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 name="Rectangle 100"/>
          <p:cNvSpPr>
            <a:spLocks noChangeArrowheads="1"/>
          </p:cNvSpPr>
          <p:nvPr userDrawn="1"/>
        </p:nvSpPr>
        <p:spPr bwMode="auto">
          <a:xfrm>
            <a:off x="822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 name="Rectangle 101"/>
          <p:cNvSpPr>
            <a:spLocks noChangeArrowheads="1"/>
          </p:cNvSpPr>
          <p:nvPr userDrawn="1"/>
        </p:nvSpPr>
        <p:spPr bwMode="auto">
          <a:xfrm>
            <a:off x="822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 name="Rectangle 102"/>
          <p:cNvSpPr>
            <a:spLocks noChangeArrowheads="1"/>
          </p:cNvSpPr>
          <p:nvPr userDrawn="1"/>
        </p:nvSpPr>
        <p:spPr bwMode="auto">
          <a:xfrm>
            <a:off x="822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 name="Rectangle 103"/>
          <p:cNvSpPr>
            <a:spLocks noChangeArrowheads="1"/>
          </p:cNvSpPr>
          <p:nvPr userDrawn="1"/>
        </p:nvSpPr>
        <p:spPr bwMode="auto">
          <a:xfrm>
            <a:off x="861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 name="Rectangle 104"/>
          <p:cNvSpPr>
            <a:spLocks noChangeArrowheads="1"/>
          </p:cNvSpPr>
          <p:nvPr userDrawn="1"/>
        </p:nvSpPr>
        <p:spPr bwMode="auto">
          <a:xfrm>
            <a:off x="861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 name="Rectangle 105"/>
          <p:cNvSpPr>
            <a:spLocks noChangeArrowheads="1"/>
          </p:cNvSpPr>
          <p:nvPr userDrawn="1"/>
        </p:nvSpPr>
        <p:spPr bwMode="auto">
          <a:xfrm>
            <a:off x="861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 name="Rectangle 106"/>
          <p:cNvSpPr>
            <a:spLocks noChangeArrowheads="1"/>
          </p:cNvSpPr>
          <p:nvPr userDrawn="1"/>
        </p:nvSpPr>
        <p:spPr bwMode="auto">
          <a:xfrm>
            <a:off x="861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 name="Rectangle 107"/>
          <p:cNvSpPr>
            <a:spLocks noChangeArrowheads="1"/>
          </p:cNvSpPr>
          <p:nvPr userDrawn="1"/>
        </p:nvSpPr>
        <p:spPr bwMode="auto">
          <a:xfrm>
            <a:off x="861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 name="Rectangle 108"/>
          <p:cNvSpPr>
            <a:spLocks noChangeArrowheads="1"/>
          </p:cNvSpPr>
          <p:nvPr userDrawn="1"/>
        </p:nvSpPr>
        <p:spPr bwMode="auto">
          <a:xfrm>
            <a:off x="861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 name="Rectangle 109"/>
          <p:cNvSpPr>
            <a:spLocks noChangeArrowheads="1"/>
          </p:cNvSpPr>
          <p:nvPr userDrawn="1"/>
        </p:nvSpPr>
        <p:spPr bwMode="auto">
          <a:xfrm>
            <a:off x="861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 name="Rectangle 110"/>
          <p:cNvSpPr>
            <a:spLocks noChangeArrowheads="1"/>
          </p:cNvSpPr>
          <p:nvPr userDrawn="1"/>
        </p:nvSpPr>
        <p:spPr bwMode="auto">
          <a:xfrm>
            <a:off x="861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 name="Rectangle 111"/>
          <p:cNvSpPr>
            <a:spLocks noChangeArrowheads="1"/>
          </p:cNvSpPr>
          <p:nvPr userDrawn="1"/>
        </p:nvSpPr>
        <p:spPr bwMode="auto">
          <a:xfrm>
            <a:off x="861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 name="Rectangle 112"/>
          <p:cNvSpPr>
            <a:spLocks noChangeArrowheads="1"/>
          </p:cNvSpPr>
          <p:nvPr userDrawn="1"/>
        </p:nvSpPr>
        <p:spPr bwMode="auto">
          <a:xfrm>
            <a:off x="861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 name="Rectangle 113"/>
          <p:cNvSpPr>
            <a:spLocks noChangeArrowheads="1"/>
          </p:cNvSpPr>
          <p:nvPr userDrawn="1"/>
        </p:nvSpPr>
        <p:spPr bwMode="auto">
          <a:xfrm>
            <a:off x="861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 name="Rectangle 114"/>
          <p:cNvSpPr>
            <a:spLocks noChangeArrowheads="1"/>
          </p:cNvSpPr>
          <p:nvPr userDrawn="1"/>
        </p:nvSpPr>
        <p:spPr bwMode="auto">
          <a:xfrm>
            <a:off x="861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 name="Rectangle 115"/>
          <p:cNvSpPr>
            <a:spLocks noChangeArrowheads="1"/>
          </p:cNvSpPr>
          <p:nvPr userDrawn="1"/>
        </p:nvSpPr>
        <p:spPr bwMode="auto">
          <a:xfrm>
            <a:off x="861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 name="Rectangle 116"/>
          <p:cNvSpPr>
            <a:spLocks noChangeArrowheads="1"/>
          </p:cNvSpPr>
          <p:nvPr userDrawn="1"/>
        </p:nvSpPr>
        <p:spPr bwMode="auto">
          <a:xfrm>
            <a:off x="861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 name="Rectangle 117"/>
          <p:cNvSpPr>
            <a:spLocks noChangeArrowheads="1"/>
          </p:cNvSpPr>
          <p:nvPr userDrawn="1"/>
        </p:nvSpPr>
        <p:spPr bwMode="auto">
          <a:xfrm>
            <a:off x="861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 name="Rectangle 118"/>
          <p:cNvSpPr>
            <a:spLocks noChangeArrowheads="1"/>
          </p:cNvSpPr>
          <p:nvPr userDrawn="1"/>
        </p:nvSpPr>
        <p:spPr bwMode="auto">
          <a:xfrm>
            <a:off x="861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 name="Rectangle 119"/>
          <p:cNvSpPr>
            <a:spLocks noChangeArrowheads="1"/>
          </p:cNvSpPr>
          <p:nvPr userDrawn="1"/>
        </p:nvSpPr>
        <p:spPr bwMode="auto">
          <a:xfrm>
            <a:off x="22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 name="Rectangle 120"/>
          <p:cNvSpPr>
            <a:spLocks noChangeArrowheads="1"/>
          </p:cNvSpPr>
          <p:nvPr userDrawn="1"/>
        </p:nvSpPr>
        <p:spPr bwMode="auto">
          <a:xfrm>
            <a:off x="22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 name="Rectangle 121"/>
          <p:cNvSpPr>
            <a:spLocks noChangeArrowheads="1"/>
          </p:cNvSpPr>
          <p:nvPr userDrawn="1"/>
        </p:nvSpPr>
        <p:spPr bwMode="auto">
          <a:xfrm>
            <a:off x="22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 name="Rectangle 122"/>
          <p:cNvSpPr>
            <a:spLocks noChangeArrowheads="1"/>
          </p:cNvSpPr>
          <p:nvPr userDrawn="1"/>
        </p:nvSpPr>
        <p:spPr bwMode="auto">
          <a:xfrm>
            <a:off x="22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 name="Rectangle 123"/>
          <p:cNvSpPr>
            <a:spLocks noChangeArrowheads="1"/>
          </p:cNvSpPr>
          <p:nvPr userDrawn="1"/>
        </p:nvSpPr>
        <p:spPr bwMode="auto">
          <a:xfrm>
            <a:off x="22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 name="Rectangle 124"/>
          <p:cNvSpPr>
            <a:spLocks noChangeArrowheads="1"/>
          </p:cNvSpPr>
          <p:nvPr userDrawn="1"/>
        </p:nvSpPr>
        <p:spPr bwMode="auto">
          <a:xfrm>
            <a:off x="22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 name="Rectangle 125"/>
          <p:cNvSpPr>
            <a:spLocks noChangeArrowheads="1"/>
          </p:cNvSpPr>
          <p:nvPr userDrawn="1"/>
        </p:nvSpPr>
        <p:spPr bwMode="auto">
          <a:xfrm>
            <a:off x="22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 name="Rectangle 126"/>
          <p:cNvSpPr>
            <a:spLocks noChangeArrowheads="1"/>
          </p:cNvSpPr>
          <p:nvPr userDrawn="1"/>
        </p:nvSpPr>
        <p:spPr bwMode="auto">
          <a:xfrm>
            <a:off x="22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 name="Rectangle 127"/>
          <p:cNvSpPr>
            <a:spLocks noChangeArrowheads="1"/>
          </p:cNvSpPr>
          <p:nvPr userDrawn="1"/>
        </p:nvSpPr>
        <p:spPr bwMode="auto">
          <a:xfrm>
            <a:off x="22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 name="Rectangle 128"/>
          <p:cNvSpPr>
            <a:spLocks noChangeArrowheads="1"/>
          </p:cNvSpPr>
          <p:nvPr userDrawn="1"/>
        </p:nvSpPr>
        <p:spPr bwMode="auto">
          <a:xfrm>
            <a:off x="22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 name="Rectangle 129"/>
          <p:cNvSpPr>
            <a:spLocks noChangeArrowheads="1"/>
          </p:cNvSpPr>
          <p:nvPr userDrawn="1"/>
        </p:nvSpPr>
        <p:spPr bwMode="auto">
          <a:xfrm>
            <a:off x="22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 name="Rectangle 130"/>
          <p:cNvSpPr>
            <a:spLocks noChangeArrowheads="1"/>
          </p:cNvSpPr>
          <p:nvPr userDrawn="1"/>
        </p:nvSpPr>
        <p:spPr bwMode="auto">
          <a:xfrm>
            <a:off x="22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 name="Rectangle 131"/>
          <p:cNvSpPr>
            <a:spLocks noChangeArrowheads="1"/>
          </p:cNvSpPr>
          <p:nvPr userDrawn="1"/>
        </p:nvSpPr>
        <p:spPr bwMode="auto">
          <a:xfrm>
            <a:off x="22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 name="Rectangle 132"/>
          <p:cNvSpPr>
            <a:spLocks noChangeArrowheads="1"/>
          </p:cNvSpPr>
          <p:nvPr userDrawn="1"/>
        </p:nvSpPr>
        <p:spPr bwMode="auto">
          <a:xfrm>
            <a:off x="22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 name="Rectangle 133"/>
          <p:cNvSpPr>
            <a:spLocks noChangeArrowheads="1"/>
          </p:cNvSpPr>
          <p:nvPr userDrawn="1"/>
        </p:nvSpPr>
        <p:spPr bwMode="auto">
          <a:xfrm>
            <a:off x="22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 name="Rectangle 134"/>
          <p:cNvSpPr>
            <a:spLocks noChangeArrowheads="1"/>
          </p:cNvSpPr>
          <p:nvPr userDrawn="1"/>
        </p:nvSpPr>
        <p:spPr bwMode="auto">
          <a:xfrm>
            <a:off x="22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 name="Rectangle 135"/>
          <p:cNvSpPr>
            <a:spLocks noChangeArrowheads="1"/>
          </p:cNvSpPr>
          <p:nvPr userDrawn="1"/>
        </p:nvSpPr>
        <p:spPr bwMode="auto">
          <a:xfrm>
            <a:off x="60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 name="Rectangle 136"/>
          <p:cNvSpPr>
            <a:spLocks noChangeArrowheads="1"/>
          </p:cNvSpPr>
          <p:nvPr userDrawn="1"/>
        </p:nvSpPr>
        <p:spPr bwMode="auto">
          <a:xfrm>
            <a:off x="60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 name="Rectangle 137"/>
          <p:cNvSpPr>
            <a:spLocks noChangeArrowheads="1"/>
          </p:cNvSpPr>
          <p:nvPr userDrawn="1"/>
        </p:nvSpPr>
        <p:spPr bwMode="auto">
          <a:xfrm>
            <a:off x="60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 name="Rectangle 138"/>
          <p:cNvSpPr>
            <a:spLocks noChangeArrowheads="1"/>
          </p:cNvSpPr>
          <p:nvPr userDrawn="1"/>
        </p:nvSpPr>
        <p:spPr bwMode="auto">
          <a:xfrm>
            <a:off x="60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 name="Rectangle 139"/>
          <p:cNvSpPr>
            <a:spLocks noChangeArrowheads="1"/>
          </p:cNvSpPr>
          <p:nvPr userDrawn="1"/>
        </p:nvSpPr>
        <p:spPr bwMode="auto">
          <a:xfrm>
            <a:off x="60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 name="Rectangle 140"/>
          <p:cNvSpPr>
            <a:spLocks noChangeArrowheads="1"/>
          </p:cNvSpPr>
          <p:nvPr userDrawn="1"/>
        </p:nvSpPr>
        <p:spPr bwMode="auto">
          <a:xfrm>
            <a:off x="60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 name="Rectangle 141"/>
          <p:cNvSpPr>
            <a:spLocks noChangeArrowheads="1"/>
          </p:cNvSpPr>
          <p:nvPr userDrawn="1"/>
        </p:nvSpPr>
        <p:spPr bwMode="auto">
          <a:xfrm>
            <a:off x="60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 name="Rectangle 142"/>
          <p:cNvSpPr>
            <a:spLocks noChangeArrowheads="1"/>
          </p:cNvSpPr>
          <p:nvPr userDrawn="1"/>
        </p:nvSpPr>
        <p:spPr bwMode="auto">
          <a:xfrm>
            <a:off x="60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 name="Rectangle 143"/>
          <p:cNvSpPr>
            <a:spLocks noChangeArrowheads="1"/>
          </p:cNvSpPr>
          <p:nvPr userDrawn="1"/>
        </p:nvSpPr>
        <p:spPr bwMode="auto">
          <a:xfrm>
            <a:off x="60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 name="Rectangle 144"/>
          <p:cNvSpPr>
            <a:spLocks noChangeArrowheads="1"/>
          </p:cNvSpPr>
          <p:nvPr userDrawn="1"/>
        </p:nvSpPr>
        <p:spPr bwMode="auto">
          <a:xfrm>
            <a:off x="60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 name="Rectangle 145"/>
          <p:cNvSpPr>
            <a:spLocks noChangeArrowheads="1"/>
          </p:cNvSpPr>
          <p:nvPr userDrawn="1"/>
        </p:nvSpPr>
        <p:spPr bwMode="auto">
          <a:xfrm>
            <a:off x="60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 name="Rectangle 146"/>
          <p:cNvSpPr>
            <a:spLocks noChangeArrowheads="1"/>
          </p:cNvSpPr>
          <p:nvPr userDrawn="1"/>
        </p:nvSpPr>
        <p:spPr bwMode="auto">
          <a:xfrm>
            <a:off x="60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 name="Rectangle 147"/>
          <p:cNvSpPr>
            <a:spLocks noChangeArrowheads="1"/>
          </p:cNvSpPr>
          <p:nvPr userDrawn="1"/>
        </p:nvSpPr>
        <p:spPr bwMode="auto">
          <a:xfrm>
            <a:off x="60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 name="Rectangle 148"/>
          <p:cNvSpPr>
            <a:spLocks noChangeArrowheads="1"/>
          </p:cNvSpPr>
          <p:nvPr userDrawn="1"/>
        </p:nvSpPr>
        <p:spPr bwMode="auto">
          <a:xfrm>
            <a:off x="60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 name="Rectangle 149"/>
          <p:cNvSpPr>
            <a:spLocks noChangeArrowheads="1"/>
          </p:cNvSpPr>
          <p:nvPr userDrawn="1"/>
        </p:nvSpPr>
        <p:spPr bwMode="auto">
          <a:xfrm>
            <a:off x="60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 name="Rectangle 150"/>
          <p:cNvSpPr>
            <a:spLocks noChangeArrowheads="1"/>
          </p:cNvSpPr>
          <p:nvPr userDrawn="1"/>
        </p:nvSpPr>
        <p:spPr bwMode="auto">
          <a:xfrm>
            <a:off x="60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 name="Rectangle 151"/>
          <p:cNvSpPr>
            <a:spLocks noChangeArrowheads="1"/>
          </p:cNvSpPr>
          <p:nvPr userDrawn="1"/>
        </p:nvSpPr>
        <p:spPr bwMode="auto">
          <a:xfrm>
            <a:off x="99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 name="Rectangle 152"/>
          <p:cNvSpPr>
            <a:spLocks noChangeArrowheads="1"/>
          </p:cNvSpPr>
          <p:nvPr userDrawn="1"/>
        </p:nvSpPr>
        <p:spPr bwMode="auto">
          <a:xfrm>
            <a:off x="99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 name="Rectangle 153"/>
          <p:cNvSpPr>
            <a:spLocks noChangeArrowheads="1"/>
          </p:cNvSpPr>
          <p:nvPr userDrawn="1"/>
        </p:nvSpPr>
        <p:spPr bwMode="auto">
          <a:xfrm>
            <a:off x="99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 name="Rectangle 154"/>
          <p:cNvSpPr>
            <a:spLocks noChangeArrowheads="1"/>
          </p:cNvSpPr>
          <p:nvPr userDrawn="1"/>
        </p:nvSpPr>
        <p:spPr bwMode="auto">
          <a:xfrm>
            <a:off x="99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 name="Rectangle 155"/>
          <p:cNvSpPr>
            <a:spLocks noChangeArrowheads="1"/>
          </p:cNvSpPr>
          <p:nvPr userDrawn="1"/>
        </p:nvSpPr>
        <p:spPr bwMode="auto">
          <a:xfrm>
            <a:off x="99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 name="Rectangle 156"/>
          <p:cNvSpPr>
            <a:spLocks noChangeArrowheads="1"/>
          </p:cNvSpPr>
          <p:nvPr userDrawn="1"/>
        </p:nvSpPr>
        <p:spPr bwMode="auto">
          <a:xfrm>
            <a:off x="99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 name="Rectangle 157"/>
          <p:cNvSpPr>
            <a:spLocks noChangeArrowheads="1"/>
          </p:cNvSpPr>
          <p:nvPr userDrawn="1"/>
        </p:nvSpPr>
        <p:spPr bwMode="auto">
          <a:xfrm>
            <a:off x="99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 name="Rectangle 158"/>
          <p:cNvSpPr>
            <a:spLocks noChangeArrowheads="1"/>
          </p:cNvSpPr>
          <p:nvPr userDrawn="1"/>
        </p:nvSpPr>
        <p:spPr bwMode="auto">
          <a:xfrm>
            <a:off x="99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 name="Rectangle 159"/>
          <p:cNvSpPr>
            <a:spLocks noChangeArrowheads="1"/>
          </p:cNvSpPr>
          <p:nvPr userDrawn="1"/>
        </p:nvSpPr>
        <p:spPr bwMode="auto">
          <a:xfrm>
            <a:off x="99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 name="Rectangle 160"/>
          <p:cNvSpPr>
            <a:spLocks noChangeArrowheads="1"/>
          </p:cNvSpPr>
          <p:nvPr userDrawn="1"/>
        </p:nvSpPr>
        <p:spPr bwMode="auto">
          <a:xfrm>
            <a:off x="99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 name="Rectangle 161"/>
          <p:cNvSpPr>
            <a:spLocks noChangeArrowheads="1"/>
          </p:cNvSpPr>
          <p:nvPr userDrawn="1"/>
        </p:nvSpPr>
        <p:spPr bwMode="auto">
          <a:xfrm>
            <a:off x="99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 name="Rectangle 162"/>
          <p:cNvSpPr>
            <a:spLocks noChangeArrowheads="1"/>
          </p:cNvSpPr>
          <p:nvPr userDrawn="1"/>
        </p:nvSpPr>
        <p:spPr bwMode="auto">
          <a:xfrm>
            <a:off x="99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 name="Rectangle 163"/>
          <p:cNvSpPr>
            <a:spLocks noChangeArrowheads="1"/>
          </p:cNvSpPr>
          <p:nvPr userDrawn="1"/>
        </p:nvSpPr>
        <p:spPr bwMode="auto">
          <a:xfrm>
            <a:off x="99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 name="Rectangle 164"/>
          <p:cNvSpPr>
            <a:spLocks noChangeArrowheads="1"/>
          </p:cNvSpPr>
          <p:nvPr userDrawn="1"/>
        </p:nvSpPr>
        <p:spPr bwMode="auto">
          <a:xfrm>
            <a:off x="99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 name="Rectangle 165"/>
          <p:cNvSpPr>
            <a:spLocks noChangeArrowheads="1"/>
          </p:cNvSpPr>
          <p:nvPr userDrawn="1"/>
        </p:nvSpPr>
        <p:spPr bwMode="auto">
          <a:xfrm>
            <a:off x="99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 name="Rectangle 166"/>
          <p:cNvSpPr>
            <a:spLocks noChangeArrowheads="1"/>
          </p:cNvSpPr>
          <p:nvPr userDrawn="1"/>
        </p:nvSpPr>
        <p:spPr bwMode="auto">
          <a:xfrm>
            <a:off x="99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 name="Rectangle 167"/>
          <p:cNvSpPr>
            <a:spLocks noChangeArrowheads="1"/>
          </p:cNvSpPr>
          <p:nvPr userDrawn="1"/>
        </p:nvSpPr>
        <p:spPr bwMode="auto">
          <a:xfrm>
            <a:off x="137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 name="Rectangle 168"/>
          <p:cNvSpPr>
            <a:spLocks noChangeArrowheads="1"/>
          </p:cNvSpPr>
          <p:nvPr userDrawn="1"/>
        </p:nvSpPr>
        <p:spPr bwMode="auto">
          <a:xfrm>
            <a:off x="1371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 name="Rectangle 169"/>
          <p:cNvSpPr>
            <a:spLocks noChangeArrowheads="1"/>
          </p:cNvSpPr>
          <p:nvPr userDrawn="1"/>
        </p:nvSpPr>
        <p:spPr bwMode="auto">
          <a:xfrm>
            <a:off x="1371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 name="Rectangle 170"/>
          <p:cNvSpPr>
            <a:spLocks noChangeArrowheads="1"/>
          </p:cNvSpPr>
          <p:nvPr userDrawn="1"/>
        </p:nvSpPr>
        <p:spPr bwMode="auto">
          <a:xfrm>
            <a:off x="137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 name="Rectangle 171"/>
          <p:cNvSpPr>
            <a:spLocks noChangeArrowheads="1"/>
          </p:cNvSpPr>
          <p:nvPr userDrawn="1"/>
        </p:nvSpPr>
        <p:spPr bwMode="auto">
          <a:xfrm>
            <a:off x="1371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 name="Rectangle 172"/>
          <p:cNvSpPr>
            <a:spLocks noChangeArrowheads="1"/>
          </p:cNvSpPr>
          <p:nvPr userDrawn="1"/>
        </p:nvSpPr>
        <p:spPr bwMode="auto">
          <a:xfrm>
            <a:off x="1371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 name="Rectangle 173"/>
          <p:cNvSpPr>
            <a:spLocks noChangeArrowheads="1"/>
          </p:cNvSpPr>
          <p:nvPr userDrawn="1"/>
        </p:nvSpPr>
        <p:spPr bwMode="auto">
          <a:xfrm>
            <a:off x="137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 name="Rectangle 174"/>
          <p:cNvSpPr>
            <a:spLocks noChangeArrowheads="1"/>
          </p:cNvSpPr>
          <p:nvPr userDrawn="1"/>
        </p:nvSpPr>
        <p:spPr bwMode="auto">
          <a:xfrm>
            <a:off x="137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 name="Rectangle 175"/>
          <p:cNvSpPr>
            <a:spLocks noChangeArrowheads="1"/>
          </p:cNvSpPr>
          <p:nvPr userDrawn="1"/>
        </p:nvSpPr>
        <p:spPr bwMode="auto">
          <a:xfrm>
            <a:off x="137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 name="Rectangle 176"/>
          <p:cNvSpPr>
            <a:spLocks noChangeArrowheads="1"/>
          </p:cNvSpPr>
          <p:nvPr userDrawn="1"/>
        </p:nvSpPr>
        <p:spPr bwMode="auto">
          <a:xfrm>
            <a:off x="137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 name="Rectangle 177"/>
          <p:cNvSpPr>
            <a:spLocks noChangeArrowheads="1"/>
          </p:cNvSpPr>
          <p:nvPr userDrawn="1"/>
        </p:nvSpPr>
        <p:spPr bwMode="auto">
          <a:xfrm>
            <a:off x="137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 name="Rectangle 178"/>
          <p:cNvSpPr>
            <a:spLocks noChangeArrowheads="1"/>
          </p:cNvSpPr>
          <p:nvPr userDrawn="1"/>
        </p:nvSpPr>
        <p:spPr bwMode="auto">
          <a:xfrm>
            <a:off x="137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 name="Rectangle 179"/>
          <p:cNvSpPr>
            <a:spLocks noChangeArrowheads="1"/>
          </p:cNvSpPr>
          <p:nvPr userDrawn="1"/>
        </p:nvSpPr>
        <p:spPr bwMode="auto">
          <a:xfrm>
            <a:off x="137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 name="Rectangle 180"/>
          <p:cNvSpPr>
            <a:spLocks noChangeArrowheads="1"/>
          </p:cNvSpPr>
          <p:nvPr userDrawn="1"/>
        </p:nvSpPr>
        <p:spPr bwMode="auto">
          <a:xfrm>
            <a:off x="137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 name="Rectangle 181"/>
          <p:cNvSpPr>
            <a:spLocks noChangeArrowheads="1"/>
          </p:cNvSpPr>
          <p:nvPr userDrawn="1"/>
        </p:nvSpPr>
        <p:spPr bwMode="auto">
          <a:xfrm>
            <a:off x="137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 name="Rectangle 182"/>
          <p:cNvSpPr>
            <a:spLocks noChangeArrowheads="1"/>
          </p:cNvSpPr>
          <p:nvPr userDrawn="1"/>
        </p:nvSpPr>
        <p:spPr bwMode="auto">
          <a:xfrm>
            <a:off x="137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 name="Rectangle 183"/>
          <p:cNvSpPr>
            <a:spLocks noChangeArrowheads="1"/>
          </p:cNvSpPr>
          <p:nvPr userDrawn="1"/>
        </p:nvSpPr>
        <p:spPr bwMode="auto">
          <a:xfrm>
            <a:off x="175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 name="Rectangle 184"/>
          <p:cNvSpPr>
            <a:spLocks noChangeArrowheads="1"/>
          </p:cNvSpPr>
          <p:nvPr userDrawn="1"/>
        </p:nvSpPr>
        <p:spPr bwMode="auto">
          <a:xfrm>
            <a:off x="1752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 name="Rectangle 185"/>
          <p:cNvSpPr>
            <a:spLocks noChangeArrowheads="1"/>
          </p:cNvSpPr>
          <p:nvPr userDrawn="1"/>
        </p:nvSpPr>
        <p:spPr bwMode="auto">
          <a:xfrm>
            <a:off x="1752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 name="Rectangle 186"/>
          <p:cNvSpPr>
            <a:spLocks noChangeArrowheads="1"/>
          </p:cNvSpPr>
          <p:nvPr userDrawn="1"/>
        </p:nvSpPr>
        <p:spPr bwMode="auto">
          <a:xfrm>
            <a:off x="175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 name="Rectangle 187"/>
          <p:cNvSpPr>
            <a:spLocks noChangeArrowheads="1"/>
          </p:cNvSpPr>
          <p:nvPr userDrawn="1"/>
        </p:nvSpPr>
        <p:spPr bwMode="auto">
          <a:xfrm>
            <a:off x="1752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 name="Rectangle 188"/>
          <p:cNvSpPr>
            <a:spLocks noChangeArrowheads="1"/>
          </p:cNvSpPr>
          <p:nvPr userDrawn="1"/>
        </p:nvSpPr>
        <p:spPr bwMode="auto">
          <a:xfrm>
            <a:off x="1752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 name="Rectangle 189"/>
          <p:cNvSpPr>
            <a:spLocks noChangeArrowheads="1"/>
          </p:cNvSpPr>
          <p:nvPr userDrawn="1"/>
        </p:nvSpPr>
        <p:spPr bwMode="auto">
          <a:xfrm>
            <a:off x="175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 name="Rectangle 190"/>
          <p:cNvSpPr>
            <a:spLocks noChangeArrowheads="1"/>
          </p:cNvSpPr>
          <p:nvPr userDrawn="1"/>
        </p:nvSpPr>
        <p:spPr bwMode="auto">
          <a:xfrm>
            <a:off x="175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 name="Rectangle 191"/>
          <p:cNvSpPr>
            <a:spLocks noChangeArrowheads="1"/>
          </p:cNvSpPr>
          <p:nvPr userDrawn="1"/>
        </p:nvSpPr>
        <p:spPr bwMode="auto">
          <a:xfrm>
            <a:off x="175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 name="Rectangle 192"/>
          <p:cNvSpPr>
            <a:spLocks noChangeArrowheads="1"/>
          </p:cNvSpPr>
          <p:nvPr userDrawn="1"/>
        </p:nvSpPr>
        <p:spPr bwMode="auto">
          <a:xfrm>
            <a:off x="175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 name="Rectangle 193"/>
          <p:cNvSpPr>
            <a:spLocks noChangeArrowheads="1"/>
          </p:cNvSpPr>
          <p:nvPr userDrawn="1"/>
        </p:nvSpPr>
        <p:spPr bwMode="auto">
          <a:xfrm>
            <a:off x="175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 name="Rectangle 194"/>
          <p:cNvSpPr>
            <a:spLocks noChangeArrowheads="1"/>
          </p:cNvSpPr>
          <p:nvPr userDrawn="1"/>
        </p:nvSpPr>
        <p:spPr bwMode="auto">
          <a:xfrm>
            <a:off x="175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 name="Rectangle 195"/>
          <p:cNvSpPr>
            <a:spLocks noChangeArrowheads="1"/>
          </p:cNvSpPr>
          <p:nvPr userDrawn="1"/>
        </p:nvSpPr>
        <p:spPr bwMode="auto">
          <a:xfrm>
            <a:off x="175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 name="Rectangle 196"/>
          <p:cNvSpPr>
            <a:spLocks noChangeArrowheads="1"/>
          </p:cNvSpPr>
          <p:nvPr userDrawn="1"/>
        </p:nvSpPr>
        <p:spPr bwMode="auto">
          <a:xfrm>
            <a:off x="175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 name="Rectangle 197"/>
          <p:cNvSpPr>
            <a:spLocks noChangeArrowheads="1"/>
          </p:cNvSpPr>
          <p:nvPr userDrawn="1"/>
        </p:nvSpPr>
        <p:spPr bwMode="auto">
          <a:xfrm>
            <a:off x="175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 name="Rectangle 198"/>
          <p:cNvSpPr>
            <a:spLocks noChangeArrowheads="1"/>
          </p:cNvSpPr>
          <p:nvPr userDrawn="1"/>
        </p:nvSpPr>
        <p:spPr bwMode="auto">
          <a:xfrm>
            <a:off x="175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 name="Rectangle 199"/>
          <p:cNvSpPr>
            <a:spLocks noChangeArrowheads="1"/>
          </p:cNvSpPr>
          <p:nvPr userDrawn="1"/>
        </p:nvSpPr>
        <p:spPr bwMode="auto">
          <a:xfrm>
            <a:off x="213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 name="Rectangle 200"/>
          <p:cNvSpPr>
            <a:spLocks noChangeArrowheads="1"/>
          </p:cNvSpPr>
          <p:nvPr userDrawn="1"/>
        </p:nvSpPr>
        <p:spPr bwMode="auto">
          <a:xfrm>
            <a:off x="2133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 name="Rectangle 201"/>
          <p:cNvSpPr>
            <a:spLocks noChangeArrowheads="1"/>
          </p:cNvSpPr>
          <p:nvPr userDrawn="1"/>
        </p:nvSpPr>
        <p:spPr bwMode="auto">
          <a:xfrm>
            <a:off x="213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 name="Rectangle 202"/>
          <p:cNvSpPr>
            <a:spLocks noChangeArrowheads="1"/>
          </p:cNvSpPr>
          <p:nvPr userDrawn="1"/>
        </p:nvSpPr>
        <p:spPr bwMode="auto">
          <a:xfrm>
            <a:off x="213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 name="Rectangle 203"/>
          <p:cNvSpPr>
            <a:spLocks noChangeArrowheads="1"/>
          </p:cNvSpPr>
          <p:nvPr userDrawn="1"/>
        </p:nvSpPr>
        <p:spPr bwMode="auto">
          <a:xfrm>
            <a:off x="2133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 name="Rectangle 204"/>
          <p:cNvSpPr>
            <a:spLocks noChangeArrowheads="1"/>
          </p:cNvSpPr>
          <p:nvPr userDrawn="1"/>
        </p:nvSpPr>
        <p:spPr bwMode="auto">
          <a:xfrm>
            <a:off x="2133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 name="Rectangle 205"/>
          <p:cNvSpPr>
            <a:spLocks noChangeArrowheads="1"/>
          </p:cNvSpPr>
          <p:nvPr userDrawn="1"/>
        </p:nvSpPr>
        <p:spPr bwMode="auto">
          <a:xfrm>
            <a:off x="213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 name="Rectangle 206"/>
          <p:cNvSpPr>
            <a:spLocks noChangeArrowheads="1"/>
          </p:cNvSpPr>
          <p:nvPr userDrawn="1"/>
        </p:nvSpPr>
        <p:spPr bwMode="auto">
          <a:xfrm>
            <a:off x="213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 name="Rectangle 207"/>
          <p:cNvSpPr>
            <a:spLocks noChangeArrowheads="1"/>
          </p:cNvSpPr>
          <p:nvPr userDrawn="1"/>
        </p:nvSpPr>
        <p:spPr bwMode="auto">
          <a:xfrm>
            <a:off x="213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 name="Rectangle 208"/>
          <p:cNvSpPr>
            <a:spLocks noChangeArrowheads="1"/>
          </p:cNvSpPr>
          <p:nvPr userDrawn="1"/>
        </p:nvSpPr>
        <p:spPr bwMode="auto">
          <a:xfrm>
            <a:off x="213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 name="Rectangle 209"/>
          <p:cNvSpPr>
            <a:spLocks noChangeArrowheads="1"/>
          </p:cNvSpPr>
          <p:nvPr userDrawn="1"/>
        </p:nvSpPr>
        <p:spPr bwMode="auto">
          <a:xfrm>
            <a:off x="213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 name="Rectangle 210"/>
          <p:cNvSpPr>
            <a:spLocks noChangeArrowheads="1"/>
          </p:cNvSpPr>
          <p:nvPr userDrawn="1"/>
        </p:nvSpPr>
        <p:spPr bwMode="auto">
          <a:xfrm>
            <a:off x="213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 name="Rectangle 211"/>
          <p:cNvSpPr>
            <a:spLocks noChangeArrowheads="1"/>
          </p:cNvSpPr>
          <p:nvPr userDrawn="1"/>
        </p:nvSpPr>
        <p:spPr bwMode="auto">
          <a:xfrm>
            <a:off x="213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 name="Rectangle 212"/>
          <p:cNvSpPr>
            <a:spLocks noChangeArrowheads="1"/>
          </p:cNvSpPr>
          <p:nvPr userDrawn="1"/>
        </p:nvSpPr>
        <p:spPr bwMode="auto">
          <a:xfrm>
            <a:off x="213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 name="Rectangle 213"/>
          <p:cNvSpPr>
            <a:spLocks noChangeArrowheads="1"/>
          </p:cNvSpPr>
          <p:nvPr userDrawn="1"/>
        </p:nvSpPr>
        <p:spPr bwMode="auto">
          <a:xfrm>
            <a:off x="213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 name="Rectangle 214"/>
          <p:cNvSpPr>
            <a:spLocks noChangeArrowheads="1"/>
          </p:cNvSpPr>
          <p:nvPr userDrawn="1"/>
        </p:nvSpPr>
        <p:spPr bwMode="auto">
          <a:xfrm>
            <a:off x="213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 name="Rectangle 215"/>
          <p:cNvSpPr>
            <a:spLocks noChangeArrowheads="1"/>
          </p:cNvSpPr>
          <p:nvPr userDrawn="1"/>
        </p:nvSpPr>
        <p:spPr bwMode="auto">
          <a:xfrm>
            <a:off x="251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 name="Rectangle 216"/>
          <p:cNvSpPr>
            <a:spLocks noChangeArrowheads="1"/>
          </p:cNvSpPr>
          <p:nvPr userDrawn="1"/>
        </p:nvSpPr>
        <p:spPr bwMode="auto">
          <a:xfrm>
            <a:off x="251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 name="Rectangle 217"/>
          <p:cNvSpPr>
            <a:spLocks noChangeArrowheads="1"/>
          </p:cNvSpPr>
          <p:nvPr userDrawn="1"/>
        </p:nvSpPr>
        <p:spPr bwMode="auto">
          <a:xfrm>
            <a:off x="251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 name="Rectangle 218"/>
          <p:cNvSpPr>
            <a:spLocks noChangeArrowheads="1"/>
          </p:cNvSpPr>
          <p:nvPr userDrawn="1"/>
        </p:nvSpPr>
        <p:spPr bwMode="auto">
          <a:xfrm>
            <a:off x="251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 name="Rectangle 219"/>
          <p:cNvSpPr>
            <a:spLocks noChangeArrowheads="1"/>
          </p:cNvSpPr>
          <p:nvPr userDrawn="1"/>
        </p:nvSpPr>
        <p:spPr bwMode="auto">
          <a:xfrm>
            <a:off x="2514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 name="Rectangle 220"/>
          <p:cNvSpPr>
            <a:spLocks noChangeArrowheads="1"/>
          </p:cNvSpPr>
          <p:nvPr userDrawn="1"/>
        </p:nvSpPr>
        <p:spPr bwMode="auto">
          <a:xfrm>
            <a:off x="2514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 name="Rectangle 221"/>
          <p:cNvSpPr>
            <a:spLocks noChangeArrowheads="1"/>
          </p:cNvSpPr>
          <p:nvPr userDrawn="1"/>
        </p:nvSpPr>
        <p:spPr bwMode="auto">
          <a:xfrm>
            <a:off x="251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 name="Rectangle 222"/>
          <p:cNvSpPr>
            <a:spLocks noChangeArrowheads="1"/>
          </p:cNvSpPr>
          <p:nvPr userDrawn="1"/>
        </p:nvSpPr>
        <p:spPr bwMode="auto">
          <a:xfrm>
            <a:off x="251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 name="Rectangle 223"/>
          <p:cNvSpPr>
            <a:spLocks noChangeArrowheads="1"/>
          </p:cNvSpPr>
          <p:nvPr userDrawn="1"/>
        </p:nvSpPr>
        <p:spPr bwMode="auto">
          <a:xfrm>
            <a:off x="251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 name="Rectangle 224"/>
          <p:cNvSpPr>
            <a:spLocks noChangeArrowheads="1"/>
          </p:cNvSpPr>
          <p:nvPr userDrawn="1"/>
        </p:nvSpPr>
        <p:spPr bwMode="auto">
          <a:xfrm>
            <a:off x="251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 name="Rectangle 225"/>
          <p:cNvSpPr>
            <a:spLocks noChangeArrowheads="1"/>
          </p:cNvSpPr>
          <p:nvPr userDrawn="1"/>
        </p:nvSpPr>
        <p:spPr bwMode="auto">
          <a:xfrm>
            <a:off x="251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 name="Rectangle 226"/>
          <p:cNvSpPr>
            <a:spLocks noChangeArrowheads="1"/>
          </p:cNvSpPr>
          <p:nvPr userDrawn="1"/>
        </p:nvSpPr>
        <p:spPr bwMode="auto">
          <a:xfrm>
            <a:off x="251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 name="Rectangle 227"/>
          <p:cNvSpPr>
            <a:spLocks noChangeArrowheads="1"/>
          </p:cNvSpPr>
          <p:nvPr userDrawn="1"/>
        </p:nvSpPr>
        <p:spPr bwMode="auto">
          <a:xfrm>
            <a:off x="251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 name="Rectangle 228"/>
          <p:cNvSpPr>
            <a:spLocks noChangeArrowheads="1"/>
          </p:cNvSpPr>
          <p:nvPr userDrawn="1"/>
        </p:nvSpPr>
        <p:spPr bwMode="auto">
          <a:xfrm>
            <a:off x="251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 name="Rectangle 229"/>
          <p:cNvSpPr>
            <a:spLocks noChangeArrowheads="1"/>
          </p:cNvSpPr>
          <p:nvPr userDrawn="1"/>
        </p:nvSpPr>
        <p:spPr bwMode="auto">
          <a:xfrm>
            <a:off x="251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 name="Rectangle 230"/>
          <p:cNvSpPr>
            <a:spLocks noChangeArrowheads="1"/>
          </p:cNvSpPr>
          <p:nvPr userDrawn="1"/>
        </p:nvSpPr>
        <p:spPr bwMode="auto">
          <a:xfrm>
            <a:off x="251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 name="Rectangle 231"/>
          <p:cNvSpPr>
            <a:spLocks noChangeArrowheads="1"/>
          </p:cNvSpPr>
          <p:nvPr userDrawn="1"/>
        </p:nvSpPr>
        <p:spPr bwMode="auto">
          <a:xfrm>
            <a:off x="289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 name="Rectangle 232"/>
          <p:cNvSpPr>
            <a:spLocks noChangeArrowheads="1"/>
          </p:cNvSpPr>
          <p:nvPr userDrawn="1"/>
        </p:nvSpPr>
        <p:spPr bwMode="auto">
          <a:xfrm>
            <a:off x="2895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 name="Rectangle 233"/>
          <p:cNvSpPr>
            <a:spLocks noChangeArrowheads="1"/>
          </p:cNvSpPr>
          <p:nvPr userDrawn="1"/>
        </p:nvSpPr>
        <p:spPr bwMode="auto">
          <a:xfrm>
            <a:off x="2895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 name="Rectangle 234"/>
          <p:cNvSpPr>
            <a:spLocks noChangeArrowheads="1"/>
          </p:cNvSpPr>
          <p:nvPr userDrawn="1"/>
        </p:nvSpPr>
        <p:spPr bwMode="auto">
          <a:xfrm>
            <a:off x="289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 name="Rectangle 235"/>
          <p:cNvSpPr>
            <a:spLocks noChangeArrowheads="1"/>
          </p:cNvSpPr>
          <p:nvPr userDrawn="1"/>
        </p:nvSpPr>
        <p:spPr bwMode="auto">
          <a:xfrm>
            <a:off x="2895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 name="Rectangle 236"/>
          <p:cNvSpPr>
            <a:spLocks noChangeArrowheads="1"/>
          </p:cNvSpPr>
          <p:nvPr userDrawn="1"/>
        </p:nvSpPr>
        <p:spPr bwMode="auto">
          <a:xfrm>
            <a:off x="2895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 name="Rectangle 237"/>
          <p:cNvSpPr>
            <a:spLocks noChangeArrowheads="1"/>
          </p:cNvSpPr>
          <p:nvPr userDrawn="1"/>
        </p:nvSpPr>
        <p:spPr bwMode="auto">
          <a:xfrm>
            <a:off x="289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 name="Rectangle 238"/>
          <p:cNvSpPr>
            <a:spLocks noChangeArrowheads="1"/>
          </p:cNvSpPr>
          <p:nvPr userDrawn="1"/>
        </p:nvSpPr>
        <p:spPr bwMode="auto">
          <a:xfrm>
            <a:off x="289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 name="Rectangle 239"/>
          <p:cNvSpPr>
            <a:spLocks noChangeArrowheads="1"/>
          </p:cNvSpPr>
          <p:nvPr userDrawn="1"/>
        </p:nvSpPr>
        <p:spPr bwMode="auto">
          <a:xfrm>
            <a:off x="289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 name="Rectangle 240"/>
          <p:cNvSpPr>
            <a:spLocks noChangeArrowheads="1"/>
          </p:cNvSpPr>
          <p:nvPr userDrawn="1"/>
        </p:nvSpPr>
        <p:spPr bwMode="auto">
          <a:xfrm>
            <a:off x="289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 name="Rectangle 241"/>
          <p:cNvSpPr>
            <a:spLocks noChangeArrowheads="1"/>
          </p:cNvSpPr>
          <p:nvPr userDrawn="1"/>
        </p:nvSpPr>
        <p:spPr bwMode="auto">
          <a:xfrm>
            <a:off x="289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 name="Rectangle 242"/>
          <p:cNvSpPr>
            <a:spLocks noChangeArrowheads="1"/>
          </p:cNvSpPr>
          <p:nvPr userDrawn="1"/>
        </p:nvSpPr>
        <p:spPr bwMode="auto">
          <a:xfrm>
            <a:off x="289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 name="Rectangle 243"/>
          <p:cNvSpPr>
            <a:spLocks noChangeArrowheads="1"/>
          </p:cNvSpPr>
          <p:nvPr userDrawn="1"/>
        </p:nvSpPr>
        <p:spPr bwMode="auto">
          <a:xfrm>
            <a:off x="289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 name="Rectangle 244"/>
          <p:cNvSpPr>
            <a:spLocks noChangeArrowheads="1"/>
          </p:cNvSpPr>
          <p:nvPr userDrawn="1"/>
        </p:nvSpPr>
        <p:spPr bwMode="auto">
          <a:xfrm>
            <a:off x="289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 name="Rectangle 245"/>
          <p:cNvSpPr>
            <a:spLocks noChangeArrowheads="1"/>
          </p:cNvSpPr>
          <p:nvPr userDrawn="1"/>
        </p:nvSpPr>
        <p:spPr bwMode="auto">
          <a:xfrm>
            <a:off x="289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 name="Rectangle 246"/>
          <p:cNvSpPr>
            <a:spLocks noChangeArrowheads="1"/>
          </p:cNvSpPr>
          <p:nvPr userDrawn="1"/>
        </p:nvSpPr>
        <p:spPr bwMode="auto">
          <a:xfrm>
            <a:off x="289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 name="Rectangle 247"/>
          <p:cNvSpPr>
            <a:spLocks noChangeArrowheads="1"/>
          </p:cNvSpPr>
          <p:nvPr userDrawn="1"/>
        </p:nvSpPr>
        <p:spPr bwMode="auto">
          <a:xfrm>
            <a:off x="327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 name="Rectangle 248"/>
          <p:cNvSpPr>
            <a:spLocks noChangeArrowheads="1"/>
          </p:cNvSpPr>
          <p:nvPr userDrawn="1"/>
        </p:nvSpPr>
        <p:spPr bwMode="auto">
          <a:xfrm>
            <a:off x="327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 name="Rectangle 249"/>
          <p:cNvSpPr>
            <a:spLocks noChangeArrowheads="1"/>
          </p:cNvSpPr>
          <p:nvPr userDrawn="1"/>
        </p:nvSpPr>
        <p:spPr bwMode="auto">
          <a:xfrm>
            <a:off x="327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 name="Rectangle 250"/>
          <p:cNvSpPr>
            <a:spLocks noChangeArrowheads="1"/>
          </p:cNvSpPr>
          <p:nvPr userDrawn="1"/>
        </p:nvSpPr>
        <p:spPr bwMode="auto">
          <a:xfrm>
            <a:off x="327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 name="Rectangle 251"/>
          <p:cNvSpPr>
            <a:spLocks noChangeArrowheads="1"/>
          </p:cNvSpPr>
          <p:nvPr userDrawn="1"/>
        </p:nvSpPr>
        <p:spPr bwMode="auto">
          <a:xfrm>
            <a:off x="3276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 name="Rectangle 252"/>
          <p:cNvSpPr>
            <a:spLocks noChangeArrowheads="1"/>
          </p:cNvSpPr>
          <p:nvPr userDrawn="1"/>
        </p:nvSpPr>
        <p:spPr bwMode="auto">
          <a:xfrm>
            <a:off x="3276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 name="Rectangle 253"/>
          <p:cNvSpPr>
            <a:spLocks noChangeArrowheads="1"/>
          </p:cNvSpPr>
          <p:nvPr userDrawn="1"/>
        </p:nvSpPr>
        <p:spPr bwMode="auto">
          <a:xfrm>
            <a:off x="327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 name="Rectangle 254"/>
          <p:cNvSpPr>
            <a:spLocks noChangeArrowheads="1"/>
          </p:cNvSpPr>
          <p:nvPr userDrawn="1"/>
        </p:nvSpPr>
        <p:spPr bwMode="auto">
          <a:xfrm>
            <a:off x="327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 name="Rectangle 255"/>
          <p:cNvSpPr>
            <a:spLocks noChangeArrowheads="1"/>
          </p:cNvSpPr>
          <p:nvPr userDrawn="1"/>
        </p:nvSpPr>
        <p:spPr bwMode="auto">
          <a:xfrm>
            <a:off x="327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 name="Rectangle 256"/>
          <p:cNvSpPr>
            <a:spLocks noChangeArrowheads="1"/>
          </p:cNvSpPr>
          <p:nvPr userDrawn="1"/>
        </p:nvSpPr>
        <p:spPr bwMode="auto">
          <a:xfrm>
            <a:off x="327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 name="Rectangle 257"/>
          <p:cNvSpPr>
            <a:spLocks noChangeArrowheads="1"/>
          </p:cNvSpPr>
          <p:nvPr userDrawn="1"/>
        </p:nvSpPr>
        <p:spPr bwMode="auto">
          <a:xfrm>
            <a:off x="327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 name="Rectangle 258"/>
          <p:cNvSpPr>
            <a:spLocks noChangeArrowheads="1"/>
          </p:cNvSpPr>
          <p:nvPr userDrawn="1"/>
        </p:nvSpPr>
        <p:spPr bwMode="auto">
          <a:xfrm>
            <a:off x="327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 name="Rectangle 259"/>
          <p:cNvSpPr>
            <a:spLocks noChangeArrowheads="1"/>
          </p:cNvSpPr>
          <p:nvPr userDrawn="1"/>
        </p:nvSpPr>
        <p:spPr bwMode="auto">
          <a:xfrm>
            <a:off x="327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 name="Rectangle 260"/>
          <p:cNvSpPr>
            <a:spLocks noChangeArrowheads="1"/>
          </p:cNvSpPr>
          <p:nvPr userDrawn="1"/>
        </p:nvSpPr>
        <p:spPr bwMode="auto">
          <a:xfrm>
            <a:off x="327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 name="Rectangle 261"/>
          <p:cNvSpPr>
            <a:spLocks noChangeArrowheads="1"/>
          </p:cNvSpPr>
          <p:nvPr userDrawn="1"/>
        </p:nvSpPr>
        <p:spPr bwMode="auto">
          <a:xfrm>
            <a:off x="327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 name="Rectangle 262"/>
          <p:cNvSpPr>
            <a:spLocks noChangeArrowheads="1"/>
          </p:cNvSpPr>
          <p:nvPr userDrawn="1"/>
        </p:nvSpPr>
        <p:spPr bwMode="auto">
          <a:xfrm>
            <a:off x="327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 name="Rectangle 263"/>
          <p:cNvSpPr>
            <a:spLocks noChangeArrowheads="1"/>
          </p:cNvSpPr>
          <p:nvPr userDrawn="1"/>
        </p:nvSpPr>
        <p:spPr bwMode="auto">
          <a:xfrm>
            <a:off x="365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 name="Rectangle 264"/>
          <p:cNvSpPr>
            <a:spLocks noChangeArrowheads="1"/>
          </p:cNvSpPr>
          <p:nvPr userDrawn="1"/>
        </p:nvSpPr>
        <p:spPr bwMode="auto">
          <a:xfrm>
            <a:off x="365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 name="Rectangle 265"/>
          <p:cNvSpPr>
            <a:spLocks noChangeArrowheads="1"/>
          </p:cNvSpPr>
          <p:nvPr userDrawn="1"/>
        </p:nvSpPr>
        <p:spPr bwMode="auto">
          <a:xfrm>
            <a:off x="365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 name="Rectangle 266"/>
          <p:cNvSpPr>
            <a:spLocks noChangeArrowheads="1"/>
          </p:cNvSpPr>
          <p:nvPr userDrawn="1"/>
        </p:nvSpPr>
        <p:spPr bwMode="auto">
          <a:xfrm>
            <a:off x="365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 name="Rectangle 267"/>
          <p:cNvSpPr>
            <a:spLocks noChangeArrowheads="1"/>
          </p:cNvSpPr>
          <p:nvPr userDrawn="1"/>
        </p:nvSpPr>
        <p:spPr bwMode="auto">
          <a:xfrm>
            <a:off x="3657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 name="Rectangle 268"/>
          <p:cNvSpPr>
            <a:spLocks noChangeArrowheads="1"/>
          </p:cNvSpPr>
          <p:nvPr userDrawn="1"/>
        </p:nvSpPr>
        <p:spPr bwMode="auto">
          <a:xfrm>
            <a:off x="365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 name="Rectangle 269"/>
          <p:cNvSpPr>
            <a:spLocks noChangeArrowheads="1"/>
          </p:cNvSpPr>
          <p:nvPr userDrawn="1"/>
        </p:nvSpPr>
        <p:spPr bwMode="auto">
          <a:xfrm>
            <a:off x="365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 name="Rectangle 270"/>
          <p:cNvSpPr>
            <a:spLocks noChangeArrowheads="1"/>
          </p:cNvSpPr>
          <p:nvPr userDrawn="1"/>
        </p:nvSpPr>
        <p:spPr bwMode="auto">
          <a:xfrm>
            <a:off x="365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 name="Rectangle 271"/>
          <p:cNvSpPr>
            <a:spLocks noChangeArrowheads="1"/>
          </p:cNvSpPr>
          <p:nvPr userDrawn="1"/>
        </p:nvSpPr>
        <p:spPr bwMode="auto">
          <a:xfrm>
            <a:off x="365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 name="Rectangle 272"/>
          <p:cNvSpPr>
            <a:spLocks noChangeArrowheads="1"/>
          </p:cNvSpPr>
          <p:nvPr userDrawn="1"/>
        </p:nvSpPr>
        <p:spPr bwMode="auto">
          <a:xfrm>
            <a:off x="365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 name="Rectangle 273"/>
          <p:cNvSpPr>
            <a:spLocks noChangeArrowheads="1"/>
          </p:cNvSpPr>
          <p:nvPr userDrawn="1"/>
        </p:nvSpPr>
        <p:spPr bwMode="auto">
          <a:xfrm>
            <a:off x="365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 name="Rectangle 274"/>
          <p:cNvSpPr>
            <a:spLocks noChangeArrowheads="1"/>
          </p:cNvSpPr>
          <p:nvPr userDrawn="1"/>
        </p:nvSpPr>
        <p:spPr bwMode="auto">
          <a:xfrm>
            <a:off x="365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 name="Rectangle 275"/>
          <p:cNvSpPr>
            <a:spLocks noChangeArrowheads="1"/>
          </p:cNvSpPr>
          <p:nvPr userDrawn="1"/>
        </p:nvSpPr>
        <p:spPr bwMode="auto">
          <a:xfrm>
            <a:off x="365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 name="Rectangle 276"/>
          <p:cNvSpPr>
            <a:spLocks noChangeArrowheads="1"/>
          </p:cNvSpPr>
          <p:nvPr userDrawn="1"/>
        </p:nvSpPr>
        <p:spPr bwMode="auto">
          <a:xfrm>
            <a:off x="365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 name="Rectangle 277"/>
          <p:cNvSpPr>
            <a:spLocks noChangeArrowheads="1"/>
          </p:cNvSpPr>
          <p:nvPr userDrawn="1"/>
        </p:nvSpPr>
        <p:spPr bwMode="auto">
          <a:xfrm>
            <a:off x="365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 name="Rectangle 278"/>
          <p:cNvSpPr>
            <a:spLocks noChangeArrowheads="1"/>
          </p:cNvSpPr>
          <p:nvPr userDrawn="1"/>
        </p:nvSpPr>
        <p:spPr bwMode="auto">
          <a:xfrm>
            <a:off x="365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 name="Rectangle 279"/>
          <p:cNvSpPr>
            <a:spLocks noChangeArrowheads="1"/>
          </p:cNvSpPr>
          <p:nvPr userDrawn="1"/>
        </p:nvSpPr>
        <p:spPr bwMode="auto">
          <a:xfrm>
            <a:off x="403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 name="Rectangle 280"/>
          <p:cNvSpPr>
            <a:spLocks noChangeArrowheads="1"/>
          </p:cNvSpPr>
          <p:nvPr userDrawn="1"/>
        </p:nvSpPr>
        <p:spPr bwMode="auto">
          <a:xfrm>
            <a:off x="403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 name="Rectangle 281"/>
          <p:cNvSpPr>
            <a:spLocks noChangeArrowheads="1"/>
          </p:cNvSpPr>
          <p:nvPr userDrawn="1"/>
        </p:nvSpPr>
        <p:spPr bwMode="auto">
          <a:xfrm>
            <a:off x="403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 name="Rectangle 282"/>
          <p:cNvSpPr>
            <a:spLocks noChangeArrowheads="1"/>
          </p:cNvSpPr>
          <p:nvPr userDrawn="1"/>
        </p:nvSpPr>
        <p:spPr bwMode="auto">
          <a:xfrm>
            <a:off x="403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 name="Rectangle 283"/>
          <p:cNvSpPr>
            <a:spLocks noChangeArrowheads="1"/>
          </p:cNvSpPr>
          <p:nvPr userDrawn="1"/>
        </p:nvSpPr>
        <p:spPr bwMode="auto">
          <a:xfrm>
            <a:off x="403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 name="Rectangle 284"/>
          <p:cNvSpPr>
            <a:spLocks noChangeArrowheads="1"/>
          </p:cNvSpPr>
          <p:nvPr userDrawn="1"/>
        </p:nvSpPr>
        <p:spPr bwMode="auto">
          <a:xfrm>
            <a:off x="403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 name="Rectangle 285"/>
          <p:cNvSpPr>
            <a:spLocks noChangeArrowheads="1"/>
          </p:cNvSpPr>
          <p:nvPr userDrawn="1"/>
        </p:nvSpPr>
        <p:spPr bwMode="auto">
          <a:xfrm>
            <a:off x="403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 name="Rectangle 286"/>
          <p:cNvSpPr>
            <a:spLocks noChangeArrowheads="1"/>
          </p:cNvSpPr>
          <p:nvPr userDrawn="1"/>
        </p:nvSpPr>
        <p:spPr bwMode="auto">
          <a:xfrm>
            <a:off x="403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 name="Rectangle 287"/>
          <p:cNvSpPr>
            <a:spLocks noChangeArrowheads="1"/>
          </p:cNvSpPr>
          <p:nvPr userDrawn="1"/>
        </p:nvSpPr>
        <p:spPr bwMode="auto">
          <a:xfrm>
            <a:off x="403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 name="Rectangle 288"/>
          <p:cNvSpPr>
            <a:spLocks noChangeArrowheads="1"/>
          </p:cNvSpPr>
          <p:nvPr userDrawn="1"/>
        </p:nvSpPr>
        <p:spPr bwMode="auto">
          <a:xfrm>
            <a:off x="403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 name="Rectangle 289"/>
          <p:cNvSpPr>
            <a:spLocks noChangeArrowheads="1"/>
          </p:cNvSpPr>
          <p:nvPr userDrawn="1"/>
        </p:nvSpPr>
        <p:spPr bwMode="auto">
          <a:xfrm>
            <a:off x="403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 name="Rectangle 290"/>
          <p:cNvSpPr>
            <a:spLocks noChangeArrowheads="1"/>
          </p:cNvSpPr>
          <p:nvPr userDrawn="1"/>
        </p:nvSpPr>
        <p:spPr bwMode="auto">
          <a:xfrm>
            <a:off x="403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 name="Rectangle 291"/>
          <p:cNvSpPr>
            <a:spLocks noChangeArrowheads="1"/>
          </p:cNvSpPr>
          <p:nvPr userDrawn="1"/>
        </p:nvSpPr>
        <p:spPr bwMode="auto">
          <a:xfrm>
            <a:off x="403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 name="Rectangle 292"/>
          <p:cNvSpPr>
            <a:spLocks noChangeArrowheads="1"/>
          </p:cNvSpPr>
          <p:nvPr userDrawn="1"/>
        </p:nvSpPr>
        <p:spPr bwMode="auto">
          <a:xfrm>
            <a:off x="403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 name="Rectangle 293"/>
          <p:cNvSpPr>
            <a:spLocks noChangeArrowheads="1"/>
          </p:cNvSpPr>
          <p:nvPr userDrawn="1"/>
        </p:nvSpPr>
        <p:spPr bwMode="auto">
          <a:xfrm>
            <a:off x="403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 name="Rectangle 294"/>
          <p:cNvSpPr>
            <a:spLocks noChangeArrowheads="1"/>
          </p:cNvSpPr>
          <p:nvPr userDrawn="1"/>
        </p:nvSpPr>
        <p:spPr bwMode="auto">
          <a:xfrm>
            <a:off x="403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 name="Rectangle 295"/>
          <p:cNvSpPr>
            <a:spLocks noChangeArrowheads="1"/>
          </p:cNvSpPr>
          <p:nvPr userDrawn="1"/>
        </p:nvSpPr>
        <p:spPr bwMode="auto">
          <a:xfrm>
            <a:off x="441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 name="Rectangle 296"/>
          <p:cNvSpPr>
            <a:spLocks noChangeArrowheads="1"/>
          </p:cNvSpPr>
          <p:nvPr userDrawn="1"/>
        </p:nvSpPr>
        <p:spPr bwMode="auto">
          <a:xfrm>
            <a:off x="441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 name="Rectangle 297"/>
          <p:cNvSpPr>
            <a:spLocks noChangeArrowheads="1"/>
          </p:cNvSpPr>
          <p:nvPr userDrawn="1"/>
        </p:nvSpPr>
        <p:spPr bwMode="auto">
          <a:xfrm>
            <a:off x="441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 name="Rectangle 298"/>
          <p:cNvSpPr>
            <a:spLocks noChangeArrowheads="1"/>
          </p:cNvSpPr>
          <p:nvPr userDrawn="1"/>
        </p:nvSpPr>
        <p:spPr bwMode="auto">
          <a:xfrm>
            <a:off x="441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 name="Rectangle 299"/>
          <p:cNvSpPr>
            <a:spLocks noChangeArrowheads="1"/>
          </p:cNvSpPr>
          <p:nvPr userDrawn="1"/>
        </p:nvSpPr>
        <p:spPr bwMode="auto">
          <a:xfrm>
            <a:off x="441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 name="Rectangle 300"/>
          <p:cNvSpPr>
            <a:spLocks noChangeArrowheads="1"/>
          </p:cNvSpPr>
          <p:nvPr userDrawn="1"/>
        </p:nvSpPr>
        <p:spPr bwMode="auto">
          <a:xfrm>
            <a:off x="441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 name="Rectangle 301"/>
          <p:cNvSpPr>
            <a:spLocks noChangeArrowheads="1"/>
          </p:cNvSpPr>
          <p:nvPr userDrawn="1"/>
        </p:nvSpPr>
        <p:spPr bwMode="auto">
          <a:xfrm>
            <a:off x="441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 name="Rectangle 302"/>
          <p:cNvSpPr>
            <a:spLocks noChangeArrowheads="1"/>
          </p:cNvSpPr>
          <p:nvPr userDrawn="1"/>
        </p:nvSpPr>
        <p:spPr bwMode="auto">
          <a:xfrm>
            <a:off x="441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 name="Rectangle 303"/>
          <p:cNvSpPr>
            <a:spLocks noChangeArrowheads="1"/>
          </p:cNvSpPr>
          <p:nvPr userDrawn="1"/>
        </p:nvSpPr>
        <p:spPr bwMode="auto">
          <a:xfrm>
            <a:off x="441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 name="Rectangle 304"/>
          <p:cNvSpPr>
            <a:spLocks noChangeArrowheads="1"/>
          </p:cNvSpPr>
          <p:nvPr userDrawn="1"/>
        </p:nvSpPr>
        <p:spPr bwMode="auto">
          <a:xfrm>
            <a:off x="441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 name="Rectangle 305"/>
          <p:cNvSpPr>
            <a:spLocks noChangeArrowheads="1"/>
          </p:cNvSpPr>
          <p:nvPr userDrawn="1"/>
        </p:nvSpPr>
        <p:spPr bwMode="auto">
          <a:xfrm>
            <a:off x="441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 name="Rectangle 306"/>
          <p:cNvSpPr>
            <a:spLocks noChangeArrowheads="1"/>
          </p:cNvSpPr>
          <p:nvPr userDrawn="1"/>
        </p:nvSpPr>
        <p:spPr bwMode="auto">
          <a:xfrm>
            <a:off x="441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 name="Rectangle 307"/>
          <p:cNvSpPr>
            <a:spLocks noChangeArrowheads="1"/>
          </p:cNvSpPr>
          <p:nvPr userDrawn="1"/>
        </p:nvSpPr>
        <p:spPr bwMode="auto">
          <a:xfrm>
            <a:off x="441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 name="Rectangle 308"/>
          <p:cNvSpPr>
            <a:spLocks noChangeArrowheads="1"/>
          </p:cNvSpPr>
          <p:nvPr userDrawn="1"/>
        </p:nvSpPr>
        <p:spPr bwMode="auto">
          <a:xfrm>
            <a:off x="441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 name="Rectangle 309"/>
          <p:cNvSpPr>
            <a:spLocks noChangeArrowheads="1"/>
          </p:cNvSpPr>
          <p:nvPr userDrawn="1"/>
        </p:nvSpPr>
        <p:spPr bwMode="auto">
          <a:xfrm>
            <a:off x="441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 name="Rectangle 310"/>
          <p:cNvSpPr>
            <a:spLocks noChangeArrowheads="1"/>
          </p:cNvSpPr>
          <p:nvPr userDrawn="1"/>
        </p:nvSpPr>
        <p:spPr bwMode="auto">
          <a:xfrm>
            <a:off x="441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 name="Rectangle 311"/>
          <p:cNvSpPr>
            <a:spLocks noChangeArrowheads="1"/>
          </p:cNvSpPr>
          <p:nvPr userDrawn="1"/>
        </p:nvSpPr>
        <p:spPr bwMode="auto">
          <a:xfrm>
            <a:off x="480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 name="Rectangle 312"/>
          <p:cNvSpPr>
            <a:spLocks noChangeArrowheads="1"/>
          </p:cNvSpPr>
          <p:nvPr userDrawn="1"/>
        </p:nvSpPr>
        <p:spPr bwMode="auto">
          <a:xfrm>
            <a:off x="480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 name="Rectangle 313"/>
          <p:cNvSpPr>
            <a:spLocks noChangeArrowheads="1"/>
          </p:cNvSpPr>
          <p:nvPr userDrawn="1"/>
        </p:nvSpPr>
        <p:spPr bwMode="auto">
          <a:xfrm>
            <a:off x="480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 name="Rectangle 314"/>
          <p:cNvSpPr>
            <a:spLocks noChangeArrowheads="1"/>
          </p:cNvSpPr>
          <p:nvPr userDrawn="1"/>
        </p:nvSpPr>
        <p:spPr bwMode="auto">
          <a:xfrm>
            <a:off x="480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 name="Rectangle 315"/>
          <p:cNvSpPr>
            <a:spLocks noChangeArrowheads="1"/>
          </p:cNvSpPr>
          <p:nvPr userDrawn="1"/>
        </p:nvSpPr>
        <p:spPr bwMode="auto">
          <a:xfrm>
            <a:off x="480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 name="Rectangle 316"/>
          <p:cNvSpPr>
            <a:spLocks noChangeArrowheads="1"/>
          </p:cNvSpPr>
          <p:nvPr userDrawn="1"/>
        </p:nvSpPr>
        <p:spPr bwMode="auto">
          <a:xfrm>
            <a:off x="480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 name="Rectangle 317"/>
          <p:cNvSpPr>
            <a:spLocks noChangeArrowheads="1"/>
          </p:cNvSpPr>
          <p:nvPr userDrawn="1"/>
        </p:nvSpPr>
        <p:spPr bwMode="auto">
          <a:xfrm>
            <a:off x="480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 name="Rectangle 318"/>
          <p:cNvSpPr>
            <a:spLocks noChangeArrowheads="1"/>
          </p:cNvSpPr>
          <p:nvPr userDrawn="1"/>
        </p:nvSpPr>
        <p:spPr bwMode="auto">
          <a:xfrm>
            <a:off x="480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 name="Rectangle 319"/>
          <p:cNvSpPr>
            <a:spLocks noChangeArrowheads="1"/>
          </p:cNvSpPr>
          <p:nvPr userDrawn="1"/>
        </p:nvSpPr>
        <p:spPr bwMode="auto">
          <a:xfrm>
            <a:off x="480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 name="Rectangle 320"/>
          <p:cNvSpPr>
            <a:spLocks noChangeArrowheads="1"/>
          </p:cNvSpPr>
          <p:nvPr userDrawn="1"/>
        </p:nvSpPr>
        <p:spPr bwMode="auto">
          <a:xfrm>
            <a:off x="480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 name="Rectangle 321"/>
          <p:cNvSpPr>
            <a:spLocks noChangeArrowheads="1"/>
          </p:cNvSpPr>
          <p:nvPr userDrawn="1"/>
        </p:nvSpPr>
        <p:spPr bwMode="auto">
          <a:xfrm>
            <a:off x="480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 name="Rectangle 322"/>
          <p:cNvSpPr>
            <a:spLocks noChangeArrowheads="1"/>
          </p:cNvSpPr>
          <p:nvPr userDrawn="1"/>
        </p:nvSpPr>
        <p:spPr bwMode="auto">
          <a:xfrm>
            <a:off x="480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 name="Rectangle 323"/>
          <p:cNvSpPr>
            <a:spLocks noChangeArrowheads="1"/>
          </p:cNvSpPr>
          <p:nvPr userDrawn="1"/>
        </p:nvSpPr>
        <p:spPr bwMode="auto">
          <a:xfrm>
            <a:off x="480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 name="Rectangle 324"/>
          <p:cNvSpPr>
            <a:spLocks noChangeArrowheads="1"/>
          </p:cNvSpPr>
          <p:nvPr userDrawn="1"/>
        </p:nvSpPr>
        <p:spPr bwMode="auto">
          <a:xfrm>
            <a:off x="480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 name="Rectangle 325"/>
          <p:cNvSpPr>
            <a:spLocks noChangeArrowheads="1"/>
          </p:cNvSpPr>
          <p:nvPr userDrawn="1"/>
        </p:nvSpPr>
        <p:spPr bwMode="auto">
          <a:xfrm>
            <a:off x="480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 name="Rectangle 326"/>
          <p:cNvSpPr>
            <a:spLocks noChangeArrowheads="1"/>
          </p:cNvSpPr>
          <p:nvPr userDrawn="1"/>
        </p:nvSpPr>
        <p:spPr bwMode="auto">
          <a:xfrm>
            <a:off x="480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 name="Rectangle 327"/>
          <p:cNvSpPr>
            <a:spLocks noChangeArrowheads="1"/>
          </p:cNvSpPr>
          <p:nvPr userDrawn="1"/>
        </p:nvSpPr>
        <p:spPr bwMode="auto">
          <a:xfrm>
            <a:off x="518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 name="Rectangle 328"/>
          <p:cNvSpPr>
            <a:spLocks noChangeArrowheads="1"/>
          </p:cNvSpPr>
          <p:nvPr userDrawn="1"/>
        </p:nvSpPr>
        <p:spPr bwMode="auto">
          <a:xfrm>
            <a:off x="5181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 name="Rectangle 329"/>
          <p:cNvSpPr>
            <a:spLocks noChangeArrowheads="1"/>
          </p:cNvSpPr>
          <p:nvPr userDrawn="1"/>
        </p:nvSpPr>
        <p:spPr bwMode="auto">
          <a:xfrm>
            <a:off x="5181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 name="Rectangle 330"/>
          <p:cNvSpPr>
            <a:spLocks noChangeArrowheads="1"/>
          </p:cNvSpPr>
          <p:nvPr userDrawn="1"/>
        </p:nvSpPr>
        <p:spPr bwMode="auto">
          <a:xfrm>
            <a:off x="518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 name="Rectangle 331"/>
          <p:cNvSpPr>
            <a:spLocks noChangeArrowheads="1"/>
          </p:cNvSpPr>
          <p:nvPr userDrawn="1"/>
        </p:nvSpPr>
        <p:spPr bwMode="auto">
          <a:xfrm>
            <a:off x="5181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 name="Rectangle 332"/>
          <p:cNvSpPr>
            <a:spLocks noChangeArrowheads="1"/>
          </p:cNvSpPr>
          <p:nvPr userDrawn="1"/>
        </p:nvSpPr>
        <p:spPr bwMode="auto">
          <a:xfrm>
            <a:off x="5181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 name="Rectangle 333"/>
          <p:cNvSpPr>
            <a:spLocks noChangeArrowheads="1"/>
          </p:cNvSpPr>
          <p:nvPr userDrawn="1"/>
        </p:nvSpPr>
        <p:spPr bwMode="auto">
          <a:xfrm>
            <a:off x="518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 name="Rectangle 334"/>
          <p:cNvSpPr>
            <a:spLocks noChangeArrowheads="1"/>
          </p:cNvSpPr>
          <p:nvPr userDrawn="1"/>
        </p:nvSpPr>
        <p:spPr bwMode="auto">
          <a:xfrm>
            <a:off x="518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 name="Rectangle 335"/>
          <p:cNvSpPr>
            <a:spLocks noChangeArrowheads="1"/>
          </p:cNvSpPr>
          <p:nvPr userDrawn="1"/>
        </p:nvSpPr>
        <p:spPr bwMode="auto">
          <a:xfrm>
            <a:off x="518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 name="Rectangle 336"/>
          <p:cNvSpPr>
            <a:spLocks noChangeArrowheads="1"/>
          </p:cNvSpPr>
          <p:nvPr userDrawn="1"/>
        </p:nvSpPr>
        <p:spPr bwMode="auto">
          <a:xfrm>
            <a:off x="518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 name="Rectangle 337"/>
          <p:cNvSpPr>
            <a:spLocks noChangeArrowheads="1"/>
          </p:cNvSpPr>
          <p:nvPr userDrawn="1"/>
        </p:nvSpPr>
        <p:spPr bwMode="auto">
          <a:xfrm>
            <a:off x="518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 name="Rectangle 338"/>
          <p:cNvSpPr>
            <a:spLocks noChangeArrowheads="1"/>
          </p:cNvSpPr>
          <p:nvPr userDrawn="1"/>
        </p:nvSpPr>
        <p:spPr bwMode="auto">
          <a:xfrm>
            <a:off x="518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 name="Rectangle 339"/>
          <p:cNvSpPr>
            <a:spLocks noChangeArrowheads="1"/>
          </p:cNvSpPr>
          <p:nvPr userDrawn="1"/>
        </p:nvSpPr>
        <p:spPr bwMode="auto">
          <a:xfrm>
            <a:off x="518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 name="Rectangle 340"/>
          <p:cNvSpPr>
            <a:spLocks noChangeArrowheads="1"/>
          </p:cNvSpPr>
          <p:nvPr userDrawn="1"/>
        </p:nvSpPr>
        <p:spPr bwMode="auto">
          <a:xfrm>
            <a:off x="518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 name="Rectangle 341"/>
          <p:cNvSpPr>
            <a:spLocks noChangeArrowheads="1"/>
          </p:cNvSpPr>
          <p:nvPr userDrawn="1"/>
        </p:nvSpPr>
        <p:spPr bwMode="auto">
          <a:xfrm>
            <a:off x="518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 name="Rectangle 342"/>
          <p:cNvSpPr>
            <a:spLocks noChangeArrowheads="1"/>
          </p:cNvSpPr>
          <p:nvPr userDrawn="1"/>
        </p:nvSpPr>
        <p:spPr bwMode="auto">
          <a:xfrm>
            <a:off x="518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 name="Rectangle 343"/>
          <p:cNvSpPr>
            <a:spLocks noChangeArrowheads="1"/>
          </p:cNvSpPr>
          <p:nvPr userDrawn="1"/>
        </p:nvSpPr>
        <p:spPr bwMode="auto">
          <a:xfrm>
            <a:off x="556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 name="Rectangle 344"/>
          <p:cNvSpPr>
            <a:spLocks noChangeArrowheads="1"/>
          </p:cNvSpPr>
          <p:nvPr userDrawn="1"/>
        </p:nvSpPr>
        <p:spPr bwMode="auto">
          <a:xfrm>
            <a:off x="5562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 name="Rectangle 345"/>
          <p:cNvSpPr>
            <a:spLocks noChangeArrowheads="1"/>
          </p:cNvSpPr>
          <p:nvPr userDrawn="1"/>
        </p:nvSpPr>
        <p:spPr bwMode="auto">
          <a:xfrm>
            <a:off x="5562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 name="Rectangle 346"/>
          <p:cNvSpPr>
            <a:spLocks noChangeArrowheads="1"/>
          </p:cNvSpPr>
          <p:nvPr userDrawn="1"/>
        </p:nvSpPr>
        <p:spPr bwMode="auto">
          <a:xfrm>
            <a:off x="556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 name="Rectangle 347"/>
          <p:cNvSpPr>
            <a:spLocks noChangeArrowheads="1"/>
          </p:cNvSpPr>
          <p:nvPr userDrawn="1"/>
        </p:nvSpPr>
        <p:spPr bwMode="auto">
          <a:xfrm>
            <a:off x="5562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 name="Rectangle 348"/>
          <p:cNvSpPr>
            <a:spLocks noChangeArrowheads="1"/>
          </p:cNvSpPr>
          <p:nvPr userDrawn="1"/>
        </p:nvSpPr>
        <p:spPr bwMode="auto">
          <a:xfrm>
            <a:off x="5562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 name="Rectangle 349"/>
          <p:cNvSpPr>
            <a:spLocks noChangeArrowheads="1"/>
          </p:cNvSpPr>
          <p:nvPr userDrawn="1"/>
        </p:nvSpPr>
        <p:spPr bwMode="auto">
          <a:xfrm>
            <a:off x="556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 name="Rectangle 350"/>
          <p:cNvSpPr>
            <a:spLocks noChangeArrowheads="1"/>
          </p:cNvSpPr>
          <p:nvPr userDrawn="1"/>
        </p:nvSpPr>
        <p:spPr bwMode="auto">
          <a:xfrm>
            <a:off x="556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 name="Rectangle 351"/>
          <p:cNvSpPr>
            <a:spLocks noChangeArrowheads="1"/>
          </p:cNvSpPr>
          <p:nvPr userDrawn="1"/>
        </p:nvSpPr>
        <p:spPr bwMode="auto">
          <a:xfrm>
            <a:off x="556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 name="Rectangle 352"/>
          <p:cNvSpPr>
            <a:spLocks noChangeArrowheads="1"/>
          </p:cNvSpPr>
          <p:nvPr userDrawn="1"/>
        </p:nvSpPr>
        <p:spPr bwMode="auto">
          <a:xfrm>
            <a:off x="556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 name="Rectangle 353"/>
          <p:cNvSpPr>
            <a:spLocks noChangeArrowheads="1"/>
          </p:cNvSpPr>
          <p:nvPr userDrawn="1"/>
        </p:nvSpPr>
        <p:spPr bwMode="auto">
          <a:xfrm>
            <a:off x="556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 name="Rectangle 354"/>
          <p:cNvSpPr>
            <a:spLocks noChangeArrowheads="1"/>
          </p:cNvSpPr>
          <p:nvPr userDrawn="1"/>
        </p:nvSpPr>
        <p:spPr bwMode="auto">
          <a:xfrm>
            <a:off x="556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 name="Rectangle 355"/>
          <p:cNvSpPr>
            <a:spLocks noChangeArrowheads="1"/>
          </p:cNvSpPr>
          <p:nvPr userDrawn="1"/>
        </p:nvSpPr>
        <p:spPr bwMode="auto">
          <a:xfrm>
            <a:off x="556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 name="Rectangle 356"/>
          <p:cNvSpPr>
            <a:spLocks noChangeArrowheads="1"/>
          </p:cNvSpPr>
          <p:nvPr userDrawn="1"/>
        </p:nvSpPr>
        <p:spPr bwMode="auto">
          <a:xfrm>
            <a:off x="556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 name="Rectangle 357"/>
          <p:cNvSpPr>
            <a:spLocks noChangeArrowheads="1"/>
          </p:cNvSpPr>
          <p:nvPr userDrawn="1"/>
        </p:nvSpPr>
        <p:spPr bwMode="auto">
          <a:xfrm>
            <a:off x="556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 name="Rectangle 358"/>
          <p:cNvSpPr>
            <a:spLocks noChangeArrowheads="1"/>
          </p:cNvSpPr>
          <p:nvPr userDrawn="1"/>
        </p:nvSpPr>
        <p:spPr bwMode="auto">
          <a:xfrm>
            <a:off x="556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 name="Rectangle 359"/>
          <p:cNvSpPr>
            <a:spLocks noChangeArrowheads="1"/>
          </p:cNvSpPr>
          <p:nvPr userDrawn="1"/>
        </p:nvSpPr>
        <p:spPr bwMode="auto">
          <a:xfrm>
            <a:off x="594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 name="Rectangle 360"/>
          <p:cNvSpPr>
            <a:spLocks noChangeArrowheads="1"/>
          </p:cNvSpPr>
          <p:nvPr userDrawn="1"/>
        </p:nvSpPr>
        <p:spPr bwMode="auto">
          <a:xfrm>
            <a:off x="5943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 name="Rectangle 361"/>
          <p:cNvSpPr>
            <a:spLocks noChangeArrowheads="1"/>
          </p:cNvSpPr>
          <p:nvPr userDrawn="1"/>
        </p:nvSpPr>
        <p:spPr bwMode="auto">
          <a:xfrm>
            <a:off x="594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 name="Rectangle 362"/>
          <p:cNvSpPr>
            <a:spLocks noChangeArrowheads="1"/>
          </p:cNvSpPr>
          <p:nvPr userDrawn="1"/>
        </p:nvSpPr>
        <p:spPr bwMode="auto">
          <a:xfrm>
            <a:off x="594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 name="Rectangle 363"/>
          <p:cNvSpPr>
            <a:spLocks noChangeArrowheads="1"/>
          </p:cNvSpPr>
          <p:nvPr userDrawn="1"/>
        </p:nvSpPr>
        <p:spPr bwMode="auto">
          <a:xfrm>
            <a:off x="5943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 name="Rectangle 364"/>
          <p:cNvSpPr>
            <a:spLocks noChangeArrowheads="1"/>
          </p:cNvSpPr>
          <p:nvPr userDrawn="1"/>
        </p:nvSpPr>
        <p:spPr bwMode="auto">
          <a:xfrm>
            <a:off x="5943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 name="Rectangle 365"/>
          <p:cNvSpPr>
            <a:spLocks noChangeArrowheads="1"/>
          </p:cNvSpPr>
          <p:nvPr userDrawn="1"/>
        </p:nvSpPr>
        <p:spPr bwMode="auto">
          <a:xfrm>
            <a:off x="594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 name="Rectangle 366"/>
          <p:cNvSpPr>
            <a:spLocks noChangeArrowheads="1"/>
          </p:cNvSpPr>
          <p:nvPr userDrawn="1"/>
        </p:nvSpPr>
        <p:spPr bwMode="auto">
          <a:xfrm>
            <a:off x="594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 name="Rectangle 367"/>
          <p:cNvSpPr>
            <a:spLocks noChangeArrowheads="1"/>
          </p:cNvSpPr>
          <p:nvPr userDrawn="1"/>
        </p:nvSpPr>
        <p:spPr bwMode="auto">
          <a:xfrm>
            <a:off x="594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 name="Rectangle 368"/>
          <p:cNvSpPr>
            <a:spLocks noChangeArrowheads="1"/>
          </p:cNvSpPr>
          <p:nvPr userDrawn="1"/>
        </p:nvSpPr>
        <p:spPr bwMode="auto">
          <a:xfrm>
            <a:off x="594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 name="Rectangle 369"/>
          <p:cNvSpPr>
            <a:spLocks noChangeArrowheads="1"/>
          </p:cNvSpPr>
          <p:nvPr userDrawn="1"/>
        </p:nvSpPr>
        <p:spPr bwMode="auto">
          <a:xfrm>
            <a:off x="594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 name="Rectangle 370"/>
          <p:cNvSpPr>
            <a:spLocks noChangeArrowheads="1"/>
          </p:cNvSpPr>
          <p:nvPr userDrawn="1"/>
        </p:nvSpPr>
        <p:spPr bwMode="auto">
          <a:xfrm>
            <a:off x="594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 name="Rectangle 371"/>
          <p:cNvSpPr>
            <a:spLocks noChangeArrowheads="1"/>
          </p:cNvSpPr>
          <p:nvPr userDrawn="1"/>
        </p:nvSpPr>
        <p:spPr bwMode="auto">
          <a:xfrm>
            <a:off x="594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 name="Rectangle 372"/>
          <p:cNvSpPr>
            <a:spLocks noChangeArrowheads="1"/>
          </p:cNvSpPr>
          <p:nvPr userDrawn="1"/>
        </p:nvSpPr>
        <p:spPr bwMode="auto">
          <a:xfrm>
            <a:off x="594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 name="Rectangle 373"/>
          <p:cNvSpPr>
            <a:spLocks noChangeArrowheads="1"/>
          </p:cNvSpPr>
          <p:nvPr userDrawn="1"/>
        </p:nvSpPr>
        <p:spPr bwMode="auto">
          <a:xfrm>
            <a:off x="594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 name="Rectangle 374"/>
          <p:cNvSpPr>
            <a:spLocks noChangeArrowheads="1"/>
          </p:cNvSpPr>
          <p:nvPr userDrawn="1"/>
        </p:nvSpPr>
        <p:spPr bwMode="auto">
          <a:xfrm>
            <a:off x="594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 name="Rectangle 375"/>
          <p:cNvSpPr>
            <a:spLocks noChangeArrowheads="1"/>
          </p:cNvSpPr>
          <p:nvPr userDrawn="1"/>
        </p:nvSpPr>
        <p:spPr bwMode="auto">
          <a:xfrm>
            <a:off x="632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 name="Rectangle 376"/>
          <p:cNvSpPr>
            <a:spLocks noChangeArrowheads="1"/>
          </p:cNvSpPr>
          <p:nvPr userDrawn="1"/>
        </p:nvSpPr>
        <p:spPr bwMode="auto">
          <a:xfrm>
            <a:off x="632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 name="Rectangle 377"/>
          <p:cNvSpPr>
            <a:spLocks noChangeArrowheads="1"/>
          </p:cNvSpPr>
          <p:nvPr userDrawn="1"/>
        </p:nvSpPr>
        <p:spPr bwMode="auto">
          <a:xfrm>
            <a:off x="632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 name="Rectangle 378"/>
          <p:cNvSpPr>
            <a:spLocks noChangeArrowheads="1"/>
          </p:cNvSpPr>
          <p:nvPr userDrawn="1"/>
        </p:nvSpPr>
        <p:spPr bwMode="auto">
          <a:xfrm>
            <a:off x="632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 name="Rectangle 379"/>
          <p:cNvSpPr>
            <a:spLocks noChangeArrowheads="1"/>
          </p:cNvSpPr>
          <p:nvPr userDrawn="1"/>
        </p:nvSpPr>
        <p:spPr bwMode="auto">
          <a:xfrm>
            <a:off x="6324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 name="Rectangle 380"/>
          <p:cNvSpPr>
            <a:spLocks noChangeArrowheads="1"/>
          </p:cNvSpPr>
          <p:nvPr userDrawn="1"/>
        </p:nvSpPr>
        <p:spPr bwMode="auto">
          <a:xfrm>
            <a:off x="6324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 name="Rectangle 381"/>
          <p:cNvSpPr>
            <a:spLocks noChangeArrowheads="1"/>
          </p:cNvSpPr>
          <p:nvPr userDrawn="1"/>
        </p:nvSpPr>
        <p:spPr bwMode="auto">
          <a:xfrm>
            <a:off x="632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 name="Rectangle 382"/>
          <p:cNvSpPr>
            <a:spLocks noChangeArrowheads="1"/>
          </p:cNvSpPr>
          <p:nvPr userDrawn="1"/>
        </p:nvSpPr>
        <p:spPr bwMode="auto">
          <a:xfrm>
            <a:off x="632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 name="Rectangle 383"/>
          <p:cNvSpPr>
            <a:spLocks noChangeArrowheads="1"/>
          </p:cNvSpPr>
          <p:nvPr userDrawn="1"/>
        </p:nvSpPr>
        <p:spPr bwMode="auto">
          <a:xfrm>
            <a:off x="632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 name="Rectangle 384"/>
          <p:cNvSpPr>
            <a:spLocks noChangeArrowheads="1"/>
          </p:cNvSpPr>
          <p:nvPr userDrawn="1"/>
        </p:nvSpPr>
        <p:spPr bwMode="auto">
          <a:xfrm>
            <a:off x="632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 name="Rectangle 385"/>
          <p:cNvSpPr>
            <a:spLocks noChangeArrowheads="1"/>
          </p:cNvSpPr>
          <p:nvPr userDrawn="1"/>
        </p:nvSpPr>
        <p:spPr bwMode="auto">
          <a:xfrm>
            <a:off x="632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 name="Rectangle 386"/>
          <p:cNvSpPr>
            <a:spLocks noChangeArrowheads="1"/>
          </p:cNvSpPr>
          <p:nvPr userDrawn="1"/>
        </p:nvSpPr>
        <p:spPr bwMode="auto">
          <a:xfrm>
            <a:off x="632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 name="Rectangle 387"/>
          <p:cNvSpPr>
            <a:spLocks noChangeArrowheads="1"/>
          </p:cNvSpPr>
          <p:nvPr userDrawn="1"/>
        </p:nvSpPr>
        <p:spPr bwMode="auto">
          <a:xfrm>
            <a:off x="632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 name="Rectangle 388"/>
          <p:cNvSpPr>
            <a:spLocks noChangeArrowheads="1"/>
          </p:cNvSpPr>
          <p:nvPr userDrawn="1"/>
        </p:nvSpPr>
        <p:spPr bwMode="auto">
          <a:xfrm>
            <a:off x="632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 name="Rectangle 389"/>
          <p:cNvSpPr>
            <a:spLocks noChangeArrowheads="1"/>
          </p:cNvSpPr>
          <p:nvPr userDrawn="1"/>
        </p:nvSpPr>
        <p:spPr bwMode="auto">
          <a:xfrm>
            <a:off x="632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 name="Rectangle 390"/>
          <p:cNvSpPr>
            <a:spLocks noChangeArrowheads="1"/>
          </p:cNvSpPr>
          <p:nvPr userDrawn="1"/>
        </p:nvSpPr>
        <p:spPr bwMode="auto">
          <a:xfrm>
            <a:off x="632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 name="Rectangle 391"/>
          <p:cNvSpPr>
            <a:spLocks noChangeArrowheads="1"/>
          </p:cNvSpPr>
          <p:nvPr userDrawn="1"/>
        </p:nvSpPr>
        <p:spPr bwMode="auto">
          <a:xfrm>
            <a:off x="670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 name="Rectangle 392"/>
          <p:cNvSpPr>
            <a:spLocks noChangeArrowheads="1"/>
          </p:cNvSpPr>
          <p:nvPr userDrawn="1"/>
        </p:nvSpPr>
        <p:spPr bwMode="auto">
          <a:xfrm>
            <a:off x="6705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 name="Rectangle 393"/>
          <p:cNvSpPr>
            <a:spLocks noChangeArrowheads="1"/>
          </p:cNvSpPr>
          <p:nvPr userDrawn="1"/>
        </p:nvSpPr>
        <p:spPr bwMode="auto">
          <a:xfrm>
            <a:off x="6705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 name="Rectangle 394"/>
          <p:cNvSpPr>
            <a:spLocks noChangeArrowheads="1"/>
          </p:cNvSpPr>
          <p:nvPr userDrawn="1"/>
        </p:nvSpPr>
        <p:spPr bwMode="auto">
          <a:xfrm>
            <a:off x="670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 name="Rectangle 395"/>
          <p:cNvSpPr>
            <a:spLocks noChangeArrowheads="1"/>
          </p:cNvSpPr>
          <p:nvPr userDrawn="1"/>
        </p:nvSpPr>
        <p:spPr bwMode="auto">
          <a:xfrm>
            <a:off x="6705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 name="Rectangle 396"/>
          <p:cNvSpPr>
            <a:spLocks noChangeArrowheads="1"/>
          </p:cNvSpPr>
          <p:nvPr userDrawn="1"/>
        </p:nvSpPr>
        <p:spPr bwMode="auto">
          <a:xfrm>
            <a:off x="6705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 name="Rectangle 397"/>
          <p:cNvSpPr>
            <a:spLocks noChangeArrowheads="1"/>
          </p:cNvSpPr>
          <p:nvPr userDrawn="1"/>
        </p:nvSpPr>
        <p:spPr bwMode="auto">
          <a:xfrm>
            <a:off x="670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 name="Rectangle 398"/>
          <p:cNvSpPr>
            <a:spLocks noChangeArrowheads="1"/>
          </p:cNvSpPr>
          <p:nvPr userDrawn="1"/>
        </p:nvSpPr>
        <p:spPr bwMode="auto">
          <a:xfrm>
            <a:off x="670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 name="Rectangle 399"/>
          <p:cNvSpPr>
            <a:spLocks noChangeArrowheads="1"/>
          </p:cNvSpPr>
          <p:nvPr userDrawn="1"/>
        </p:nvSpPr>
        <p:spPr bwMode="auto">
          <a:xfrm>
            <a:off x="670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 name="Rectangle 400"/>
          <p:cNvSpPr>
            <a:spLocks noChangeArrowheads="1"/>
          </p:cNvSpPr>
          <p:nvPr userDrawn="1"/>
        </p:nvSpPr>
        <p:spPr bwMode="auto">
          <a:xfrm>
            <a:off x="670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 name="Rectangle 401"/>
          <p:cNvSpPr>
            <a:spLocks noChangeArrowheads="1"/>
          </p:cNvSpPr>
          <p:nvPr userDrawn="1"/>
        </p:nvSpPr>
        <p:spPr bwMode="auto">
          <a:xfrm>
            <a:off x="670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 name="Rectangle 402"/>
          <p:cNvSpPr>
            <a:spLocks noChangeArrowheads="1"/>
          </p:cNvSpPr>
          <p:nvPr userDrawn="1"/>
        </p:nvSpPr>
        <p:spPr bwMode="auto">
          <a:xfrm>
            <a:off x="670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 name="Rectangle 403"/>
          <p:cNvSpPr>
            <a:spLocks noChangeArrowheads="1"/>
          </p:cNvSpPr>
          <p:nvPr userDrawn="1"/>
        </p:nvSpPr>
        <p:spPr bwMode="auto">
          <a:xfrm>
            <a:off x="670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 name="Rectangle 404"/>
          <p:cNvSpPr>
            <a:spLocks noChangeArrowheads="1"/>
          </p:cNvSpPr>
          <p:nvPr userDrawn="1"/>
        </p:nvSpPr>
        <p:spPr bwMode="auto">
          <a:xfrm>
            <a:off x="670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 name="Rectangle 405"/>
          <p:cNvSpPr>
            <a:spLocks noChangeArrowheads="1"/>
          </p:cNvSpPr>
          <p:nvPr userDrawn="1"/>
        </p:nvSpPr>
        <p:spPr bwMode="auto">
          <a:xfrm>
            <a:off x="670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 name="Rectangle 406"/>
          <p:cNvSpPr>
            <a:spLocks noChangeArrowheads="1"/>
          </p:cNvSpPr>
          <p:nvPr userDrawn="1"/>
        </p:nvSpPr>
        <p:spPr bwMode="auto">
          <a:xfrm>
            <a:off x="670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 name="Rectangle 407"/>
          <p:cNvSpPr>
            <a:spLocks noChangeArrowheads="1"/>
          </p:cNvSpPr>
          <p:nvPr userDrawn="1"/>
        </p:nvSpPr>
        <p:spPr bwMode="auto">
          <a:xfrm>
            <a:off x="708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 name="Rectangle 408"/>
          <p:cNvSpPr>
            <a:spLocks noChangeArrowheads="1"/>
          </p:cNvSpPr>
          <p:nvPr userDrawn="1"/>
        </p:nvSpPr>
        <p:spPr bwMode="auto">
          <a:xfrm>
            <a:off x="708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409"/>
          <p:cNvSpPr>
            <a:spLocks noChangeArrowheads="1"/>
          </p:cNvSpPr>
          <p:nvPr userDrawn="1"/>
        </p:nvSpPr>
        <p:spPr bwMode="auto">
          <a:xfrm>
            <a:off x="708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 name="Rectangle 410"/>
          <p:cNvSpPr>
            <a:spLocks noChangeArrowheads="1"/>
          </p:cNvSpPr>
          <p:nvPr userDrawn="1"/>
        </p:nvSpPr>
        <p:spPr bwMode="auto">
          <a:xfrm>
            <a:off x="708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 name="Rectangle 411"/>
          <p:cNvSpPr>
            <a:spLocks noChangeArrowheads="1"/>
          </p:cNvSpPr>
          <p:nvPr userDrawn="1"/>
        </p:nvSpPr>
        <p:spPr bwMode="auto">
          <a:xfrm>
            <a:off x="7086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 name="Rectangle 412"/>
          <p:cNvSpPr>
            <a:spLocks noChangeArrowheads="1"/>
          </p:cNvSpPr>
          <p:nvPr userDrawn="1"/>
        </p:nvSpPr>
        <p:spPr bwMode="auto">
          <a:xfrm>
            <a:off x="7086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 name="Rectangle 413"/>
          <p:cNvSpPr>
            <a:spLocks noChangeArrowheads="1"/>
          </p:cNvSpPr>
          <p:nvPr userDrawn="1"/>
        </p:nvSpPr>
        <p:spPr bwMode="auto">
          <a:xfrm>
            <a:off x="708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 name="Rectangle 414"/>
          <p:cNvSpPr>
            <a:spLocks noChangeArrowheads="1"/>
          </p:cNvSpPr>
          <p:nvPr userDrawn="1"/>
        </p:nvSpPr>
        <p:spPr bwMode="auto">
          <a:xfrm>
            <a:off x="708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 name="Rectangle 415"/>
          <p:cNvSpPr>
            <a:spLocks noChangeArrowheads="1"/>
          </p:cNvSpPr>
          <p:nvPr userDrawn="1"/>
        </p:nvSpPr>
        <p:spPr bwMode="auto">
          <a:xfrm>
            <a:off x="708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 name="Rectangle 416"/>
          <p:cNvSpPr>
            <a:spLocks noChangeArrowheads="1"/>
          </p:cNvSpPr>
          <p:nvPr userDrawn="1"/>
        </p:nvSpPr>
        <p:spPr bwMode="auto">
          <a:xfrm>
            <a:off x="708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 name="Rectangle 417"/>
          <p:cNvSpPr>
            <a:spLocks noChangeArrowheads="1"/>
          </p:cNvSpPr>
          <p:nvPr userDrawn="1"/>
        </p:nvSpPr>
        <p:spPr bwMode="auto">
          <a:xfrm>
            <a:off x="708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 name="Rectangle 418"/>
          <p:cNvSpPr>
            <a:spLocks noChangeArrowheads="1"/>
          </p:cNvSpPr>
          <p:nvPr userDrawn="1"/>
        </p:nvSpPr>
        <p:spPr bwMode="auto">
          <a:xfrm>
            <a:off x="708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 name="Rectangle 419"/>
          <p:cNvSpPr>
            <a:spLocks noChangeArrowheads="1"/>
          </p:cNvSpPr>
          <p:nvPr userDrawn="1"/>
        </p:nvSpPr>
        <p:spPr bwMode="auto">
          <a:xfrm>
            <a:off x="708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 name="Rectangle 420"/>
          <p:cNvSpPr>
            <a:spLocks noChangeArrowheads="1"/>
          </p:cNvSpPr>
          <p:nvPr userDrawn="1"/>
        </p:nvSpPr>
        <p:spPr bwMode="auto">
          <a:xfrm>
            <a:off x="708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 name="Rectangle 421"/>
          <p:cNvSpPr>
            <a:spLocks noChangeArrowheads="1"/>
          </p:cNvSpPr>
          <p:nvPr userDrawn="1"/>
        </p:nvSpPr>
        <p:spPr bwMode="auto">
          <a:xfrm>
            <a:off x="708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 name="Rectangle 422"/>
          <p:cNvSpPr>
            <a:spLocks noChangeArrowheads="1"/>
          </p:cNvSpPr>
          <p:nvPr userDrawn="1"/>
        </p:nvSpPr>
        <p:spPr bwMode="auto">
          <a:xfrm>
            <a:off x="708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 name="Rectangle 423"/>
          <p:cNvSpPr>
            <a:spLocks noChangeArrowheads="1"/>
          </p:cNvSpPr>
          <p:nvPr userDrawn="1"/>
        </p:nvSpPr>
        <p:spPr bwMode="auto">
          <a:xfrm>
            <a:off x="746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 name="Rectangle 424"/>
          <p:cNvSpPr>
            <a:spLocks noChangeArrowheads="1"/>
          </p:cNvSpPr>
          <p:nvPr userDrawn="1"/>
        </p:nvSpPr>
        <p:spPr bwMode="auto">
          <a:xfrm>
            <a:off x="746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 name="Rectangle 425"/>
          <p:cNvSpPr>
            <a:spLocks noChangeArrowheads="1"/>
          </p:cNvSpPr>
          <p:nvPr userDrawn="1"/>
        </p:nvSpPr>
        <p:spPr bwMode="auto">
          <a:xfrm>
            <a:off x="746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 name="Rectangle 426"/>
          <p:cNvSpPr>
            <a:spLocks noChangeArrowheads="1"/>
          </p:cNvSpPr>
          <p:nvPr userDrawn="1"/>
        </p:nvSpPr>
        <p:spPr bwMode="auto">
          <a:xfrm>
            <a:off x="746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 name="Rectangle 427"/>
          <p:cNvSpPr>
            <a:spLocks noChangeArrowheads="1"/>
          </p:cNvSpPr>
          <p:nvPr userDrawn="1"/>
        </p:nvSpPr>
        <p:spPr bwMode="auto">
          <a:xfrm>
            <a:off x="7467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 name="Rectangle 428"/>
          <p:cNvSpPr>
            <a:spLocks noChangeArrowheads="1"/>
          </p:cNvSpPr>
          <p:nvPr userDrawn="1"/>
        </p:nvSpPr>
        <p:spPr bwMode="auto">
          <a:xfrm>
            <a:off x="746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 name="Rectangle 429"/>
          <p:cNvSpPr>
            <a:spLocks noChangeArrowheads="1"/>
          </p:cNvSpPr>
          <p:nvPr userDrawn="1"/>
        </p:nvSpPr>
        <p:spPr bwMode="auto">
          <a:xfrm>
            <a:off x="746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9" name="Rectangle 430"/>
          <p:cNvSpPr>
            <a:spLocks noChangeArrowheads="1"/>
          </p:cNvSpPr>
          <p:nvPr userDrawn="1"/>
        </p:nvSpPr>
        <p:spPr bwMode="auto">
          <a:xfrm>
            <a:off x="746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0" name="Rectangle 431"/>
          <p:cNvSpPr>
            <a:spLocks noChangeArrowheads="1"/>
          </p:cNvSpPr>
          <p:nvPr userDrawn="1"/>
        </p:nvSpPr>
        <p:spPr bwMode="auto">
          <a:xfrm>
            <a:off x="746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1" name="Rectangle 432"/>
          <p:cNvSpPr>
            <a:spLocks noChangeArrowheads="1"/>
          </p:cNvSpPr>
          <p:nvPr userDrawn="1"/>
        </p:nvSpPr>
        <p:spPr bwMode="auto">
          <a:xfrm>
            <a:off x="746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2" name="Rectangle 433"/>
          <p:cNvSpPr>
            <a:spLocks noChangeArrowheads="1"/>
          </p:cNvSpPr>
          <p:nvPr userDrawn="1"/>
        </p:nvSpPr>
        <p:spPr bwMode="auto">
          <a:xfrm>
            <a:off x="746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3" name="Rectangle 434"/>
          <p:cNvSpPr>
            <a:spLocks noChangeArrowheads="1"/>
          </p:cNvSpPr>
          <p:nvPr userDrawn="1"/>
        </p:nvSpPr>
        <p:spPr bwMode="auto">
          <a:xfrm>
            <a:off x="746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4" name="Rectangle 435"/>
          <p:cNvSpPr>
            <a:spLocks noChangeArrowheads="1"/>
          </p:cNvSpPr>
          <p:nvPr userDrawn="1"/>
        </p:nvSpPr>
        <p:spPr bwMode="auto">
          <a:xfrm>
            <a:off x="746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5" name="Rectangle 436"/>
          <p:cNvSpPr>
            <a:spLocks noChangeArrowheads="1"/>
          </p:cNvSpPr>
          <p:nvPr userDrawn="1"/>
        </p:nvSpPr>
        <p:spPr bwMode="auto">
          <a:xfrm>
            <a:off x="746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6" name="Rectangle 437"/>
          <p:cNvSpPr>
            <a:spLocks noChangeArrowheads="1"/>
          </p:cNvSpPr>
          <p:nvPr userDrawn="1"/>
        </p:nvSpPr>
        <p:spPr bwMode="auto">
          <a:xfrm>
            <a:off x="746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7" name="Rectangle 438"/>
          <p:cNvSpPr>
            <a:spLocks noChangeArrowheads="1"/>
          </p:cNvSpPr>
          <p:nvPr userDrawn="1"/>
        </p:nvSpPr>
        <p:spPr bwMode="auto">
          <a:xfrm>
            <a:off x="746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8" name="Rectangle 439"/>
          <p:cNvSpPr>
            <a:spLocks noChangeArrowheads="1"/>
          </p:cNvSpPr>
          <p:nvPr userDrawn="1"/>
        </p:nvSpPr>
        <p:spPr bwMode="auto">
          <a:xfrm>
            <a:off x="784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9" name="Rectangle 440"/>
          <p:cNvSpPr>
            <a:spLocks noChangeArrowheads="1"/>
          </p:cNvSpPr>
          <p:nvPr userDrawn="1"/>
        </p:nvSpPr>
        <p:spPr bwMode="auto">
          <a:xfrm>
            <a:off x="784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0" name="Rectangle 441"/>
          <p:cNvSpPr>
            <a:spLocks noChangeArrowheads="1"/>
          </p:cNvSpPr>
          <p:nvPr userDrawn="1"/>
        </p:nvSpPr>
        <p:spPr bwMode="auto">
          <a:xfrm>
            <a:off x="784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1" name="Rectangle 442"/>
          <p:cNvSpPr>
            <a:spLocks noChangeArrowheads="1"/>
          </p:cNvSpPr>
          <p:nvPr userDrawn="1"/>
        </p:nvSpPr>
        <p:spPr bwMode="auto">
          <a:xfrm>
            <a:off x="784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2" name="Rectangle 443"/>
          <p:cNvSpPr>
            <a:spLocks noChangeArrowheads="1"/>
          </p:cNvSpPr>
          <p:nvPr userDrawn="1"/>
        </p:nvSpPr>
        <p:spPr bwMode="auto">
          <a:xfrm>
            <a:off x="784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3" name="Rectangle 444"/>
          <p:cNvSpPr>
            <a:spLocks noChangeArrowheads="1"/>
          </p:cNvSpPr>
          <p:nvPr userDrawn="1"/>
        </p:nvSpPr>
        <p:spPr bwMode="auto">
          <a:xfrm>
            <a:off x="784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4" name="Rectangle 445"/>
          <p:cNvSpPr>
            <a:spLocks noChangeArrowheads="1"/>
          </p:cNvSpPr>
          <p:nvPr userDrawn="1"/>
        </p:nvSpPr>
        <p:spPr bwMode="auto">
          <a:xfrm>
            <a:off x="784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5" name="Rectangle 446"/>
          <p:cNvSpPr>
            <a:spLocks noChangeArrowheads="1"/>
          </p:cNvSpPr>
          <p:nvPr userDrawn="1"/>
        </p:nvSpPr>
        <p:spPr bwMode="auto">
          <a:xfrm>
            <a:off x="784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6" name="Rectangle 447"/>
          <p:cNvSpPr>
            <a:spLocks noChangeArrowheads="1"/>
          </p:cNvSpPr>
          <p:nvPr userDrawn="1"/>
        </p:nvSpPr>
        <p:spPr bwMode="auto">
          <a:xfrm>
            <a:off x="784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7" name="Rectangle 448"/>
          <p:cNvSpPr>
            <a:spLocks noChangeArrowheads="1"/>
          </p:cNvSpPr>
          <p:nvPr userDrawn="1"/>
        </p:nvSpPr>
        <p:spPr bwMode="auto">
          <a:xfrm>
            <a:off x="784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8" name="Rectangle 449"/>
          <p:cNvSpPr>
            <a:spLocks noChangeArrowheads="1"/>
          </p:cNvSpPr>
          <p:nvPr userDrawn="1"/>
        </p:nvSpPr>
        <p:spPr bwMode="auto">
          <a:xfrm>
            <a:off x="784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69" name="Rectangle 450"/>
          <p:cNvSpPr>
            <a:spLocks noChangeArrowheads="1"/>
          </p:cNvSpPr>
          <p:nvPr userDrawn="1"/>
        </p:nvSpPr>
        <p:spPr bwMode="auto">
          <a:xfrm>
            <a:off x="784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0" name="Rectangle 451"/>
          <p:cNvSpPr>
            <a:spLocks noChangeArrowheads="1"/>
          </p:cNvSpPr>
          <p:nvPr userDrawn="1"/>
        </p:nvSpPr>
        <p:spPr bwMode="auto">
          <a:xfrm>
            <a:off x="784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1" name="Rectangle 452"/>
          <p:cNvSpPr>
            <a:spLocks noChangeArrowheads="1"/>
          </p:cNvSpPr>
          <p:nvPr userDrawn="1"/>
        </p:nvSpPr>
        <p:spPr bwMode="auto">
          <a:xfrm>
            <a:off x="784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2" name="Rectangle 453"/>
          <p:cNvSpPr>
            <a:spLocks noChangeArrowheads="1"/>
          </p:cNvSpPr>
          <p:nvPr userDrawn="1"/>
        </p:nvSpPr>
        <p:spPr bwMode="auto">
          <a:xfrm>
            <a:off x="784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3" name="Rectangle 454"/>
          <p:cNvSpPr>
            <a:spLocks noChangeArrowheads="1"/>
          </p:cNvSpPr>
          <p:nvPr userDrawn="1"/>
        </p:nvSpPr>
        <p:spPr bwMode="auto">
          <a:xfrm>
            <a:off x="784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4" name="Rectangle 455"/>
          <p:cNvSpPr>
            <a:spLocks noChangeArrowheads="1"/>
          </p:cNvSpPr>
          <p:nvPr userDrawn="1"/>
        </p:nvSpPr>
        <p:spPr bwMode="auto">
          <a:xfrm>
            <a:off x="822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5" name="Rectangle 456"/>
          <p:cNvSpPr>
            <a:spLocks noChangeArrowheads="1"/>
          </p:cNvSpPr>
          <p:nvPr userDrawn="1"/>
        </p:nvSpPr>
        <p:spPr bwMode="auto">
          <a:xfrm>
            <a:off x="822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6" name="Rectangle 457"/>
          <p:cNvSpPr>
            <a:spLocks noChangeArrowheads="1"/>
          </p:cNvSpPr>
          <p:nvPr userDrawn="1"/>
        </p:nvSpPr>
        <p:spPr bwMode="auto">
          <a:xfrm>
            <a:off x="822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7" name="Rectangle 458"/>
          <p:cNvSpPr>
            <a:spLocks noChangeArrowheads="1"/>
          </p:cNvSpPr>
          <p:nvPr userDrawn="1"/>
        </p:nvSpPr>
        <p:spPr bwMode="auto">
          <a:xfrm>
            <a:off x="822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8" name="Rectangle 459"/>
          <p:cNvSpPr>
            <a:spLocks noChangeArrowheads="1"/>
          </p:cNvSpPr>
          <p:nvPr userDrawn="1"/>
        </p:nvSpPr>
        <p:spPr bwMode="auto">
          <a:xfrm>
            <a:off x="822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79" name="Rectangle 460"/>
          <p:cNvSpPr>
            <a:spLocks noChangeArrowheads="1"/>
          </p:cNvSpPr>
          <p:nvPr userDrawn="1"/>
        </p:nvSpPr>
        <p:spPr bwMode="auto">
          <a:xfrm>
            <a:off x="822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0" name="Rectangle 461"/>
          <p:cNvSpPr>
            <a:spLocks noChangeArrowheads="1"/>
          </p:cNvSpPr>
          <p:nvPr userDrawn="1"/>
        </p:nvSpPr>
        <p:spPr bwMode="auto">
          <a:xfrm>
            <a:off x="822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1" name="Rectangle 462"/>
          <p:cNvSpPr>
            <a:spLocks noChangeArrowheads="1"/>
          </p:cNvSpPr>
          <p:nvPr userDrawn="1"/>
        </p:nvSpPr>
        <p:spPr bwMode="auto">
          <a:xfrm>
            <a:off x="822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2" name="Rectangle 463"/>
          <p:cNvSpPr>
            <a:spLocks noChangeArrowheads="1"/>
          </p:cNvSpPr>
          <p:nvPr userDrawn="1"/>
        </p:nvSpPr>
        <p:spPr bwMode="auto">
          <a:xfrm>
            <a:off x="822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3" name="Rectangle 464"/>
          <p:cNvSpPr>
            <a:spLocks noChangeArrowheads="1"/>
          </p:cNvSpPr>
          <p:nvPr userDrawn="1"/>
        </p:nvSpPr>
        <p:spPr bwMode="auto">
          <a:xfrm>
            <a:off x="822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4" name="Rectangle 465"/>
          <p:cNvSpPr>
            <a:spLocks noChangeArrowheads="1"/>
          </p:cNvSpPr>
          <p:nvPr userDrawn="1"/>
        </p:nvSpPr>
        <p:spPr bwMode="auto">
          <a:xfrm>
            <a:off x="822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5" name="Rectangle 466"/>
          <p:cNvSpPr>
            <a:spLocks noChangeArrowheads="1"/>
          </p:cNvSpPr>
          <p:nvPr userDrawn="1"/>
        </p:nvSpPr>
        <p:spPr bwMode="auto">
          <a:xfrm>
            <a:off x="822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6" name="Rectangle 467"/>
          <p:cNvSpPr>
            <a:spLocks noChangeArrowheads="1"/>
          </p:cNvSpPr>
          <p:nvPr userDrawn="1"/>
        </p:nvSpPr>
        <p:spPr bwMode="auto">
          <a:xfrm>
            <a:off x="822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7" name="Rectangle 468"/>
          <p:cNvSpPr>
            <a:spLocks noChangeArrowheads="1"/>
          </p:cNvSpPr>
          <p:nvPr userDrawn="1"/>
        </p:nvSpPr>
        <p:spPr bwMode="auto">
          <a:xfrm>
            <a:off x="822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8" name="Rectangle 469"/>
          <p:cNvSpPr>
            <a:spLocks noChangeArrowheads="1"/>
          </p:cNvSpPr>
          <p:nvPr userDrawn="1"/>
        </p:nvSpPr>
        <p:spPr bwMode="auto">
          <a:xfrm>
            <a:off x="822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89" name="Rectangle 470"/>
          <p:cNvSpPr>
            <a:spLocks noChangeArrowheads="1"/>
          </p:cNvSpPr>
          <p:nvPr userDrawn="1"/>
        </p:nvSpPr>
        <p:spPr bwMode="auto">
          <a:xfrm>
            <a:off x="822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0" name="Rectangle 471"/>
          <p:cNvSpPr>
            <a:spLocks noChangeArrowheads="1"/>
          </p:cNvSpPr>
          <p:nvPr userDrawn="1"/>
        </p:nvSpPr>
        <p:spPr bwMode="auto">
          <a:xfrm>
            <a:off x="861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1" name="Rectangle 472"/>
          <p:cNvSpPr>
            <a:spLocks noChangeArrowheads="1"/>
          </p:cNvSpPr>
          <p:nvPr userDrawn="1"/>
        </p:nvSpPr>
        <p:spPr bwMode="auto">
          <a:xfrm>
            <a:off x="861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2" name="Rectangle 473"/>
          <p:cNvSpPr>
            <a:spLocks noChangeArrowheads="1"/>
          </p:cNvSpPr>
          <p:nvPr userDrawn="1"/>
        </p:nvSpPr>
        <p:spPr bwMode="auto">
          <a:xfrm>
            <a:off x="861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3" name="Rectangle 474"/>
          <p:cNvSpPr>
            <a:spLocks noChangeArrowheads="1"/>
          </p:cNvSpPr>
          <p:nvPr userDrawn="1"/>
        </p:nvSpPr>
        <p:spPr bwMode="auto">
          <a:xfrm>
            <a:off x="861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4" name="Rectangle 475"/>
          <p:cNvSpPr>
            <a:spLocks noChangeArrowheads="1"/>
          </p:cNvSpPr>
          <p:nvPr userDrawn="1"/>
        </p:nvSpPr>
        <p:spPr bwMode="auto">
          <a:xfrm>
            <a:off x="861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5" name="Rectangle 476"/>
          <p:cNvSpPr>
            <a:spLocks noChangeArrowheads="1"/>
          </p:cNvSpPr>
          <p:nvPr userDrawn="1"/>
        </p:nvSpPr>
        <p:spPr bwMode="auto">
          <a:xfrm>
            <a:off x="861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6" name="Rectangle 477"/>
          <p:cNvSpPr>
            <a:spLocks noChangeArrowheads="1"/>
          </p:cNvSpPr>
          <p:nvPr userDrawn="1"/>
        </p:nvSpPr>
        <p:spPr bwMode="auto">
          <a:xfrm>
            <a:off x="861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7" name="Rectangle 478"/>
          <p:cNvSpPr>
            <a:spLocks noChangeArrowheads="1"/>
          </p:cNvSpPr>
          <p:nvPr userDrawn="1"/>
        </p:nvSpPr>
        <p:spPr bwMode="auto">
          <a:xfrm>
            <a:off x="861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8" name="Rectangle 479"/>
          <p:cNvSpPr>
            <a:spLocks noChangeArrowheads="1"/>
          </p:cNvSpPr>
          <p:nvPr userDrawn="1"/>
        </p:nvSpPr>
        <p:spPr bwMode="auto">
          <a:xfrm>
            <a:off x="861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99" name="Rectangle 480"/>
          <p:cNvSpPr>
            <a:spLocks noChangeArrowheads="1"/>
          </p:cNvSpPr>
          <p:nvPr userDrawn="1"/>
        </p:nvSpPr>
        <p:spPr bwMode="auto">
          <a:xfrm>
            <a:off x="861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0" name="Rectangle 481"/>
          <p:cNvSpPr>
            <a:spLocks noChangeArrowheads="1"/>
          </p:cNvSpPr>
          <p:nvPr userDrawn="1"/>
        </p:nvSpPr>
        <p:spPr bwMode="auto">
          <a:xfrm>
            <a:off x="861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1" name="Rectangle 482"/>
          <p:cNvSpPr>
            <a:spLocks noChangeArrowheads="1"/>
          </p:cNvSpPr>
          <p:nvPr userDrawn="1"/>
        </p:nvSpPr>
        <p:spPr bwMode="auto">
          <a:xfrm>
            <a:off x="861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2" name="Rectangle 483"/>
          <p:cNvSpPr>
            <a:spLocks noChangeArrowheads="1"/>
          </p:cNvSpPr>
          <p:nvPr userDrawn="1"/>
        </p:nvSpPr>
        <p:spPr bwMode="auto">
          <a:xfrm>
            <a:off x="861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3" name="Rectangle 484"/>
          <p:cNvSpPr>
            <a:spLocks noChangeArrowheads="1"/>
          </p:cNvSpPr>
          <p:nvPr userDrawn="1"/>
        </p:nvSpPr>
        <p:spPr bwMode="auto">
          <a:xfrm>
            <a:off x="861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4" name="Rectangle 485"/>
          <p:cNvSpPr>
            <a:spLocks noChangeArrowheads="1"/>
          </p:cNvSpPr>
          <p:nvPr userDrawn="1"/>
        </p:nvSpPr>
        <p:spPr bwMode="auto">
          <a:xfrm>
            <a:off x="861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5" name="Rectangle 486"/>
          <p:cNvSpPr>
            <a:spLocks noChangeArrowheads="1"/>
          </p:cNvSpPr>
          <p:nvPr userDrawn="1"/>
        </p:nvSpPr>
        <p:spPr bwMode="auto">
          <a:xfrm>
            <a:off x="861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6" name="Rectangle 487"/>
          <p:cNvSpPr>
            <a:spLocks noChangeArrowheads="1"/>
          </p:cNvSpPr>
          <p:nvPr userDrawn="1"/>
        </p:nvSpPr>
        <p:spPr bwMode="auto">
          <a:xfrm>
            <a:off x="34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7" name="Rectangle 488"/>
          <p:cNvSpPr>
            <a:spLocks noChangeArrowheads="1"/>
          </p:cNvSpPr>
          <p:nvPr userDrawn="1"/>
        </p:nvSpPr>
        <p:spPr bwMode="auto">
          <a:xfrm>
            <a:off x="34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8" name="Rectangle 489"/>
          <p:cNvSpPr>
            <a:spLocks noChangeArrowheads="1"/>
          </p:cNvSpPr>
          <p:nvPr userDrawn="1"/>
        </p:nvSpPr>
        <p:spPr bwMode="auto">
          <a:xfrm>
            <a:off x="34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09" name="Rectangle 490"/>
          <p:cNvSpPr>
            <a:spLocks noChangeArrowheads="1"/>
          </p:cNvSpPr>
          <p:nvPr userDrawn="1"/>
        </p:nvSpPr>
        <p:spPr bwMode="auto">
          <a:xfrm>
            <a:off x="34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0" name="Rectangle 491"/>
          <p:cNvSpPr>
            <a:spLocks noChangeArrowheads="1"/>
          </p:cNvSpPr>
          <p:nvPr userDrawn="1"/>
        </p:nvSpPr>
        <p:spPr bwMode="auto">
          <a:xfrm>
            <a:off x="34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1" name="Rectangle 492"/>
          <p:cNvSpPr>
            <a:spLocks noChangeArrowheads="1"/>
          </p:cNvSpPr>
          <p:nvPr userDrawn="1"/>
        </p:nvSpPr>
        <p:spPr bwMode="auto">
          <a:xfrm>
            <a:off x="34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2" name="Rectangle 493"/>
          <p:cNvSpPr>
            <a:spLocks noChangeArrowheads="1"/>
          </p:cNvSpPr>
          <p:nvPr userDrawn="1"/>
        </p:nvSpPr>
        <p:spPr bwMode="auto">
          <a:xfrm>
            <a:off x="34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3" name="Rectangle 494"/>
          <p:cNvSpPr>
            <a:spLocks noChangeArrowheads="1"/>
          </p:cNvSpPr>
          <p:nvPr userDrawn="1"/>
        </p:nvSpPr>
        <p:spPr bwMode="auto">
          <a:xfrm>
            <a:off x="34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4" name="Rectangle 495"/>
          <p:cNvSpPr>
            <a:spLocks noChangeArrowheads="1"/>
          </p:cNvSpPr>
          <p:nvPr userDrawn="1"/>
        </p:nvSpPr>
        <p:spPr bwMode="auto">
          <a:xfrm>
            <a:off x="34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5" name="Rectangle 496"/>
          <p:cNvSpPr>
            <a:spLocks noChangeArrowheads="1"/>
          </p:cNvSpPr>
          <p:nvPr userDrawn="1"/>
        </p:nvSpPr>
        <p:spPr bwMode="auto">
          <a:xfrm>
            <a:off x="34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6" name="Rectangle 497"/>
          <p:cNvSpPr>
            <a:spLocks noChangeArrowheads="1"/>
          </p:cNvSpPr>
          <p:nvPr userDrawn="1"/>
        </p:nvSpPr>
        <p:spPr bwMode="auto">
          <a:xfrm>
            <a:off x="34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7" name="Rectangle 498"/>
          <p:cNvSpPr>
            <a:spLocks noChangeArrowheads="1"/>
          </p:cNvSpPr>
          <p:nvPr userDrawn="1"/>
        </p:nvSpPr>
        <p:spPr bwMode="auto">
          <a:xfrm>
            <a:off x="34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8" name="Rectangle 499"/>
          <p:cNvSpPr>
            <a:spLocks noChangeArrowheads="1"/>
          </p:cNvSpPr>
          <p:nvPr userDrawn="1"/>
        </p:nvSpPr>
        <p:spPr bwMode="auto">
          <a:xfrm>
            <a:off x="34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19" name="Rectangle 500"/>
          <p:cNvSpPr>
            <a:spLocks noChangeArrowheads="1"/>
          </p:cNvSpPr>
          <p:nvPr userDrawn="1"/>
        </p:nvSpPr>
        <p:spPr bwMode="auto">
          <a:xfrm>
            <a:off x="34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0" name="Rectangle 501"/>
          <p:cNvSpPr>
            <a:spLocks noChangeArrowheads="1"/>
          </p:cNvSpPr>
          <p:nvPr userDrawn="1"/>
        </p:nvSpPr>
        <p:spPr bwMode="auto">
          <a:xfrm>
            <a:off x="34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1" name="Rectangle 502"/>
          <p:cNvSpPr>
            <a:spLocks noChangeArrowheads="1"/>
          </p:cNvSpPr>
          <p:nvPr userDrawn="1"/>
        </p:nvSpPr>
        <p:spPr bwMode="auto">
          <a:xfrm>
            <a:off x="34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2" name="Rectangle 503"/>
          <p:cNvSpPr>
            <a:spLocks noChangeArrowheads="1"/>
          </p:cNvSpPr>
          <p:nvPr userDrawn="1"/>
        </p:nvSpPr>
        <p:spPr bwMode="auto">
          <a:xfrm>
            <a:off x="72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3" name="Rectangle 504"/>
          <p:cNvSpPr>
            <a:spLocks noChangeArrowheads="1"/>
          </p:cNvSpPr>
          <p:nvPr userDrawn="1"/>
        </p:nvSpPr>
        <p:spPr bwMode="auto">
          <a:xfrm>
            <a:off x="72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4" name="Rectangle 505"/>
          <p:cNvSpPr>
            <a:spLocks noChangeArrowheads="1"/>
          </p:cNvSpPr>
          <p:nvPr userDrawn="1"/>
        </p:nvSpPr>
        <p:spPr bwMode="auto">
          <a:xfrm>
            <a:off x="72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5" name="Rectangle 506"/>
          <p:cNvSpPr>
            <a:spLocks noChangeArrowheads="1"/>
          </p:cNvSpPr>
          <p:nvPr userDrawn="1"/>
        </p:nvSpPr>
        <p:spPr bwMode="auto">
          <a:xfrm>
            <a:off x="72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 name="Rectangle 507"/>
          <p:cNvSpPr>
            <a:spLocks noChangeArrowheads="1"/>
          </p:cNvSpPr>
          <p:nvPr userDrawn="1"/>
        </p:nvSpPr>
        <p:spPr bwMode="auto">
          <a:xfrm>
            <a:off x="72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 name="Rectangle 508"/>
          <p:cNvSpPr>
            <a:spLocks noChangeArrowheads="1"/>
          </p:cNvSpPr>
          <p:nvPr userDrawn="1"/>
        </p:nvSpPr>
        <p:spPr bwMode="auto">
          <a:xfrm>
            <a:off x="72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8" name="Rectangle 509"/>
          <p:cNvSpPr>
            <a:spLocks noChangeArrowheads="1"/>
          </p:cNvSpPr>
          <p:nvPr userDrawn="1"/>
        </p:nvSpPr>
        <p:spPr bwMode="auto">
          <a:xfrm>
            <a:off x="72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9" name="Rectangle 510"/>
          <p:cNvSpPr>
            <a:spLocks noChangeArrowheads="1"/>
          </p:cNvSpPr>
          <p:nvPr userDrawn="1"/>
        </p:nvSpPr>
        <p:spPr bwMode="auto">
          <a:xfrm>
            <a:off x="72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0" name="Rectangle 511"/>
          <p:cNvSpPr>
            <a:spLocks noChangeArrowheads="1"/>
          </p:cNvSpPr>
          <p:nvPr userDrawn="1"/>
        </p:nvSpPr>
        <p:spPr bwMode="auto">
          <a:xfrm>
            <a:off x="72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1" name="Rectangle 512"/>
          <p:cNvSpPr>
            <a:spLocks noChangeArrowheads="1"/>
          </p:cNvSpPr>
          <p:nvPr userDrawn="1"/>
        </p:nvSpPr>
        <p:spPr bwMode="auto">
          <a:xfrm>
            <a:off x="72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2" name="Rectangle 513"/>
          <p:cNvSpPr>
            <a:spLocks noChangeArrowheads="1"/>
          </p:cNvSpPr>
          <p:nvPr userDrawn="1"/>
        </p:nvSpPr>
        <p:spPr bwMode="auto">
          <a:xfrm>
            <a:off x="72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3" name="Rectangle 514"/>
          <p:cNvSpPr>
            <a:spLocks noChangeArrowheads="1"/>
          </p:cNvSpPr>
          <p:nvPr userDrawn="1"/>
        </p:nvSpPr>
        <p:spPr bwMode="auto">
          <a:xfrm>
            <a:off x="72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4" name="Rectangle 515"/>
          <p:cNvSpPr>
            <a:spLocks noChangeArrowheads="1"/>
          </p:cNvSpPr>
          <p:nvPr userDrawn="1"/>
        </p:nvSpPr>
        <p:spPr bwMode="auto">
          <a:xfrm>
            <a:off x="72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5" name="Rectangle 516"/>
          <p:cNvSpPr>
            <a:spLocks noChangeArrowheads="1"/>
          </p:cNvSpPr>
          <p:nvPr userDrawn="1"/>
        </p:nvSpPr>
        <p:spPr bwMode="auto">
          <a:xfrm>
            <a:off x="72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6" name="Rectangle 517"/>
          <p:cNvSpPr>
            <a:spLocks noChangeArrowheads="1"/>
          </p:cNvSpPr>
          <p:nvPr userDrawn="1"/>
        </p:nvSpPr>
        <p:spPr bwMode="auto">
          <a:xfrm>
            <a:off x="72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7" name="Rectangle 518"/>
          <p:cNvSpPr>
            <a:spLocks noChangeArrowheads="1"/>
          </p:cNvSpPr>
          <p:nvPr userDrawn="1"/>
        </p:nvSpPr>
        <p:spPr bwMode="auto">
          <a:xfrm>
            <a:off x="72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8" name="Rectangle 519"/>
          <p:cNvSpPr>
            <a:spLocks noChangeArrowheads="1"/>
          </p:cNvSpPr>
          <p:nvPr userDrawn="1"/>
        </p:nvSpPr>
        <p:spPr bwMode="auto">
          <a:xfrm>
            <a:off x="110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39" name="Rectangle 520"/>
          <p:cNvSpPr>
            <a:spLocks noChangeArrowheads="1"/>
          </p:cNvSpPr>
          <p:nvPr userDrawn="1"/>
        </p:nvSpPr>
        <p:spPr bwMode="auto">
          <a:xfrm>
            <a:off x="110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0" name="Rectangle 521"/>
          <p:cNvSpPr>
            <a:spLocks noChangeArrowheads="1"/>
          </p:cNvSpPr>
          <p:nvPr userDrawn="1"/>
        </p:nvSpPr>
        <p:spPr bwMode="auto">
          <a:xfrm>
            <a:off x="110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1" name="Rectangle 522"/>
          <p:cNvSpPr>
            <a:spLocks noChangeArrowheads="1"/>
          </p:cNvSpPr>
          <p:nvPr userDrawn="1"/>
        </p:nvSpPr>
        <p:spPr bwMode="auto">
          <a:xfrm>
            <a:off x="110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2" name="Rectangle 523"/>
          <p:cNvSpPr>
            <a:spLocks noChangeArrowheads="1"/>
          </p:cNvSpPr>
          <p:nvPr userDrawn="1"/>
        </p:nvSpPr>
        <p:spPr bwMode="auto">
          <a:xfrm>
            <a:off x="110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3" name="Rectangle 524"/>
          <p:cNvSpPr>
            <a:spLocks noChangeArrowheads="1"/>
          </p:cNvSpPr>
          <p:nvPr userDrawn="1"/>
        </p:nvSpPr>
        <p:spPr bwMode="auto">
          <a:xfrm>
            <a:off x="110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4" name="Rectangle 525"/>
          <p:cNvSpPr>
            <a:spLocks noChangeArrowheads="1"/>
          </p:cNvSpPr>
          <p:nvPr userDrawn="1"/>
        </p:nvSpPr>
        <p:spPr bwMode="auto">
          <a:xfrm>
            <a:off x="110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5" name="Rectangle 526"/>
          <p:cNvSpPr>
            <a:spLocks noChangeArrowheads="1"/>
          </p:cNvSpPr>
          <p:nvPr userDrawn="1"/>
        </p:nvSpPr>
        <p:spPr bwMode="auto">
          <a:xfrm>
            <a:off x="110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6" name="Rectangle 527"/>
          <p:cNvSpPr>
            <a:spLocks noChangeArrowheads="1"/>
          </p:cNvSpPr>
          <p:nvPr userDrawn="1"/>
        </p:nvSpPr>
        <p:spPr bwMode="auto">
          <a:xfrm>
            <a:off x="110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7" name="Rectangle 528"/>
          <p:cNvSpPr>
            <a:spLocks noChangeArrowheads="1"/>
          </p:cNvSpPr>
          <p:nvPr userDrawn="1"/>
        </p:nvSpPr>
        <p:spPr bwMode="auto">
          <a:xfrm>
            <a:off x="110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8" name="Rectangle 529"/>
          <p:cNvSpPr>
            <a:spLocks noChangeArrowheads="1"/>
          </p:cNvSpPr>
          <p:nvPr userDrawn="1"/>
        </p:nvSpPr>
        <p:spPr bwMode="auto">
          <a:xfrm>
            <a:off x="110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49" name="Rectangle 530"/>
          <p:cNvSpPr>
            <a:spLocks noChangeArrowheads="1"/>
          </p:cNvSpPr>
          <p:nvPr userDrawn="1"/>
        </p:nvSpPr>
        <p:spPr bwMode="auto">
          <a:xfrm>
            <a:off x="110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0" name="Rectangle 531"/>
          <p:cNvSpPr>
            <a:spLocks noChangeArrowheads="1"/>
          </p:cNvSpPr>
          <p:nvPr userDrawn="1"/>
        </p:nvSpPr>
        <p:spPr bwMode="auto">
          <a:xfrm>
            <a:off x="110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1" name="Rectangle 532"/>
          <p:cNvSpPr>
            <a:spLocks noChangeArrowheads="1"/>
          </p:cNvSpPr>
          <p:nvPr userDrawn="1"/>
        </p:nvSpPr>
        <p:spPr bwMode="auto">
          <a:xfrm>
            <a:off x="110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2" name="Rectangle 533"/>
          <p:cNvSpPr>
            <a:spLocks noChangeArrowheads="1"/>
          </p:cNvSpPr>
          <p:nvPr userDrawn="1"/>
        </p:nvSpPr>
        <p:spPr bwMode="auto">
          <a:xfrm>
            <a:off x="110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3" name="Rectangle 534"/>
          <p:cNvSpPr>
            <a:spLocks noChangeArrowheads="1"/>
          </p:cNvSpPr>
          <p:nvPr userDrawn="1"/>
        </p:nvSpPr>
        <p:spPr bwMode="auto">
          <a:xfrm>
            <a:off x="110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4" name="Rectangle 535"/>
          <p:cNvSpPr>
            <a:spLocks noChangeArrowheads="1"/>
          </p:cNvSpPr>
          <p:nvPr userDrawn="1"/>
        </p:nvSpPr>
        <p:spPr bwMode="auto">
          <a:xfrm>
            <a:off x="148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5" name="Rectangle 536"/>
          <p:cNvSpPr>
            <a:spLocks noChangeArrowheads="1"/>
          </p:cNvSpPr>
          <p:nvPr userDrawn="1"/>
        </p:nvSpPr>
        <p:spPr bwMode="auto">
          <a:xfrm>
            <a:off x="148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6" name="Rectangle 537"/>
          <p:cNvSpPr>
            <a:spLocks noChangeArrowheads="1"/>
          </p:cNvSpPr>
          <p:nvPr userDrawn="1"/>
        </p:nvSpPr>
        <p:spPr bwMode="auto">
          <a:xfrm>
            <a:off x="148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7" name="Rectangle 538"/>
          <p:cNvSpPr>
            <a:spLocks noChangeArrowheads="1"/>
          </p:cNvSpPr>
          <p:nvPr userDrawn="1"/>
        </p:nvSpPr>
        <p:spPr bwMode="auto">
          <a:xfrm>
            <a:off x="148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8" name="Rectangle 539"/>
          <p:cNvSpPr>
            <a:spLocks noChangeArrowheads="1"/>
          </p:cNvSpPr>
          <p:nvPr userDrawn="1"/>
        </p:nvSpPr>
        <p:spPr bwMode="auto">
          <a:xfrm>
            <a:off x="148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59" name="Rectangle 540"/>
          <p:cNvSpPr>
            <a:spLocks noChangeArrowheads="1"/>
          </p:cNvSpPr>
          <p:nvPr userDrawn="1"/>
        </p:nvSpPr>
        <p:spPr bwMode="auto">
          <a:xfrm>
            <a:off x="148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0" name="Rectangle 541"/>
          <p:cNvSpPr>
            <a:spLocks noChangeArrowheads="1"/>
          </p:cNvSpPr>
          <p:nvPr userDrawn="1"/>
        </p:nvSpPr>
        <p:spPr bwMode="auto">
          <a:xfrm>
            <a:off x="148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1" name="Rectangle 542"/>
          <p:cNvSpPr>
            <a:spLocks noChangeArrowheads="1"/>
          </p:cNvSpPr>
          <p:nvPr userDrawn="1"/>
        </p:nvSpPr>
        <p:spPr bwMode="auto">
          <a:xfrm>
            <a:off x="148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2" name="Rectangle 543"/>
          <p:cNvSpPr>
            <a:spLocks noChangeArrowheads="1"/>
          </p:cNvSpPr>
          <p:nvPr userDrawn="1"/>
        </p:nvSpPr>
        <p:spPr bwMode="auto">
          <a:xfrm>
            <a:off x="148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3" name="Rectangle 544"/>
          <p:cNvSpPr>
            <a:spLocks noChangeArrowheads="1"/>
          </p:cNvSpPr>
          <p:nvPr userDrawn="1"/>
        </p:nvSpPr>
        <p:spPr bwMode="auto">
          <a:xfrm>
            <a:off x="148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4" name="Rectangle 545"/>
          <p:cNvSpPr>
            <a:spLocks noChangeArrowheads="1"/>
          </p:cNvSpPr>
          <p:nvPr userDrawn="1"/>
        </p:nvSpPr>
        <p:spPr bwMode="auto">
          <a:xfrm>
            <a:off x="148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5" name="Rectangle 546"/>
          <p:cNvSpPr>
            <a:spLocks noChangeArrowheads="1"/>
          </p:cNvSpPr>
          <p:nvPr userDrawn="1"/>
        </p:nvSpPr>
        <p:spPr bwMode="auto">
          <a:xfrm>
            <a:off x="148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6" name="Rectangle 547"/>
          <p:cNvSpPr>
            <a:spLocks noChangeArrowheads="1"/>
          </p:cNvSpPr>
          <p:nvPr userDrawn="1"/>
        </p:nvSpPr>
        <p:spPr bwMode="auto">
          <a:xfrm>
            <a:off x="148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7" name="Rectangle 548"/>
          <p:cNvSpPr>
            <a:spLocks noChangeArrowheads="1"/>
          </p:cNvSpPr>
          <p:nvPr userDrawn="1"/>
        </p:nvSpPr>
        <p:spPr bwMode="auto">
          <a:xfrm>
            <a:off x="148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8" name="Rectangle 549"/>
          <p:cNvSpPr>
            <a:spLocks noChangeArrowheads="1"/>
          </p:cNvSpPr>
          <p:nvPr userDrawn="1"/>
        </p:nvSpPr>
        <p:spPr bwMode="auto">
          <a:xfrm>
            <a:off x="148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69" name="Rectangle 550"/>
          <p:cNvSpPr>
            <a:spLocks noChangeArrowheads="1"/>
          </p:cNvSpPr>
          <p:nvPr userDrawn="1"/>
        </p:nvSpPr>
        <p:spPr bwMode="auto">
          <a:xfrm>
            <a:off x="148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0" name="Rectangle 551"/>
          <p:cNvSpPr>
            <a:spLocks noChangeArrowheads="1"/>
          </p:cNvSpPr>
          <p:nvPr userDrawn="1"/>
        </p:nvSpPr>
        <p:spPr bwMode="auto">
          <a:xfrm>
            <a:off x="186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1" name="Rectangle 552"/>
          <p:cNvSpPr>
            <a:spLocks noChangeArrowheads="1"/>
          </p:cNvSpPr>
          <p:nvPr userDrawn="1"/>
        </p:nvSpPr>
        <p:spPr bwMode="auto">
          <a:xfrm>
            <a:off x="186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2" name="Rectangle 553"/>
          <p:cNvSpPr>
            <a:spLocks noChangeArrowheads="1"/>
          </p:cNvSpPr>
          <p:nvPr userDrawn="1"/>
        </p:nvSpPr>
        <p:spPr bwMode="auto">
          <a:xfrm>
            <a:off x="186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3" name="Rectangle 554"/>
          <p:cNvSpPr>
            <a:spLocks noChangeArrowheads="1"/>
          </p:cNvSpPr>
          <p:nvPr userDrawn="1"/>
        </p:nvSpPr>
        <p:spPr bwMode="auto">
          <a:xfrm>
            <a:off x="186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4" name="Rectangle 555"/>
          <p:cNvSpPr>
            <a:spLocks noChangeArrowheads="1"/>
          </p:cNvSpPr>
          <p:nvPr userDrawn="1"/>
        </p:nvSpPr>
        <p:spPr bwMode="auto">
          <a:xfrm>
            <a:off x="186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5" name="Rectangle 556"/>
          <p:cNvSpPr>
            <a:spLocks noChangeArrowheads="1"/>
          </p:cNvSpPr>
          <p:nvPr userDrawn="1"/>
        </p:nvSpPr>
        <p:spPr bwMode="auto">
          <a:xfrm>
            <a:off x="186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6" name="Rectangle 557"/>
          <p:cNvSpPr>
            <a:spLocks noChangeArrowheads="1"/>
          </p:cNvSpPr>
          <p:nvPr userDrawn="1"/>
        </p:nvSpPr>
        <p:spPr bwMode="auto">
          <a:xfrm>
            <a:off x="186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7" name="Rectangle 558"/>
          <p:cNvSpPr>
            <a:spLocks noChangeArrowheads="1"/>
          </p:cNvSpPr>
          <p:nvPr userDrawn="1"/>
        </p:nvSpPr>
        <p:spPr bwMode="auto">
          <a:xfrm>
            <a:off x="186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8" name="Rectangle 559"/>
          <p:cNvSpPr>
            <a:spLocks noChangeArrowheads="1"/>
          </p:cNvSpPr>
          <p:nvPr userDrawn="1"/>
        </p:nvSpPr>
        <p:spPr bwMode="auto">
          <a:xfrm>
            <a:off x="186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79" name="Rectangle 560"/>
          <p:cNvSpPr>
            <a:spLocks noChangeArrowheads="1"/>
          </p:cNvSpPr>
          <p:nvPr userDrawn="1"/>
        </p:nvSpPr>
        <p:spPr bwMode="auto">
          <a:xfrm>
            <a:off x="186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0" name="Rectangle 561"/>
          <p:cNvSpPr>
            <a:spLocks noChangeArrowheads="1"/>
          </p:cNvSpPr>
          <p:nvPr userDrawn="1"/>
        </p:nvSpPr>
        <p:spPr bwMode="auto">
          <a:xfrm>
            <a:off x="186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1" name="Rectangle 562"/>
          <p:cNvSpPr>
            <a:spLocks noChangeArrowheads="1"/>
          </p:cNvSpPr>
          <p:nvPr userDrawn="1"/>
        </p:nvSpPr>
        <p:spPr bwMode="auto">
          <a:xfrm>
            <a:off x="186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2" name="Rectangle 563"/>
          <p:cNvSpPr>
            <a:spLocks noChangeArrowheads="1"/>
          </p:cNvSpPr>
          <p:nvPr userDrawn="1"/>
        </p:nvSpPr>
        <p:spPr bwMode="auto">
          <a:xfrm>
            <a:off x="186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3" name="Rectangle 564"/>
          <p:cNvSpPr>
            <a:spLocks noChangeArrowheads="1"/>
          </p:cNvSpPr>
          <p:nvPr userDrawn="1"/>
        </p:nvSpPr>
        <p:spPr bwMode="auto">
          <a:xfrm>
            <a:off x="186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4" name="Rectangle 565"/>
          <p:cNvSpPr>
            <a:spLocks noChangeArrowheads="1"/>
          </p:cNvSpPr>
          <p:nvPr userDrawn="1"/>
        </p:nvSpPr>
        <p:spPr bwMode="auto">
          <a:xfrm>
            <a:off x="186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5" name="Rectangle 566"/>
          <p:cNvSpPr>
            <a:spLocks noChangeArrowheads="1"/>
          </p:cNvSpPr>
          <p:nvPr userDrawn="1"/>
        </p:nvSpPr>
        <p:spPr bwMode="auto">
          <a:xfrm>
            <a:off x="186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6" name="Rectangle 567"/>
          <p:cNvSpPr>
            <a:spLocks noChangeArrowheads="1"/>
          </p:cNvSpPr>
          <p:nvPr userDrawn="1"/>
        </p:nvSpPr>
        <p:spPr bwMode="auto">
          <a:xfrm>
            <a:off x="224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7" name="Rectangle 568"/>
          <p:cNvSpPr>
            <a:spLocks noChangeArrowheads="1"/>
          </p:cNvSpPr>
          <p:nvPr userDrawn="1"/>
        </p:nvSpPr>
        <p:spPr bwMode="auto">
          <a:xfrm>
            <a:off x="224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8" name="Rectangle 569"/>
          <p:cNvSpPr>
            <a:spLocks noChangeArrowheads="1"/>
          </p:cNvSpPr>
          <p:nvPr userDrawn="1"/>
        </p:nvSpPr>
        <p:spPr bwMode="auto">
          <a:xfrm>
            <a:off x="224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89" name="Rectangle 570"/>
          <p:cNvSpPr>
            <a:spLocks noChangeArrowheads="1"/>
          </p:cNvSpPr>
          <p:nvPr userDrawn="1"/>
        </p:nvSpPr>
        <p:spPr bwMode="auto">
          <a:xfrm>
            <a:off x="224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0" name="Rectangle 571"/>
          <p:cNvSpPr>
            <a:spLocks noChangeArrowheads="1"/>
          </p:cNvSpPr>
          <p:nvPr userDrawn="1"/>
        </p:nvSpPr>
        <p:spPr bwMode="auto">
          <a:xfrm>
            <a:off x="224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1" name="Rectangle 572"/>
          <p:cNvSpPr>
            <a:spLocks noChangeArrowheads="1"/>
          </p:cNvSpPr>
          <p:nvPr userDrawn="1"/>
        </p:nvSpPr>
        <p:spPr bwMode="auto">
          <a:xfrm>
            <a:off x="224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2" name="Rectangle 573"/>
          <p:cNvSpPr>
            <a:spLocks noChangeArrowheads="1"/>
          </p:cNvSpPr>
          <p:nvPr userDrawn="1"/>
        </p:nvSpPr>
        <p:spPr bwMode="auto">
          <a:xfrm>
            <a:off x="224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3" name="Rectangle 574"/>
          <p:cNvSpPr>
            <a:spLocks noChangeArrowheads="1"/>
          </p:cNvSpPr>
          <p:nvPr userDrawn="1"/>
        </p:nvSpPr>
        <p:spPr bwMode="auto">
          <a:xfrm>
            <a:off x="224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4" name="Rectangle 575"/>
          <p:cNvSpPr>
            <a:spLocks noChangeArrowheads="1"/>
          </p:cNvSpPr>
          <p:nvPr userDrawn="1"/>
        </p:nvSpPr>
        <p:spPr bwMode="auto">
          <a:xfrm>
            <a:off x="224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5" name="Rectangle 576"/>
          <p:cNvSpPr>
            <a:spLocks noChangeArrowheads="1"/>
          </p:cNvSpPr>
          <p:nvPr userDrawn="1"/>
        </p:nvSpPr>
        <p:spPr bwMode="auto">
          <a:xfrm>
            <a:off x="224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6" name="Rectangle 577"/>
          <p:cNvSpPr>
            <a:spLocks noChangeArrowheads="1"/>
          </p:cNvSpPr>
          <p:nvPr userDrawn="1"/>
        </p:nvSpPr>
        <p:spPr bwMode="auto">
          <a:xfrm>
            <a:off x="224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7" name="Rectangle 578"/>
          <p:cNvSpPr>
            <a:spLocks noChangeArrowheads="1"/>
          </p:cNvSpPr>
          <p:nvPr userDrawn="1"/>
        </p:nvSpPr>
        <p:spPr bwMode="auto">
          <a:xfrm>
            <a:off x="224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8" name="Rectangle 579"/>
          <p:cNvSpPr>
            <a:spLocks noChangeArrowheads="1"/>
          </p:cNvSpPr>
          <p:nvPr userDrawn="1"/>
        </p:nvSpPr>
        <p:spPr bwMode="auto">
          <a:xfrm>
            <a:off x="224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99" name="Rectangle 580"/>
          <p:cNvSpPr>
            <a:spLocks noChangeArrowheads="1"/>
          </p:cNvSpPr>
          <p:nvPr userDrawn="1"/>
        </p:nvSpPr>
        <p:spPr bwMode="auto">
          <a:xfrm>
            <a:off x="224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0" name="Rectangle 581"/>
          <p:cNvSpPr>
            <a:spLocks noChangeArrowheads="1"/>
          </p:cNvSpPr>
          <p:nvPr userDrawn="1"/>
        </p:nvSpPr>
        <p:spPr bwMode="auto">
          <a:xfrm>
            <a:off x="224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1" name="Rectangle 582"/>
          <p:cNvSpPr>
            <a:spLocks noChangeArrowheads="1"/>
          </p:cNvSpPr>
          <p:nvPr userDrawn="1"/>
        </p:nvSpPr>
        <p:spPr bwMode="auto">
          <a:xfrm>
            <a:off x="224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2" name="Rectangle 583"/>
          <p:cNvSpPr>
            <a:spLocks noChangeArrowheads="1"/>
          </p:cNvSpPr>
          <p:nvPr userDrawn="1"/>
        </p:nvSpPr>
        <p:spPr bwMode="auto">
          <a:xfrm>
            <a:off x="262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3" name="Rectangle 584"/>
          <p:cNvSpPr>
            <a:spLocks noChangeArrowheads="1"/>
          </p:cNvSpPr>
          <p:nvPr userDrawn="1"/>
        </p:nvSpPr>
        <p:spPr bwMode="auto">
          <a:xfrm>
            <a:off x="262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4" name="Rectangle 585"/>
          <p:cNvSpPr>
            <a:spLocks noChangeArrowheads="1"/>
          </p:cNvSpPr>
          <p:nvPr userDrawn="1"/>
        </p:nvSpPr>
        <p:spPr bwMode="auto">
          <a:xfrm>
            <a:off x="262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5" name="Rectangle 586"/>
          <p:cNvSpPr>
            <a:spLocks noChangeArrowheads="1"/>
          </p:cNvSpPr>
          <p:nvPr userDrawn="1"/>
        </p:nvSpPr>
        <p:spPr bwMode="auto">
          <a:xfrm>
            <a:off x="262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6" name="Rectangle 587"/>
          <p:cNvSpPr>
            <a:spLocks noChangeArrowheads="1"/>
          </p:cNvSpPr>
          <p:nvPr userDrawn="1"/>
        </p:nvSpPr>
        <p:spPr bwMode="auto">
          <a:xfrm>
            <a:off x="262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7" name="Rectangle 588"/>
          <p:cNvSpPr>
            <a:spLocks noChangeArrowheads="1"/>
          </p:cNvSpPr>
          <p:nvPr userDrawn="1"/>
        </p:nvSpPr>
        <p:spPr bwMode="auto">
          <a:xfrm>
            <a:off x="262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8" name="Rectangle 589"/>
          <p:cNvSpPr>
            <a:spLocks noChangeArrowheads="1"/>
          </p:cNvSpPr>
          <p:nvPr userDrawn="1"/>
        </p:nvSpPr>
        <p:spPr bwMode="auto">
          <a:xfrm>
            <a:off x="262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09" name="Rectangle 590"/>
          <p:cNvSpPr>
            <a:spLocks noChangeArrowheads="1"/>
          </p:cNvSpPr>
          <p:nvPr userDrawn="1"/>
        </p:nvSpPr>
        <p:spPr bwMode="auto">
          <a:xfrm>
            <a:off x="262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0" name="Rectangle 591"/>
          <p:cNvSpPr>
            <a:spLocks noChangeArrowheads="1"/>
          </p:cNvSpPr>
          <p:nvPr userDrawn="1"/>
        </p:nvSpPr>
        <p:spPr bwMode="auto">
          <a:xfrm>
            <a:off x="262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1" name="Rectangle 592"/>
          <p:cNvSpPr>
            <a:spLocks noChangeArrowheads="1"/>
          </p:cNvSpPr>
          <p:nvPr userDrawn="1"/>
        </p:nvSpPr>
        <p:spPr bwMode="auto">
          <a:xfrm>
            <a:off x="262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2" name="Rectangle 593"/>
          <p:cNvSpPr>
            <a:spLocks noChangeArrowheads="1"/>
          </p:cNvSpPr>
          <p:nvPr userDrawn="1"/>
        </p:nvSpPr>
        <p:spPr bwMode="auto">
          <a:xfrm>
            <a:off x="262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3" name="Rectangle 594"/>
          <p:cNvSpPr>
            <a:spLocks noChangeArrowheads="1"/>
          </p:cNvSpPr>
          <p:nvPr userDrawn="1"/>
        </p:nvSpPr>
        <p:spPr bwMode="auto">
          <a:xfrm>
            <a:off x="262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4" name="Rectangle 595"/>
          <p:cNvSpPr>
            <a:spLocks noChangeArrowheads="1"/>
          </p:cNvSpPr>
          <p:nvPr userDrawn="1"/>
        </p:nvSpPr>
        <p:spPr bwMode="auto">
          <a:xfrm>
            <a:off x="262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5" name="Rectangle 596"/>
          <p:cNvSpPr>
            <a:spLocks noChangeArrowheads="1"/>
          </p:cNvSpPr>
          <p:nvPr userDrawn="1"/>
        </p:nvSpPr>
        <p:spPr bwMode="auto">
          <a:xfrm>
            <a:off x="262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6" name="Rectangle 597"/>
          <p:cNvSpPr>
            <a:spLocks noChangeArrowheads="1"/>
          </p:cNvSpPr>
          <p:nvPr userDrawn="1"/>
        </p:nvSpPr>
        <p:spPr bwMode="auto">
          <a:xfrm>
            <a:off x="262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7" name="Rectangle 598"/>
          <p:cNvSpPr>
            <a:spLocks noChangeArrowheads="1"/>
          </p:cNvSpPr>
          <p:nvPr userDrawn="1"/>
        </p:nvSpPr>
        <p:spPr bwMode="auto">
          <a:xfrm>
            <a:off x="262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8" name="Rectangle 599"/>
          <p:cNvSpPr>
            <a:spLocks noChangeArrowheads="1"/>
          </p:cNvSpPr>
          <p:nvPr userDrawn="1"/>
        </p:nvSpPr>
        <p:spPr bwMode="auto">
          <a:xfrm>
            <a:off x="300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19" name="Rectangle 600"/>
          <p:cNvSpPr>
            <a:spLocks noChangeArrowheads="1"/>
          </p:cNvSpPr>
          <p:nvPr userDrawn="1"/>
        </p:nvSpPr>
        <p:spPr bwMode="auto">
          <a:xfrm>
            <a:off x="300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0" name="Rectangle 601"/>
          <p:cNvSpPr>
            <a:spLocks noChangeArrowheads="1"/>
          </p:cNvSpPr>
          <p:nvPr userDrawn="1"/>
        </p:nvSpPr>
        <p:spPr bwMode="auto">
          <a:xfrm>
            <a:off x="300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1" name="Rectangle 602"/>
          <p:cNvSpPr>
            <a:spLocks noChangeArrowheads="1"/>
          </p:cNvSpPr>
          <p:nvPr userDrawn="1"/>
        </p:nvSpPr>
        <p:spPr bwMode="auto">
          <a:xfrm>
            <a:off x="300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2" name="Rectangle 603"/>
          <p:cNvSpPr>
            <a:spLocks noChangeArrowheads="1"/>
          </p:cNvSpPr>
          <p:nvPr userDrawn="1"/>
        </p:nvSpPr>
        <p:spPr bwMode="auto">
          <a:xfrm>
            <a:off x="3009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3" name="Rectangle 604"/>
          <p:cNvSpPr>
            <a:spLocks noChangeArrowheads="1"/>
          </p:cNvSpPr>
          <p:nvPr userDrawn="1"/>
        </p:nvSpPr>
        <p:spPr bwMode="auto">
          <a:xfrm>
            <a:off x="3009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4" name="Rectangle 605"/>
          <p:cNvSpPr>
            <a:spLocks noChangeArrowheads="1"/>
          </p:cNvSpPr>
          <p:nvPr userDrawn="1"/>
        </p:nvSpPr>
        <p:spPr bwMode="auto">
          <a:xfrm>
            <a:off x="300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5" name="Rectangle 606"/>
          <p:cNvSpPr>
            <a:spLocks noChangeArrowheads="1"/>
          </p:cNvSpPr>
          <p:nvPr userDrawn="1"/>
        </p:nvSpPr>
        <p:spPr bwMode="auto">
          <a:xfrm>
            <a:off x="300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6" name="Rectangle 607"/>
          <p:cNvSpPr>
            <a:spLocks noChangeArrowheads="1"/>
          </p:cNvSpPr>
          <p:nvPr userDrawn="1"/>
        </p:nvSpPr>
        <p:spPr bwMode="auto">
          <a:xfrm>
            <a:off x="300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7" name="Rectangle 608"/>
          <p:cNvSpPr>
            <a:spLocks noChangeArrowheads="1"/>
          </p:cNvSpPr>
          <p:nvPr userDrawn="1"/>
        </p:nvSpPr>
        <p:spPr bwMode="auto">
          <a:xfrm>
            <a:off x="300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8" name="Rectangle 609"/>
          <p:cNvSpPr>
            <a:spLocks noChangeArrowheads="1"/>
          </p:cNvSpPr>
          <p:nvPr userDrawn="1"/>
        </p:nvSpPr>
        <p:spPr bwMode="auto">
          <a:xfrm>
            <a:off x="300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 name="Rectangle 610"/>
          <p:cNvSpPr>
            <a:spLocks noChangeArrowheads="1"/>
          </p:cNvSpPr>
          <p:nvPr userDrawn="1"/>
        </p:nvSpPr>
        <p:spPr bwMode="auto">
          <a:xfrm>
            <a:off x="300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 name="Rectangle 611"/>
          <p:cNvSpPr>
            <a:spLocks noChangeArrowheads="1"/>
          </p:cNvSpPr>
          <p:nvPr userDrawn="1"/>
        </p:nvSpPr>
        <p:spPr bwMode="auto">
          <a:xfrm>
            <a:off x="300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 name="Rectangle 612"/>
          <p:cNvSpPr>
            <a:spLocks noChangeArrowheads="1"/>
          </p:cNvSpPr>
          <p:nvPr userDrawn="1"/>
        </p:nvSpPr>
        <p:spPr bwMode="auto">
          <a:xfrm>
            <a:off x="300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 name="Rectangle 613"/>
          <p:cNvSpPr>
            <a:spLocks noChangeArrowheads="1"/>
          </p:cNvSpPr>
          <p:nvPr userDrawn="1"/>
        </p:nvSpPr>
        <p:spPr bwMode="auto">
          <a:xfrm>
            <a:off x="300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 name="Rectangle 614"/>
          <p:cNvSpPr>
            <a:spLocks noChangeArrowheads="1"/>
          </p:cNvSpPr>
          <p:nvPr userDrawn="1"/>
        </p:nvSpPr>
        <p:spPr bwMode="auto">
          <a:xfrm>
            <a:off x="300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 name="Rectangle 615"/>
          <p:cNvSpPr>
            <a:spLocks noChangeArrowheads="1"/>
          </p:cNvSpPr>
          <p:nvPr userDrawn="1"/>
        </p:nvSpPr>
        <p:spPr bwMode="auto">
          <a:xfrm>
            <a:off x="339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 name="Rectangle 616"/>
          <p:cNvSpPr>
            <a:spLocks noChangeArrowheads="1"/>
          </p:cNvSpPr>
          <p:nvPr userDrawn="1"/>
        </p:nvSpPr>
        <p:spPr bwMode="auto">
          <a:xfrm>
            <a:off x="339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 name="Rectangle 617"/>
          <p:cNvSpPr>
            <a:spLocks noChangeArrowheads="1"/>
          </p:cNvSpPr>
          <p:nvPr userDrawn="1"/>
        </p:nvSpPr>
        <p:spPr bwMode="auto">
          <a:xfrm>
            <a:off x="339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 name="Rectangle 618"/>
          <p:cNvSpPr>
            <a:spLocks noChangeArrowheads="1"/>
          </p:cNvSpPr>
          <p:nvPr userDrawn="1"/>
        </p:nvSpPr>
        <p:spPr bwMode="auto">
          <a:xfrm>
            <a:off x="339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 name="Rectangle 619"/>
          <p:cNvSpPr>
            <a:spLocks noChangeArrowheads="1"/>
          </p:cNvSpPr>
          <p:nvPr userDrawn="1"/>
        </p:nvSpPr>
        <p:spPr bwMode="auto">
          <a:xfrm>
            <a:off x="339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 name="Rectangle 620"/>
          <p:cNvSpPr>
            <a:spLocks noChangeArrowheads="1"/>
          </p:cNvSpPr>
          <p:nvPr userDrawn="1"/>
        </p:nvSpPr>
        <p:spPr bwMode="auto">
          <a:xfrm>
            <a:off x="339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 name="Rectangle 621"/>
          <p:cNvSpPr>
            <a:spLocks noChangeArrowheads="1"/>
          </p:cNvSpPr>
          <p:nvPr userDrawn="1"/>
        </p:nvSpPr>
        <p:spPr bwMode="auto">
          <a:xfrm>
            <a:off x="339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 name="Rectangle 622"/>
          <p:cNvSpPr>
            <a:spLocks noChangeArrowheads="1"/>
          </p:cNvSpPr>
          <p:nvPr userDrawn="1"/>
        </p:nvSpPr>
        <p:spPr bwMode="auto">
          <a:xfrm>
            <a:off x="339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 name="Rectangle 623"/>
          <p:cNvSpPr>
            <a:spLocks noChangeArrowheads="1"/>
          </p:cNvSpPr>
          <p:nvPr userDrawn="1"/>
        </p:nvSpPr>
        <p:spPr bwMode="auto">
          <a:xfrm>
            <a:off x="339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 name="Rectangle 624"/>
          <p:cNvSpPr>
            <a:spLocks noChangeArrowheads="1"/>
          </p:cNvSpPr>
          <p:nvPr userDrawn="1"/>
        </p:nvSpPr>
        <p:spPr bwMode="auto">
          <a:xfrm>
            <a:off x="339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 name="Rectangle 625"/>
          <p:cNvSpPr>
            <a:spLocks noChangeArrowheads="1"/>
          </p:cNvSpPr>
          <p:nvPr userDrawn="1"/>
        </p:nvSpPr>
        <p:spPr bwMode="auto">
          <a:xfrm>
            <a:off x="339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 name="Rectangle 626"/>
          <p:cNvSpPr>
            <a:spLocks noChangeArrowheads="1"/>
          </p:cNvSpPr>
          <p:nvPr userDrawn="1"/>
        </p:nvSpPr>
        <p:spPr bwMode="auto">
          <a:xfrm>
            <a:off x="339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 name="Rectangle 627"/>
          <p:cNvSpPr>
            <a:spLocks noChangeArrowheads="1"/>
          </p:cNvSpPr>
          <p:nvPr userDrawn="1"/>
        </p:nvSpPr>
        <p:spPr bwMode="auto">
          <a:xfrm>
            <a:off x="339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 name="Rectangle 628"/>
          <p:cNvSpPr>
            <a:spLocks noChangeArrowheads="1"/>
          </p:cNvSpPr>
          <p:nvPr userDrawn="1"/>
        </p:nvSpPr>
        <p:spPr bwMode="auto">
          <a:xfrm>
            <a:off x="339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 name="Rectangle 629"/>
          <p:cNvSpPr>
            <a:spLocks noChangeArrowheads="1"/>
          </p:cNvSpPr>
          <p:nvPr userDrawn="1"/>
        </p:nvSpPr>
        <p:spPr bwMode="auto">
          <a:xfrm>
            <a:off x="339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 name="Rectangle 630"/>
          <p:cNvSpPr>
            <a:spLocks noChangeArrowheads="1"/>
          </p:cNvSpPr>
          <p:nvPr userDrawn="1"/>
        </p:nvSpPr>
        <p:spPr bwMode="auto">
          <a:xfrm>
            <a:off x="339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 name="Rectangle 631"/>
          <p:cNvSpPr>
            <a:spLocks noChangeArrowheads="1"/>
          </p:cNvSpPr>
          <p:nvPr userDrawn="1"/>
        </p:nvSpPr>
        <p:spPr bwMode="auto">
          <a:xfrm>
            <a:off x="377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 name="Rectangle 632"/>
          <p:cNvSpPr>
            <a:spLocks noChangeArrowheads="1"/>
          </p:cNvSpPr>
          <p:nvPr userDrawn="1"/>
        </p:nvSpPr>
        <p:spPr bwMode="auto">
          <a:xfrm>
            <a:off x="377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 name="Rectangle 633"/>
          <p:cNvSpPr>
            <a:spLocks noChangeArrowheads="1"/>
          </p:cNvSpPr>
          <p:nvPr userDrawn="1"/>
        </p:nvSpPr>
        <p:spPr bwMode="auto">
          <a:xfrm>
            <a:off x="377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 name="Rectangle 634"/>
          <p:cNvSpPr>
            <a:spLocks noChangeArrowheads="1"/>
          </p:cNvSpPr>
          <p:nvPr userDrawn="1"/>
        </p:nvSpPr>
        <p:spPr bwMode="auto">
          <a:xfrm>
            <a:off x="377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 name="Rectangle 635"/>
          <p:cNvSpPr>
            <a:spLocks noChangeArrowheads="1"/>
          </p:cNvSpPr>
          <p:nvPr userDrawn="1"/>
        </p:nvSpPr>
        <p:spPr bwMode="auto">
          <a:xfrm>
            <a:off x="377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 name="Rectangle 636"/>
          <p:cNvSpPr>
            <a:spLocks noChangeArrowheads="1"/>
          </p:cNvSpPr>
          <p:nvPr userDrawn="1"/>
        </p:nvSpPr>
        <p:spPr bwMode="auto">
          <a:xfrm>
            <a:off x="377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 name="Rectangle 637"/>
          <p:cNvSpPr>
            <a:spLocks noChangeArrowheads="1"/>
          </p:cNvSpPr>
          <p:nvPr userDrawn="1"/>
        </p:nvSpPr>
        <p:spPr bwMode="auto">
          <a:xfrm>
            <a:off x="377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 name="Rectangle 638"/>
          <p:cNvSpPr>
            <a:spLocks noChangeArrowheads="1"/>
          </p:cNvSpPr>
          <p:nvPr userDrawn="1"/>
        </p:nvSpPr>
        <p:spPr bwMode="auto">
          <a:xfrm>
            <a:off x="377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 name="Rectangle 639"/>
          <p:cNvSpPr>
            <a:spLocks noChangeArrowheads="1"/>
          </p:cNvSpPr>
          <p:nvPr userDrawn="1"/>
        </p:nvSpPr>
        <p:spPr bwMode="auto">
          <a:xfrm>
            <a:off x="377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 name="Rectangle 640"/>
          <p:cNvSpPr>
            <a:spLocks noChangeArrowheads="1"/>
          </p:cNvSpPr>
          <p:nvPr userDrawn="1"/>
        </p:nvSpPr>
        <p:spPr bwMode="auto">
          <a:xfrm>
            <a:off x="377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 name="Rectangle 641"/>
          <p:cNvSpPr>
            <a:spLocks noChangeArrowheads="1"/>
          </p:cNvSpPr>
          <p:nvPr userDrawn="1"/>
        </p:nvSpPr>
        <p:spPr bwMode="auto">
          <a:xfrm>
            <a:off x="377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 name="Rectangle 642"/>
          <p:cNvSpPr>
            <a:spLocks noChangeArrowheads="1"/>
          </p:cNvSpPr>
          <p:nvPr userDrawn="1"/>
        </p:nvSpPr>
        <p:spPr bwMode="auto">
          <a:xfrm>
            <a:off x="377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 name="Rectangle 643"/>
          <p:cNvSpPr>
            <a:spLocks noChangeArrowheads="1"/>
          </p:cNvSpPr>
          <p:nvPr userDrawn="1"/>
        </p:nvSpPr>
        <p:spPr bwMode="auto">
          <a:xfrm>
            <a:off x="377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 name="Rectangle 644"/>
          <p:cNvSpPr>
            <a:spLocks noChangeArrowheads="1"/>
          </p:cNvSpPr>
          <p:nvPr userDrawn="1"/>
        </p:nvSpPr>
        <p:spPr bwMode="auto">
          <a:xfrm>
            <a:off x="377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 name="Rectangle 645"/>
          <p:cNvSpPr>
            <a:spLocks noChangeArrowheads="1"/>
          </p:cNvSpPr>
          <p:nvPr userDrawn="1"/>
        </p:nvSpPr>
        <p:spPr bwMode="auto">
          <a:xfrm>
            <a:off x="377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 name="Rectangle 646"/>
          <p:cNvSpPr>
            <a:spLocks noChangeArrowheads="1"/>
          </p:cNvSpPr>
          <p:nvPr userDrawn="1"/>
        </p:nvSpPr>
        <p:spPr bwMode="auto">
          <a:xfrm>
            <a:off x="377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 name="Rectangle 647"/>
          <p:cNvSpPr>
            <a:spLocks noChangeArrowheads="1"/>
          </p:cNvSpPr>
          <p:nvPr userDrawn="1"/>
        </p:nvSpPr>
        <p:spPr bwMode="auto">
          <a:xfrm>
            <a:off x="415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 name="Rectangle 648"/>
          <p:cNvSpPr>
            <a:spLocks noChangeArrowheads="1"/>
          </p:cNvSpPr>
          <p:nvPr userDrawn="1"/>
        </p:nvSpPr>
        <p:spPr bwMode="auto">
          <a:xfrm>
            <a:off x="415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 name="Rectangle 649"/>
          <p:cNvSpPr>
            <a:spLocks noChangeArrowheads="1"/>
          </p:cNvSpPr>
          <p:nvPr userDrawn="1"/>
        </p:nvSpPr>
        <p:spPr bwMode="auto">
          <a:xfrm>
            <a:off x="415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 name="Rectangle 650"/>
          <p:cNvSpPr>
            <a:spLocks noChangeArrowheads="1"/>
          </p:cNvSpPr>
          <p:nvPr userDrawn="1"/>
        </p:nvSpPr>
        <p:spPr bwMode="auto">
          <a:xfrm>
            <a:off x="415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 name="Rectangle 651"/>
          <p:cNvSpPr>
            <a:spLocks noChangeArrowheads="1"/>
          </p:cNvSpPr>
          <p:nvPr userDrawn="1"/>
        </p:nvSpPr>
        <p:spPr bwMode="auto">
          <a:xfrm>
            <a:off x="415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 name="Rectangle 652"/>
          <p:cNvSpPr>
            <a:spLocks noChangeArrowheads="1"/>
          </p:cNvSpPr>
          <p:nvPr userDrawn="1"/>
        </p:nvSpPr>
        <p:spPr bwMode="auto">
          <a:xfrm>
            <a:off x="415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 name="Rectangle 653"/>
          <p:cNvSpPr>
            <a:spLocks noChangeArrowheads="1"/>
          </p:cNvSpPr>
          <p:nvPr userDrawn="1"/>
        </p:nvSpPr>
        <p:spPr bwMode="auto">
          <a:xfrm>
            <a:off x="415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 name="Rectangle 654"/>
          <p:cNvSpPr>
            <a:spLocks noChangeArrowheads="1"/>
          </p:cNvSpPr>
          <p:nvPr userDrawn="1"/>
        </p:nvSpPr>
        <p:spPr bwMode="auto">
          <a:xfrm>
            <a:off x="415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 name="Rectangle 655"/>
          <p:cNvSpPr>
            <a:spLocks noChangeArrowheads="1"/>
          </p:cNvSpPr>
          <p:nvPr userDrawn="1"/>
        </p:nvSpPr>
        <p:spPr bwMode="auto">
          <a:xfrm>
            <a:off x="415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 name="Rectangle 656"/>
          <p:cNvSpPr>
            <a:spLocks noChangeArrowheads="1"/>
          </p:cNvSpPr>
          <p:nvPr userDrawn="1"/>
        </p:nvSpPr>
        <p:spPr bwMode="auto">
          <a:xfrm>
            <a:off x="415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 name="Rectangle 657"/>
          <p:cNvSpPr>
            <a:spLocks noChangeArrowheads="1"/>
          </p:cNvSpPr>
          <p:nvPr userDrawn="1"/>
        </p:nvSpPr>
        <p:spPr bwMode="auto">
          <a:xfrm>
            <a:off x="415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 name="Rectangle 658"/>
          <p:cNvSpPr>
            <a:spLocks noChangeArrowheads="1"/>
          </p:cNvSpPr>
          <p:nvPr userDrawn="1"/>
        </p:nvSpPr>
        <p:spPr bwMode="auto">
          <a:xfrm>
            <a:off x="415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 name="Rectangle 659"/>
          <p:cNvSpPr>
            <a:spLocks noChangeArrowheads="1"/>
          </p:cNvSpPr>
          <p:nvPr userDrawn="1"/>
        </p:nvSpPr>
        <p:spPr bwMode="auto">
          <a:xfrm>
            <a:off x="415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 name="Rectangle 660"/>
          <p:cNvSpPr>
            <a:spLocks noChangeArrowheads="1"/>
          </p:cNvSpPr>
          <p:nvPr userDrawn="1"/>
        </p:nvSpPr>
        <p:spPr bwMode="auto">
          <a:xfrm>
            <a:off x="415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 name="Rectangle 661"/>
          <p:cNvSpPr>
            <a:spLocks noChangeArrowheads="1"/>
          </p:cNvSpPr>
          <p:nvPr userDrawn="1"/>
        </p:nvSpPr>
        <p:spPr bwMode="auto">
          <a:xfrm>
            <a:off x="415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 name="Rectangle 662"/>
          <p:cNvSpPr>
            <a:spLocks noChangeArrowheads="1"/>
          </p:cNvSpPr>
          <p:nvPr userDrawn="1"/>
        </p:nvSpPr>
        <p:spPr bwMode="auto">
          <a:xfrm>
            <a:off x="415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 name="Rectangle 663"/>
          <p:cNvSpPr>
            <a:spLocks noChangeArrowheads="1"/>
          </p:cNvSpPr>
          <p:nvPr userDrawn="1"/>
        </p:nvSpPr>
        <p:spPr bwMode="auto">
          <a:xfrm>
            <a:off x="453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 name="Rectangle 664"/>
          <p:cNvSpPr>
            <a:spLocks noChangeArrowheads="1"/>
          </p:cNvSpPr>
          <p:nvPr userDrawn="1"/>
        </p:nvSpPr>
        <p:spPr bwMode="auto">
          <a:xfrm>
            <a:off x="453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 name="Rectangle 665"/>
          <p:cNvSpPr>
            <a:spLocks noChangeArrowheads="1"/>
          </p:cNvSpPr>
          <p:nvPr userDrawn="1"/>
        </p:nvSpPr>
        <p:spPr bwMode="auto">
          <a:xfrm>
            <a:off x="453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 name="Rectangle 666"/>
          <p:cNvSpPr>
            <a:spLocks noChangeArrowheads="1"/>
          </p:cNvSpPr>
          <p:nvPr userDrawn="1"/>
        </p:nvSpPr>
        <p:spPr bwMode="auto">
          <a:xfrm>
            <a:off x="453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 name="Rectangle 667"/>
          <p:cNvSpPr>
            <a:spLocks noChangeArrowheads="1"/>
          </p:cNvSpPr>
          <p:nvPr userDrawn="1"/>
        </p:nvSpPr>
        <p:spPr bwMode="auto">
          <a:xfrm>
            <a:off x="453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 name="Rectangle 668"/>
          <p:cNvSpPr>
            <a:spLocks noChangeArrowheads="1"/>
          </p:cNvSpPr>
          <p:nvPr userDrawn="1"/>
        </p:nvSpPr>
        <p:spPr bwMode="auto">
          <a:xfrm>
            <a:off x="453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 name="Rectangle 669"/>
          <p:cNvSpPr>
            <a:spLocks noChangeArrowheads="1"/>
          </p:cNvSpPr>
          <p:nvPr userDrawn="1"/>
        </p:nvSpPr>
        <p:spPr bwMode="auto">
          <a:xfrm>
            <a:off x="453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 name="Rectangle 670"/>
          <p:cNvSpPr>
            <a:spLocks noChangeArrowheads="1"/>
          </p:cNvSpPr>
          <p:nvPr userDrawn="1"/>
        </p:nvSpPr>
        <p:spPr bwMode="auto">
          <a:xfrm>
            <a:off x="453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 name="Rectangle 671"/>
          <p:cNvSpPr>
            <a:spLocks noChangeArrowheads="1"/>
          </p:cNvSpPr>
          <p:nvPr userDrawn="1"/>
        </p:nvSpPr>
        <p:spPr bwMode="auto">
          <a:xfrm>
            <a:off x="453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 name="Rectangle 672"/>
          <p:cNvSpPr>
            <a:spLocks noChangeArrowheads="1"/>
          </p:cNvSpPr>
          <p:nvPr userDrawn="1"/>
        </p:nvSpPr>
        <p:spPr bwMode="auto">
          <a:xfrm>
            <a:off x="453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 name="Rectangle 673"/>
          <p:cNvSpPr>
            <a:spLocks noChangeArrowheads="1"/>
          </p:cNvSpPr>
          <p:nvPr userDrawn="1"/>
        </p:nvSpPr>
        <p:spPr bwMode="auto">
          <a:xfrm>
            <a:off x="453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 name="Rectangle 674"/>
          <p:cNvSpPr>
            <a:spLocks noChangeArrowheads="1"/>
          </p:cNvSpPr>
          <p:nvPr userDrawn="1"/>
        </p:nvSpPr>
        <p:spPr bwMode="auto">
          <a:xfrm>
            <a:off x="453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 name="Rectangle 675"/>
          <p:cNvSpPr>
            <a:spLocks noChangeArrowheads="1"/>
          </p:cNvSpPr>
          <p:nvPr userDrawn="1"/>
        </p:nvSpPr>
        <p:spPr bwMode="auto">
          <a:xfrm>
            <a:off x="453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 name="Rectangle 676"/>
          <p:cNvSpPr>
            <a:spLocks noChangeArrowheads="1"/>
          </p:cNvSpPr>
          <p:nvPr userDrawn="1"/>
        </p:nvSpPr>
        <p:spPr bwMode="auto">
          <a:xfrm>
            <a:off x="453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 name="Rectangle 677"/>
          <p:cNvSpPr>
            <a:spLocks noChangeArrowheads="1"/>
          </p:cNvSpPr>
          <p:nvPr userDrawn="1"/>
        </p:nvSpPr>
        <p:spPr bwMode="auto">
          <a:xfrm>
            <a:off x="453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 name="Rectangle 678"/>
          <p:cNvSpPr>
            <a:spLocks noChangeArrowheads="1"/>
          </p:cNvSpPr>
          <p:nvPr userDrawn="1"/>
        </p:nvSpPr>
        <p:spPr bwMode="auto">
          <a:xfrm>
            <a:off x="453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 name="Rectangle 679"/>
          <p:cNvSpPr>
            <a:spLocks noChangeArrowheads="1"/>
          </p:cNvSpPr>
          <p:nvPr userDrawn="1"/>
        </p:nvSpPr>
        <p:spPr bwMode="auto">
          <a:xfrm>
            <a:off x="491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 name="Rectangle 680"/>
          <p:cNvSpPr>
            <a:spLocks noChangeArrowheads="1"/>
          </p:cNvSpPr>
          <p:nvPr userDrawn="1"/>
        </p:nvSpPr>
        <p:spPr bwMode="auto">
          <a:xfrm>
            <a:off x="491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 name="Rectangle 681"/>
          <p:cNvSpPr>
            <a:spLocks noChangeArrowheads="1"/>
          </p:cNvSpPr>
          <p:nvPr userDrawn="1"/>
        </p:nvSpPr>
        <p:spPr bwMode="auto">
          <a:xfrm>
            <a:off x="491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 name="Rectangle 682"/>
          <p:cNvSpPr>
            <a:spLocks noChangeArrowheads="1"/>
          </p:cNvSpPr>
          <p:nvPr userDrawn="1"/>
        </p:nvSpPr>
        <p:spPr bwMode="auto">
          <a:xfrm>
            <a:off x="491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 name="Rectangle 683"/>
          <p:cNvSpPr>
            <a:spLocks noChangeArrowheads="1"/>
          </p:cNvSpPr>
          <p:nvPr userDrawn="1"/>
        </p:nvSpPr>
        <p:spPr bwMode="auto">
          <a:xfrm>
            <a:off x="491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 name="Rectangle 684"/>
          <p:cNvSpPr>
            <a:spLocks noChangeArrowheads="1"/>
          </p:cNvSpPr>
          <p:nvPr userDrawn="1"/>
        </p:nvSpPr>
        <p:spPr bwMode="auto">
          <a:xfrm>
            <a:off x="491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 name="Rectangle 685"/>
          <p:cNvSpPr>
            <a:spLocks noChangeArrowheads="1"/>
          </p:cNvSpPr>
          <p:nvPr userDrawn="1"/>
        </p:nvSpPr>
        <p:spPr bwMode="auto">
          <a:xfrm>
            <a:off x="491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 name="Rectangle 686"/>
          <p:cNvSpPr>
            <a:spLocks noChangeArrowheads="1"/>
          </p:cNvSpPr>
          <p:nvPr userDrawn="1"/>
        </p:nvSpPr>
        <p:spPr bwMode="auto">
          <a:xfrm>
            <a:off x="491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 name="Rectangle 687"/>
          <p:cNvSpPr>
            <a:spLocks noChangeArrowheads="1"/>
          </p:cNvSpPr>
          <p:nvPr userDrawn="1"/>
        </p:nvSpPr>
        <p:spPr bwMode="auto">
          <a:xfrm>
            <a:off x="491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 name="Rectangle 688"/>
          <p:cNvSpPr>
            <a:spLocks noChangeArrowheads="1"/>
          </p:cNvSpPr>
          <p:nvPr userDrawn="1"/>
        </p:nvSpPr>
        <p:spPr bwMode="auto">
          <a:xfrm>
            <a:off x="491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 name="Rectangle 689"/>
          <p:cNvSpPr>
            <a:spLocks noChangeArrowheads="1"/>
          </p:cNvSpPr>
          <p:nvPr userDrawn="1"/>
        </p:nvSpPr>
        <p:spPr bwMode="auto">
          <a:xfrm>
            <a:off x="491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 name="Rectangle 690"/>
          <p:cNvSpPr>
            <a:spLocks noChangeArrowheads="1"/>
          </p:cNvSpPr>
          <p:nvPr userDrawn="1"/>
        </p:nvSpPr>
        <p:spPr bwMode="auto">
          <a:xfrm>
            <a:off x="491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 name="Rectangle 691"/>
          <p:cNvSpPr>
            <a:spLocks noChangeArrowheads="1"/>
          </p:cNvSpPr>
          <p:nvPr userDrawn="1"/>
        </p:nvSpPr>
        <p:spPr bwMode="auto">
          <a:xfrm>
            <a:off x="491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 name="Rectangle 692"/>
          <p:cNvSpPr>
            <a:spLocks noChangeArrowheads="1"/>
          </p:cNvSpPr>
          <p:nvPr userDrawn="1"/>
        </p:nvSpPr>
        <p:spPr bwMode="auto">
          <a:xfrm>
            <a:off x="491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 name="Rectangle 693"/>
          <p:cNvSpPr>
            <a:spLocks noChangeArrowheads="1"/>
          </p:cNvSpPr>
          <p:nvPr userDrawn="1"/>
        </p:nvSpPr>
        <p:spPr bwMode="auto">
          <a:xfrm>
            <a:off x="491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 name="Rectangle 694"/>
          <p:cNvSpPr>
            <a:spLocks noChangeArrowheads="1"/>
          </p:cNvSpPr>
          <p:nvPr userDrawn="1"/>
        </p:nvSpPr>
        <p:spPr bwMode="auto">
          <a:xfrm>
            <a:off x="491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 name="Rectangle 695"/>
          <p:cNvSpPr>
            <a:spLocks noChangeArrowheads="1"/>
          </p:cNvSpPr>
          <p:nvPr userDrawn="1"/>
        </p:nvSpPr>
        <p:spPr bwMode="auto">
          <a:xfrm>
            <a:off x="529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 name="Rectangle 696"/>
          <p:cNvSpPr>
            <a:spLocks noChangeArrowheads="1"/>
          </p:cNvSpPr>
          <p:nvPr userDrawn="1"/>
        </p:nvSpPr>
        <p:spPr bwMode="auto">
          <a:xfrm>
            <a:off x="529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 name="Rectangle 697"/>
          <p:cNvSpPr>
            <a:spLocks noChangeArrowheads="1"/>
          </p:cNvSpPr>
          <p:nvPr userDrawn="1"/>
        </p:nvSpPr>
        <p:spPr bwMode="auto">
          <a:xfrm>
            <a:off x="529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 name="Rectangle 698"/>
          <p:cNvSpPr>
            <a:spLocks noChangeArrowheads="1"/>
          </p:cNvSpPr>
          <p:nvPr userDrawn="1"/>
        </p:nvSpPr>
        <p:spPr bwMode="auto">
          <a:xfrm>
            <a:off x="529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 name="Rectangle 699"/>
          <p:cNvSpPr>
            <a:spLocks noChangeArrowheads="1"/>
          </p:cNvSpPr>
          <p:nvPr userDrawn="1"/>
        </p:nvSpPr>
        <p:spPr bwMode="auto">
          <a:xfrm>
            <a:off x="529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 name="Rectangle 700"/>
          <p:cNvSpPr>
            <a:spLocks noChangeArrowheads="1"/>
          </p:cNvSpPr>
          <p:nvPr userDrawn="1"/>
        </p:nvSpPr>
        <p:spPr bwMode="auto">
          <a:xfrm>
            <a:off x="529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 name="Rectangle 701"/>
          <p:cNvSpPr>
            <a:spLocks noChangeArrowheads="1"/>
          </p:cNvSpPr>
          <p:nvPr userDrawn="1"/>
        </p:nvSpPr>
        <p:spPr bwMode="auto">
          <a:xfrm>
            <a:off x="529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 name="Rectangle 702"/>
          <p:cNvSpPr>
            <a:spLocks noChangeArrowheads="1"/>
          </p:cNvSpPr>
          <p:nvPr userDrawn="1"/>
        </p:nvSpPr>
        <p:spPr bwMode="auto">
          <a:xfrm>
            <a:off x="529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 name="Rectangle 703"/>
          <p:cNvSpPr>
            <a:spLocks noChangeArrowheads="1"/>
          </p:cNvSpPr>
          <p:nvPr userDrawn="1"/>
        </p:nvSpPr>
        <p:spPr bwMode="auto">
          <a:xfrm>
            <a:off x="529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 name="Rectangle 704"/>
          <p:cNvSpPr>
            <a:spLocks noChangeArrowheads="1"/>
          </p:cNvSpPr>
          <p:nvPr userDrawn="1"/>
        </p:nvSpPr>
        <p:spPr bwMode="auto">
          <a:xfrm>
            <a:off x="529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 name="Rectangle 705"/>
          <p:cNvSpPr>
            <a:spLocks noChangeArrowheads="1"/>
          </p:cNvSpPr>
          <p:nvPr userDrawn="1"/>
        </p:nvSpPr>
        <p:spPr bwMode="auto">
          <a:xfrm>
            <a:off x="529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 name="Rectangle 706"/>
          <p:cNvSpPr>
            <a:spLocks noChangeArrowheads="1"/>
          </p:cNvSpPr>
          <p:nvPr userDrawn="1"/>
        </p:nvSpPr>
        <p:spPr bwMode="auto">
          <a:xfrm>
            <a:off x="529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 name="Rectangle 707"/>
          <p:cNvSpPr>
            <a:spLocks noChangeArrowheads="1"/>
          </p:cNvSpPr>
          <p:nvPr userDrawn="1"/>
        </p:nvSpPr>
        <p:spPr bwMode="auto">
          <a:xfrm>
            <a:off x="529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 name="Rectangle 708"/>
          <p:cNvSpPr>
            <a:spLocks noChangeArrowheads="1"/>
          </p:cNvSpPr>
          <p:nvPr userDrawn="1"/>
        </p:nvSpPr>
        <p:spPr bwMode="auto">
          <a:xfrm>
            <a:off x="529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 name="Rectangle 709"/>
          <p:cNvSpPr>
            <a:spLocks noChangeArrowheads="1"/>
          </p:cNvSpPr>
          <p:nvPr userDrawn="1"/>
        </p:nvSpPr>
        <p:spPr bwMode="auto">
          <a:xfrm>
            <a:off x="529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 name="Rectangle 710"/>
          <p:cNvSpPr>
            <a:spLocks noChangeArrowheads="1"/>
          </p:cNvSpPr>
          <p:nvPr userDrawn="1"/>
        </p:nvSpPr>
        <p:spPr bwMode="auto">
          <a:xfrm>
            <a:off x="529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 name="Rectangle 711"/>
          <p:cNvSpPr>
            <a:spLocks noChangeArrowheads="1"/>
          </p:cNvSpPr>
          <p:nvPr userDrawn="1"/>
        </p:nvSpPr>
        <p:spPr bwMode="auto">
          <a:xfrm>
            <a:off x="567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 name="Rectangle 712"/>
          <p:cNvSpPr>
            <a:spLocks noChangeArrowheads="1"/>
          </p:cNvSpPr>
          <p:nvPr userDrawn="1"/>
        </p:nvSpPr>
        <p:spPr bwMode="auto">
          <a:xfrm>
            <a:off x="567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 name="Rectangle 713"/>
          <p:cNvSpPr>
            <a:spLocks noChangeArrowheads="1"/>
          </p:cNvSpPr>
          <p:nvPr userDrawn="1"/>
        </p:nvSpPr>
        <p:spPr bwMode="auto">
          <a:xfrm>
            <a:off x="567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 name="Rectangle 714"/>
          <p:cNvSpPr>
            <a:spLocks noChangeArrowheads="1"/>
          </p:cNvSpPr>
          <p:nvPr userDrawn="1"/>
        </p:nvSpPr>
        <p:spPr bwMode="auto">
          <a:xfrm>
            <a:off x="567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 name="Rectangle 715"/>
          <p:cNvSpPr>
            <a:spLocks noChangeArrowheads="1"/>
          </p:cNvSpPr>
          <p:nvPr userDrawn="1"/>
        </p:nvSpPr>
        <p:spPr bwMode="auto">
          <a:xfrm>
            <a:off x="567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 name="Rectangle 716"/>
          <p:cNvSpPr>
            <a:spLocks noChangeArrowheads="1"/>
          </p:cNvSpPr>
          <p:nvPr userDrawn="1"/>
        </p:nvSpPr>
        <p:spPr bwMode="auto">
          <a:xfrm>
            <a:off x="567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 name="Rectangle 717"/>
          <p:cNvSpPr>
            <a:spLocks noChangeArrowheads="1"/>
          </p:cNvSpPr>
          <p:nvPr userDrawn="1"/>
        </p:nvSpPr>
        <p:spPr bwMode="auto">
          <a:xfrm>
            <a:off x="567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 name="Rectangle 718"/>
          <p:cNvSpPr>
            <a:spLocks noChangeArrowheads="1"/>
          </p:cNvSpPr>
          <p:nvPr userDrawn="1"/>
        </p:nvSpPr>
        <p:spPr bwMode="auto">
          <a:xfrm>
            <a:off x="567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 name="Rectangle 719"/>
          <p:cNvSpPr>
            <a:spLocks noChangeArrowheads="1"/>
          </p:cNvSpPr>
          <p:nvPr userDrawn="1"/>
        </p:nvSpPr>
        <p:spPr bwMode="auto">
          <a:xfrm>
            <a:off x="567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 name="Rectangle 720"/>
          <p:cNvSpPr>
            <a:spLocks noChangeArrowheads="1"/>
          </p:cNvSpPr>
          <p:nvPr userDrawn="1"/>
        </p:nvSpPr>
        <p:spPr bwMode="auto">
          <a:xfrm>
            <a:off x="567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 name="Rectangle 721"/>
          <p:cNvSpPr>
            <a:spLocks noChangeArrowheads="1"/>
          </p:cNvSpPr>
          <p:nvPr userDrawn="1"/>
        </p:nvSpPr>
        <p:spPr bwMode="auto">
          <a:xfrm>
            <a:off x="567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 name="Rectangle 722"/>
          <p:cNvSpPr>
            <a:spLocks noChangeArrowheads="1"/>
          </p:cNvSpPr>
          <p:nvPr userDrawn="1"/>
        </p:nvSpPr>
        <p:spPr bwMode="auto">
          <a:xfrm>
            <a:off x="567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 name="Rectangle 723"/>
          <p:cNvSpPr>
            <a:spLocks noChangeArrowheads="1"/>
          </p:cNvSpPr>
          <p:nvPr userDrawn="1"/>
        </p:nvSpPr>
        <p:spPr bwMode="auto">
          <a:xfrm>
            <a:off x="567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 name="Rectangle 724"/>
          <p:cNvSpPr>
            <a:spLocks noChangeArrowheads="1"/>
          </p:cNvSpPr>
          <p:nvPr userDrawn="1"/>
        </p:nvSpPr>
        <p:spPr bwMode="auto">
          <a:xfrm>
            <a:off x="567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 name="Rectangle 725"/>
          <p:cNvSpPr>
            <a:spLocks noChangeArrowheads="1"/>
          </p:cNvSpPr>
          <p:nvPr userDrawn="1"/>
        </p:nvSpPr>
        <p:spPr bwMode="auto">
          <a:xfrm>
            <a:off x="567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 name="Rectangle 726"/>
          <p:cNvSpPr>
            <a:spLocks noChangeArrowheads="1"/>
          </p:cNvSpPr>
          <p:nvPr userDrawn="1"/>
        </p:nvSpPr>
        <p:spPr bwMode="auto">
          <a:xfrm>
            <a:off x="567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 name="Rectangle 727"/>
          <p:cNvSpPr>
            <a:spLocks noChangeArrowheads="1"/>
          </p:cNvSpPr>
          <p:nvPr userDrawn="1"/>
        </p:nvSpPr>
        <p:spPr bwMode="auto">
          <a:xfrm>
            <a:off x="605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 name="Rectangle 728"/>
          <p:cNvSpPr>
            <a:spLocks noChangeArrowheads="1"/>
          </p:cNvSpPr>
          <p:nvPr userDrawn="1"/>
        </p:nvSpPr>
        <p:spPr bwMode="auto">
          <a:xfrm>
            <a:off x="605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 name="Rectangle 729"/>
          <p:cNvSpPr>
            <a:spLocks noChangeArrowheads="1"/>
          </p:cNvSpPr>
          <p:nvPr userDrawn="1"/>
        </p:nvSpPr>
        <p:spPr bwMode="auto">
          <a:xfrm>
            <a:off x="605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 name="Rectangle 730"/>
          <p:cNvSpPr>
            <a:spLocks noChangeArrowheads="1"/>
          </p:cNvSpPr>
          <p:nvPr userDrawn="1"/>
        </p:nvSpPr>
        <p:spPr bwMode="auto">
          <a:xfrm>
            <a:off x="605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 name="Rectangle 731"/>
          <p:cNvSpPr>
            <a:spLocks noChangeArrowheads="1"/>
          </p:cNvSpPr>
          <p:nvPr userDrawn="1"/>
        </p:nvSpPr>
        <p:spPr bwMode="auto">
          <a:xfrm>
            <a:off x="605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 name="Rectangle 732"/>
          <p:cNvSpPr>
            <a:spLocks noChangeArrowheads="1"/>
          </p:cNvSpPr>
          <p:nvPr userDrawn="1"/>
        </p:nvSpPr>
        <p:spPr bwMode="auto">
          <a:xfrm>
            <a:off x="605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 name="Rectangle 733"/>
          <p:cNvSpPr>
            <a:spLocks noChangeArrowheads="1"/>
          </p:cNvSpPr>
          <p:nvPr userDrawn="1"/>
        </p:nvSpPr>
        <p:spPr bwMode="auto">
          <a:xfrm>
            <a:off x="605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 name="Rectangle 734"/>
          <p:cNvSpPr>
            <a:spLocks noChangeArrowheads="1"/>
          </p:cNvSpPr>
          <p:nvPr userDrawn="1"/>
        </p:nvSpPr>
        <p:spPr bwMode="auto">
          <a:xfrm>
            <a:off x="605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 name="Rectangle 735"/>
          <p:cNvSpPr>
            <a:spLocks noChangeArrowheads="1"/>
          </p:cNvSpPr>
          <p:nvPr userDrawn="1"/>
        </p:nvSpPr>
        <p:spPr bwMode="auto">
          <a:xfrm>
            <a:off x="605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 name="Rectangle 736"/>
          <p:cNvSpPr>
            <a:spLocks noChangeArrowheads="1"/>
          </p:cNvSpPr>
          <p:nvPr userDrawn="1"/>
        </p:nvSpPr>
        <p:spPr bwMode="auto">
          <a:xfrm>
            <a:off x="605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 name="Rectangle 737"/>
          <p:cNvSpPr>
            <a:spLocks noChangeArrowheads="1"/>
          </p:cNvSpPr>
          <p:nvPr userDrawn="1"/>
        </p:nvSpPr>
        <p:spPr bwMode="auto">
          <a:xfrm>
            <a:off x="605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 name="Rectangle 738"/>
          <p:cNvSpPr>
            <a:spLocks noChangeArrowheads="1"/>
          </p:cNvSpPr>
          <p:nvPr userDrawn="1"/>
        </p:nvSpPr>
        <p:spPr bwMode="auto">
          <a:xfrm>
            <a:off x="605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 name="Rectangle 739"/>
          <p:cNvSpPr>
            <a:spLocks noChangeArrowheads="1"/>
          </p:cNvSpPr>
          <p:nvPr userDrawn="1"/>
        </p:nvSpPr>
        <p:spPr bwMode="auto">
          <a:xfrm>
            <a:off x="605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 name="Rectangle 740"/>
          <p:cNvSpPr>
            <a:spLocks noChangeArrowheads="1"/>
          </p:cNvSpPr>
          <p:nvPr userDrawn="1"/>
        </p:nvSpPr>
        <p:spPr bwMode="auto">
          <a:xfrm>
            <a:off x="605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 name="Rectangle 741"/>
          <p:cNvSpPr>
            <a:spLocks noChangeArrowheads="1"/>
          </p:cNvSpPr>
          <p:nvPr userDrawn="1"/>
        </p:nvSpPr>
        <p:spPr bwMode="auto">
          <a:xfrm>
            <a:off x="605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 name="Rectangle 742"/>
          <p:cNvSpPr>
            <a:spLocks noChangeArrowheads="1"/>
          </p:cNvSpPr>
          <p:nvPr userDrawn="1"/>
        </p:nvSpPr>
        <p:spPr bwMode="auto">
          <a:xfrm>
            <a:off x="605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 name="Rectangle 743"/>
          <p:cNvSpPr>
            <a:spLocks noChangeArrowheads="1"/>
          </p:cNvSpPr>
          <p:nvPr userDrawn="1"/>
        </p:nvSpPr>
        <p:spPr bwMode="auto">
          <a:xfrm>
            <a:off x="643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 name="Rectangle 744"/>
          <p:cNvSpPr>
            <a:spLocks noChangeArrowheads="1"/>
          </p:cNvSpPr>
          <p:nvPr userDrawn="1"/>
        </p:nvSpPr>
        <p:spPr bwMode="auto">
          <a:xfrm>
            <a:off x="643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 name="Rectangle 745"/>
          <p:cNvSpPr>
            <a:spLocks noChangeArrowheads="1"/>
          </p:cNvSpPr>
          <p:nvPr userDrawn="1"/>
        </p:nvSpPr>
        <p:spPr bwMode="auto">
          <a:xfrm>
            <a:off x="643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 name="Rectangle 746"/>
          <p:cNvSpPr>
            <a:spLocks noChangeArrowheads="1"/>
          </p:cNvSpPr>
          <p:nvPr userDrawn="1"/>
        </p:nvSpPr>
        <p:spPr bwMode="auto">
          <a:xfrm>
            <a:off x="643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 name="Rectangle 747"/>
          <p:cNvSpPr>
            <a:spLocks noChangeArrowheads="1"/>
          </p:cNvSpPr>
          <p:nvPr userDrawn="1"/>
        </p:nvSpPr>
        <p:spPr bwMode="auto">
          <a:xfrm>
            <a:off x="643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 name="Rectangle 748"/>
          <p:cNvSpPr>
            <a:spLocks noChangeArrowheads="1"/>
          </p:cNvSpPr>
          <p:nvPr userDrawn="1"/>
        </p:nvSpPr>
        <p:spPr bwMode="auto">
          <a:xfrm>
            <a:off x="643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 name="Rectangle 749"/>
          <p:cNvSpPr>
            <a:spLocks noChangeArrowheads="1"/>
          </p:cNvSpPr>
          <p:nvPr userDrawn="1"/>
        </p:nvSpPr>
        <p:spPr bwMode="auto">
          <a:xfrm>
            <a:off x="643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 name="Rectangle 750"/>
          <p:cNvSpPr>
            <a:spLocks noChangeArrowheads="1"/>
          </p:cNvSpPr>
          <p:nvPr userDrawn="1"/>
        </p:nvSpPr>
        <p:spPr bwMode="auto">
          <a:xfrm>
            <a:off x="643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 name="Rectangle 751"/>
          <p:cNvSpPr>
            <a:spLocks noChangeArrowheads="1"/>
          </p:cNvSpPr>
          <p:nvPr userDrawn="1"/>
        </p:nvSpPr>
        <p:spPr bwMode="auto">
          <a:xfrm>
            <a:off x="643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 name="Rectangle 752"/>
          <p:cNvSpPr>
            <a:spLocks noChangeArrowheads="1"/>
          </p:cNvSpPr>
          <p:nvPr userDrawn="1"/>
        </p:nvSpPr>
        <p:spPr bwMode="auto">
          <a:xfrm>
            <a:off x="643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 name="Rectangle 753"/>
          <p:cNvSpPr>
            <a:spLocks noChangeArrowheads="1"/>
          </p:cNvSpPr>
          <p:nvPr userDrawn="1"/>
        </p:nvSpPr>
        <p:spPr bwMode="auto">
          <a:xfrm>
            <a:off x="643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 name="Rectangle 754"/>
          <p:cNvSpPr>
            <a:spLocks noChangeArrowheads="1"/>
          </p:cNvSpPr>
          <p:nvPr userDrawn="1"/>
        </p:nvSpPr>
        <p:spPr bwMode="auto">
          <a:xfrm>
            <a:off x="643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 name="Rectangle 755"/>
          <p:cNvSpPr>
            <a:spLocks noChangeArrowheads="1"/>
          </p:cNvSpPr>
          <p:nvPr userDrawn="1"/>
        </p:nvSpPr>
        <p:spPr bwMode="auto">
          <a:xfrm>
            <a:off x="643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 name="Rectangle 756"/>
          <p:cNvSpPr>
            <a:spLocks noChangeArrowheads="1"/>
          </p:cNvSpPr>
          <p:nvPr userDrawn="1"/>
        </p:nvSpPr>
        <p:spPr bwMode="auto">
          <a:xfrm>
            <a:off x="643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 name="Rectangle 757"/>
          <p:cNvSpPr>
            <a:spLocks noChangeArrowheads="1"/>
          </p:cNvSpPr>
          <p:nvPr userDrawn="1"/>
        </p:nvSpPr>
        <p:spPr bwMode="auto">
          <a:xfrm>
            <a:off x="643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 name="Rectangle 758"/>
          <p:cNvSpPr>
            <a:spLocks noChangeArrowheads="1"/>
          </p:cNvSpPr>
          <p:nvPr userDrawn="1"/>
        </p:nvSpPr>
        <p:spPr bwMode="auto">
          <a:xfrm>
            <a:off x="643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 name="Rectangle 759"/>
          <p:cNvSpPr>
            <a:spLocks noChangeArrowheads="1"/>
          </p:cNvSpPr>
          <p:nvPr userDrawn="1"/>
        </p:nvSpPr>
        <p:spPr bwMode="auto">
          <a:xfrm>
            <a:off x="681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 name="Rectangle 760"/>
          <p:cNvSpPr>
            <a:spLocks noChangeArrowheads="1"/>
          </p:cNvSpPr>
          <p:nvPr userDrawn="1"/>
        </p:nvSpPr>
        <p:spPr bwMode="auto">
          <a:xfrm>
            <a:off x="681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 name="Rectangle 761"/>
          <p:cNvSpPr>
            <a:spLocks noChangeArrowheads="1"/>
          </p:cNvSpPr>
          <p:nvPr userDrawn="1"/>
        </p:nvSpPr>
        <p:spPr bwMode="auto">
          <a:xfrm>
            <a:off x="681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 name="Rectangle 762"/>
          <p:cNvSpPr>
            <a:spLocks noChangeArrowheads="1"/>
          </p:cNvSpPr>
          <p:nvPr userDrawn="1"/>
        </p:nvSpPr>
        <p:spPr bwMode="auto">
          <a:xfrm>
            <a:off x="681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 name="Rectangle 763"/>
          <p:cNvSpPr>
            <a:spLocks noChangeArrowheads="1"/>
          </p:cNvSpPr>
          <p:nvPr userDrawn="1"/>
        </p:nvSpPr>
        <p:spPr bwMode="auto">
          <a:xfrm>
            <a:off x="6819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 name="Rectangle 764"/>
          <p:cNvSpPr>
            <a:spLocks noChangeArrowheads="1"/>
          </p:cNvSpPr>
          <p:nvPr userDrawn="1"/>
        </p:nvSpPr>
        <p:spPr bwMode="auto">
          <a:xfrm>
            <a:off x="6819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 name="Rectangle 765"/>
          <p:cNvSpPr>
            <a:spLocks noChangeArrowheads="1"/>
          </p:cNvSpPr>
          <p:nvPr userDrawn="1"/>
        </p:nvSpPr>
        <p:spPr bwMode="auto">
          <a:xfrm>
            <a:off x="681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 name="Rectangle 766"/>
          <p:cNvSpPr>
            <a:spLocks noChangeArrowheads="1"/>
          </p:cNvSpPr>
          <p:nvPr userDrawn="1"/>
        </p:nvSpPr>
        <p:spPr bwMode="auto">
          <a:xfrm>
            <a:off x="681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 name="Rectangle 767"/>
          <p:cNvSpPr>
            <a:spLocks noChangeArrowheads="1"/>
          </p:cNvSpPr>
          <p:nvPr userDrawn="1"/>
        </p:nvSpPr>
        <p:spPr bwMode="auto">
          <a:xfrm>
            <a:off x="681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 name="Rectangle 768"/>
          <p:cNvSpPr>
            <a:spLocks noChangeArrowheads="1"/>
          </p:cNvSpPr>
          <p:nvPr userDrawn="1"/>
        </p:nvSpPr>
        <p:spPr bwMode="auto">
          <a:xfrm>
            <a:off x="681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 name="Rectangle 769"/>
          <p:cNvSpPr>
            <a:spLocks noChangeArrowheads="1"/>
          </p:cNvSpPr>
          <p:nvPr userDrawn="1"/>
        </p:nvSpPr>
        <p:spPr bwMode="auto">
          <a:xfrm>
            <a:off x="681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 name="Rectangle 770"/>
          <p:cNvSpPr>
            <a:spLocks noChangeArrowheads="1"/>
          </p:cNvSpPr>
          <p:nvPr userDrawn="1"/>
        </p:nvSpPr>
        <p:spPr bwMode="auto">
          <a:xfrm>
            <a:off x="681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 name="Rectangle 771"/>
          <p:cNvSpPr>
            <a:spLocks noChangeArrowheads="1"/>
          </p:cNvSpPr>
          <p:nvPr userDrawn="1"/>
        </p:nvSpPr>
        <p:spPr bwMode="auto">
          <a:xfrm>
            <a:off x="681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 name="Rectangle 772"/>
          <p:cNvSpPr>
            <a:spLocks noChangeArrowheads="1"/>
          </p:cNvSpPr>
          <p:nvPr userDrawn="1"/>
        </p:nvSpPr>
        <p:spPr bwMode="auto">
          <a:xfrm>
            <a:off x="681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 name="Rectangle 773"/>
          <p:cNvSpPr>
            <a:spLocks noChangeArrowheads="1"/>
          </p:cNvSpPr>
          <p:nvPr userDrawn="1"/>
        </p:nvSpPr>
        <p:spPr bwMode="auto">
          <a:xfrm>
            <a:off x="681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 name="Rectangle 774"/>
          <p:cNvSpPr>
            <a:spLocks noChangeArrowheads="1"/>
          </p:cNvSpPr>
          <p:nvPr userDrawn="1"/>
        </p:nvSpPr>
        <p:spPr bwMode="auto">
          <a:xfrm>
            <a:off x="681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 name="Rectangle 775"/>
          <p:cNvSpPr>
            <a:spLocks noChangeArrowheads="1"/>
          </p:cNvSpPr>
          <p:nvPr userDrawn="1"/>
        </p:nvSpPr>
        <p:spPr bwMode="auto">
          <a:xfrm>
            <a:off x="720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 name="Rectangle 776"/>
          <p:cNvSpPr>
            <a:spLocks noChangeArrowheads="1"/>
          </p:cNvSpPr>
          <p:nvPr userDrawn="1"/>
        </p:nvSpPr>
        <p:spPr bwMode="auto">
          <a:xfrm>
            <a:off x="720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 name="Rectangle 777"/>
          <p:cNvSpPr>
            <a:spLocks noChangeArrowheads="1"/>
          </p:cNvSpPr>
          <p:nvPr userDrawn="1"/>
        </p:nvSpPr>
        <p:spPr bwMode="auto">
          <a:xfrm>
            <a:off x="720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 name="Rectangle 778"/>
          <p:cNvSpPr>
            <a:spLocks noChangeArrowheads="1"/>
          </p:cNvSpPr>
          <p:nvPr userDrawn="1"/>
        </p:nvSpPr>
        <p:spPr bwMode="auto">
          <a:xfrm>
            <a:off x="720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 name="Rectangle 779"/>
          <p:cNvSpPr>
            <a:spLocks noChangeArrowheads="1"/>
          </p:cNvSpPr>
          <p:nvPr userDrawn="1"/>
        </p:nvSpPr>
        <p:spPr bwMode="auto">
          <a:xfrm>
            <a:off x="720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 name="Rectangle 780"/>
          <p:cNvSpPr>
            <a:spLocks noChangeArrowheads="1"/>
          </p:cNvSpPr>
          <p:nvPr userDrawn="1"/>
        </p:nvSpPr>
        <p:spPr bwMode="auto">
          <a:xfrm>
            <a:off x="720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 name="Rectangle 781"/>
          <p:cNvSpPr>
            <a:spLocks noChangeArrowheads="1"/>
          </p:cNvSpPr>
          <p:nvPr userDrawn="1"/>
        </p:nvSpPr>
        <p:spPr bwMode="auto">
          <a:xfrm>
            <a:off x="720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 name="Rectangle 782"/>
          <p:cNvSpPr>
            <a:spLocks noChangeArrowheads="1"/>
          </p:cNvSpPr>
          <p:nvPr userDrawn="1"/>
        </p:nvSpPr>
        <p:spPr bwMode="auto">
          <a:xfrm>
            <a:off x="720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 name="Rectangle 783"/>
          <p:cNvSpPr>
            <a:spLocks noChangeArrowheads="1"/>
          </p:cNvSpPr>
          <p:nvPr userDrawn="1"/>
        </p:nvSpPr>
        <p:spPr bwMode="auto">
          <a:xfrm>
            <a:off x="720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 name="Rectangle 784"/>
          <p:cNvSpPr>
            <a:spLocks noChangeArrowheads="1"/>
          </p:cNvSpPr>
          <p:nvPr userDrawn="1"/>
        </p:nvSpPr>
        <p:spPr bwMode="auto">
          <a:xfrm>
            <a:off x="720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 name="Rectangle 785"/>
          <p:cNvSpPr>
            <a:spLocks noChangeArrowheads="1"/>
          </p:cNvSpPr>
          <p:nvPr userDrawn="1"/>
        </p:nvSpPr>
        <p:spPr bwMode="auto">
          <a:xfrm>
            <a:off x="720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 name="Rectangle 786"/>
          <p:cNvSpPr>
            <a:spLocks noChangeArrowheads="1"/>
          </p:cNvSpPr>
          <p:nvPr userDrawn="1"/>
        </p:nvSpPr>
        <p:spPr bwMode="auto">
          <a:xfrm>
            <a:off x="720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 name="Rectangle 787"/>
          <p:cNvSpPr>
            <a:spLocks noChangeArrowheads="1"/>
          </p:cNvSpPr>
          <p:nvPr userDrawn="1"/>
        </p:nvSpPr>
        <p:spPr bwMode="auto">
          <a:xfrm>
            <a:off x="720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 name="Rectangle 788"/>
          <p:cNvSpPr>
            <a:spLocks noChangeArrowheads="1"/>
          </p:cNvSpPr>
          <p:nvPr userDrawn="1"/>
        </p:nvSpPr>
        <p:spPr bwMode="auto">
          <a:xfrm>
            <a:off x="720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 name="Rectangle 789"/>
          <p:cNvSpPr>
            <a:spLocks noChangeArrowheads="1"/>
          </p:cNvSpPr>
          <p:nvPr userDrawn="1"/>
        </p:nvSpPr>
        <p:spPr bwMode="auto">
          <a:xfrm>
            <a:off x="720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 name="Rectangle 790"/>
          <p:cNvSpPr>
            <a:spLocks noChangeArrowheads="1"/>
          </p:cNvSpPr>
          <p:nvPr userDrawn="1"/>
        </p:nvSpPr>
        <p:spPr bwMode="auto">
          <a:xfrm>
            <a:off x="720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 name="Rectangle 791"/>
          <p:cNvSpPr>
            <a:spLocks noChangeArrowheads="1"/>
          </p:cNvSpPr>
          <p:nvPr userDrawn="1"/>
        </p:nvSpPr>
        <p:spPr bwMode="auto">
          <a:xfrm>
            <a:off x="758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 name="Rectangle 792"/>
          <p:cNvSpPr>
            <a:spLocks noChangeArrowheads="1"/>
          </p:cNvSpPr>
          <p:nvPr userDrawn="1"/>
        </p:nvSpPr>
        <p:spPr bwMode="auto">
          <a:xfrm>
            <a:off x="758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 name="Rectangle 793"/>
          <p:cNvSpPr>
            <a:spLocks noChangeArrowheads="1"/>
          </p:cNvSpPr>
          <p:nvPr userDrawn="1"/>
        </p:nvSpPr>
        <p:spPr bwMode="auto">
          <a:xfrm>
            <a:off x="758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 name="Rectangle 794"/>
          <p:cNvSpPr>
            <a:spLocks noChangeArrowheads="1"/>
          </p:cNvSpPr>
          <p:nvPr userDrawn="1"/>
        </p:nvSpPr>
        <p:spPr bwMode="auto">
          <a:xfrm>
            <a:off x="758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 name="Rectangle 795"/>
          <p:cNvSpPr>
            <a:spLocks noChangeArrowheads="1"/>
          </p:cNvSpPr>
          <p:nvPr userDrawn="1"/>
        </p:nvSpPr>
        <p:spPr bwMode="auto">
          <a:xfrm>
            <a:off x="758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 name="Rectangle 796"/>
          <p:cNvSpPr>
            <a:spLocks noChangeArrowheads="1"/>
          </p:cNvSpPr>
          <p:nvPr userDrawn="1"/>
        </p:nvSpPr>
        <p:spPr bwMode="auto">
          <a:xfrm>
            <a:off x="758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 name="Rectangle 797"/>
          <p:cNvSpPr>
            <a:spLocks noChangeArrowheads="1"/>
          </p:cNvSpPr>
          <p:nvPr userDrawn="1"/>
        </p:nvSpPr>
        <p:spPr bwMode="auto">
          <a:xfrm>
            <a:off x="758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 name="Rectangle 798"/>
          <p:cNvSpPr>
            <a:spLocks noChangeArrowheads="1"/>
          </p:cNvSpPr>
          <p:nvPr userDrawn="1"/>
        </p:nvSpPr>
        <p:spPr bwMode="auto">
          <a:xfrm>
            <a:off x="758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 name="Rectangle 799"/>
          <p:cNvSpPr>
            <a:spLocks noChangeArrowheads="1"/>
          </p:cNvSpPr>
          <p:nvPr userDrawn="1"/>
        </p:nvSpPr>
        <p:spPr bwMode="auto">
          <a:xfrm>
            <a:off x="758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 name="Rectangle 800"/>
          <p:cNvSpPr>
            <a:spLocks noChangeArrowheads="1"/>
          </p:cNvSpPr>
          <p:nvPr userDrawn="1"/>
        </p:nvSpPr>
        <p:spPr bwMode="auto">
          <a:xfrm>
            <a:off x="758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 name="Rectangle 801"/>
          <p:cNvSpPr>
            <a:spLocks noChangeArrowheads="1"/>
          </p:cNvSpPr>
          <p:nvPr userDrawn="1"/>
        </p:nvSpPr>
        <p:spPr bwMode="auto">
          <a:xfrm>
            <a:off x="758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 name="Rectangle 802"/>
          <p:cNvSpPr>
            <a:spLocks noChangeArrowheads="1"/>
          </p:cNvSpPr>
          <p:nvPr userDrawn="1"/>
        </p:nvSpPr>
        <p:spPr bwMode="auto">
          <a:xfrm>
            <a:off x="758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 name="Rectangle 803"/>
          <p:cNvSpPr>
            <a:spLocks noChangeArrowheads="1"/>
          </p:cNvSpPr>
          <p:nvPr userDrawn="1"/>
        </p:nvSpPr>
        <p:spPr bwMode="auto">
          <a:xfrm>
            <a:off x="758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 name="Rectangle 804"/>
          <p:cNvSpPr>
            <a:spLocks noChangeArrowheads="1"/>
          </p:cNvSpPr>
          <p:nvPr userDrawn="1"/>
        </p:nvSpPr>
        <p:spPr bwMode="auto">
          <a:xfrm>
            <a:off x="758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 name="Rectangle 805"/>
          <p:cNvSpPr>
            <a:spLocks noChangeArrowheads="1"/>
          </p:cNvSpPr>
          <p:nvPr userDrawn="1"/>
        </p:nvSpPr>
        <p:spPr bwMode="auto">
          <a:xfrm>
            <a:off x="758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 name="Rectangle 806"/>
          <p:cNvSpPr>
            <a:spLocks noChangeArrowheads="1"/>
          </p:cNvSpPr>
          <p:nvPr userDrawn="1"/>
        </p:nvSpPr>
        <p:spPr bwMode="auto">
          <a:xfrm>
            <a:off x="758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 name="Rectangle 807"/>
          <p:cNvSpPr>
            <a:spLocks noChangeArrowheads="1"/>
          </p:cNvSpPr>
          <p:nvPr userDrawn="1"/>
        </p:nvSpPr>
        <p:spPr bwMode="auto">
          <a:xfrm>
            <a:off x="796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 name="Rectangle 808"/>
          <p:cNvSpPr>
            <a:spLocks noChangeArrowheads="1"/>
          </p:cNvSpPr>
          <p:nvPr userDrawn="1"/>
        </p:nvSpPr>
        <p:spPr bwMode="auto">
          <a:xfrm>
            <a:off x="796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 name="Rectangle 809"/>
          <p:cNvSpPr>
            <a:spLocks noChangeArrowheads="1"/>
          </p:cNvSpPr>
          <p:nvPr userDrawn="1"/>
        </p:nvSpPr>
        <p:spPr bwMode="auto">
          <a:xfrm>
            <a:off x="796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 name="Rectangle 810"/>
          <p:cNvSpPr>
            <a:spLocks noChangeArrowheads="1"/>
          </p:cNvSpPr>
          <p:nvPr userDrawn="1"/>
        </p:nvSpPr>
        <p:spPr bwMode="auto">
          <a:xfrm>
            <a:off x="796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 name="Rectangle 811"/>
          <p:cNvSpPr>
            <a:spLocks noChangeArrowheads="1"/>
          </p:cNvSpPr>
          <p:nvPr userDrawn="1"/>
        </p:nvSpPr>
        <p:spPr bwMode="auto">
          <a:xfrm>
            <a:off x="796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 name="Rectangle 812"/>
          <p:cNvSpPr>
            <a:spLocks noChangeArrowheads="1"/>
          </p:cNvSpPr>
          <p:nvPr userDrawn="1"/>
        </p:nvSpPr>
        <p:spPr bwMode="auto">
          <a:xfrm>
            <a:off x="796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 name="Rectangle 813"/>
          <p:cNvSpPr>
            <a:spLocks noChangeArrowheads="1"/>
          </p:cNvSpPr>
          <p:nvPr userDrawn="1"/>
        </p:nvSpPr>
        <p:spPr bwMode="auto">
          <a:xfrm>
            <a:off x="796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 name="Rectangle 814"/>
          <p:cNvSpPr>
            <a:spLocks noChangeArrowheads="1"/>
          </p:cNvSpPr>
          <p:nvPr userDrawn="1"/>
        </p:nvSpPr>
        <p:spPr bwMode="auto">
          <a:xfrm>
            <a:off x="796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 name="Rectangle 815"/>
          <p:cNvSpPr>
            <a:spLocks noChangeArrowheads="1"/>
          </p:cNvSpPr>
          <p:nvPr userDrawn="1"/>
        </p:nvSpPr>
        <p:spPr bwMode="auto">
          <a:xfrm>
            <a:off x="796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 name="Rectangle 816"/>
          <p:cNvSpPr>
            <a:spLocks noChangeArrowheads="1"/>
          </p:cNvSpPr>
          <p:nvPr userDrawn="1"/>
        </p:nvSpPr>
        <p:spPr bwMode="auto">
          <a:xfrm>
            <a:off x="796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 name="Rectangle 817"/>
          <p:cNvSpPr>
            <a:spLocks noChangeArrowheads="1"/>
          </p:cNvSpPr>
          <p:nvPr userDrawn="1"/>
        </p:nvSpPr>
        <p:spPr bwMode="auto">
          <a:xfrm>
            <a:off x="796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 name="Rectangle 818"/>
          <p:cNvSpPr>
            <a:spLocks noChangeArrowheads="1"/>
          </p:cNvSpPr>
          <p:nvPr userDrawn="1"/>
        </p:nvSpPr>
        <p:spPr bwMode="auto">
          <a:xfrm>
            <a:off x="796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 name="Rectangle 819"/>
          <p:cNvSpPr>
            <a:spLocks noChangeArrowheads="1"/>
          </p:cNvSpPr>
          <p:nvPr userDrawn="1"/>
        </p:nvSpPr>
        <p:spPr bwMode="auto">
          <a:xfrm>
            <a:off x="796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 name="Rectangle 820"/>
          <p:cNvSpPr>
            <a:spLocks noChangeArrowheads="1"/>
          </p:cNvSpPr>
          <p:nvPr userDrawn="1"/>
        </p:nvSpPr>
        <p:spPr bwMode="auto">
          <a:xfrm>
            <a:off x="796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 name="Rectangle 821"/>
          <p:cNvSpPr>
            <a:spLocks noChangeArrowheads="1"/>
          </p:cNvSpPr>
          <p:nvPr userDrawn="1"/>
        </p:nvSpPr>
        <p:spPr bwMode="auto">
          <a:xfrm>
            <a:off x="796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 name="Rectangle 822"/>
          <p:cNvSpPr>
            <a:spLocks noChangeArrowheads="1"/>
          </p:cNvSpPr>
          <p:nvPr userDrawn="1"/>
        </p:nvSpPr>
        <p:spPr bwMode="auto">
          <a:xfrm>
            <a:off x="796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 name="Rectangle 823"/>
          <p:cNvSpPr>
            <a:spLocks noChangeArrowheads="1"/>
          </p:cNvSpPr>
          <p:nvPr userDrawn="1"/>
        </p:nvSpPr>
        <p:spPr bwMode="auto">
          <a:xfrm>
            <a:off x="834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 name="Rectangle 824"/>
          <p:cNvSpPr>
            <a:spLocks noChangeArrowheads="1"/>
          </p:cNvSpPr>
          <p:nvPr userDrawn="1"/>
        </p:nvSpPr>
        <p:spPr bwMode="auto">
          <a:xfrm>
            <a:off x="834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 name="Rectangle 825"/>
          <p:cNvSpPr>
            <a:spLocks noChangeArrowheads="1"/>
          </p:cNvSpPr>
          <p:nvPr userDrawn="1"/>
        </p:nvSpPr>
        <p:spPr bwMode="auto">
          <a:xfrm>
            <a:off x="834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 name="Rectangle 826"/>
          <p:cNvSpPr>
            <a:spLocks noChangeArrowheads="1"/>
          </p:cNvSpPr>
          <p:nvPr userDrawn="1"/>
        </p:nvSpPr>
        <p:spPr bwMode="auto">
          <a:xfrm>
            <a:off x="834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 name="Rectangle 827"/>
          <p:cNvSpPr>
            <a:spLocks noChangeArrowheads="1"/>
          </p:cNvSpPr>
          <p:nvPr userDrawn="1"/>
        </p:nvSpPr>
        <p:spPr bwMode="auto">
          <a:xfrm>
            <a:off x="834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 name="Rectangle 828"/>
          <p:cNvSpPr>
            <a:spLocks noChangeArrowheads="1"/>
          </p:cNvSpPr>
          <p:nvPr userDrawn="1"/>
        </p:nvSpPr>
        <p:spPr bwMode="auto">
          <a:xfrm>
            <a:off x="834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 name="Rectangle 829"/>
          <p:cNvSpPr>
            <a:spLocks noChangeArrowheads="1"/>
          </p:cNvSpPr>
          <p:nvPr userDrawn="1"/>
        </p:nvSpPr>
        <p:spPr bwMode="auto">
          <a:xfrm>
            <a:off x="834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 name="Rectangle 830"/>
          <p:cNvSpPr>
            <a:spLocks noChangeArrowheads="1"/>
          </p:cNvSpPr>
          <p:nvPr userDrawn="1"/>
        </p:nvSpPr>
        <p:spPr bwMode="auto">
          <a:xfrm>
            <a:off x="834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 name="Rectangle 831"/>
          <p:cNvSpPr>
            <a:spLocks noChangeArrowheads="1"/>
          </p:cNvSpPr>
          <p:nvPr userDrawn="1"/>
        </p:nvSpPr>
        <p:spPr bwMode="auto">
          <a:xfrm>
            <a:off x="834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 name="Rectangle 832"/>
          <p:cNvSpPr>
            <a:spLocks noChangeArrowheads="1"/>
          </p:cNvSpPr>
          <p:nvPr userDrawn="1"/>
        </p:nvSpPr>
        <p:spPr bwMode="auto">
          <a:xfrm>
            <a:off x="834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 name="Rectangle 833"/>
          <p:cNvSpPr>
            <a:spLocks noChangeArrowheads="1"/>
          </p:cNvSpPr>
          <p:nvPr userDrawn="1"/>
        </p:nvSpPr>
        <p:spPr bwMode="auto">
          <a:xfrm>
            <a:off x="834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 name="Rectangle 834"/>
          <p:cNvSpPr>
            <a:spLocks noChangeArrowheads="1"/>
          </p:cNvSpPr>
          <p:nvPr userDrawn="1"/>
        </p:nvSpPr>
        <p:spPr bwMode="auto">
          <a:xfrm>
            <a:off x="834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 name="Rectangle 835"/>
          <p:cNvSpPr>
            <a:spLocks noChangeArrowheads="1"/>
          </p:cNvSpPr>
          <p:nvPr userDrawn="1"/>
        </p:nvSpPr>
        <p:spPr bwMode="auto">
          <a:xfrm>
            <a:off x="834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 name="Rectangle 836"/>
          <p:cNvSpPr>
            <a:spLocks noChangeArrowheads="1"/>
          </p:cNvSpPr>
          <p:nvPr userDrawn="1"/>
        </p:nvSpPr>
        <p:spPr bwMode="auto">
          <a:xfrm>
            <a:off x="834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 name="Rectangle 837"/>
          <p:cNvSpPr>
            <a:spLocks noChangeArrowheads="1"/>
          </p:cNvSpPr>
          <p:nvPr userDrawn="1"/>
        </p:nvSpPr>
        <p:spPr bwMode="auto">
          <a:xfrm>
            <a:off x="834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 name="Rectangle 838"/>
          <p:cNvSpPr>
            <a:spLocks noChangeArrowheads="1"/>
          </p:cNvSpPr>
          <p:nvPr userDrawn="1"/>
        </p:nvSpPr>
        <p:spPr bwMode="auto">
          <a:xfrm>
            <a:off x="834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 name="Rectangle 839"/>
          <p:cNvSpPr>
            <a:spLocks noChangeArrowheads="1"/>
          </p:cNvSpPr>
          <p:nvPr userDrawn="1"/>
        </p:nvSpPr>
        <p:spPr bwMode="auto">
          <a:xfrm>
            <a:off x="872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 name="Rectangle 840"/>
          <p:cNvSpPr>
            <a:spLocks noChangeArrowheads="1"/>
          </p:cNvSpPr>
          <p:nvPr userDrawn="1"/>
        </p:nvSpPr>
        <p:spPr bwMode="auto">
          <a:xfrm>
            <a:off x="872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 name="Rectangle 841"/>
          <p:cNvSpPr>
            <a:spLocks noChangeArrowheads="1"/>
          </p:cNvSpPr>
          <p:nvPr userDrawn="1"/>
        </p:nvSpPr>
        <p:spPr bwMode="auto">
          <a:xfrm>
            <a:off x="872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 name="Rectangle 842"/>
          <p:cNvSpPr>
            <a:spLocks noChangeArrowheads="1"/>
          </p:cNvSpPr>
          <p:nvPr userDrawn="1"/>
        </p:nvSpPr>
        <p:spPr bwMode="auto">
          <a:xfrm>
            <a:off x="872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 name="Rectangle 843"/>
          <p:cNvSpPr>
            <a:spLocks noChangeArrowheads="1"/>
          </p:cNvSpPr>
          <p:nvPr userDrawn="1"/>
        </p:nvSpPr>
        <p:spPr bwMode="auto">
          <a:xfrm>
            <a:off x="872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 name="Rectangle 844"/>
          <p:cNvSpPr>
            <a:spLocks noChangeArrowheads="1"/>
          </p:cNvSpPr>
          <p:nvPr userDrawn="1"/>
        </p:nvSpPr>
        <p:spPr bwMode="auto">
          <a:xfrm>
            <a:off x="872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 name="Rectangle 845"/>
          <p:cNvSpPr>
            <a:spLocks noChangeArrowheads="1"/>
          </p:cNvSpPr>
          <p:nvPr userDrawn="1"/>
        </p:nvSpPr>
        <p:spPr bwMode="auto">
          <a:xfrm>
            <a:off x="872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 name="Rectangle 846"/>
          <p:cNvSpPr>
            <a:spLocks noChangeArrowheads="1"/>
          </p:cNvSpPr>
          <p:nvPr userDrawn="1"/>
        </p:nvSpPr>
        <p:spPr bwMode="auto">
          <a:xfrm>
            <a:off x="872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 name="Rectangle 847"/>
          <p:cNvSpPr>
            <a:spLocks noChangeArrowheads="1"/>
          </p:cNvSpPr>
          <p:nvPr userDrawn="1"/>
        </p:nvSpPr>
        <p:spPr bwMode="auto">
          <a:xfrm>
            <a:off x="872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 name="Rectangle 848"/>
          <p:cNvSpPr>
            <a:spLocks noChangeArrowheads="1"/>
          </p:cNvSpPr>
          <p:nvPr userDrawn="1"/>
        </p:nvSpPr>
        <p:spPr bwMode="auto">
          <a:xfrm>
            <a:off x="872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 name="Rectangle 849"/>
          <p:cNvSpPr>
            <a:spLocks noChangeArrowheads="1"/>
          </p:cNvSpPr>
          <p:nvPr userDrawn="1"/>
        </p:nvSpPr>
        <p:spPr bwMode="auto">
          <a:xfrm>
            <a:off x="872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 name="Rectangle 850"/>
          <p:cNvSpPr>
            <a:spLocks noChangeArrowheads="1"/>
          </p:cNvSpPr>
          <p:nvPr userDrawn="1"/>
        </p:nvSpPr>
        <p:spPr bwMode="auto">
          <a:xfrm>
            <a:off x="872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 name="Rectangle 851"/>
          <p:cNvSpPr>
            <a:spLocks noChangeArrowheads="1"/>
          </p:cNvSpPr>
          <p:nvPr userDrawn="1"/>
        </p:nvSpPr>
        <p:spPr bwMode="auto">
          <a:xfrm>
            <a:off x="872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 name="Rectangle 852"/>
          <p:cNvSpPr>
            <a:spLocks noChangeArrowheads="1"/>
          </p:cNvSpPr>
          <p:nvPr userDrawn="1"/>
        </p:nvSpPr>
        <p:spPr bwMode="auto">
          <a:xfrm>
            <a:off x="872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 name="Rectangle 853"/>
          <p:cNvSpPr>
            <a:spLocks noChangeArrowheads="1"/>
          </p:cNvSpPr>
          <p:nvPr userDrawn="1"/>
        </p:nvSpPr>
        <p:spPr bwMode="auto">
          <a:xfrm>
            <a:off x="872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 name="Rectangle 854"/>
          <p:cNvSpPr>
            <a:spLocks noChangeArrowheads="1"/>
          </p:cNvSpPr>
          <p:nvPr userDrawn="1"/>
        </p:nvSpPr>
        <p:spPr bwMode="auto">
          <a:xfrm>
            <a:off x="872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 name="Rectangle 855"/>
          <p:cNvSpPr>
            <a:spLocks noChangeArrowheads="1"/>
          </p:cNvSpPr>
          <p:nvPr userDrawn="1"/>
        </p:nvSpPr>
        <p:spPr bwMode="auto">
          <a:xfrm>
            <a:off x="34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 name="Rectangle 856"/>
          <p:cNvSpPr>
            <a:spLocks noChangeArrowheads="1"/>
          </p:cNvSpPr>
          <p:nvPr userDrawn="1"/>
        </p:nvSpPr>
        <p:spPr bwMode="auto">
          <a:xfrm>
            <a:off x="34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 name="Rectangle 857"/>
          <p:cNvSpPr>
            <a:spLocks noChangeArrowheads="1"/>
          </p:cNvSpPr>
          <p:nvPr userDrawn="1"/>
        </p:nvSpPr>
        <p:spPr bwMode="auto">
          <a:xfrm>
            <a:off x="34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 name="Rectangle 858"/>
          <p:cNvSpPr>
            <a:spLocks noChangeArrowheads="1"/>
          </p:cNvSpPr>
          <p:nvPr userDrawn="1"/>
        </p:nvSpPr>
        <p:spPr bwMode="auto">
          <a:xfrm>
            <a:off x="34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 name="Rectangle 859"/>
          <p:cNvSpPr>
            <a:spLocks noChangeArrowheads="1"/>
          </p:cNvSpPr>
          <p:nvPr userDrawn="1"/>
        </p:nvSpPr>
        <p:spPr bwMode="auto">
          <a:xfrm>
            <a:off x="34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 name="Rectangle 860"/>
          <p:cNvSpPr>
            <a:spLocks noChangeArrowheads="1"/>
          </p:cNvSpPr>
          <p:nvPr userDrawn="1"/>
        </p:nvSpPr>
        <p:spPr bwMode="auto">
          <a:xfrm>
            <a:off x="34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 name="Rectangle 861"/>
          <p:cNvSpPr>
            <a:spLocks noChangeArrowheads="1"/>
          </p:cNvSpPr>
          <p:nvPr userDrawn="1"/>
        </p:nvSpPr>
        <p:spPr bwMode="auto">
          <a:xfrm>
            <a:off x="34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 name="Rectangle 862"/>
          <p:cNvSpPr>
            <a:spLocks noChangeArrowheads="1"/>
          </p:cNvSpPr>
          <p:nvPr userDrawn="1"/>
        </p:nvSpPr>
        <p:spPr bwMode="auto">
          <a:xfrm>
            <a:off x="34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 name="Rectangle 863"/>
          <p:cNvSpPr>
            <a:spLocks noChangeArrowheads="1"/>
          </p:cNvSpPr>
          <p:nvPr userDrawn="1"/>
        </p:nvSpPr>
        <p:spPr bwMode="auto">
          <a:xfrm>
            <a:off x="34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 name="Rectangle 864"/>
          <p:cNvSpPr>
            <a:spLocks noChangeArrowheads="1"/>
          </p:cNvSpPr>
          <p:nvPr userDrawn="1"/>
        </p:nvSpPr>
        <p:spPr bwMode="auto">
          <a:xfrm>
            <a:off x="34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 name="Rectangle 865"/>
          <p:cNvSpPr>
            <a:spLocks noChangeArrowheads="1"/>
          </p:cNvSpPr>
          <p:nvPr userDrawn="1"/>
        </p:nvSpPr>
        <p:spPr bwMode="auto">
          <a:xfrm>
            <a:off x="34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 name="Rectangle 866"/>
          <p:cNvSpPr>
            <a:spLocks noChangeArrowheads="1"/>
          </p:cNvSpPr>
          <p:nvPr userDrawn="1"/>
        </p:nvSpPr>
        <p:spPr bwMode="auto">
          <a:xfrm>
            <a:off x="34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 name="Rectangle 867"/>
          <p:cNvSpPr>
            <a:spLocks noChangeArrowheads="1"/>
          </p:cNvSpPr>
          <p:nvPr userDrawn="1"/>
        </p:nvSpPr>
        <p:spPr bwMode="auto">
          <a:xfrm>
            <a:off x="34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 name="Rectangle 868"/>
          <p:cNvSpPr>
            <a:spLocks noChangeArrowheads="1"/>
          </p:cNvSpPr>
          <p:nvPr userDrawn="1"/>
        </p:nvSpPr>
        <p:spPr bwMode="auto">
          <a:xfrm>
            <a:off x="34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 name="Rectangle 869"/>
          <p:cNvSpPr>
            <a:spLocks noChangeArrowheads="1"/>
          </p:cNvSpPr>
          <p:nvPr userDrawn="1"/>
        </p:nvSpPr>
        <p:spPr bwMode="auto">
          <a:xfrm>
            <a:off x="34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 name="Rectangle 870"/>
          <p:cNvSpPr>
            <a:spLocks noChangeArrowheads="1"/>
          </p:cNvSpPr>
          <p:nvPr userDrawn="1"/>
        </p:nvSpPr>
        <p:spPr bwMode="auto">
          <a:xfrm>
            <a:off x="34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 name="Rectangle 871"/>
          <p:cNvSpPr>
            <a:spLocks noChangeArrowheads="1"/>
          </p:cNvSpPr>
          <p:nvPr userDrawn="1"/>
        </p:nvSpPr>
        <p:spPr bwMode="auto">
          <a:xfrm>
            <a:off x="72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 name="Rectangle 872"/>
          <p:cNvSpPr>
            <a:spLocks noChangeArrowheads="1"/>
          </p:cNvSpPr>
          <p:nvPr userDrawn="1"/>
        </p:nvSpPr>
        <p:spPr bwMode="auto">
          <a:xfrm>
            <a:off x="72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 name="Rectangle 873"/>
          <p:cNvSpPr>
            <a:spLocks noChangeArrowheads="1"/>
          </p:cNvSpPr>
          <p:nvPr userDrawn="1"/>
        </p:nvSpPr>
        <p:spPr bwMode="auto">
          <a:xfrm>
            <a:off x="72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 name="Rectangle 874"/>
          <p:cNvSpPr>
            <a:spLocks noChangeArrowheads="1"/>
          </p:cNvSpPr>
          <p:nvPr userDrawn="1"/>
        </p:nvSpPr>
        <p:spPr bwMode="auto">
          <a:xfrm>
            <a:off x="72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 name="Rectangle 875"/>
          <p:cNvSpPr>
            <a:spLocks noChangeArrowheads="1"/>
          </p:cNvSpPr>
          <p:nvPr userDrawn="1"/>
        </p:nvSpPr>
        <p:spPr bwMode="auto">
          <a:xfrm>
            <a:off x="72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 name="Rectangle 876"/>
          <p:cNvSpPr>
            <a:spLocks noChangeArrowheads="1"/>
          </p:cNvSpPr>
          <p:nvPr userDrawn="1"/>
        </p:nvSpPr>
        <p:spPr bwMode="auto">
          <a:xfrm>
            <a:off x="72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 name="Rectangle 877"/>
          <p:cNvSpPr>
            <a:spLocks noChangeArrowheads="1"/>
          </p:cNvSpPr>
          <p:nvPr userDrawn="1"/>
        </p:nvSpPr>
        <p:spPr bwMode="auto">
          <a:xfrm>
            <a:off x="72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 name="Rectangle 878"/>
          <p:cNvSpPr>
            <a:spLocks noChangeArrowheads="1"/>
          </p:cNvSpPr>
          <p:nvPr userDrawn="1"/>
        </p:nvSpPr>
        <p:spPr bwMode="auto">
          <a:xfrm>
            <a:off x="72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 name="Rectangle 879"/>
          <p:cNvSpPr>
            <a:spLocks noChangeArrowheads="1"/>
          </p:cNvSpPr>
          <p:nvPr userDrawn="1"/>
        </p:nvSpPr>
        <p:spPr bwMode="auto">
          <a:xfrm>
            <a:off x="72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 name="Rectangle 880"/>
          <p:cNvSpPr>
            <a:spLocks noChangeArrowheads="1"/>
          </p:cNvSpPr>
          <p:nvPr userDrawn="1"/>
        </p:nvSpPr>
        <p:spPr bwMode="auto">
          <a:xfrm>
            <a:off x="72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 name="Rectangle 881"/>
          <p:cNvSpPr>
            <a:spLocks noChangeArrowheads="1"/>
          </p:cNvSpPr>
          <p:nvPr userDrawn="1"/>
        </p:nvSpPr>
        <p:spPr bwMode="auto">
          <a:xfrm>
            <a:off x="72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 name="Rectangle 882"/>
          <p:cNvSpPr>
            <a:spLocks noChangeArrowheads="1"/>
          </p:cNvSpPr>
          <p:nvPr userDrawn="1"/>
        </p:nvSpPr>
        <p:spPr bwMode="auto">
          <a:xfrm>
            <a:off x="72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 name="Rectangle 883"/>
          <p:cNvSpPr>
            <a:spLocks noChangeArrowheads="1"/>
          </p:cNvSpPr>
          <p:nvPr userDrawn="1"/>
        </p:nvSpPr>
        <p:spPr bwMode="auto">
          <a:xfrm>
            <a:off x="72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 name="Rectangle 884"/>
          <p:cNvSpPr>
            <a:spLocks noChangeArrowheads="1"/>
          </p:cNvSpPr>
          <p:nvPr userDrawn="1"/>
        </p:nvSpPr>
        <p:spPr bwMode="auto">
          <a:xfrm>
            <a:off x="72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 name="Rectangle 885"/>
          <p:cNvSpPr>
            <a:spLocks noChangeArrowheads="1"/>
          </p:cNvSpPr>
          <p:nvPr userDrawn="1"/>
        </p:nvSpPr>
        <p:spPr bwMode="auto">
          <a:xfrm>
            <a:off x="72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 name="Rectangle 886"/>
          <p:cNvSpPr>
            <a:spLocks noChangeArrowheads="1"/>
          </p:cNvSpPr>
          <p:nvPr userDrawn="1"/>
        </p:nvSpPr>
        <p:spPr bwMode="auto">
          <a:xfrm>
            <a:off x="72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 name="Rectangle 887"/>
          <p:cNvSpPr>
            <a:spLocks noChangeArrowheads="1"/>
          </p:cNvSpPr>
          <p:nvPr userDrawn="1"/>
        </p:nvSpPr>
        <p:spPr bwMode="auto">
          <a:xfrm>
            <a:off x="110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 name="Rectangle 888"/>
          <p:cNvSpPr>
            <a:spLocks noChangeArrowheads="1"/>
          </p:cNvSpPr>
          <p:nvPr userDrawn="1"/>
        </p:nvSpPr>
        <p:spPr bwMode="auto">
          <a:xfrm>
            <a:off x="110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 name="Rectangle 889"/>
          <p:cNvSpPr>
            <a:spLocks noChangeArrowheads="1"/>
          </p:cNvSpPr>
          <p:nvPr userDrawn="1"/>
        </p:nvSpPr>
        <p:spPr bwMode="auto">
          <a:xfrm>
            <a:off x="110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 name="Rectangle 890"/>
          <p:cNvSpPr>
            <a:spLocks noChangeArrowheads="1"/>
          </p:cNvSpPr>
          <p:nvPr userDrawn="1"/>
        </p:nvSpPr>
        <p:spPr bwMode="auto">
          <a:xfrm>
            <a:off x="110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 name="Rectangle 891"/>
          <p:cNvSpPr>
            <a:spLocks noChangeArrowheads="1"/>
          </p:cNvSpPr>
          <p:nvPr userDrawn="1"/>
        </p:nvSpPr>
        <p:spPr bwMode="auto">
          <a:xfrm>
            <a:off x="110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 name="Rectangle 892"/>
          <p:cNvSpPr>
            <a:spLocks noChangeArrowheads="1"/>
          </p:cNvSpPr>
          <p:nvPr userDrawn="1"/>
        </p:nvSpPr>
        <p:spPr bwMode="auto">
          <a:xfrm>
            <a:off x="110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 name="Rectangle 893"/>
          <p:cNvSpPr>
            <a:spLocks noChangeArrowheads="1"/>
          </p:cNvSpPr>
          <p:nvPr userDrawn="1"/>
        </p:nvSpPr>
        <p:spPr bwMode="auto">
          <a:xfrm>
            <a:off x="110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 name="Rectangle 894"/>
          <p:cNvSpPr>
            <a:spLocks noChangeArrowheads="1"/>
          </p:cNvSpPr>
          <p:nvPr userDrawn="1"/>
        </p:nvSpPr>
        <p:spPr bwMode="auto">
          <a:xfrm>
            <a:off x="110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 name="Rectangle 895"/>
          <p:cNvSpPr>
            <a:spLocks noChangeArrowheads="1"/>
          </p:cNvSpPr>
          <p:nvPr userDrawn="1"/>
        </p:nvSpPr>
        <p:spPr bwMode="auto">
          <a:xfrm>
            <a:off x="110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 name="Rectangle 896"/>
          <p:cNvSpPr>
            <a:spLocks noChangeArrowheads="1"/>
          </p:cNvSpPr>
          <p:nvPr userDrawn="1"/>
        </p:nvSpPr>
        <p:spPr bwMode="auto">
          <a:xfrm>
            <a:off x="110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 name="Rectangle 897"/>
          <p:cNvSpPr>
            <a:spLocks noChangeArrowheads="1"/>
          </p:cNvSpPr>
          <p:nvPr userDrawn="1"/>
        </p:nvSpPr>
        <p:spPr bwMode="auto">
          <a:xfrm>
            <a:off x="110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 name="Rectangle 898"/>
          <p:cNvSpPr>
            <a:spLocks noChangeArrowheads="1"/>
          </p:cNvSpPr>
          <p:nvPr userDrawn="1"/>
        </p:nvSpPr>
        <p:spPr bwMode="auto">
          <a:xfrm>
            <a:off x="110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 name="Rectangle 899"/>
          <p:cNvSpPr>
            <a:spLocks noChangeArrowheads="1"/>
          </p:cNvSpPr>
          <p:nvPr userDrawn="1"/>
        </p:nvSpPr>
        <p:spPr bwMode="auto">
          <a:xfrm>
            <a:off x="110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 name="Rectangle 900"/>
          <p:cNvSpPr>
            <a:spLocks noChangeArrowheads="1"/>
          </p:cNvSpPr>
          <p:nvPr userDrawn="1"/>
        </p:nvSpPr>
        <p:spPr bwMode="auto">
          <a:xfrm>
            <a:off x="110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 name="Rectangle 901"/>
          <p:cNvSpPr>
            <a:spLocks noChangeArrowheads="1"/>
          </p:cNvSpPr>
          <p:nvPr userDrawn="1"/>
        </p:nvSpPr>
        <p:spPr bwMode="auto">
          <a:xfrm>
            <a:off x="110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 name="Rectangle 902"/>
          <p:cNvSpPr>
            <a:spLocks noChangeArrowheads="1"/>
          </p:cNvSpPr>
          <p:nvPr userDrawn="1"/>
        </p:nvSpPr>
        <p:spPr bwMode="auto">
          <a:xfrm>
            <a:off x="110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 name="Rectangle 903"/>
          <p:cNvSpPr>
            <a:spLocks noChangeArrowheads="1"/>
          </p:cNvSpPr>
          <p:nvPr userDrawn="1"/>
        </p:nvSpPr>
        <p:spPr bwMode="auto">
          <a:xfrm>
            <a:off x="148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 name="Rectangle 904"/>
          <p:cNvSpPr>
            <a:spLocks noChangeArrowheads="1"/>
          </p:cNvSpPr>
          <p:nvPr userDrawn="1"/>
        </p:nvSpPr>
        <p:spPr bwMode="auto">
          <a:xfrm>
            <a:off x="148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 name="Rectangle 905"/>
          <p:cNvSpPr>
            <a:spLocks noChangeArrowheads="1"/>
          </p:cNvSpPr>
          <p:nvPr userDrawn="1"/>
        </p:nvSpPr>
        <p:spPr bwMode="auto">
          <a:xfrm>
            <a:off x="148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 name="Rectangle 906"/>
          <p:cNvSpPr>
            <a:spLocks noChangeArrowheads="1"/>
          </p:cNvSpPr>
          <p:nvPr userDrawn="1"/>
        </p:nvSpPr>
        <p:spPr bwMode="auto">
          <a:xfrm>
            <a:off x="1485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 name="Rectangle 907"/>
          <p:cNvSpPr>
            <a:spLocks noChangeArrowheads="1"/>
          </p:cNvSpPr>
          <p:nvPr userDrawn="1"/>
        </p:nvSpPr>
        <p:spPr bwMode="auto">
          <a:xfrm>
            <a:off x="148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 name="Rectangle 908"/>
          <p:cNvSpPr>
            <a:spLocks noChangeArrowheads="1"/>
          </p:cNvSpPr>
          <p:nvPr userDrawn="1"/>
        </p:nvSpPr>
        <p:spPr bwMode="auto">
          <a:xfrm>
            <a:off x="148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 name="Rectangle 909"/>
          <p:cNvSpPr>
            <a:spLocks noChangeArrowheads="1"/>
          </p:cNvSpPr>
          <p:nvPr userDrawn="1"/>
        </p:nvSpPr>
        <p:spPr bwMode="auto">
          <a:xfrm>
            <a:off x="148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 name="Rectangle 910"/>
          <p:cNvSpPr>
            <a:spLocks noChangeArrowheads="1"/>
          </p:cNvSpPr>
          <p:nvPr userDrawn="1"/>
        </p:nvSpPr>
        <p:spPr bwMode="auto">
          <a:xfrm>
            <a:off x="148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 name="Rectangle 911"/>
          <p:cNvSpPr>
            <a:spLocks noChangeArrowheads="1"/>
          </p:cNvSpPr>
          <p:nvPr userDrawn="1"/>
        </p:nvSpPr>
        <p:spPr bwMode="auto">
          <a:xfrm>
            <a:off x="148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 name="Rectangle 912"/>
          <p:cNvSpPr>
            <a:spLocks noChangeArrowheads="1"/>
          </p:cNvSpPr>
          <p:nvPr userDrawn="1"/>
        </p:nvSpPr>
        <p:spPr bwMode="auto">
          <a:xfrm>
            <a:off x="148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 name="Rectangle 913"/>
          <p:cNvSpPr>
            <a:spLocks noChangeArrowheads="1"/>
          </p:cNvSpPr>
          <p:nvPr userDrawn="1"/>
        </p:nvSpPr>
        <p:spPr bwMode="auto">
          <a:xfrm>
            <a:off x="148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 name="Rectangle 914"/>
          <p:cNvSpPr>
            <a:spLocks noChangeArrowheads="1"/>
          </p:cNvSpPr>
          <p:nvPr userDrawn="1"/>
        </p:nvSpPr>
        <p:spPr bwMode="auto">
          <a:xfrm>
            <a:off x="148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 name="Rectangle 915"/>
          <p:cNvSpPr>
            <a:spLocks noChangeArrowheads="1"/>
          </p:cNvSpPr>
          <p:nvPr userDrawn="1"/>
        </p:nvSpPr>
        <p:spPr bwMode="auto">
          <a:xfrm>
            <a:off x="148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 name="Rectangle 916"/>
          <p:cNvSpPr>
            <a:spLocks noChangeArrowheads="1"/>
          </p:cNvSpPr>
          <p:nvPr userDrawn="1"/>
        </p:nvSpPr>
        <p:spPr bwMode="auto">
          <a:xfrm>
            <a:off x="148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 name="Rectangle 917"/>
          <p:cNvSpPr>
            <a:spLocks noChangeArrowheads="1"/>
          </p:cNvSpPr>
          <p:nvPr userDrawn="1"/>
        </p:nvSpPr>
        <p:spPr bwMode="auto">
          <a:xfrm>
            <a:off x="148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 name="Rectangle 918"/>
          <p:cNvSpPr>
            <a:spLocks noChangeArrowheads="1"/>
          </p:cNvSpPr>
          <p:nvPr userDrawn="1"/>
        </p:nvSpPr>
        <p:spPr bwMode="auto">
          <a:xfrm>
            <a:off x="148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 name="Rectangle 919"/>
          <p:cNvSpPr>
            <a:spLocks noChangeArrowheads="1"/>
          </p:cNvSpPr>
          <p:nvPr userDrawn="1"/>
        </p:nvSpPr>
        <p:spPr bwMode="auto">
          <a:xfrm>
            <a:off x="186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 name="Rectangle 920"/>
          <p:cNvSpPr>
            <a:spLocks noChangeArrowheads="1"/>
          </p:cNvSpPr>
          <p:nvPr userDrawn="1"/>
        </p:nvSpPr>
        <p:spPr bwMode="auto">
          <a:xfrm>
            <a:off x="186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 name="Rectangle 921"/>
          <p:cNvSpPr>
            <a:spLocks noChangeArrowheads="1"/>
          </p:cNvSpPr>
          <p:nvPr userDrawn="1"/>
        </p:nvSpPr>
        <p:spPr bwMode="auto">
          <a:xfrm>
            <a:off x="186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 name="Rectangle 922"/>
          <p:cNvSpPr>
            <a:spLocks noChangeArrowheads="1"/>
          </p:cNvSpPr>
          <p:nvPr userDrawn="1"/>
        </p:nvSpPr>
        <p:spPr bwMode="auto">
          <a:xfrm>
            <a:off x="1866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 name="Rectangle 923"/>
          <p:cNvSpPr>
            <a:spLocks noChangeArrowheads="1"/>
          </p:cNvSpPr>
          <p:nvPr userDrawn="1"/>
        </p:nvSpPr>
        <p:spPr bwMode="auto">
          <a:xfrm>
            <a:off x="186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 name="Rectangle 924"/>
          <p:cNvSpPr>
            <a:spLocks noChangeArrowheads="1"/>
          </p:cNvSpPr>
          <p:nvPr userDrawn="1"/>
        </p:nvSpPr>
        <p:spPr bwMode="auto">
          <a:xfrm>
            <a:off x="186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 name="Rectangle 925"/>
          <p:cNvSpPr>
            <a:spLocks noChangeArrowheads="1"/>
          </p:cNvSpPr>
          <p:nvPr userDrawn="1"/>
        </p:nvSpPr>
        <p:spPr bwMode="auto">
          <a:xfrm>
            <a:off x="186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 name="Rectangle 926"/>
          <p:cNvSpPr>
            <a:spLocks noChangeArrowheads="1"/>
          </p:cNvSpPr>
          <p:nvPr userDrawn="1"/>
        </p:nvSpPr>
        <p:spPr bwMode="auto">
          <a:xfrm>
            <a:off x="186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 name="Rectangle 927"/>
          <p:cNvSpPr>
            <a:spLocks noChangeArrowheads="1"/>
          </p:cNvSpPr>
          <p:nvPr userDrawn="1"/>
        </p:nvSpPr>
        <p:spPr bwMode="auto">
          <a:xfrm>
            <a:off x="186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 name="Rectangle 928"/>
          <p:cNvSpPr>
            <a:spLocks noChangeArrowheads="1"/>
          </p:cNvSpPr>
          <p:nvPr userDrawn="1"/>
        </p:nvSpPr>
        <p:spPr bwMode="auto">
          <a:xfrm>
            <a:off x="186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 name="Rectangle 929"/>
          <p:cNvSpPr>
            <a:spLocks noChangeArrowheads="1"/>
          </p:cNvSpPr>
          <p:nvPr userDrawn="1"/>
        </p:nvSpPr>
        <p:spPr bwMode="auto">
          <a:xfrm>
            <a:off x="186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 name="Rectangle 930"/>
          <p:cNvSpPr>
            <a:spLocks noChangeArrowheads="1"/>
          </p:cNvSpPr>
          <p:nvPr userDrawn="1"/>
        </p:nvSpPr>
        <p:spPr bwMode="auto">
          <a:xfrm>
            <a:off x="186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 name="Rectangle 931"/>
          <p:cNvSpPr>
            <a:spLocks noChangeArrowheads="1"/>
          </p:cNvSpPr>
          <p:nvPr userDrawn="1"/>
        </p:nvSpPr>
        <p:spPr bwMode="auto">
          <a:xfrm>
            <a:off x="186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 name="Rectangle 932"/>
          <p:cNvSpPr>
            <a:spLocks noChangeArrowheads="1"/>
          </p:cNvSpPr>
          <p:nvPr userDrawn="1"/>
        </p:nvSpPr>
        <p:spPr bwMode="auto">
          <a:xfrm>
            <a:off x="186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 name="Rectangle 933"/>
          <p:cNvSpPr>
            <a:spLocks noChangeArrowheads="1"/>
          </p:cNvSpPr>
          <p:nvPr userDrawn="1"/>
        </p:nvSpPr>
        <p:spPr bwMode="auto">
          <a:xfrm>
            <a:off x="186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 name="Rectangle 934"/>
          <p:cNvSpPr>
            <a:spLocks noChangeArrowheads="1"/>
          </p:cNvSpPr>
          <p:nvPr userDrawn="1"/>
        </p:nvSpPr>
        <p:spPr bwMode="auto">
          <a:xfrm>
            <a:off x="186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 name="Rectangle 935"/>
          <p:cNvSpPr>
            <a:spLocks noChangeArrowheads="1"/>
          </p:cNvSpPr>
          <p:nvPr userDrawn="1"/>
        </p:nvSpPr>
        <p:spPr bwMode="auto">
          <a:xfrm>
            <a:off x="2247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 name="Rectangle 936"/>
          <p:cNvSpPr>
            <a:spLocks noChangeArrowheads="1"/>
          </p:cNvSpPr>
          <p:nvPr userDrawn="1"/>
        </p:nvSpPr>
        <p:spPr bwMode="auto">
          <a:xfrm>
            <a:off x="224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 name="Rectangle 937"/>
          <p:cNvSpPr>
            <a:spLocks noChangeArrowheads="1"/>
          </p:cNvSpPr>
          <p:nvPr userDrawn="1"/>
        </p:nvSpPr>
        <p:spPr bwMode="auto">
          <a:xfrm>
            <a:off x="224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 name="Rectangle 938"/>
          <p:cNvSpPr>
            <a:spLocks noChangeArrowheads="1"/>
          </p:cNvSpPr>
          <p:nvPr userDrawn="1"/>
        </p:nvSpPr>
        <p:spPr bwMode="auto">
          <a:xfrm>
            <a:off x="2247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 name="Rectangle 939"/>
          <p:cNvSpPr>
            <a:spLocks noChangeArrowheads="1"/>
          </p:cNvSpPr>
          <p:nvPr userDrawn="1"/>
        </p:nvSpPr>
        <p:spPr bwMode="auto">
          <a:xfrm>
            <a:off x="224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 name="Rectangle 940"/>
          <p:cNvSpPr>
            <a:spLocks noChangeArrowheads="1"/>
          </p:cNvSpPr>
          <p:nvPr userDrawn="1"/>
        </p:nvSpPr>
        <p:spPr bwMode="auto">
          <a:xfrm>
            <a:off x="224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 name="Rectangle 941"/>
          <p:cNvSpPr>
            <a:spLocks noChangeArrowheads="1"/>
          </p:cNvSpPr>
          <p:nvPr userDrawn="1"/>
        </p:nvSpPr>
        <p:spPr bwMode="auto">
          <a:xfrm>
            <a:off x="224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1" name="Rectangle 942"/>
          <p:cNvSpPr>
            <a:spLocks noChangeArrowheads="1"/>
          </p:cNvSpPr>
          <p:nvPr userDrawn="1"/>
        </p:nvSpPr>
        <p:spPr bwMode="auto">
          <a:xfrm>
            <a:off x="224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2" name="Rectangle 943"/>
          <p:cNvSpPr>
            <a:spLocks noChangeArrowheads="1"/>
          </p:cNvSpPr>
          <p:nvPr userDrawn="1"/>
        </p:nvSpPr>
        <p:spPr bwMode="auto">
          <a:xfrm>
            <a:off x="224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3" name="Rectangle 944"/>
          <p:cNvSpPr>
            <a:spLocks noChangeArrowheads="1"/>
          </p:cNvSpPr>
          <p:nvPr userDrawn="1"/>
        </p:nvSpPr>
        <p:spPr bwMode="auto">
          <a:xfrm>
            <a:off x="224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4" name="Rectangle 945"/>
          <p:cNvSpPr>
            <a:spLocks noChangeArrowheads="1"/>
          </p:cNvSpPr>
          <p:nvPr userDrawn="1"/>
        </p:nvSpPr>
        <p:spPr bwMode="auto">
          <a:xfrm>
            <a:off x="224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5" name="Rectangle 946"/>
          <p:cNvSpPr>
            <a:spLocks noChangeArrowheads="1"/>
          </p:cNvSpPr>
          <p:nvPr userDrawn="1"/>
        </p:nvSpPr>
        <p:spPr bwMode="auto">
          <a:xfrm>
            <a:off x="224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6" name="Rectangle 947"/>
          <p:cNvSpPr>
            <a:spLocks noChangeArrowheads="1"/>
          </p:cNvSpPr>
          <p:nvPr userDrawn="1"/>
        </p:nvSpPr>
        <p:spPr bwMode="auto">
          <a:xfrm>
            <a:off x="224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7" name="Rectangle 948"/>
          <p:cNvSpPr>
            <a:spLocks noChangeArrowheads="1"/>
          </p:cNvSpPr>
          <p:nvPr userDrawn="1"/>
        </p:nvSpPr>
        <p:spPr bwMode="auto">
          <a:xfrm>
            <a:off x="224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8" name="Rectangle 949"/>
          <p:cNvSpPr>
            <a:spLocks noChangeArrowheads="1"/>
          </p:cNvSpPr>
          <p:nvPr userDrawn="1"/>
        </p:nvSpPr>
        <p:spPr bwMode="auto">
          <a:xfrm>
            <a:off x="224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9" name="Rectangle 950"/>
          <p:cNvSpPr>
            <a:spLocks noChangeArrowheads="1"/>
          </p:cNvSpPr>
          <p:nvPr userDrawn="1"/>
        </p:nvSpPr>
        <p:spPr bwMode="auto">
          <a:xfrm>
            <a:off x="224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0" name="Rectangle 951"/>
          <p:cNvSpPr>
            <a:spLocks noChangeArrowheads="1"/>
          </p:cNvSpPr>
          <p:nvPr userDrawn="1"/>
        </p:nvSpPr>
        <p:spPr bwMode="auto">
          <a:xfrm>
            <a:off x="262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1" name="Rectangle 952"/>
          <p:cNvSpPr>
            <a:spLocks noChangeArrowheads="1"/>
          </p:cNvSpPr>
          <p:nvPr userDrawn="1"/>
        </p:nvSpPr>
        <p:spPr bwMode="auto">
          <a:xfrm>
            <a:off x="262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2" name="Rectangle 953"/>
          <p:cNvSpPr>
            <a:spLocks noChangeArrowheads="1"/>
          </p:cNvSpPr>
          <p:nvPr userDrawn="1"/>
        </p:nvSpPr>
        <p:spPr bwMode="auto">
          <a:xfrm>
            <a:off x="262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3" name="Rectangle 954"/>
          <p:cNvSpPr>
            <a:spLocks noChangeArrowheads="1"/>
          </p:cNvSpPr>
          <p:nvPr userDrawn="1"/>
        </p:nvSpPr>
        <p:spPr bwMode="auto">
          <a:xfrm>
            <a:off x="2628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4" name="Rectangle 955"/>
          <p:cNvSpPr>
            <a:spLocks noChangeArrowheads="1"/>
          </p:cNvSpPr>
          <p:nvPr userDrawn="1"/>
        </p:nvSpPr>
        <p:spPr bwMode="auto">
          <a:xfrm>
            <a:off x="262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5" name="Rectangle 956"/>
          <p:cNvSpPr>
            <a:spLocks noChangeArrowheads="1"/>
          </p:cNvSpPr>
          <p:nvPr userDrawn="1"/>
        </p:nvSpPr>
        <p:spPr bwMode="auto">
          <a:xfrm>
            <a:off x="262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6" name="Rectangle 957"/>
          <p:cNvSpPr>
            <a:spLocks noChangeArrowheads="1"/>
          </p:cNvSpPr>
          <p:nvPr userDrawn="1"/>
        </p:nvSpPr>
        <p:spPr bwMode="auto">
          <a:xfrm>
            <a:off x="262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7" name="Rectangle 958"/>
          <p:cNvSpPr>
            <a:spLocks noChangeArrowheads="1"/>
          </p:cNvSpPr>
          <p:nvPr userDrawn="1"/>
        </p:nvSpPr>
        <p:spPr bwMode="auto">
          <a:xfrm>
            <a:off x="262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8" name="Rectangle 959"/>
          <p:cNvSpPr>
            <a:spLocks noChangeArrowheads="1"/>
          </p:cNvSpPr>
          <p:nvPr userDrawn="1"/>
        </p:nvSpPr>
        <p:spPr bwMode="auto">
          <a:xfrm>
            <a:off x="262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79" name="Rectangle 960"/>
          <p:cNvSpPr>
            <a:spLocks noChangeArrowheads="1"/>
          </p:cNvSpPr>
          <p:nvPr userDrawn="1"/>
        </p:nvSpPr>
        <p:spPr bwMode="auto">
          <a:xfrm>
            <a:off x="262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0" name="Rectangle 961"/>
          <p:cNvSpPr>
            <a:spLocks noChangeArrowheads="1"/>
          </p:cNvSpPr>
          <p:nvPr userDrawn="1"/>
        </p:nvSpPr>
        <p:spPr bwMode="auto">
          <a:xfrm>
            <a:off x="262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1" name="Rectangle 962"/>
          <p:cNvSpPr>
            <a:spLocks noChangeArrowheads="1"/>
          </p:cNvSpPr>
          <p:nvPr userDrawn="1"/>
        </p:nvSpPr>
        <p:spPr bwMode="auto">
          <a:xfrm>
            <a:off x="262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2" name="Rectangle 963"/>
          <p:cNvSpPr>
            <a:spLocks noChangeArrowheads="1"/>
          </p:cNvSpPr>
          <p:nvPr userDrawn="1"/>
        </p:nvSpPr>
        <p:spPr bwMode="auto">
          <a:xfrm>
            <a:off x="262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3" name="Rectangle 964"/>
          <p:cNvSpPr>
            <a:spLocks noChangeArrowheads="1"/>
          </p:cNvSpPr>
          <p:nvPr userDrawn="1"/>
        </p:nvSpPr>
        <p:spPr bwMode="auto">
          <a:xfrm>
            <a:off x="262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4" name="Rectangle 965"/>
          <p:cNvSpPr>
            <a:spLocks noChangeArrowheads="1"/>
          </p:cNvSpPr>
          <p:nvPr userDrawn="1"/>
        </p:nvSpPr>
        <p:spPr bwMode="auto">
          <a:xfrm>
            <a:off x="262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5" name="Rectangle 966"/>
          <p:cNvSpPr>
            <a:spLocks noChangeArrowheads="1"/>
          </p:cNvSpPr>
          <p:nvPr userDrawn="1"/>
        </p:nvSpPr>
        <p:spPr bwMode="auto">
          <a:xfrm>
            <a:off x="262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6" name="Rectangle 967"/>
          <p:cNvSpPr>
            <a:spLocks noChangeArrowheads="1"/>
          </p:cNvSpPr>
          <p:nvPr userDrawn="1"/>
        </p:nvSpPr>
        <p:spPr bwMode="auto">
          <a:xfrm>
            <a:off x="300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7" name="Rectangle 968"/>
          <p:cNvSpPr>
            <a:spLocks noChangeArrowheads="1"/>
          </p:cNvSpPr>
          <p:nvPr userDrawn="1"/>
        </p:nvSpPr>
        <p:spPr bwMode="auto">
          <a:xfrm>
            <a:off x="300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8" name="Rectangle 969"/>
          <p:cNvSpPr>
            <a:spLocks noChangeArrowheads="1"/>
          </p:cNvSpPr>
          <p:nvPr userDrawn="1"/>
        </p:nvSpPr>
        <p:spPr bwMode="auto">
          <a:xfrm>
            <a:off x="300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89" name="Rectangle 970"/>
          <p:cNvSpPr>
            <a:spLocks noChangeArrowheads="1"/>
          </p:cNvSpPr>
          <p:nvPr userDrawn="1"/>
        </p:nvSpPr>
        <p:spPr bwMode="auto">
          <a:xfrm>
            <a:off x="300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0" name="Rectangle 971"/>
          <p:cNvSpPr>
            <a:spLocks noChangeArrowheads="1"/>
          </p:cNvSpPr>
          <p:nvPr userDrawn="1"/>
        </p:nvSpPr>
        <p:spPr bwMode="auto">
          <a:xfrm>
            <a:off x="3009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1" name="Rectangle 972"/>
          <p:cNvSpPr>
            <a:spLocks noChangeArrowheads="1"/>
          </p:cNvSpPr>
          <p:nvPr userDrawn="1"/>
        </p:nvSpPr>
        <p:spPr bwMode="auto">
          <a:xfrm>
            <a:off x="300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2" name="Rectangle 973"/>
          <p:cNvSpPr>
            <a:spLocks noChangeArrowheads="1"/>
          </p:cNvSpPr>
          <p:nvPr userDrawn="1"/>
        </p:nvSpPr>
        <p:spPr bwMode="auto">
          <a:xfrm>
            <a:off x="300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3" name="Rectangle 974"/>
          <p:cNvSpPr>
            <a:spLocks noChangeArrowheads="1"/>
          </p:cNvSpPr>
          <p:nvPr userDrawn="1"/>
        </p:nvSpPr>
        <p:spPr bwMode="auto">
          <a:xfrm>
            <a:off x="300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4" name="Rectangle 975"/>
          <p:cNvSpPr>
            <a:spLocks noChangeArrowheads="1"/>
          </p:cNvSpPr>
          <p:nvPr userDrawn="1"/>
        </p:nvSpPr>
        <p:spPr bwMode="auto">
          <a:xfrm>
            <a:off x="300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5" name="Rectangle 976"/>
          <p:cNvSpPr>
            <a:spLocks noChangeArrowheads="1"/>
          </p:cNvSpPr>
          <p:nvPr userDrawn="1"/>
        </p:nvSpPr>
        <p:spPr bwMode="auto">
          <a:xfrm>
            <a:off x="300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6" name="Rectangle 977"/>
          <p:cNvSpPr>
            <a:spLocks noChangeArrowheads="1"/>
          </p:cNvSpPr>
          <p:nvPr userDrawn="1"/>
        </p:nvSpPr>
        <p:spPr bwMode="auto">
          <a:xfrm>
            <a:off x="300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7" name="Rectangle 978"/>
          <p:cNvSpPr>
            <a:spLocks noChangeArrowheads="1"/>
          </p:cNvSpPr>
          <p:nvPr userDrawn="1"/>
        </p:nvSpPr>
        <p:spPr bwMode="auto">
          <a:xfrm>
            <a:off x="300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8" name="Rectangle 979"/>
          <p:cNvSpPr>
            <a:spLocks noChangeArrowheads="1"/>
          </p:cNvSpPr>
          <p:nvPr userDrawn="1"/>
        </p:nvSpPr>
        <p:spPr bwMode="auto">
          <a:xfrm>
            <a:off x="300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99" name="Rectangle 980"/>
          <p:cNvSpPr>
            <a:spLocks noChangeArrowheads="1"/>
          </p:cNvSpPr>
          <p:nvPr userDrawn="1"/>
        </p:nvSpPr>
        <p:spPr bwMode="auto">
          <a:xfrm>
            <a:off x="300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0" name="Rectangle 981"/>
          <p:cNvSpPr>
            <a:spLocks noChangeArrowheads="1"/>
          </p:cNvSpPr>
          <p:nvPr userDrawn="1"/>
        </p:nvSpPr>
        <p:spPr bwMode="auto">
          <a:xfrm>
            <a:off x="300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1" name="Rectangle 982"/>
          <p:cNvSpPr>
            <a:spLocks noChangeArrowheads="1"/>
          </p:cNvSpPr>
          <p:nvPr userDrawn="1"/>
        </p:nvSpPr>
        <p:spPr bwMode="auto">
          <a:xfrm>
            <a:off x="300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2" name="Rectangle 983"/>
          <p:cNvSpPr>
            <a:spLocks noChangeArrowheads="1"/>
          </p:cNvSpPr>
          <p:nvPr userDrawn="1"/>
        </p:nvSpPr>
        <p:spPr bwMode="auto">
          <a:xfrm>
            <a:off x="3390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3" name="Rectangle 984"/>
          <p:cNvSpPr>
            <a:spLocks noChangeArrowheads="1"/>
          </p:cNvSpPr>
          <p:nvPr userDrawn="1"/>
        </p:nvSpPr>
        <p:spPr bwMode="auto">
          <a:xfrm>
            <a:off x="339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4" name="Rectangle 985"/>
          <p:cNvSpPr>
            <a:spLocks noChangeArrowheads="1"/>
          </p:cNvSpPr>
          <p:nvPr userDrawn="1"/>
        </p:nvSpPr>
        <p:spPr bwMode="auto">
          <a:xfrm>
            <a:off x="339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5" name="Rectangle 986"/>
          <p:cNvSpPr>
            <a:spLocks noChangeArrowheads="1"/>
          </p:cNvSpPr>
          <p:nvPr userDrawn="1"/>
        </p:nvSpPr>
        <p:spPr bwMode="auto">
          <a:xfrm>
            <a:off x="3390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6" name="Rectangle 987"/>
          <p:cNvSpPr>
            <a:spLocks noChangeArrowheads="1"/>
          </p:cNvSpPr>
          <p:nvPr userDrawn="1"/>
        </p:nvSpPr>
        <p:spPr bwMode="auto">
          <a:xfrm>
            <a:off x="3390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7" name="Rectangle 988"/>
          <p:cNvSpPr>
            <a:spLocks noChangeArrowheads="1"/>
          </p:cNvSpPr>
          <p:nvPr userDrawn="1"/>
        </p:nvSpPr>
        <p:spPr bwMode="auto">
          <a:xfrm>
            <a:off x="339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8" name="Rectangle 989"/>
          <p:cNvSpPr>
            <a:spLocks noChangeArrowheads="1"/>
          </p:cNvSpPr>
          <p:nvPr userDrawn="1"/>
        </p:nvSpPr>
        <p:spPr bwMode="auto">
          <a:xfrm>
            <a:off x="339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09" name="Rectangle 990"/>
          <p:cNvSpPr>
            <a:spLocks noChangeArrowheads="1"/>
          </p:cNvSpPr>
          <p:nvPr userDrawn="1"/>
        </p:nvSpPr>
        <p:spPr bwMode="auto">
          <a:xfrm>
            <a:off x="339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0" name="Rectangle 991"/>
          <p:cNvSpPr>
            <a:spLocks noChangeArrowheads="1"/>
          </p:cNvSpPr>
          <p:nvPr userDrawn="1"/>
        </p:nvSpPr>
        <p:spPr bwMode="auto">
          <a:xfrm>
            <a:off x="339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1" name="Rectangle 992"/>
          <p:cNvSpPr>
            <a:spLocks noChangeArrowheads="1"/>
          </p:cNvSpPr>
          <p:nvPr userDrawn="1"/>
        </p:nvSpPr>
        <p:spPr bwMode="auto">
          <a:xfrm>
            <a:off x="339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2" name="Rectangle 993"/>
          <p:cNvSpPr>
            <a:spLocks noChangeArrowheads="1"/>
          </p:cNvSpPr>
          <p:nvPr userDrawn="1"/>
        </p:nvSpPr>
        <p:spPr bwMode="auto">
          <a:xfrm>
            <a:off x="339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3" name="Rectangle 994"/>
          <p:cNvSpPr>
            <a:spLocks noChangeArrowheads="1"/>
          </p:cNvSpPr>
          <p:nvPr userDrawn="1"/>
        </p:nvSpPr>
        <p:spPr bwMode="auto">
          <a:xfrm>
            <a:off x="339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4" name="Rectangle 995"/>
          <p:cNvSpPr>
            <a:spLocks noChangeArrowheads="1"/>
          </p:cNvSpPr>
          <p:nvPr userDrawn="1"/>
        </p:nvSpPr>
        <p:spPr bwMode="auto">
          <a:xfrm>
            <a:off x="339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5" name="Rectangle 996"/>
          <p:cNvSpPr>
            <a:spLocks noChangeArrowheads="1"/>
          </p:cNvSpPr>
          <p:nvPr userDrawn="1"/>
        </p:nvSpPr>
        <p:spPr bwMode="auto">
          <a:xfrm>
            <a:off x="339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6" name="Rectangle 997"/>
          <p:cNvSpPr>
            <a:spLocks noChangeArrowheads="1"/>
          </p:cNvSpPr>
          <p:nvPr userDrawn="1"/>
        </p:nvSpPr>
        <p:spPr bwMode="auto">
          <a:xfrm>
            <a:off x="339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7" name="Rectangle 998"/>
          <p:cNvSpPr>
            <a:spLocks noChangeArrowheads="1"/>
          </p:cNvSpPr>
          <p:nvPr userDrawn="1"/>
        </p:nvSpPr>
        <p:spPr bwMode="auto">
          <a:xfrm>
            <a:off x="339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8" name="Rectangle 999"/>
          <p:cNvSpPr>
            <a:spLocks noChangeArrowheads="1"/>
          </p:cNvSpPr>
          <p:nvPr userDrawn="1"/>
        </p:nvSpPr>
        <p:spPr bwMode="auto">
          <a:xfrm>
            <a:off x="3771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19" name="Rectangle 1000"/>
          <p:cNvSpPr>
            <a:spLocks noChangeArrowheads="1"/>
          </p:cNvSpPr>
          <p:nvPr userDrawn="1"/>
        </p:nvSpPr>
        <p:spPr bwMode="auto">
          <a:xfrm>
            <a:off x="377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0" name="Rectangle 1001"/>
          <p:cNvSpPr>
            <a:spLocks noChangeArrowheads="1"/>
          </p:cNvSpPr>
          <p:nvPr userDrawn="1"/>
        </p:nvSpPr>
        <p:spPr bwMode="auto">
          <a:xfrm>
            <a:off x="377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1" name="Rectangle 1002"/>
          <p:cNvSpPr>
            <a:spLocks noChangeArrowheads="1"/>
          </p:cNvSpPr>
          <p:nvPr userDrawn="1"/>
        </p:nvSpPr>
        <p:spPr bwMode="auto">
          <a:xfrm>
            <a:off x="377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2" name="Rectangle 1003"/>
          <p:cNvSpPr>
            <a:spLocks noChangeArrowheads="1"/>
          </p:cNvSpPr>
          <p:nvPr userDrawn="1"/>
        </p:nvSpPr>
        <p:spPr bwMode="auto">
          <a:xfrm>
            <a:off x="377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3" name="Rectangle 1004"/>
          <p:cNvSpPr>
            <a:spLocks noChangeArrowheads="1"/>
          </p:cNvSpPr>
          <p:nvPr userDrawn="1"/>
        </p:nvSpPr>
        <p:spPr bwMode="auto">
          <a:xfrm>
            <a:off x="377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4" name="Rectangle 1005"/>
          <p:cNvSpPr>
            <a:spLocks noChangeArrowheads="1"/>
          </p:cNvSpPr>
          <p:nvPr userDrawn="1"/>
        </p:nvSpPr>
        <p:spPr bwMode="auto">
          <a:xfrm>
            <a:off x="377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5" name="Rectangle 1006"/>
          <p:cNvSpPr>
            <a:spLocks noChangeArrowheads="1"/>
          </p:cNvSpPr>
          <p:nvPr userDrawn="1"/>
        </p:nvSpPr>
        <p:spPr bwMode="auto">
          <a:xfrm>
            <a:off x="377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6" name="Rectangle 1007"/>
          <p:cNvSpPr>
            <a:spLocks noChangeArrowheads="1"/>
          </p:cNvSpPr>
          <p:nvPr userDrawn="1"/>
        </p:nvSpPr>
        <p:spPr bwMode="auto">
          <a:xfrm>
            <a:off x="377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7" name="Rectangle 1008"/>
          <p:cNvSpPr>
            <a:spLocks noChangeArrowheads="1"/>
          </p:cNvSpPr>
          <p:nvPr userDrawn="1"/>
        </p:nvSpPr>
        <p:spPr bwMode="auto">
          <a:xfrm>
            <a:off x="377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8" name="Rectangle 1009"/>
          <p:cNvSpPr>
            <a:spLocks noChangeArrowheads="1"/>
          </p:cNvSpPr>
          <p:nvPr userDrawn="1"/>
        </p:nvSpPr>
        <p:spPr bwMode="auto">
          <a:xfrm>
            <a:off x="377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29" name="Rectangle 1010"/>
          <p:cNvSpPr>
            <a:spLocks noChangeArrowheads="1"/>
          </p:cNvSpPr>
          <p:nvPr userDrawn="1"/>
        </p:nvSpPr>
        <p:spPr bwMode="auto">
          <a:xfrm>
            <a:off x="377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0" name="Rectangle 1011"/>
          <p:cNvSpPr>
            <a:spLocks noChangeArrowheads="1"/>
          </p:cNvSpPr>
          <p:nvPr userDrawn="1"/>
        </p:nvSpPr>
        <p:spPr bwMode="auto">
          <a:xfrm>
            <a:off x="377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1" name="Rectangle 1012"/>
          <p:cNvSpPr>
            <a:spLocks noChangeArrowheads="1"/>
          </p:cNvSpPr>
          <p:nvPr userDrawn="1"/>
        </p:nvSpPr>
        <p:spPr bwMode="auto">
          <a:xfrm>
            <a:off x="377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2" name="Rectangle 1013"/>
          <p:cNvSpPr>
            <a:spLocks noChangeArrowheads="1"/>
          </p:cNvSpPr>
          <p:nvPr userDrawn="1"/>
        </p:nvSpPr>
        <p:spPr bwMode="auto">
          <a:xfrm>
            <a:off x="377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3" name="Rectangle 1014"/>
          <p:cNvSpPr>
            <a:spLocks noChangeArrowheads="1"/>
          </p:cNvSpPr>
          <p:nvPr userDrawn="1"/>
        </p:nvSpPr>
        <p:spPr bwMode="auto">
          <a:xfrm>
            <a:off x="377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4" name="Rectangle 1015"/>
          <p:cNvSpPr>
            <a:spLocks noChangeArrowheads="1"/>
          </p:cNvSpPr>
          <p:nvPr userDrawn="1"/>
        </p:nvSpPr>
        <p:spPr bwMode="auto">
          <a:xfrm>
            <a:off x="415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5" name="Rectangle 1016"/>
          <p:cNvSpPr>
            <a:spLocks noChangeArrowheads="1"/>
          </p:cNvSpPr>
          <p:nvPr userDrawn="1"/>
        </p:nvSpPr>
        <p:spPr bwMode="auto">
          <a:xfrm>
            <a:off x="415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6" name="Rectangle 1017"/>
          <p:cNvSpPr>
            <a:spLocks noChangeArrowheads="1"/>
          </p:cNvSpPr>
          <p:nvPr userDrawn="1"/>
        </p:nvSpPr>
        <p:spPr bwMode="auto">
          <a:xfrm>
            <a:off x="415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7" name="Rectangle 1018"/>
          <p:cNvSpPr>
            <a:spLocks noChangeArrowheads="1"/>
          </p:cNvSpPr>
          <p:nvPr userDrawn="1"/>
        </p:nvSpPr>
        <p:spPr bwMode="auto">
          <a:xfrm>
            <a:off x="415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8" name="Rectangle 1019"/>
          <p:cNvSpPr>
            <a:spLocks noChangeArrowheads="1"/>
          </p:cNvSpPr>
          <p:nvPr userDrawn="1"/>
        </p:nvSpPr>
        <p:spPr bwMode="auto">
          <a:xfrm>
            <a:off x="415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9" name="Rectangle 1020"/>
          <p:cNvSpPr>
            <a:spLocks noChangeArrowheads="1"/>
          </p:cNvSpPr>
          <p:nvPr userDrawn="1"/>
        </p:nvSpPr>
        <p:spPr bwMode="auto">
          <a:xfrm>
            <a:off x="415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0" name="Rectangle 1021"/>
          <p:cNvSpPr>
            <a:spLocks noChangeArrowheads="1"/>
          </p:cNvSpPr>
          <p:nvPr userDrawn="1"/>
        </p:nvSpPr>
        <p:spPr bwMode="auto">
          <a:xfrm>
            <a:off x="415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1" name="Rectangle 1022"/>
          <p:cNvSpPr>
            <a:spLocks noChangeArrowheads="1"/>
          </p:cNvSpPr>
          <p:nvPr userDrawn="1"/>
        </p:nvSpPr>
        <p:spPr bwMode="auto">
          <a:xfrm>
            <a:off x="415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2" name="Rectangle 1023"/>
          <p:cNvSpPr>
            <a:spLocks noChangeArrowheads="1"/>
          </p:cNvSpPr>
          <p:nvPr userDrawn="1"/>
        </p:nvSpPr>
        <p:spPr bwMode="auto">
          <a:xfrm>
            <a:off x="415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3" name="Rectangle 0"/>
          <p:cNvSpPr>
            <a:spLocks noChangeArrowheads="1"/>
          </p:cNvSpPr>
          <p:nvPr userDrawn="1"/>
        </p:nvSpPr>
        <p:spPr bwMode="auto">
          <a:xfrm>
            <a:off x="415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4" name="Rectangle 1"/>
          <p:cNvSpPr>
            <a:spLocks noChangeArrowheads="1"/>
          </p:cNvSpPr>
          <p:nvPr userDrawn="1"/>
        </p:nvSpPr>
        <p:spPr bwMode="auto">
          <a:xfrm>
            <a:off x="415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5" name="Rectangle 2"/>
          <p:cNvSpPr>
            <a:spLocks noChangeArrowheads="1"/>
          </p:cNvSpPr>
          <p:nvPr userDrawn="1"/>
        </p:nvSpPr>
        <p:spPr bwMode="auto">
          <a:xfrm>
            <a:off x="415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6" name="Rectangle 3"/>
          <p:cNvSpPr>
            <a:spLocks noChangeArrowheads="1"/>
          </p:cNvSpPr>
          <p:nvPr userDrawn="1"/>
        </p:nvSpPr>
        <p:spPr bwMode="auto">
          <a:xfrm>
            <a:off x="415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7" name="Rectangle 4"/>
          <p:cNvSpPr>
            <a:spLocks noChangeArrowheads="1"/>
          </p:cNvSpPr>
          <p:nvPr userDrawn="1"/>
        </p:nvSpPr>
        <p:spPr bwMode="auto">
          <a:xfrm>
            <a:off x="415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8" name="Rectangle 5"/>
          <p:cNvSpPr>
            <a:spLocks noChangeArrowheads="1"/>
          </p:cNvSpPr>
          <p:nvPr userDrawn="1"/>
        </p:nvSpPr>
        <p:spPr bwMode="auto">
          <a:xfrm>
            <a:off x="415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49" name="Rectangle 6"/>
          <p:cNvSpPr>
            <a:spLocks noChangeArrowheads="1"/>
          </p:cNvSpPr>
          <p:nvPr userDrawn="1"/>
        </p:nvSpPr>
        <p:spPr bwMode="auto">
          <a:xfrm>
            <a:off x="415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0" name="Rectangle 7"/>
          <p:cNvSpPr>
            <a:spLocks noChangeArrowheads="1"/>
          </p:cNvSpPr>
          <p:nvPr userDrawn="1"/>
        </p:nvSpPr>
        <p:spPr bwMode="auto">
          <a:xfrm>
            <a:off x="453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1" name="Rectangle 8"/>
          <p:cNvSpPr>
            <a:spLocks noChangeArrowheads="1"/>
          </p:cNvSpPr>
          <p:nvPr userDrawn="1"/>
        </p:nvSpPr>
        <p:spPr bwMode="auto">
          <a:xfrm>
            <a:off x="453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2" name="Rectangle 9"/>
          <p:cNvSpPr>
            <a:spLocks noChangeArrowheads="1"/>
          </p:cNvSpPr>
          <p:nvPr userDrawn="1"/>
        </p:nvSpPr>
        <p:spPr bwMode="auto">
          <a:xfrm>
            <a:off x="453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3" name="Rectangle 10"/>
          <p:cNvSpPr>
            <a:spLocks noChangeArrowheads="1"/>
          </p:cNvSpPr>
          <p:nvPr userDrawn="1"/>
        </p:nvSpPr>
        <p:spPr bwMode="auto">
          <a:xfrm>
            <a:off x="453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4" name="Rectangle 11"/>
          <p:cNvSpPr>
            <a:spLocks noChangeArrowheads="1"/>
          </p:cNvSpPr>
          <p:nvPr userDrawn="1"/>
        </p:nvSpPr>
        <p:spPr bwMode="auto">
          <a:xfrm>
            <a:off x="453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5" name="Rectangle 12"/>
          <p:cNvSpPr>
            <a:spLocks noChangeArrowheads="1"/>
          </p:cNvSpPr>
          <p:nvPr userDrawn="1"/>
        </p:nvSpPr>
        <p:spPr bwMode="auto">
          <a:xfrm>
            <a:off x="453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6" name="Rectangle 13"/>
          <p:cNvSpPr>
            <a:spLocks noChangeArrowheads="1"/>
          </p:cNvSpPr>
          <p:nvPr userDrawn="1"/>
        </p:nvSpPr>
        <p:spPr bwMode="auto">
          <a:xfrm>
            <a:off x="453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7" name="Rectangle 14"/>
          <p:cNvSpPr>
            <a:spLocks noChangeArrowheads="1"/>
          </p:cNvSpPr>
          <p:nvPr userDrawn="1"/>
        </p:nvSpPr>
        <p:spPr bwMode="auto">
          <a:xfrm>
            <a:off x="453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8" name="Rectangle 15"/>
          <p:cNvSpPr>
            <a:spLocks noChangeArrowheads="1"/>
          </p:cNvSpPr>
          <p:nvPr userDrawn="1"/>
        </p:nvSpPr>
        <p:spPr bwMode="auto">
          <a:xfrm>
            <a:off x="453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59" name="Rectangle 16"/>
          <p:cNvSpPr>
            <a:spLocks noChangeArrowheads="1"/>
          </p:cNvSpPr>
          <p:nvPr userDrawn="1"/>
        </p:nvSpPr>
        <p:spPr bwMode="auto">
          <a:xfrm>
            <a:off x="453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0" name="Rectangle 17"/>
          <p:cNvSpPr>
            <a:spLocks noChangeArrowheads="1"/>
          </p:cNvSpPr>
          <p:nvPr userDrawn="1"/>
        </p:nvSpPr>
        <p:spPr bwMode="auto">
          <a:xfrm>
            <a:off x="453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1" name="Rectangle 18"/>
          <p:cNvSpPr>
            <a:spLocks noChangeArrowheads="1"/>
          </p:cNvSpPr>
          <p:nvPr userDrawn="1"/>
        </p:nvSpPr>
        <p:spPr bwMode="auto">
          <a:xfrm>
            <a:off x="453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2" name="Rectangle 19"/>
          <p:cNvSpPr>
            <a:spLocks noChangeArrowheads="1"/>
          </p:cNvSpPr>
          <p:nvPr userDrawn="1"/>
        </p:nvSpPr>
        <p:spPr bwMode="auto">
          <a:xfrm>
            <a:off x="453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3" name="Rectangle 20"/>
          <p:cNvSpPr>
            <a:spLocks noChangeArrowheads="1"/>
          </p:cNvSpPr>
          <p:nvPr userDrawn="1"/>
        </p:nvSpPr>
        <p:spPr bwMode="auto">
          <a:xfrm>
            <a:off x="453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4" name="Rectangle 21"/>
          <p:cNvSpPr>
            <a:spLocks noChangeArrowheads="1"/>
          </p:cNvSpPr>
          <p:nvPr userDrawn="1"/>
        </p:nvSpPr>
        <p:spPr bwMode="auto">
          <a:xfrm>
            <a:off x="453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5" name="Rectangle 22"/>
          <p:cNvSpPr>
            <a:spLocks noChangeArrowheads="1"/>
          </p:cNvSpPr>
          <p:nvPr userDrawn="1"/>
        </p:nvSpPr>
        <p:spPr bwMode="auto">
          <a:xfrm>
            <a:off x="453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6" name="Rectangle 23"/>
          <p:cNvSpPr>
            <a:spLocks noChangeArrowheads="1"/>
          </p:cNvSpPr>
          <p:nvPr userDrawn="1"/>
        </p:nvSpPr>
        <p:spPr bwMode="auto">
          <a:xfrm>
            <a:off x="491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7" name="Rectangle 24"/>
          <p:cNvSpPr>
            <a:spLocks noChangeArrowheads="1"/>
          </p:cNvSpPr>
          <p:nvPr userDrawn="1"/>
        </p:nvSpPr>
        <p:spPr bwMode="auto">
          <a:xfrm>
            <a:off x="491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8" name="Rectangle 25"/>
          <p:cNvSpPr>
            <a:spLocks noChangeArrowheads="1"/>
          </p:cNvSpPr>
          <p:nvPr userDrawn="1"/>
        </p:nvSpPr>
        <p:spPr bwMode="auto">
          <a:xfrm>
            <a:off x="491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69" name="Rectangle 26"/>
          <p:cNvSpPr>
            <a:spLocks noChangeArrowheads="1"/>
          </p:cNvSpPr>
          <p:nvPr userDrawn="1"/>
        </p:nvSpPr>
        <p:spPr bwMode="auto">
          <a:xfrm>
            <a:off x="491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0" name="Rectangle 27"/>
          <p:cNvSpPr>
            <a:spLocks noChangeArrowheads="1"/>
          </p:cNvSpPr>
          <p:nvPr userDrawn="1"/>
        </p:nvSpPr>
        <p:spPr bwMode="auto">
          <a:xfrm>
            <a:off x="491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1" name="Rectangle 28"/>
          <p:cNvSpPr>
            <a:spLocks noChangeArrowheads="1"/>
          </p:cNvSpPr>
          <p:nvPr userDrawn="1"/>
        </p:nvSpPr>
        <p:spPr bwMode="auto">
          <a:xfrm>
            <a:off x="491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2" name="Rectangle 29"/>
          <p:cNvSpPr>
            <a:spLocks noChangeArrowheads="1"/>
          </p:cNvSpPr>
          <p:nvPr userDrawn="1"/>
        </p:nvSpPr>
        <p:spPr bwMode="auto">
          <a:xfrm>
            <a:off x="491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3" name="Rectangle 30"/>
          <p:cNvSpPr>
            <a:spLocks noChangeArrowheads="1"/>
          </p:cNvSpPr>
          <p:nvPr userDrawn="1"/>
        </p:nvSpPr>
        <p:spPr bwMode="auto">
          <a:xfrm>
            <a:off x="491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4" name="Rectangle 31"/>
          <p:cNvSpPr>
            <a:spLocks noChangeArrowheads="1"/>
          </p:cNvSpPr>
          <p:nvPr userDrawn="1"/>
        </p:nvSpPr>
        <p:spPr bwMode="auto">
          <a:xfrm>
            <a:off x="491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5" name="Rectangle 32"/>
          <p:cNvSpPr>
            <a:spLocks noChangeArrowheads="1"/>
          </p:cNvSpPr>
          <p:nvPr userDrawn="1"/>
        </p:nvSpPr>
        <p:spPr bwMode="auto">
          <a:xfrm>
            <a:off x="491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6" name="Rectangle 33"/>
          <p:cNvSpPr>
            <a:spLocks noChangeArrowheads="1"/>
          </p:cNvSpPr>
          <p:nvPr userDrawn="1"/>
        </p:nvSpPr>
        <p:spPr bwMode="auto">
          <a:xfrm>
            <a:off x="491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7" name="Rectangle 34"/>
          <p:cNvSpPr>
            <a:spLocks noChangeArrowheads="1"/>
          </p:cNvSpPr>
          <p:nvPr userDrawn="1"/>
        </p:nvSpPr>
        <p:spPr bwMode="auto">
          <a:xfrm>
            <a:off x="491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8" name="Rectangle 35"/>
          <p:cNvSpPr>
            <a:spLocks noChangeArrowheads="1"/>
          </p:cNvSpPr>
          <p:nvPr userDrawn="1"/>
        </p:nvSpPr>
        <p:spPr bwMode="auto">
          <a:xfrm>
            <a:off x="491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79" name="Rectangle 36"/>
          <p:cNvSpPr>
            <a:spLocks noChangeArrowheads="1"/>
          </p:cNvSpPr>
          <p:nvPr userDrawn="1"/>
        </p:nvSpPr>
        <p:spPr bwMode="auto">
          <a:xfrm>
            <a:off x="491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0" name="Rectangle 37"/>
          <p:cNvSpPr>
            <a:spLocks noChangeArrowheads="1"/>
          </p:cNvSpPr>
          <p:nvPr userDrawn="1"/>
        </p:nvSpPr>
        <p:spPr bwMode="auto">
          <a:xfrm>
            <a:off x="491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1" name="Rectangle 38"/>
          <p:cNvSpPr>
            <a:spLocks noChangeArrowheads="1"/>
          </p:cNvSpPr>
          <p:nvPr userDrawn="1"/>
        </p:nvSpPr>
        <p:spPr bwMode="auto">
          <a:xfrm>
            <a:off x="491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2" name="Rectangle 39"/>
          <p:cNvSpPr>
            <a:spLocks noChangeArrowheads="1"/>
          </p:cNvSpPr>
          <p:nvPr userDrawn="1"/>
        </p:nvSpPr>
        <p:spPr bwMode="auto">
          <a:xfrm>
            <a:off x="529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3" name="Rectangle 40"/>
          <p:cNvSpPr>
            <a:spLocks noChangeArrowheads="1"/>
          </p:cNvSpPr>
          <p:nvPr userDrawn="1"/>
        </p:nvSpPr>
        <p:spPr bwMode="auto">
          <a:xfrm>
            <a:off x="529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4" name="Rectangle 41"/>
          <p:cNvSpPr>
            <a:spLocks noChangeArrowheads="1"/>
          </p:cNvSpPr>
          <p:nvPr userDrawn="1"/>
        </p:nvSpPr>
        <p:spPr bwMode="auto">
          <a:xfrm>
            <a:off x="529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5" name="Rectangle 42"/>
          <p:cNvSpPr>
            <a:spLocks noChangeArrowheads="1"/>
          </p:cNvSpPr>
          <p:nvPr userDrawn="1"/>
        </p:nvSpPr>
        <p:spPr bwMode="auto">
          <a:xfrm>
            <a:off x="5295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6" name="Rectangle 43"/>
          <p:cNvSpPr>
            <a:spLocks noChangeArrowheads="1"/>
          </p:cNvSpPr>
          <p:nvPr userDrawn="1"/>
        </p:nvSpPr>
        <p:spPr bwMode="auto">
          <a:xfrm>
            <a:off x="529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7" name="Rectangle 44"/>
          <p:cNvSpPr>
            <a:spLocks noChangeArrowheads="1"/>
          </p:cNvSpPr>
          <p:nvPr userDrawn="1"/>
        </p:nvSpPr>
        <p:spPr bwMode="auto">
          <a:xfrm>
            <a:off x="529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8" name="Rectangle 45"/>
          <p:cNvSpPr>
            <a:spLocks noChangeArrowheads="1"/>
          </p:cNvSpPr>
          <p:nvPr userDrawn="1"/>
        </p:nvSpPr>
        <p:spPr bwMode="auto">
          <a:xfrm>
            <a:off x="529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89" name="Rectangle 46"/>
          <p:cNvSpPr>
            <a:spLocks noChangeArrowheads="1"/>
          </p:cNvSpPr>
          <p:nvPr userDrawn="1"/>
        </p:nvSpPr>
        <p:spPr bwMode="auto">
          <a:xfrm>
            <a:off x="529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0" name="Rectangle 47"/>
          <p:cNvSpPr>
            <a:spLocks noChangeArrowheads="1"/>
          </p:cNvSpPr>
          <p:nvPr userDrawn="1"/>
        </p:nvSpPr>
        <p:spPr bwMode="auto">
          <a:xfrm>
            <a:off x="529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1" name="Rectangle 48"/>
          <p:cNvSpPr>
            <a:spLocks noChangeArrowheads="1"/>
          </p:cNvSpPr>
          <p:nvPr userDrawn="1"/>
        </p:nvSpPr>
        <p:spPr bwMode="auto">
          <a:xfrm>
            <a:off x="529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2" name="Rectangle 49"/>
          <p:cNvSpPr>
            <a:spLocks noChangeArrowheads="1"/>
          </p:cNvSpPr>
          <p:nvPr userDrawn="1"/>
        </p:nvSpPr>
        <p:spPr bwMode="auto">
          <a:xfrm>
            <a:off x="529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3" name="Rectangle 50"/>
          <p:cNvSpPr>
            <a:spLocks noChangeArrowheads="1"/>
          </p:cNvSpPr>
          <p:nvPr userDrawn="1"/>
        </p:nvSpPr>
        <p:spPr bwMode="auto">
          <a:xfrm>
            <a:off x="529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4" name="Rectangle 51"/>
          <p:cNvSpPr>
            <a:spLocks noChangeArrowheads="1"/>
          </p:cNvSpPr>
          <p:nvPr userDrawn="1"/>
        </p:nvSpPr>
        <p:spPr bwMode="auto">
          <a:xfrm>
            <a:off x="529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5" name="Rectangle 52"/>
          <p:cNvSpPr>
            <a:spLocks noChangeArrowheads="1"/>
          </p:cNvSpPr>
          <p:nvPr userDrawn="1"/>
        </p:nvSpPr>
        <p:spPr bwMode="auto">
          <a:xfrm>
            <a:off x="529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6" name="Rectangle 53"/>
          <p:cNvSpPr>
            <a:spLocks noChangeArrowheads="1"/>
          </p:cNvSpPr>
          <p:nvPr userDrawn="1"/>
        </p:nvSpPr>
        <p:spPr bwMode="auto">
          <a:xfrm>
            <a:off x="529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7" name="Rectangle 54"/>
          <p:cNvSpPr>
            <a:spLocks noChangeArrowheads="1"/>
          </p:cNvSpPr>
          <p:nvPr userDrawn="1"/>
        </p:nvSpPr>
        <p:spPr bwMode="auto">
          <a:xfrm>
            <a:off x="529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8" name="Rectangle 55"/>
          <p:cNvSpPr>
            <a:spLocks noChangeArrowheads="1"/>
          </p:cNvSpPr>
          <p:nvPr userDrawn="1"/>
        </p:nvSpPr>
        <p:spPr bwMode="auto">
          <a:xfrm>
            <a:off x="567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99" name="Rectangle 56"/>
          <p:cNvSpPr>
            <a:spLocks noChangeArrowheads="1"/>
          </p:cNvSpPr>
          <p:nvPr userDrawn="1"/>
        </p:nvSpPr>
        <p:spPr bwMode="auto">
          <a:xfrm>
            <a:off x="567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0" name="Rectangle 57"/>
          <p:cNvSpPr>
            <a:spLocks noChangeArrowheads="1"/>
          </p:cNvSpPr>
          <p:nvPr userDrawn="1"/>
        </p:nvSpPr>
        <p:spPr bwMode="auto">
          <a:xfrm>
            <a:off x="567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1" name="Rectangle 58"/>
          <p:cNvSpPr>
            <a:spLocks noChangeArrowheads="1"/>
          </p:cNvSpPr>
          <p:nvPr userDrawn="1"/>
        </p:nvSpPr>
        <p:spPr bwMode="auto">
          <a:xfrm>
            <a:off x="5676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2" name="Rectangle 59"/>
          <p:cNvSpPr>
            <a:spLocks noChangeArrowheads="1"/>
          </p:cNvSpPr>
          <p:nvPr userDrawn="1"/>
        </p:nvSpPr>
        <p:spPr bwMode="auto">
          <a:xfrm>
            <a:off x="567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3" name="Rectangle 60"/>
          <p:cNvSpPr>
            <a:spLocks noChangeArrowheads="1"/>
          </p:cNvSpPr>
          <p:nvPr userDrawn="1"/>
        </p:nvSpPr>
        <p:spPr bwMode="auto">
          <a:xfrm>
            <a:off x="567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4" name="Rectangle 61"/>
          <p:cNvSpPr>
            <a:spLocks noChangeArrowheads="1"/>
          </p:cNvSpPr>
          <p:nvPr userDrawn="1"/>
        </p:nvSpPr>
        <p:spPr bwMode="auto">
          <a:xfrm>
            <a:off x="567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5" name="Rectangle 62"/>
          <p:cNvSpPr>
            <a:spLocks noChangeArrowheads="1"/>
          </p:cNvSpPr>
          <p:nvPr userDrawn="1"/>
        </p:nvSpPr>
        <p:spPr bwMode="auto">
          <a:xfrm>
            <a:off x="567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6" name="Rectangle 63"/>
          <p:cNvSpPr>
            <a:spLocks noChangeArrowheads="1"/>
          </p:cNvSpPr>
          <p:nvPr userDrawn="1"/>
        </p:nvSpPr>
        <p:spPr bwMode="auto">
          <a:xfrm>
            <a:off x="567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7" name="Rectangle 64"/>
          <p:cNvSpPr>
            <a:spLocks noChangeArrowheads="1"/>
          </p:cNvSpPr>
          <p:nvPr userDrawn="1"/>
        </p:nvSpPr>
        <p:spPr bwMode="auto">
          <a:xfrm>
            <a:off x="567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8" name="Rectangle 65"/>
          <p:cNvSpPr>
            <a:spLocks noChangeArrowheads="1"/>
          </p:cNvSpPr>
          <p:nvPr userDrawn="1"/>
        </p:nvSpPr>
        <p:spPr bwMode="auto">
          <a:xfrm>
            <a:off x="567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09" name="Rectangle 66"/>
          <p:cNvSpPr>
            <a:spLocks noChangeArrowheads="1"/>
          </p:cNvSpPr>
          <p:nvPr userDrawn="1"/>
        </p:nvSpPr>
        <p:spPr bwMode="auto">
          <a:xfrm>
            <a:off x="567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0" name="Rectangle 67"/>
          <p:cNvSpPr>
            <a:spLocks noChangeArrowheads="1"/>
          </p:cNvSpPr>
          <p:nvPr userDrawn="1"/>
        </p:nvSpPr>
        <p:spPr bwMode="auto">
          <a:xfrm>
            <a:off x="567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1" name="Rectangle 68"/>
          <p:cNvSpPr>
            <a:spLocks noChangeArrowheads="1"/>
          </p:cNvSpPr>
          <p:nvPr userDrawn="1"/>
        </p:nvSpPr>
        <p:spPr bwMode="auto">
          <a:xfrm>
            <a:off x="567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2" name="Rectangle 69"/>
          <p:cNvSpPr>
            <a:spLocks noChangeArrowheads="1"/>
          </p:cNvSpPr>
          <p:nvPr userDrawn="1"/>
        </p:nvSpPr>
        <p:spPr bwMode="auto">
          <a:xfrm>
            <a:off x="567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3" name="Rectangle 70"/>
          <p:cNvSpPr>
            <a:spLocks noChangeArrowheads="1"/>
          </p:cNvSpPr>
          <p:nvPr userDrawn="1"/>
        </p:nvSpPr>
        <p:spPr bwMode="auto">
          <a:xfrm>
            <a:off x="567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4" name="Rectangle 71"/>
          <p:cNvSpPr>
            <a:spLocks noChangeArrowheads="1"/>
          </p:cNvSpPr>
          <p:nvPr userDrawn="1"/>
        </p:nvSpPr>
        <p:spPr bwMode="auto">
          <a:xfrm>
            <a:off x="6057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5" name="Rectangle 72"/>
          <p:cNvSpPr>
            <a:spLocks noChangeArrowheads="1"/>
          </p:cNvSpPr>
          <p:nvPr userDrawn="1"/>
        </p:nvSpPr>
        <p:spPr bwMode="auto">
          <a:xfrm>
            <a:off x="605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6" name="Rectangle 73"/>
          <p:cNvSpPr>
            <a:spLocks noChangeArrowheads="1"/>
          </p:cNvSpPr>
          <p:nvPr userDrawn="1"/>
        </p:nvSpPr>
        <p:spPr bwMode="auto">
          <a:xfrm>
            <a:off x="605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7" name="Rectangle 74"/>
          <p:cNvSpPr>
            <a:spLocks noChangeArrowheads="1"/>
          </p:cNvSpPr>
          <p:nvPr userDrawn="1"/>
        </p:nvSpPr>
        <p:spPr bwMode="auto">
          <a:xfrm>
            <a:off x="6057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8" name="Rectangle 75"/>
          <p:cNvSpPr>
            <a:spLocks noChangeArrowheads="1"/>
          </p:cNvSpPr>
          <p:nvPr userDrawn="1"/>
        </p:nvSpPr>
        <p:spPr bwMode="auto">
          <a:xfrm>
            <a:off x="605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19" name="Rectangle 76"/>
          <p:cNvSpPr>
            <a:spLocks noChangeArrowheads="1"/>
          </p:cNvSpPr>
          <p:nvPr userDrawn="1"/>
        </p:nvSpPr>
        <p:spPr bwMode="auto">
          <a:xfrm>
            <a:off x="605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0" name="Rectangle 77"/>
          <p:cNvSpPr>
            <a:spLocks noChangeArrowheads="1"/>
          </p:cNvSpPr>
          <p:nvPr userDrawn="1"/>
        </p:nvSpPr>
        <p:spPr bwMode="auto">
          <a:xfrm>
            <a:off x="605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1" name="Rectangle 78"/>
          <p:cNvSpPr>
            <a:spLocks noChangeArrowheads="1"/>
          </p:cNvSpPr>
          <p:nvPr userDrawn="1"/>
        </p:nvSpPr>
        <p:spPr bwMode="auto">
          <a:xfrm>
            <a:off x="605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2" name="Rectangle 79"/>
          <p:cNvSpPr>
            <a:spLocks noChangeArrowheads="1"/>
          </p:cNvSpPr>
          <p:nvPr userDrawn="1"/>
        </p:nvSpPr>
        <p:spPr bwMode="auto">
          <a:xfrm>
            <a:off x="605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3" name="Rectangle 80"/>
          <p:cNvSpPr>
            <a:spLocks noChangeArrowheads="1"/>
          </p:cNvSpPr>
          <p:nvPr userDrawn="1"/>
        </p:nvSpPr>
        <p:spPr bwMode="auto">
          <a:xfrm>
            <a:off x="605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4" name="Rectangle 81"/>
          <p:cNvSpPr>
            <a:spLocks noChangeArrowheads="1"/>
          </p:cNvSpPr>
          <p:nvPr userDrawn="1"/>
        </p:nvSpPr>
        <p:spPr bwMode="auto">
          <a:xfrm>
            <a:off x="605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5" name="Rectangle 82"/>
          <p:cNvSpPr>
            <a:spLocks noChangeArrowheads="1"/>
          </p:cNvSpPr>
          <p:nvPr userDrawn="1"/>
        </p:nvSpPr>
        <p:spPr bwMode="auto">
          <a:xfrm>
            <a:off x="605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6" name="Rectangle 83"/>
          <p:cNvSpPr>
            <a:spLocks noChangeArrowheads="1"/>
          </p:cNvSpPr>
          <p:nvPr userDrawn="1"/>
        </p:nvSpPr>
        <p:spPr bwMode="auto">
          <a:xfrm>
            <a:off x="605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7" name="Rectangle 84"/>
          <p:cNvSpPr>
            <a:spLocks noChangeArrowheads="1"/>
          </p:cNvSpPr>
          <p:nvPr userDrawn="1"/>
        </p:nvSpPr>
        <p:spPr bwMode="auto">
          <a:xfrm>
            <a:off x="605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8" name="Rectangle 85"/>
          <p:cNvSpPr>
            <a:spLocks noChangeArrowheads="1"/>
          </p:cNvSpPr>
          <p:nvPr userDrawn="1"/>
        </p:nvSpPr>
        <p:spPr bwMode="auto">
          <a:xfrm>
            <a:off x="605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29" name="Rectangle 86"/>
          <p:cNvSpPr>
            <a:spLocks noChangeArrowheads="1"/>
          </p:cNvSpPr>
          <p:nvPr userDrawn="1"/>
        </p:nvSpPr>
        <p:spPr bwMode="auto">
          <a:xfrm>
            <a:off x="605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0" name="Rectangle 87"/>
          <p:cNvSpPr>
            <a:spLocks noChangeArrowheads="1"/>
          </p:cNvSpPr>
          <p:nvPr userDrawn="1"/>
        </p:nvSpPr>
        <p:spPr bwMode="auto">
          <a:xfrm>
            <a:off x="643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1" name="Rectangle 88"/>
          <p:cNvSpPr>
            <a:spLocks noChangeArrowheads="1"/>
          </p:cNvSpPr>
          <p:nvPr userDrawn="1"/>
        </p:nvSpPr>
        <p:spPr bwMode="auto">
          <a:xfrm>
            <a:off x="643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2" name="Rectangle 89"/>
          <p:cNvSpPr>
            <a:spLocks noChangeArrowheads="1"/>
          </p:cNvSpPr>
          <p:nvPr userDrawn="1"/>
        </p:nvSpPr>
        <p:spPr bwMode="auto">
          <a:xfrm>
            <a:off x="643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3" name="Rectangle 90"/>
          <p:cNvSpPr>
            <a:spLocks noChangeArrowheads="1"/>
          </p:cNvSpPr>
          <p:nvPr userDrawn="1"/>
        </p:nvSpPr>
        <p:spPr bwMode="auto">
          <a:xfrm>
            <a:off x="6438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4" name="Rectangle 91"/>
          <p:cNvSpPr>
            <a:spLocks noChangeArrowheads="1"/>
          </p:cNvSpPr>
          <p:nvPr userDrawn="1"/>
        </p:nvSpPr>
        <p:spPr bwMode="auto">
          <a:xfrm>
            <a:off x="643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5" name="Rectangle 92"/>
          <p:cNvSpPr>
            <a:spLocks noChangeArrowheads="1"/>
          </p:cNvSpPr>
          <p:nvPr userDrawn="1"/>
        </p:nvSpPr>
        <p:spPr bwMode="auto">
          <a:xfrm>
            <a:off x="643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6" name="Rectangle 93"/>
          <p:cNvSpPr>
            <a:spLocks noChangeArrowheads="1"/>
          </p:cNvSpPr>
          <p:nvPr userDrawn="1"/>
        </p:nvSpPr>
        <p:spPr bwMode="auto">
          <a:xfrm>
            <a:off x="643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7" name="Rectangle 94"/>
          <p:cNvSpPr>
            <a:spLocks noChangeArrowheads="1"/>
          </p:cNvSpPr>
          <p:nvPr userDrawn="1"/>
        </p:nvSpPr>
        <p:spPr bwMode="auto">
          <a:xfrm>
            <a:off x="643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8" name="Rectangle 95"/>
          <p:cNvSpPr>
            <a:spLocks noChangeArrowheads="1"/>
          </p:cNvSpPr>
          <p:nvPr userDrawn="1"/>
        </p:nvSpPr>
        <p:spPr bwMode="auto">
          <a:xfrm>
            <a:off x="643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39" name="Rectangle 96"/>
          <p:cNvSpPr>
            <a:spLocks noChangeArrowheads="1"/>
          </p:cNvSpPr>
          <p:nvPr userDrawn="1"/>
        </p:nvSpPr>
        <p:spPr bwMode="auto">
          <a:xfrm>
            <a:off x="643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0" name="Rectangle 97"/>
          <p:cNvSpPr>
            <a:spLocks noChangeArrowheads="1"/>
          </p:cNvSpPr>
          <p:nvPr userDrawn="1"/>
        </p:nvSpPr>
        <p:spPr bwMode="auto">
          <a:xfrm>
            <a:off x="643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1" name="Rectangle 98"/>
          <p:cNvSpPr>
            <a:spLocks noChangeArrowheads="1"/>
          </p:cNvSpPr>
          <p:nvPr userDrawn="1"/>
        </p:nvSpPr>
        <p:spPr bwMode="auto">
          <a:xfrm>
            <a:off x="643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2" name="Rectangle 99"/>
          <p:cNvSpPr>
            <a:spLocks noChangeArrowheads="1"/>
          </p:cNvSpPr>
          <p:nvPr userDrawn="1"/>
        </p:nvSpPr>
        <p:spPr bwMode="auto">
          <a:xfrm>
            <a:off x="643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3" name="Rectangle 100"/>
          <p:cNvSpPr>
            <a:spLocks noChangeArrowheads="1"/>
          </p:cNvSpPr>
          <p:nvPr userDrawn="1"/>
        </p:nvSpPr>
        <p:spPr bwMode="auto">
          <a:xfrm>
            <a:off x="643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4" name="Rectangle 101"/>
          <p:cNvSpPr>
            <a:spLocks noChangeArrowheads="1"/>
          </p:cNvSpPr>
          <p:nvPr userDrawn="1"/>
        </p:nvSpPr>
        <p:spPr bwMode="auto">
          <a:xfrm>
            <a:off x="643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5" name="Rectangle 102"/>
          <p:cNvSpPr>
            <a:spLocks noChangeArrowheads="1"/>
          </p:cNvSpPr>
          <p:nvPr userDrawn="1"/>
        </p:nvSpPr>
        <p:spPr bwMode="auto">
          <a:xfrm>
            <a:off x="643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6" name="Rectangle 103"/>
          <p:cNvSpPr>
            <a:spLocks noChangeArrowheads="1"/>
          </p:cNvSpPr>
          <p:nvPr userDrawn="1"/>
        </p:nvSpPr>
        <p:spPr bwMode="auto">
          <a:xfrm>
            <a:off x="681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7" name="Rectangle 104"/>
          <p:cNvSpPr>
            <a:spLocks noChangeArrowheads="1"/>
          </p:cNvSpPr>
          <p:nvPr userDrawn="1"/>
        </p:nvSpPr>
        <p:spPr bwMode="auto">
          <a:xfrm>
            <a:off x="681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8" name="Rectangle 105"/>
          <p:cNvSpPr>
            <a:spLocks noChangeArrowheads="1"/>
          </p:cNvSpPr>
          <p:nvPr userDrawn="1"/>
        </p:nvSpPr>
        <p:spPr bwMode="auto">
          <a:xfrm>
            <a:off x="681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9" name="Rectangle 106"/>
          <p:cNvSpPr>
            <a:spLocks noChangeArrowheads="1"/>
          </p:cNvSpPr>
          <p:nvPr userDrawn="1"/>
        </p:nvSpPr>
        <p:spPr bwMode="auto">
          <a:xfrm>
            <a:off x="681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0" name="Rectangle 107"/>
          <p:cNvSpPr>
            <a:spLocks noChangeArrowheads="1"/>
          </p:cNvSpPr>
          <p:nvPr userDrawn="1"/>
        </p:nvSpPr>
        <p:spPr bwMode="auto">
          <a:xfrm>
            <a:off x="6819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1" name="Rectangle 108"/>
          <p:cNvSpPr>
            <a:spLocks noChangeArrowheads="1"/>
          </p:cNvSpPr>
          <p:nvPr userDrawn="1"/>
        </p:nvSpPr>
        <p:spPr bwMode="auto">
          <a:xfrm>
            <a:off x="681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2" name="Rectangle 109"/>
          <p:cNvSpPr>
            <a:spLocks noChangeArrowheads="1"/>
          </p:cNvSpPr>
          <p:nvPr userDrawn="1"/>
        </p:nvSpPr>
        <p:spPr bwMode="auto">
          <a:xfrm>
            <a:off x="681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3" name="Rectangle 110"/>
          <p:cNvSpPr>
            <a:spLocks noChangeArrowheads="1"/>
          </p:cNvSpPr>
          <p:nvPr userDrawn="1"/>
        </p:nvSpPr>
        <p:spPr bwMode="auto">
          <a:xfrm>
            <a:off x="681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4" name="Rectangle 111"/>
          <p:cNvSpPr>
            <a:spLocks noChangeArrowheads="1"/>
          </p:cNvSpPr>
          <p:nvPr userDrawn="1"/>
        </p:nvSpPr>
        <p:spPr bwMode="auto">
          <a:xfrm>
            <a:off x="681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5" name="Rectangle 112"/>
          <p:cNvSpPr>
            <a:spLocks noChangeArrowheads="1"/>
          </p:cNvSpPr>
          <p:nvPr userDrawn="1"/>
        </p:nvSpPr>
        <p:spPr bwMode="auto">
          <a:xfrm>
            <a:off x="681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6" name="Rectangle 113"/>
          <p:cNvSpPr>
            <a:spLocks noChangeArrowheads="1"/>
          </p:cNvSpPr>
          <p:nvPr userDrawn="1"/>
        </p:nvSpPr>
        <p:spPr bwMode="auto">
          <a:xfrm>
            <a:off x="681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7" name="Rectangle 114"/>
          <p:cNvSpPr>
            <a:spLocks noChangeArrowheads="1"/>
          </p:cNvSpPr>
          <p:nvPr userDrawn="1"/>
        </p:nvSpPr>
        <p:spPr bwMode="auto">
          <a:xfrm>
            <a:off x="681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8" name="Rectangle 115"/>
          <p:cNvSpPr>
            <a:spLocks noChangeArrowheads="1"/>
          </p:cNvSpPr>
          <p:nvPr userDrawn="1"/>
        </p:nvSpPr>
        <p:spPr bwMode="auto">
          <a:xfrm>
            <a:off x="681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59" name="Rectangle 116"/>
          <p:cNvSpPr>
            <a:spLocks noChangeArrowheads="1"/>
          </p:cNvSpPr>
          <p:nvPr userDrawn="1"/>
        </p:nvSpPr>
        <p:spPr bwMode="auto">
          <a:xfrm>
            <a:off x="681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0" name="Rectangle 117"/>
          <p:cNvSpPr>
            <a:spLocks noChangeArrowheads="1"/>
          </p:cNvSpPr>
          <p:nvPr userDrawn="1"/>
        </p:nvSpPr>
        <p:spPr bwMode="auto">
          <a:xfrm>
            <a:off x="681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1" name="Rectangle 118"/>
          <p:cNvSpPr>
            <a:spLocks noChangeArrowheads="1"/>
          </p:cNvSpPr>
          <p:nvPr userDrawn="1"/>
        </p:nvSpPr>
        <p:spPr bwMode="auto">
          <a:xfrm>
            <a:off x="681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2" name="Rectangle 119"/>
          <p:cNvSpPr>
            <a:spLocks noChangeArrowheads="1"/>
          </p:cNvSpPr>
          <p:nvPr userDrawn="1"/>
        </p:nvSpPr>
        <p:spPr bwMode="auto">
          <a:xfrm>
            <a:off x="7200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3" name="Rectangle 120"/>
          <p:cNvSpPr>
            <a:spLocks noChangeArrowheads="1"/>
          </p:cNvSpPr>
          <p:nvPr userDrawn="1"/>
        </p:nvSpPr>
        <p:spPr bwMode="auto">
          <a:xfrm>
            <a:off x="720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4" name="Rectangle 121"/>
          <p:cNvSpPr>
            <a:spLocks noChangeArrowheads="1"/>
          </p:cNvSpPr>
          <p:nvPr userDrawn="1"/>
        </p:nvSpPr>
        <p:spPr bwMode="auto">
          <a:xfrm>
            <a:off x="720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5" name="Rectangle 122"/>
          <p:cNvSpPr>
            <a:spLocks noChangeArrowheads="1"/>
          </p:cNvSpPr>
          <p:nvPr userDrawn="1"/>
        </p:nvSpPr>
        <p:spPr bwMode="auto">
          <a:xfrm>
            <a:off x="7200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6" name="Rectangle 123"/>
          <p:cNvSpPr>
            <a:spLocks noChangeArrowheads="1"/>
          </p:cNvSpPr>
          <p:nvPr userDrawn="1"/>
        </p:nvSpPr>
        <p:spPr bwMode="auto">
          <a:xfrm>
            <a:off x="7200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7" name="Rectangle 124"/>
          <p:cNvSpPr>
            <a:spLocks noChangeArrowheads="1"/>
          </p:cNvSpPr>
          <p:nvPr userDrawn="1"/>
        </p:nvSpPr>
        <p:spPr bwMode="auto">
          <a:xfrm>
            <a:off x="720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8" name="Rectangle 125"/>
          <p:cNvSpPr>
            <a:spLocks noChangeArrowheads="1"/>
          </p:cNvSpPr>
          <p:nvPr userDrawn="1"/>
        </p:nvSpPr>
        <p:spPr bwMode="auto">
          <a:xfrm>
            <a:off x="720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69" name="Rectangle 126"/>
          <p:cNvSpPr>
            <a:spLocks noChangeArrowheads="1"/>
          </p:cNvSpPr>
          <p:nvPr userDrawn="1"/>
        </p:nvSpPr>
        <p:spPr bwMode="auto">
          <a:xfrm>
            <a:off x="720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0" name="Rectangle 127"/>
          <p:cNvSpPr>
            <a:spLocks noChangeArrowheads="1"/>
          </p:cNvSpPr>
          <p:nvPr userDrawn="1"/>
        </p:nvSpPr>
        <p:spPr bwMode="auto">
          <a:xfrm>
            <a:off x="720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1" name="Rectangle 128"/>
          <p:cNvSpPr>
            <a:spLocks noChangeArrowheads="1"/>
          </p:cNvSpPr>
          <p:nvPr userDrawn="1"/>
        </p:nvSpPr>
        <p:spPr bwMode="auto">
          <a:xfrm>
            <a:off x="720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2" name="Rectangle 129"/>
          <p:cNvSpPr>
            <a:spLocks noChangeArrowheads="1"/>
          </p:cNvSpPr>
          <p:nvPr userDrawn="1"/>
        </p:nvSpPr>
        <p:spPr bwMode="auto">
          <a:xfrm>
            <a:off x="720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3" name="Rectangle 130"/>
          <p:cNvSpPr>
            <a:spLocks noChangeArrowheads="1"/>
          </p:cNvSpPr>
          <p:nvPr userDrawn="1"/>
        </p:nvSpPr>
        <p:spPr bwMode="auto">
          <a:xfrm>
            <a:off x="720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4" name="Rectangle 131"/>
          <p:cNvSpPr>
            <a:spLocks noChangeArrowheads="1"/>
          </p:cNvSpPr>
          <p:nvPr userDrawn="1"/>
        </p:nvSpPr>
        <p:spPr bwMode="auto">
          <a:xfrm>
            <a:off x="720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5" name="Rectangle 132"/>
          <p:cNvSpPr>
            <a:spLocks noChangeArrowheads="1"/>
          </p:cNvSpPr>
          <p:nvPr userDrawn="1"/>
        </p:nvSpPr>
        <p:spPr bwMode="auto">
          <a:xfrm>
            <a:off x="720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6" name="Rectangle 133"/>
          <p:cNvSpPr>
            <a:spLocks noChangeArrowheads="1"/>
          </p:cNvSpPr>
          <p:nvPr userDrawn="1"/>
        </p:nvSpPr>
        <p:spPr bwMode="auto">
          <a:xfrm>
            <a:off x="720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7" name="Rectangle 134"/>
          <p:cNvSpPr>
            <a:spLocks noChangeArrowheads="1"/>
          </p:cNvSpPr>
          <p:nvPr userDrawn="1"/>
        </p:nvSpPr>
        <p:spPr bwMode="auto">
          <a:xfrm>
            <a:off x="720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8" name="Rectangle 135"/>
          <p:cNvSpPr>
            <a:spLocks noChangeArrowheads="1"/>
          </p:cNvSpPr>
          <p:nvPr userDrawn="1"/>
        </p:nvSpPr>
        <p:spPr bwMode="auto">
          <a:xfrm>
            <a:off x="7581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79" name="Rectangle 136"/>
          <p:cNvSpPr>
            <a:spLocks noChangeArrowheads="1"/>
          </p:cNvSpPr>
          <p:nvPr userDrawn="1"/>
        </p:nvSpPr>
        <p:spPr bwMode="auto">
          <a:xfrm>
            <a:off x="758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0" name="Rectangle 137"/>
          <p:cNvSpPr>
            <a:spLocks noChangeArrowheads="1"/>
          </p:cNvSpPr>
          <p:nvPr userDrawn="1"/>
        </p:nvSpPr>
        <p:spPr bwMode="auto">
          <a:xfrm>
            <a:off x="758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1" name="Rectangle 138"/>
          <p:cNvSpPr>
            <a:spLocks noChangeArrowheads="1"/>
          </p:cNvSpPr>
          <p:nvPr userDrawn="1"/>
        </p:nvSpPr>
        <p:spPr bwMode="auto">
          <a:xfrm>
            <a:off x="758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2" name="Rectangle 139"/>
          <p:cNvSpPr>
            <a:spLocks noChangeArrowheads="1"/>
          </p:cNvSpPr>
          <p:nvPr userDrawn="1"/>
        </p:nvSpPr>
        <p:spPr bwMode="auto">
          <a:xfrm>
            <a:off x="758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3" name="Rectangle 140"/>
          <p:cNvSpPr>
            <a:spLocks noChangeArrowheads="1"/>
          </p:cNvSpPr>
          <p:nvPr userDrawn="1"/>
        </p:nvSpPr>
        <p:spPr bwMode="auto">
          <a:xfrm>
            <a:off x="758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4" name="Rectangle 141"/>
          <p:cNvSpPr>
            <a:spLocks noChangeArrowheads="1"/>
          </p:cNvSpPr>
          <p:nvPr userDrawn="1"/>
        </p:nvSpPr>
        <p:spPr bwMode="auto">
          <a:xfrm>
            <a:off x="758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5" name="Rectangle 142"/>
          <p:cNvSpPr>
            <a:spLocks noChangeArrowheads="1"/>
          </p:cNvSpPr>
          <p:nvPr userDrawn="1"/>
        </p:nvSpPr>
        <p:spPr bwMode="auto">
          <a:xfrm>
            <a:off x="758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6" name="Rectangle 143"/>
          <p:cNvSpPr>
            <a:spLocks noChangeArrowheads="1"/>
          </p:cNvSpPr>
          <p:nvPr userDrawn="1"/>
        </p:nvSpPr>
        <p:spPr bwMode="auto">
          <a:xfrm>
            <a:off x="758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7" name="Rectangle 144"/>
          <p:cNvSpPr>
            <a:spLocks noChangeArrowheads="1"/>
          </p:cNvSpPr>
          <p:nvPr userDrawn="1"/>
        </p:nvSpPr>
        <p:spPr bwMode="auto">
          <a:xfrm>
            <a:off x="758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8" name="Rectangle 145"/>
          <p:cNvSpPr>
            <a:spLocks noChangeArrowheads="1"/>
          </p:cNvSpPr>
          <p:nvPr userDrawn="1"/>
        </p:nvSpPr>
        <p:spPr bwMode="auto">
          <a:xfrm>
            <a:off x="758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89" name="Rectangle 146"/>
          <p:cNvSpPr>
            <a:spLocks noChangeArrowheads="1"/>
          </p:cNvSpPr>
          <p:nvPr userDrawn="1"/>
        </p:nvSpPr>
        <p:spPr bwMode="auto">
          <a:xfrm>
            <a:off x="758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0" name="Rectangle 147"/>
          <p:cNvSpPr>
            <a:spLocks noChangeArrowheads="1"/>
          </p:cNvSpPr>
          <p:nvPr userDrawn="1"/>
        </p:nvSpPr>
        <p:spPr bwMode="auto">
          <a:xfrm>
            <a:off x="758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1" name="Rectangle 148"/>
          <p:cNvSpPr>
            <a:spLocks noChangeArrowheads="1"/>
          </p:cNvSpPr>
          <p:nvPr userDrawn="1"/>
        </p:nvSpPr>
        <p:spPr bwMode="auto">
          <a:xfrm>
            <a:off x="758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2" name="Rectangle 149"/>
          <p:cNvSpPr>
            <a:spLocks noChangeArrowheads="1"/>
          </p:cNvSpPr>
          <p:nvPr userDrawn="1"/>
        </p:nvSpPr>
        <p:spPr bwMode="auto">
          <a:xfrm>
            <a:off x="758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3" name="Rectangle 150"/>
          <p:cNvSpPr>
            <a:spLocks noChangeArrowheads="1"/>
          </p:cNvSpPr>
          <p:nvPr userDrawn="1"/>
        </p:nvSpPr>
        <p:spPr bwMode="auto">
          <a:xfrm>
            <a:off x="758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4" name="Rectangle 151"/>
          <p:cNvSpPr>
            <a:spLocks noChangeArrowheads="1"/>
          </p:cNvSpPr>
          <p:nvPr userDrawn="1"/>
        </p:nvSpPr>
        <p:spPr bwMode="auto">
          <a:xfrm>
            <a:off x="796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5" name="Rectangle 152"/>
          <p:cNvSpPr>
            <a:spLocks noChangeArrowheads="1"/>
          </p:cNvSpPr>
          <p:nvPr userDrawn="1"/>
        </p:nvSpPr>
        <p:spPr bwMode="auto">
          <a:xfrm>
            <a:off x="796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6" name="Rectangle 153"/>
          <p:cNvSpPr>
            <a:spLocks noChangeArrowheads="1"/>
          </p:cNvSpPr>
          <p:nvPr userDrawn="1"/>
        </p:nvSpPr>
        <p:spPr bwMode="auto">
          <a:xfrm>
            <a:off x="796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7" name="Rectangle 154"/>
          <p:cNvSpPr>
            <a:spLocks noChangeArrowheads="1"/>
          </p:cNvSpPr>
          <p:nvPr userDrawn="1"/>
        </p:nvSpPr>
        <p:spPr bwMode="auto">
          <a:xfrm>
            <a:off x="796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8" name="Rectangle 155"/>
          <p:cNvSpPr>
            <a:spLocks noChangeArrowheads="1"/>
          </p:cNvSpPr>
          <p:nvPr userDrawn="1"/>
        </p:nvSpPr>
        <p:spPr bwMode="auto">
          <a:xfrm>
            <a:off x="796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99" name="Rectangle 156"/>
          <p:cNvSpPr>
            <a:spLocks noChangeArrowheads="1"/>
          </p:cNvSpPr>
          <p:nvPr userDrawn="1"/>
        </p:nvSpPr>
        <p:spPr bwMode="auto">
          <a:xfrm>
            <a:off x="796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0" name="Rectangle 157"/>
          <p:cNvSpPr>
            <a:spLocks noChangeArrowheads="1"/>
          </p:cNvSpPr>
          <p:nvPr userDrawn="1"/>
        </p:nvSpPr>
        <p:spPr bwMode="auto">
          <a:xfrm>
            <a:off x="796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1" name="Rectangle 158"/>
          <p:cNvSpPr>
            <a:spLocks noChangeArrowheads="1"/>
          </p:cNvSpPr>
          <p:nvPr userDrawn="1"/>
        </p:nvSpPr>
        <p:spPr bwMode="auto">
          <a:xfrm>
            <a:off x="796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2" name="Rectangle 159"/>
          <p:cNvSpPr>
            <a:spLocks noChangeArrowheads="1"/>
          </p:cNvSpPr>
          <p:nvPr userDrawn="1"/>
        </p:nvSpPr>
        <p:spPr bwMode="auto">
          <a:xfrm>
            <a:off x="796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3" name="Rectangle 160"/>
          <p:cNvSpPr>
            <a:spLocks noChangeArrowheads="1"/>
          </p:cNvSpPr>
          <p:nvPr userDrawn="1"/>
        </p:nvSpPr>
        <p:spPr bwMode="auto">
          <a:xfrm>
            <a:off x="796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4" name="Rectangle 161"/>
          <p:cNvSpPr>
            <a:spLocks noChangeArrowheads="1"/>
          </p:cNvSpPr>
          <p:nvPr userDrawn="1"/>
        </p:nvSpPr>
        <p:spPr bwMode="auto">
          <a:xfrm>
            <a:off x="796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5" name="Rectangle 162"/>
          <p:cNvSpPr>
            <a:spLocks noChangeArrowheads="1"/>
          </p:cNvSpPr>
          <p:nvPr userDrawn="1"/>
        </p:nvSpPr>
        <p:spPr bwMode="auto">
          <a:xfrm>
            <a:off x="796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6" name="Rectangle 163"/>
          <p:cNvSpPr>
            <a:spLocks noChangeArrowheads="1"/>
          </p:cNvSpPr>
          <p:nvPr userDrawn="1"/>
        </p:nvSpPr>
        <p:spPr bwMode="auto">
          <a:xfrm>
            <a:off x="796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7" name="Rectangle 164"/>
          <p:cNvSpPr>
            <a:spLocks noChangeArrowheads="1"/>
          </p:cNvSpPr>
          <p:nvPr userDrawn="1"/>
        </p:nvSpPr>
        <p:spPr bwMode="auto">
          <a:xfrm>
            <a:off x="796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8" name="Rectangle 165"/>
          <p:cNvSpPr>
            <a:spLocks noChangeArrowheads="1"/>
          </p:cNvSpPr>
          <p:nvPr userDrawn="1"/>
        </p:nvSpPr>
        <p:spPr bwMode="auto">
          <a:xfrm>
            <a:off x="796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09" name="Rectangle 166"/>
          <p:cNvSpPr>
            <a:spLocks noChangeArrowheads="1"/>
          </p:cNvSpPr>
          <p:nvPr userDrawn="1"/>
        </p:nvSpPr>
        <p:spPr bwMode="auto">
          <a:xfrm>
            <a:off x="796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0" name="Rectangle 167"/>
          <p:cNvSpPr>
            <a:spLocks noChangeArrowheads="1"/>
          </p:cNvSpPr>
          <p:nvPr userDrawn="1"/>
        </p:nvSpPr>
        <p:spPr bwMode="auto">
          <a:xfrm>
            <a:off x="834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1" name="Rectangle 168"/>
          <p:cNvSpPr>
            <a:spLocks noChangeArrowheads="1"/>
          </p:cNvSpPr>
          <p:nvPr userDrawn="1"/>
        </p:nvSpPr>
        <p:spPr bwMode="auto">
          <a:xfrm>
            <a:off x="834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2" name="Rectangle 169"/>
          <p:cNvSpPr>
            <a:spLocks noChangeArrowheads="1"/>
          </p:cNvSpPr>
          <p:nvPr userDrawn="1"/>
        </p:nvSpPr>
        <p:spPr bwMode="auto">
          <a:xfrm>
            <a:off x="834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3" name="Rectangle 170"/>
          <p:cNvSpPr>
            <a:spLocks noChangeArrowheads="1"/>
          </p:cNvSpPr>
          <p:nvPr userDrawn="1"/>
        </p:nvSpPr>
        <p:spPr bwMode="auto">
          <a:xfrm>
            <a:off x="834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4" name="Rectangle 171"/>
          <p:cNvSpPr>
            <a:spLocks noChangeArrowheads="1"/>
          </p:cNvSpPr>
          <p:nvPr userDrawn="1"/>
        </p:nvSpPr>
        <p:spPr bwMode="auto">
          <a:xfrm>
            <a:off x="834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5" name="Rectangle 172"/>
          <p:cNvSpPr>
            <a:spLocks noChangeArrowheads="1"/>
          </p:cNvSpPr>
          <p:nvPr userDrawn="1"/>
        </p:nvSpPr>
        <p:spPr bwMode="auto">
          <a:xfrm>
            <a:off x="834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6" name="Rectangle 173"/>
          <p:cNvSpPr>
            <a:spLocks noChangeArrowheads="1"/>
          </p:cNvSpPr>
          <p:nvPr userDrawn="1"/>
        </p:nvSpPr>
        <p:spPr bwMode="auto">
          <a:xfrm>
            <a:off x="834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7" name="Rectangle 174"/>
          <p:cNvSpPr>
            <a:spLocks noChangeArrowheads="1"/>
          </p:cNvSpPr>
          <p:nvPr userDrawn="1"/>
        </p:nvSpPr>
        <p:spPr bwMode="auto">
          <a:xfrm>
            <a:off x="834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8" name="Rectangle 175"/>
          <p:cNvSpPr>
            <a:spLocks noChangeArrowheads="1"/>
          </p:cNvSpPr>
          <p:nvPr userDrawn="1"/>
        </p:nvSpPr>
        <p:spPr bwMode="auto">
          <a:xfrm>
            <a:off x="834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19" name="Rectangle 176"/>
          <p:cNvSpPr>
            <a:spLocks noChangeArrowheads="1"/>
          </p:cNvSpPr>
          <p:nvPr userDrawn="1"/>
        </p:nvSpPr>
        <p:spPr bwMode="auto">
          <a:xfrm>
            <a:off x="834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0" name="Rectangle 177"/>
          <p:cNvSpPr>
            <a:spLocks noChangeArrowheads="1"/>
          </p:cNvSpPr>
          <p:nvPr userDrawn="1"/>
        </p:nvSpPr>
        <p:spPr bwMode="auto">
          <a:xfrm>
            <a:off x="834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1" name="Rectangle 178"/>
          <p:cNvSpPr>
            <a:spLocks noChangeArrowheads="1"/>
          </p:cNvSpPr>
          <p:nvPr userDrawn="1"/>
        </p:nvSpPr>
        <p:spPr bwMode="auto">
          <a:xfrm>
            <a:off x="834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2" name="Rectangle 179"/>
          <p:cNvSpPr>
            <a:spLocks noChangeArrowheads="1"/>
          </p:cNvSpPr>
          <p:nvPr userDrawn="1"/>
        </p:nvSpPr>
        <p:spPr bwMode="auto">
          <a:xfrm>
            <a:off x="834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3" name="Rectangle 180"/>
          <p:cNvSpPr>
            <a:spLocks noChangeArrowheads="1"/>
          </p:cNvSpPr>
          <p:nvPr userDrawn="1"/>
        </p:nvSpPr>
        <p:spPr bwMode="auto">
          <a:xfrm>
            <a:off x="834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4" name="Rectangle 181"/>
          <p:cNvSpPr>
            <a:spLocks noChangeArrowheads="1"/>
          </p:cNvSpPr>
          <p:nvPr userDrawn="1"/>
        </p:nvSpPr>
        <p:spPr bwMode="auto">
          <a:xfrm>
            <a:off x="834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5" name="Rectangle 182"/>
          <p:cNvSpPr>
            <a:spLocks noChangeArrowheads="1"/>
          </p:cNvSpPr>
          <p:nvPr userDrawn="1"/>
        </p:nvSpPr>
        <p:spPr bwMode="auto">
          <a:xfrm>
            <a:off x="834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6" name="Rectangle 183"/>
          <p:cNvSpPr>
            <a:spLocks noChangeArrowheads="1"/>
          </p:cNvSpPr>
          <p:nvPr userDrawn="1"/>
        </p:nvSpPr>
        <p:spPr bwMode="auto">
          <a:xfrm>
            <a:off x="872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7" name="Rectangle 184"/>
          <p:cNvSpPr>
            <a:spLocks noChangeArrowheads="1"/>
          </p:cNvSpPr>
          <p:nvPr userDrawn="1"/>
        </p:nvSpPr>
        <p:spPr bwMode="auto">
          <a:xfrm>
            <a:off x="872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8" name="Rectangle 185"/>
          <p:cNvSpPr>
            <a:spLocks noChangeArrowheads="1"/>
          </p:cNvSpPr>
          <p:nvPr userDrawn="1"/>
        </p:nvSpPr>
        <p:spPr bwMode="auto">
          <a:xfrm>
            <a:off x="872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29" name="Rectangle 186"/>
          <p:cNvSpPr>
            <a:spLocks noChangeArrowheads="1"/>
          </p:cNvSpPr>
          <p:nvPr userDrawn="1"/>
        </p:nvSpPr>
        <p:spPr bwMode="auto">
          <a:xfrm>
            <a:off x="872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0" name="Rectangle 187"/>
          <p:cNvSpPr>
            <a:spLocks noChangeArrowheads="1"/>
          </p:cNvSpPr>
          <p:nvPr userDrawn="1"/>
        </p:nvSpPr>
        <p:spPr bwMode="auto">
          <a:xfrm>
            <a:off x="872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1" name="Rectangle 188"/>
          <p:cNvSpPr>
            <a:spLocks noChangeArrowheads="1"/>
          </p:cNvSpPr>
          <p:nvPr userDrawn="1"/>
        </p:nvSpPr>
        <p:spPr bwMode="auto">
          <a:xfrm>
            <a:off x="872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2" name="Rectangle 189"/>
          <p:cNvSpPr>
            <a:spLocks noChangeArrowheads="1"/>
          </p:cNvSpPr>
          <p:nvPr userDrawn="1"/>
        </p:nvSpPr>
        <p:spPr bwMode="auto">
          <a:xfrm>
            <a:off x="872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3" name="Rectangle 190"/>
          <p:cNvSpPr>
            <a:spLocks noChangeArrowheads="1"/>
          </p:cNvSpPr>
          <p:nvPr userDrawn="1"/>
        </p:nvSpPr>
        <p:spPr bwMode="auto">
          <a:xfrm>
            <a:off x="872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4" name="Rectangle 191"/>
          <p:cNvSpPr>
            <a:spLocks noChangeArrowheads="1"/>
          </p:cNvSpPr>
          <p:nvPr userDrawn="1"/>
        </p:nvSpPr>
        <p:spPr bwMode="auto">
          <a:xfrm>
            <a:off x="872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5" name="Rectangle 192"/>
          <p:cNvSpPr>
            <a:spLocks noChangeArrowheads="1"/>
          </p:cNvSpPr>
          <p:nvPr userDrawn="1"/>
        </p:nvSpPr>
        <p:spPr bwMode="auto">
          <a:xfrm>
            <a:off x="872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6" name="Rectangle 193"/>
          <p:cNvSpPr>
            <a:spLocks noChangeArrowheads="1"/>
          </p:cNvSpPr>
          <p:nvPr userDrawn="1"/>
        </p:nvSpPr>
        <p:spPr bwMode="auto">
          <a:xfrm>
            <a:off x="872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7" name="Rectangle 194"/>
          <p:cNvSpPr>
            <a:spLocks noChangeArrowheads="1"/>
          </p:cNvSpPr>
          <p:nvPr userDrawn="1"/>
        </p:nvSpPr>
        <p:spPr bwMode="auto">
          <a:xfrm>
            <a:off x="872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8" name="Rectangle 195"/>
          <p:cNvSpPr>
            <a:spLocks noChangeArrowheads="1"/>
          </p:cNvSpPr>
          <p:nvPr userDrawn="1"/>
        </p:nvSpPr>
        <p:spPr bwMode="auto">
          <a:xfrm>
            <a:off x="872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39" name="Rectangle 196"/>
          <p:cNvSpPr>
            <a:spLocks noChangeArrowheads="1"/>
          </p:cNvSpPr>
          <p:nvPr userDrawn="1"/>
        </p:nvSpPr>
        <p:spPr bwMode="auto">
          <a:xfrm>
            <a:off x="872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0" name="Rectangle 197"/>
          <p:cNvSpPr>
            <a:spLocks noChangeArrowheads="1"/>
          </p:cNvSpPr>
          <p:nvPr userDrawn="1"/>
        </p:nvSpPr>
        <p:spPr bwMode="auto">
          <a:xfrm>
            <a:off x="872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1" name="Rectangle 198"/>
          <p:cNvSpPr>
            <a:spLocks noChangeArrowheads="1"/>
          </p:cNvSpPr>
          <p:nvPr userDrawn="1"/>
        </p:nvSpPr>
        <p:spPr bwMode="auto">
          <a:xfrm>
            <a:off x="872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2" name="Rectangle 199"/>
          <p:cNvSpPr>
            <a:spLocks noChangeArrowheads="1"/>
          </p:cNvSpPr>
          <p:nvPr userDrawn="1"/>
        </p:nvSpPr>
        <p:spPr bwMode="auto">
          <a:xfrm>
            <a:off x="34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3" name="Rectangle 200"/>
          <p:cNvSpPr>
            <a:spLocks noChangeArrowheads="1"/>
          </p:cNvSpPr>
          <p:nvPr userDrawn="1"/>
        </p:nvSpPr>
        <p:spPr bwMode="auto">
          <a:xfrm>
            <a:off x="34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4" name="Rectangle 201"/>
          <p:cNvSpPr>
            <a:spLocks noChangeArrowheads="1"/>
          </p:cNvSpPr>
          <p:nvPr userDrawn="1"/>
        </p:nvSpPr>
        <p:spPr bwMode="auto">
          <a:xfrm>
            <a:off x="34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5" name="Rectangle 202"/>
          <p:cNvSpPr>
            <a:spLocks noChangeArrowheads="1"/>
          </p:cNvSpPr>
          <p:nvPr userDrawn="1"/>
        </p:nvSpPr>
        <p:spPr bwMode="auto">
          <a:xfrm>
            <a:off x="34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6" name="Rectangle 203"/>
          <p:cNvSpPr>
            <a:spLocks noChangeArrowheads="1"/>
          </p:cNvSpPr>
          <p:nvPr userDrawn="1"/>
        </p:nvSpPr>
        <p:spPr bwMode="auto">
          <a:xfrm>
            <a:off x="34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7" name="Rectangle 204"/>
          <p:cNvSpPr>
            <a:spLocks noChangeArrowheads="1"/>
          </p:cNvSpPr>
          <p:nvPr userDrawn="1"/>
        </p:nvSpPr>
        <p:spPr bwMode="auto">
          <a:xfrm>
            <a:off x="34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8" name="Rectangle 205"/>
          <p:cNvSpPr>
            <a:spLocks noChangeArrowheads="1"/>
          </p:cNvSpPr>
          <p:nvPr userDrawn="1"/>
        </p:nvSpPr>
        <p:spPr bwMode="auto">
          <a:xfrm>
            <a:off x="34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49" name="Rectangle 206"/>
          <p:cNvSpPr>
            <a:spLocks noChangeArrowheads="1"/>
          </p:cNvSpPr>
          <p:nvPr userDrawn="1"/>
        </p:nvSpPr>
        <p:spPr bwMode="auto">
          <a:xfrm>
            <a:off x="34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0" name="Rectangle 207"/>
          <p:cNvSpPr>
            <a:spLocks noChangeArrowheads="1"/>
          </p:cNvSpPr>
          <p:nvPr userDrawn="1"/>
        </p:nvSpPr>
        <p:spPr bwMode="auto">
          <a:xfrm>
            <a:off x="34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1" name="Rectangle 208"/>
          <p:cNvSpPr>
            <a:spLocks noChangeArrowheads="1"/>
          </p:cNvSpPr>
          <p:nvPr userDrawn="1"/>
        </p:nvSpPr>
        <p:spPr bwMode="auto">
          <a:xfrm>
            <a:off x="34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2" name="Rectangle 209"/>
          <p:cNvSpPr>
            <a:spLocks noChangeArrowheads="1"/>
          </p:cNvSpPr>
          <p:nvPr userDrawn="1"/>
        </p:nvSpPr>
        <p:spPr bwMode="auto">
          <a:xfrm>
            <a:off x="34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3" name="Rectangle 210"/>
          <p:cNvSpPr>
            <a:spLocks noChangeArrowheads="1"/>
          </p:cNvSpPr>
          <p:nvPr userDrawn="1"/>
        </p:nvSpPr>
        <p:spPr bwMode="auto">
          <a:xfrm>
            <a:off x="34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4" name="Rectangle 211"/>
          <p:cNvSpPr>
            <a:spLocks noChangeArrowheads="1"/>
          </p:cNvSpPr>
          <p:nvPr userDrawn="1"/>
        </p:nvSpPr>
        <p:spPr bwMode="auto">
          <a:xfrm>
            <a:off x="34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5" name="Rectangle 212"/>
          <p:cNvSpPr>
            <a:spLocks noChangeArrowheads="1"/>
          </p:cNvSpPr>
          <p:nvPr userDrawn="1"/>
        </p:nvSpPr>
        <p:spPr bwMode="auto">
          <a:xfrm>
            <a:off x="34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6" name="Rectangle 213"/>
          <p:cNvSpPr>
            <a:spLocks noChangeArrowheads="1"/>
          </p:cNvSpPr>
          <p:nvPr userDrawn="1"/>
        </p:nvSpPr>
        <p:spPr bwMode="auto">
          <a:xfrm>
            <a:off x="34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7" name="Rectangle 214"/>
          <p:cNvSpPr>
            <a:spLocks noChangeArrowheads="1"/>
          </p:cNvSpPr>
          <p:nvPr userDrawn="1"/>
        </p:nvSpPr>
        <p:spPr bwMode="auto">
          <a:xfrm>
            <a:off x="34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8" name="Rectangle 215"/>
          <p:cNvSpPr>
            <a:spLocks noChangeArrowheads="1"/>
          </p:cNvSpPr>
          <p:nvPr userDrawn="1"/>
        </p:nvSpPr>
        <p:spPr bwMode="auto">
          <a:xfrm>
            <a:off x="72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59" name="Rectangle 216"/>
          <p:cNvSpPr>
            <a:spLocks noChangeArrowheads="1"/>
          </p:cNvSpPr>
          <p:nvPr userDrawn="1"/>
        </p:nvSpPr>
        <p:spPr bwMode="auto">
          <a:xfrm>
            <a:off x="72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0" name="Rectangle 217"/>
          <p:cNvSpPr>
            <a:spLocks noChangeArrowheads="1"/>
          </p:cNvSpPr>
          <p:nvPr userDrawn="1"/>
        </p:nvSpPr>
        <p:spPr bwMode="auto">
          <a:xfrm>
            <a:off x="72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1" name="Rectangle 218"/>
          <p:cNvSpPr>
            <a:spLocks noChangeArrowheads="1"/>
          </p:cNvSpPr>
          <p:nvPr userDrawn="1"/>
        </p:nvSpPr>
        <p:spPr bwMode="auto">
          <a:xfrm>
            <a:off x="72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2" name="Rectangle 219"/>
          <p:cNvSpPr>
            <a:spLocks noChangeArrowheads="1"/>
          </p:cNvSpPr>
          <p:nvPr userDrawn="1"/>
        </p:nvSpPr>
        <p:spPr bwMode="auto">
          <a:xfrm>
            <a:off x="72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3" name="Rectangle 220"/>
          <p:cNvSpPr>
            <a:spLocks noChangeArrowheads="1"/>
          </p:cNvSpPr>
          <p:nvPr userDrawn="1"/>
        </p:nvSpPr>
        <p:spPr bwMode="auto">
          <a:xfrm>
            <a:off x="72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4" name="Rectangle 221"/>
          <p:cNvSpPr>
            <a:spLocks noChangeArrowheads="1"/>
          </p:cNvSpPr>
          <p:nvPr userDrawn="1"/>
        </p:nvSpPr>
        <p:spPr bwMode="auto">
          <a:xfrm>
            <a:off x="72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5" name="Rectangle 222"/>
          <p:cNvSpPr>
            <a:spLocks noChangeArrowheads="1"/>
          </p:cNvSpPr>
          <p:nvPr userDrawn="1"/>
        </p:nvSpPr>
        <p:spPr bwMode="auto">
          <a:xfrm>
            <a:off x="72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6" name="Rectangle 223"/>
          <p:cNvSpPr>
            <a:spLocks noChangeArrowheads="1"/>
          </p:cNvSpPr>
          <p:nvPr userDrawn="1"/>
        </p:nvSpPr>
        <p:spPr bwMode="auto">
          <a:xfrm>
            <a:off x="72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7" name="Rectangle 224"/>
          <p:cNvSpPr>
            <a:spLocks noChangeArrowheads="1"/>
          </p:cNvSpPr>
          <p:nvPr userDrawn="1"/>
        </p:nvSpPr>
        <p:spPr bwMode="auto">
          <a:xfrm>
            <a:off x="72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8" name="Rectangle 225"/>
          <p:cNvSpPr>
            <a:spLocks noChangeArrowheads="1"/>
          </p:cNvSpPr>
          <p:nvPr userDrawn="1"/>
        </p:nvSpPr>
        <p:spPr bwMode="auto">
          <a:xfrm>
            <a:off x="72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69" name="Rectangle 226"/>
          <p:cNvSpPr>
            <a:spLocks noChangeArrowheads="1"/>
          </p:cNvSpPr>
          <p:nvPr userDrawn="1"/>
        </p:nvSpPr>
        <p:spPr bwMode="auto">
          <a:xfrm>
            <a:off x="72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0" name="Rectangle 227"/>
          <p:cNvSpPr>
            <a:spLocks noChangeArrowheads="1"/>
          </p:cNvSpPr>
          <p:nvPr userDrawn="1"/>
        </p:nvSpPr>
        <p:spPr bwMode="auto">
          <a:xfrm>
            <a:off x="72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1" name="Rectangle 228"/>
          <p:cNvSpPr>
            <a:spLocks noChangeArrowheads="1"/>
          </p:cNvSpPr>
          <p:nvPr userDrawn="1"/>
        </p:nvSpPr>
        <p:spPr bwMode="auto">
          <a:xfrm>
            <a:off x="72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2" name="Rectangle 229"/>
          <p:cNvSpPr>
            <a:spLocks noChangeArrowheads="1"/>
          </p:cNvSpPr>
          <p:nvPr userDrawn="1"/>
        </p:nvSpPr>
        <p:spPr bwMode="auto">
          <a:xfrm>
            <a:off x="72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3" name="Rectangle 230"/>
          <p:cNvSpPr>
            <a:spLocks noChangeArrowheads="1"/>
          </p:cNvSpPr>
          <p:nvPr userDrawn="1"/>
        </p:nvSpPr>
        <p:spPr bwMode="auto">
          <a:xfrm>
            <a:off x="72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4" name="Rectangle 231"/>
          <p:cNvSpPr>
            <a:spLocks noChangeArrowheads="1"/>
          </p:cNvSpPr>
          <p:nvPr userDrawn="1"/>
        </p:nvSpPr>
        <p:spPr bwMode="auto">
          <a:xfrm>
            <a:off x="110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5" name="Rectangle 232"/>
          <p:cNvSpPr>
            <a:spLocks noChangeArrowheads="1"/>
          </p:cNvSpPr>
          <p:nvPr userDrawn="1"/>
        </p:nvSpPr>
        <p:spPr bwMode="auto">
          <a:xfrm>
            <a:off x="110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6" name="Rectangle 233"/>
          <p:cNvSpPr>
            <a:spLocks noChangeArrowheads="1"/>
          </p:cNvSpPr>
          <p:nvPr userDrawn="1"/>
        </p:nvSpPr>
        <p:spPr bwMode="auto">
          <a:xfrm>
            <a:off x="110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7" name="Rectangle 234"/>
          <p:cNvSpPr>
            <a:spLocks noChangeArrowheads="1"/>
          </p:cNvSpPr>
          <p:nvPr userDrawn="1"/>
        </p:nvSpPr>
        <p:spPr bwMode="auto">
          <a:xfrm>
            <a:off x="110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8" name="Rectangle 235"/>
          <p:cNvSpPr>
            <a:spLocks noChangeArrowheads="1"/>
          </p:cNvSpPr>
          <p:nvPr userDrawn="1"/>
        </p:nvSpPr>
        <p:spPr bwMode="auto">
          <a:xfrm>
            <a:off x="110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79" name="Rectangle 236"/>
          <p:cNvSpPr>
            <a:spLocks noChangeArrowheads="1"/>
          </p:cNvSpPr>
          <p:nvPr userDrawn="1"/>
        </p:nvSpPr>
        <p:spPr bwMode="auto">
          <a:xfrm>
            <a:off x="110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0" name="Rectangle 237"/>
          <p:cNvSpPr>
            <a:spLocks noChangeArrowheads="1"/>
          </p:cNvSpPr>
          <p:nvPr userDrawn="1"/>
        </p:nvSpPr>
        <p:spPr bwMode="auto">
          <a:xfrm>
            <a:off x="110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1" name="Rectangle 238"/>
          <p:cNvSpPr>
            <a:spLocks noChangeArrowheads="1"/>
          </p:cNvSpPr>
          <p:nvPr userDrawn="1"/>
        </p:nvSpPr>
        <p:spPr bwMode="auto">
          <a:xfrm>
            <a:off x="110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2" name="Rectangle 239"/>
          <p:cNvSpPr>
            <a:spLocks noChangeArrowheads="1"/>
          </p:cNvSpPr>
          <p:nvPr userDrawn="1"/>
        </p:nvSpPr>
        <p:spPr bwMode="auto">
          <a:xfrm>
            <a:off x="110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3" name="Rectangle 240"/>
          <p:cNvSpPr>
            <a:spLocks noChangeArrowheads="1"/>
          </p:cNvSpPr>
          <p:nvPr userDrawn="1"/>
        </p:nvSpPr>
        <p:spPr bwMode="auto">
          <a:xfrm>
            <a:off x="110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4" name="Rectangle 241"/>
          <p:cNvSpPr>
            <a:spLocks noChangeArrowheads="1"/>
          </p:cNvSpPr>
          <p:nvPr userDrawn="1"/>
        </p:nvSpPr>
        <p:spPr bwMode="auto">
          <a:xfrm>
            <a:off x="110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5" name="Rectangle 242"/>
          <p:cNvSpPr>
            <a:spLocks noChangeArrowheads="1"/>
          </p:cNvSpPr>
          <p:nvPr userDrawn="1"/>
        </p:nvSpPr>
        <p:spPr bwMode="auto">
          <a:xfrm>
            <a:off x="110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6" name="Rectangle 243"/>
          <p:cNvSpPr>
            <a:spLocks noChangeArrowheads="1"/>
          </p:cNvSpPr>
          <p:nvPr userDrawn="1"/>
        </p:nvSpPr>
        <p:spPr bwMode="auto">
          <a:xfrm>
            <a:off x="110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7" name="Rectangle 244"/>
          <p:cNvSpPr>
            <a:spLocks noChangeArrowheads="1"/>
          </p:cNvSpPr>
          <p:nvPr userDrawn="1"/>
        </p:nvSpPr>
        <p:spPr bwMode="auto">
          <a:xfrm>
            <a:off x="110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8" name="Rectangle 245"/>
          <p:cNvSpPr>
            <a:spLocks noChangeArrowheads="1"/>
          </p:cNvSpPr>
          <p:nvPr userDrawn="1"/>
        </p:nvSpPr>
        <p:spPr bwMode="auto">
          <a:xfrm>
            <a:off x="110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89" name="Rectangle 246"/>
          <p:cNvSpPr>
            <a:spLocks noChangeArrowheads="1"/>
          </p:cNvSpPr>
          <p:nvPr userDrawn="1"/>
        </p:nvSpPr>
        <p:spPr bwMode="auto">
          <a:xfrm>
            <a:off x="110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0" name="Rectangle 247"/>
          <p:cNvSpPr>
            <a:spLocks noChangeArrowheads="1"/>
          </p:cNvSpPr>
          <p:nvPr userDrawn="1"/>
        </p:nvSpPr>
        <p:spPr bwMode="auto">
          <a:xfrm>
            <a:off x="148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1" name="Rectangle 248"/>
          <p:cNvSpPr>
            <a:spLocks noChangeArrowheads="1"/>
          </p:cNvSpPr>
          <p:nvPr userDrawn="1"/>
        </p:nvSpPr>
        <p:spPr bwMode="auto">
          <a:xfrm>
            <a:off x="148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2" name="Rectangle 249"/>
          <p:cNvSpPr>
            <a:spLocks noChangeArrowheads="1"/>
          </p:cNvSpPr>
          <p:nvPr userDrawn="1"/>
        </p:nvSpPr>
        <p:spPr bwMode="auto">
          <a:xfrm>
            <a:off x="148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3" name="Rectangle 250"/>
          <p:cNvSpPr>
            <a:spLocks noChangeArrowheads="1"/>
          </p:cNvSpPr>
          <p:nvPr userDrawn="1"/>
        </p:nvSpPr>
        <p:spPr bwMode="auto">
          <a:xfrm>
            <a:off x="148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4" name="Rectangle 251"/>
          <p:cNvSpPr>
            <a:spLocks noChangeArrowheads="1"/>
          </p:cNvSpPr>
          <p:nvPr userDrawn="1"/>
        </p:nvSpPr>
        <p:spPr bwMode="auto">
          <a:xfrm>
            <a:off x="148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5" name="Rectangle 252"/>
          <p:cNvSpPr>
            <a:spLocks noChangeArrowheads="1"/>
          </p:cNvSpPr>
          <p:nvPr userDrawn="1"/>
        </p:nvSpPr>
        <p:spPr bwMode="auto">
          <a:xfrm>
            <a:off x="148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6" name="Rectangle 253"/>
          <p:cNvSpPr>
            <a:spLocks noChangeArrowheads="1"/>
          </p:cNvSpPr>
          <p:nvPr userDrawn="1"/>
        </p:nvSpPr>
        <p:spPr bwMode="auto">
          <a:xfrm>
            <a:off x="148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7" name="Rectangle 254"/>
          <p:cNvSpPr>
            <a:spLocks noChangeArrowheads="1"/>
          </p:cNvSpPr>
          <p:nvPr userDrawn="1"/>
        </p:nvSpPr>
        <p:spPr bwMode="auto">
          <a:xfrm>
            <a:off x="148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8" name="Rectangle 255"/>
          <p:cNvSpPr>
            <a:spLocks noChangeArrowheads="1"/>
          </p:cNvSpPr>
          <p:nvPr userDrawn="1"/>
        </p:nvSpPr>
        <p:spPr bwMode="auto">
          <a:xfrm>
            <a:off x="148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99" name="Rectangle 256"/>
          <p:cNvSpPr>
            <a:spLocks noChangeArrowheads="1"/>
          </p:cNvSpPr>
          <p:nvPr userDrawn="1"/>
        </p:nvSpPr>
        <p:spPr bwMode="auto">
          <a:xfrm>
            <a:off x="148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0" name="Rectangle 257"/>
          <p:cNvSpPr>
            <a:spLocks noChangeArrowheads="1"/>
          </p:cNvSpPr>
          <p:nvPr userDrawn="1"/>
        </p:nvSpPr>
        <p:spPr bwMode="auto">
          <a:xfrm>
            <a:off x="148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1" name="Rectangle 258"/>
          <p:cNvSpPr>
            <a:spLocks noChangeArrowheads="1"/>
          </p:cNvSpPr>
          <p:nvPr userDrawn="1"/>
        </p:nvSpPr>
        <p:spPr bwMode="auto">
          <a:xfrm>
            <a:off x="148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2" name="Rectangle 259"/>
          <p:cNvSpPr>
            <a:spLocks noChangeArrowheads="1"/>
          </p:cNvSpPr>
          <p:nvPr userDrawn="1"/>
        </p:nvSpPr>
        <p:spPr bwMode="auto">
          <a:xfrm>
            <a:off x="148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3" name="Rectangle 260"/>
          <p:cNvSpPr>
            <a:spLocks noChangeArrowheads="1"/>
          </p:cNvSpPr>
          <p:nvPr userDrawn="1"/>
        </p:nvSpPr>
        <p:spPr bwMode="auto">
          <a:xfrm>
            <a:off x="148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4" name="Rectangle 261"/>
          <p:cNvSpPr>
            <a:spLocks noChangeArrowheads="1"/>
          </p:cNvSpPr>
          <p:nvPr userDrawn="1"/>
        </p:nvSpPr>
        <p:spPr bwMode="auto">
          <a:xfrm>
            <a:off x="148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5" name="Rectangle 262"/>
          <p:cNvSpPr>
            <a:spLocks noChangeArrowheads="1"/>
          </p:cNvSpPr>
          <p:nvPr userDrawn="1"/>
        </p:nvSpPr>
        <p:spPr bwMode="auto">
          <a:xfrm>
            <a:off x="148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6" name="Rectangle 263"/>
          <p:cNvSpPr>
            <a:spLocks noChangeArrowheads="1"/>
          </p:cNvSpPr>
          <p:nvPr userDrawn="1"/>
        </p:nvSpPr>
        <p:spPr bwMode="auto">
          <a:xfrm>
            <a:off x="186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7" name="Rectangle 264"/>
          <p:cNvSpPr>
            <a:spLocks noChangeArrowheads="1"/>
          </p:cNvSpPr>
          <p:nvPr userDrawn="1"/>
        </p:nvSpPr>
        <p:spPr bwMode="auto">
          <a:xfrm>
            <a:off x="186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8" name="Rectangle 265"/>
          <p:cNvSpPr>
            <a:spLocks noChangeArrowheads="1"/>
          </p:cNvSpPr>
          <p:nvPr userDrawn="1"/>
        </p:nvSpPr>
        <p:spPr bwMode="auto">
          <a:xfrm>
            <a:off x="186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09" name="Rectangle 266"/>
          <p:cNvSpPr>
            <a:spLocks noChangeArrowheads="1"/>
          </p:cNvSpPr>
          <p:nvPr userDrawn="1"/>
        </p:nvSpPr>
        <p:spPr bwMode="auto">
          <a:xfrm>
            <a:off x="186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0" name="Rectangle 267"/>
          <p:cNvSpPr>
            <a:spLocks noChangeArrowheads="1"/>
          </p:cNvSpPr>
          <p:nvPr userDrawn="1"/>
        </p:nvSpPr>
        <p:spPr bwMode="auto">
          <a:xfrm>
            <a:off x="1866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1" name="Rectangle 268"/>
          <p:cNvSpPr>
            <a:spLocks noChangeArrowheads="1"/>
          </p:cNvSpPr>
          <p:nvPr userDrawn="1"/>
        </p:nvSpPr>
        <p:spPr bwMode="auto">
          <a:xfrm>
            <a:off x="1866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2" name="Rectangle 269"/>
          <p:cNvSpPr>
            <a:spLocks noChangeArrowheads="1"/>
          </p:cNvSpPr>
          <p:nvPr userDrawn="1"/>
        </p:nvSpPr>
        <p:spPr bwMode="auto">
          <a:xfrm>
            <a:off x="186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3" name="Rectangle 270"/>
          <p:cNvSpPr>
            <a:spLocks noChangeArrowheads="1"/>
          </p:cNvSpPr>
          <p:nvPr userDrawn="1"/>
        </p:nvSpPr>
        <p:spPr bwMode="auto">
          <a:xfrm>
            <a:off x="186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4" name="Rectangle 271"/>
          <p:cNvSpPr>
            <a:spLocks noChangeArrowheads="1"/>
          </p:cNvSpPr>
          <p:nvPr userDrawn="1"/>
        </p:nvSpPr>
        <p:spPr bwMode="auto">
          <a:xfrm>
            <a:off x="186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5" name="Rectangle 272"/>
          <p:cNvSpPr>
            <a:spLocks noChangeArrowheads="1"/>
          </p:cNvSpPr>
          <p:nvPr userDrawn="1"/>
        </p:nvSpPr>
        <p:spPr bwMode="auto">
          <a:xfrm>
            <a:off x="186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6" name="Rectangle 273"/>
          <p:cNvSpPr>
            <a:spLocks noChangeArrowheads="1"/>
          </p:cNvSpPr>
          <p:nvPr userDrawn="1"/>
        </p:nvSpPr>
        <p:spPr bwMode="auto">
          <a:xfrm>
            <a:off x="186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7" name="Rectangle 274"/>
          <p:cNvSpPr>
            <a:spLocks noChangeArrowheads="1"/>
          </p:cNvSpPr>
          <p:nvPr userDrawn="1"/>
        </p:nvSpPr>
        <p:spPr bwMode="auto">
          <a:xfrm>
            <a:off x="186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8" name="Rectangle 275"/>
          <p:cNvSpPr>
            <a:spLocks noChangeArrowheads="1"/>
          </p:cNvSpPr>
          <p:nvPr userDrawn="1"/>
        </p:nvSpPr>
        <p:spPr bwMode="auto">
          <a:xfrm>
            <a:off x="186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19" name="Rectangle 276"/>
          <p:cNvSpPr>
            <a:spLocks noChangeArrowheads="1"/>
          </p:cNvSpPr>
          <p:nvPr userDrawn="1"/>
        </p:nvSpPr>
        <p:spPr bwMode="auto">
          <a:xfrm>
            <a:off x="186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0" name="Rectangle 277"/>
          <p:cNvSpPr>
            <a:spLocks noChangeArrowheads="1"/>
          </p:cNvSpPr>
          <p:nvPr userDrawn="1"/>
        </p:nvSpPr>
        <p:spPr bwMode="auto">
          <a:xfrm>
            <a:off x="186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1" name="Rectangle 278"/>
          <p:cNvSpPr>
            <a:spLocks noChangeArrowheads="1"/>
          </p:cNvSpPr>
          <p:nvPr userDrawn="1"/>
        </p:nvSpPr>
        <p:spPr bwMode="auto">
          <a:xfrm>
            <a:off x="186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2" name="Rectangle 279"/>
          <p:cNvSpPr>
            <a:spLocks noChangeArrowheads="1"/>
          </p:cNvSpPr>
          <p:nvPr userDrawn="1"/>
        </p:nvSpPr>
        <p:spPr bwMode="auto">
          <a:xfrm>
            <a:off x="224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3" name="Rectangle 280"/>
          <p:cNvSpPr>
            <a:spLocks noChangeArrowheads="1"/>
          </p:cNvSpPr>
          <p:nvPr userDrawn="1"/>
        </p:nvSpPr>
        <p:spPr bwMode="auto">
          <a:xfrm>
            <a:off x="224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4" name="Rectangle 281"/>
          <p:cNvSpPr>
            <a:spLocks noChangeArrowheads="1"/>
          </p:cNvSpPr>
          <p:nvPr userDrawn="1"/>
        </p:nvSpPr>
        <p:spPr bwMode="auto">
          <a:xfrm>
            <a:off x="2247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5" name="Rectangle 282"/>
          <p:cNvSpPr>
            <a:spLocks noChangeArrowheads="1"/>
          </p:cNvSpPr>
          <p:nvPr userDrawn="1"/>
        </p:nvSpPr>
        <p:spPr bwMode="auto">
          <a:xfrm>
            <a:off x="224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6" name="Rectangle 283"/>
          <p:cNvSpPr>
            <a:spLocks noChangeArrowheads="1"/>
          </p:cNvSpPr>
          <p:nvPr userDrawn="1"/>
        </p:nvSpPr>
        <p:spPr bwMode="auto">
          <a:xfrm>
            <a:off x="224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7" name="Rectangle 284"/>
          <p:cNvSpPr>
            <a:spLocks noChangeArrowheads="1"/>
          </p:cNvSpPr>
          <p:nvPr userDrawn="1"/>
        </p:nvSpPr>
        <p:spPr bwMode="auto">
          <a:xfrm>
            <a:off x="224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8" name="Rectangle 285"/>
          <p:cNvSpPr>
            <a:spLocks noChangeArrowheads="1"/>
          </p:cNvSpPr>
          <p:nvPr userDrawn="1"/>
        </p:nvSpPr>
        <p:spPr bwMode="auto">
          <a:xfrm>
            <a:off x="224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29" name="Rectangle 286"/>
          <p:cNvSpPr>
            <a:spLocks noChangeArrowheads="1"/>
          </p:cNvSpPr>
          <p:nvPr userDrawn="1"/>
        </p:nvSpPr>
        <p:spPr bwMode="auto">
          <a:xfrm>
            <a:off x="224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0" name="Rectangle 287"/>
          <p:cNvSpPr>
            <a:spLocks noChangeArrowheads="1"/>
          </p:cNvSpPr>
          <p:nvPr userDrawn="1"/>
        </p:nvSpPr>
        <p:spPr bwMode="auto">
          <a:xfrm>
            <a:off x="224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1" name="Rectangle 288"/>
          <p:cNvSpPr>
            <a:spLocks noChangeArrowheads="1"/>
          </p:cNvSpPr>
          <p:nvPr userDrawn="1"/>
        </p:nvSpPr>
        <p:spPr bwMode="auto">
          <a:xfrm>
            <a:off x="224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2" name="Rectangle 289"/>
          <p:cNvSpPr>
            <a:spLocks noChangeArrowheads="1"/>
          </p:cNvSpPr>
          <p:nvPr userDrawn="1"/>
        </p:nvSpPr>
        <p:spPr bwMode="auto">
          <a:xfrm>
            <a:off x="224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3" name="Rectangle 290"/>
          <p:cNvSpPr>
            <a:spLocks noChangeArrowheads="1"/>
          </p:cNvSpPr>
          <p:nvPr userDrawn="1"/>
        </p:nvSpPr>
        <p:spPr bwMode="auto">
          <a:xfrm>
            <a:off x="224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4" name="Rectangle 291"/>
          <p:cNvSpPr>
            <a:spLocks noChangeArrowheads="1"/>
          </p:cNvSpPr>
          <p:nvPr userDrawn="1"/>
        </p:nvSpPr>
        <p:spPr bwMode="auto">
          <a:xfrm>
            <a:off x="224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5" name="Rectangle 292"/>
          <p:cNvSpPr>
            <a:spLocks noChangeArrowheads="1"/>
          </p:cNvSpPr>
          <p:nvPr userDrawn="1"/>
        </p:nvSpPr>
        <p:spPr bwMode="auto">
          <a:xfrm>
            <a:off x="224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6" name="Rectangle 293"/>
          <p:cNvSpPr>
            <a:spLocks noChangeArrowheads="1"/>
          </p:cNvSpPr>
          <p:nvPr userDrawn="1"/>
        </p:nvSpPr>
        <p:spPr bwMode="auto">
          <a:xfrm>
            <a:off x="224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7" name="Rectangle 294"/>
          <p:cNvSpPr>
            <a:spLocks noChangeArrowheads="1"/>
          </p:cNvSpPr>
          <p:nvPr userDrawn="1"/>
        </p:nvSpPr>
        <p:spPr bwMode="auto">
          <a:xfrm>
            <a:off x="224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8" name="Rectangle 295"/>
          <p:cNvSpPr>
            <a:spLocks noChangeArrowheads="1"/>
          </p:cNvSpPr>
          <p:nvPr userDrawn="1"/>
        </p:nvSpPr>
        <p:spPr bwMode="auto">
          <a:xfrm>
            <a:off x="262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39" name="Rectangle 296"/>
          <p:cNvSpPr>
            <a:spLocks noChangeArrowheads="1"/>
          </p:cNvSpPr>
          <p:nvPr userDrawn="1"/>
        </p:nvSpPr>
        <p:spPr bwMode="auto">
          <a:xfrm>
            <a:off x="262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0" name="Rectangle 297"/>
          <p:cNvSpPr>
            <a:spLocks noChangeArrowheads="1"/>
          </p:cNvSpPr>
          <p:nvPr userDrawn="1"/>
        </p:nvSpPr>
        <p:spPr bwMode="auto">
          <a:xfrm>
            <a:off x="262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1" name="Rectangle 298"/>
          <p:cNvSpPr>
            <a:spLocks noChangeArrowheads="1"/>
          </p:cNvSpPr>
          <p:nvPr userDrawn="1"/>
        </p:nvSpPr>
        <p:spPr bwMode="auto">
          <a:xfrm>
            <a:off x="262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2" name="Rectangle 299"/>
          <p:cNvSpPr>
            <a:spLocks noChangeArrowheads="1"/>
          </p:cNvSpPr>
          <p:nvPr userDrawn="1"/>
        </p:nvSpPr>
        <p:spPr bwMode="auto">
          <a:xfrm>
            <a:off x="2628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3" name="Rectangle 300"/>
          <p:cNvSpPr>
            <a:spLocks noChangeArrowheads="1"/>
          </p:cNvSpPr>
          <p:nvPr userDrawn="1"/>
        </p:nvSpPr>
        <p:spPr bwMode="auto">
          <a:xfrm>
            <a:off x="2628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4" name="Rectangle 301"/>
          <p:cNvSpPr>
            <a:spLocks noChangeArrowheads="1"/>
          </p:cNvSpPr>
          <p:nvPr userDrawn="1"/>
        </p:nvSpPr>
        <p:spPr bwMode="auto">
          <a:xfrm>
            <a:off x="262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5" name="Rectangle 302"/>
          <p:cNvSpPr>
            <a:spLocks noChangeArrowheads="1"/>
          </p:cNvSpPr>
          <p:nvPr userDrawn="1"/>
        </p:nvSpPr>
        <p:spPr bwMode="auto">
          <a:xfrm>
            <a:off x="262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6" name="Rectangle 303"/>
          <p:cNvSpPr>
            <a:spLocks noChangeArrowheads="1"/>
          </p:cNvSpPr>
          <p:nvPr userDrawn="1"/>
        </p:nvSpPr>
        <p:spPr bwMode="auto">
          <a:xfrm>
            <a:off x="262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7" name="Rectangle 304"/>
          <p:cNvSpPr>
            <a:spLocks noChangeArrowheads="1"/>
          </p:cNvSpPr>
          <p:nvPr userDrawn="1"/>
        </p:nvSpPr>
        <p:spPr bwMode="auto">
          <a:xfrm>
            <a:off x="262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8" name="Rectangle 305"/>
          <p:cNvSpPr>
            <a:spLocks noChangeArrowheads="1"/>
          </p:cNvSpPr>
          <p:nvPr userDrawn="1"/>
        </p:nvSpPr>
        <p:spPr bwMode="auto">
          <a:xfrm>
            <a:off x="262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9" name="Rectangle 306"/>
          <p:cNvSpPr>
            <a:spLocks noChangeArrowheads="1"/>
          </p:cNvSpPr>
          <p:nvPr userDrawn="1"/>
        </p:nvSpPr>
        <p:spPr bwMode="auto">
          <a:xfrm>
            <a:off x="262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0" name="Rectangle 307"/>
          <p:cNvSpPr>
            <a:spLocks noChangeArrowheads="1"/>
          </p:cNvSpPr>
          <p:nvPr userDrawn="1"/>
        </p:nvSpPr>
        <p:spPr bwMode="auto">
          <a:xfrm>
            <a:off x="262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1" name="Rectangle 308"/>
          <p:cNvSpPr>
            <a:spLocks noChangeArrowheads="1"/>
          </p:cNvSpPr>
          <p:nvPr userDrawn="1"/>
        </p:nvSpPr>
        <p:spPr bwMode="auto">
          <a:xfrm>
            <a:off x="262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2" name="Rectangle 309"/>
          <p:cNvSpPr>
            <a:spLocks noChangeArrowheads="1"/>
          </p:cNvSpPr>
          <p:nvPr userDrawn="1"/>
        </p:nvSpPr>
        <p:spPr bwMode="auto">
          <a:xfrm>
            <a:off x="262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3" name="Rectangle 310"/>
          <p:cNvSpPr>
            <a:spLocks noChangeArrowheads="1"/>
          </p:cNvSpPr>
          <p:nvPr userDrawn="1"/>
        </p:nvSpPr>
        <p:spPr bwMode="auto">
          <a:xfrm>
            <a:off x="262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4" name="Rectangle 311"/>
          <p:cNvSpPr>
            <a:spLocks noChangeArrowheads="1"/>
          </p:cNvSpPr>
          <p:nvPr userDrawn="1"/>
        </p:nvSpPr>
        <p:spPr bwMode="auto">
          <a:xfrm>
            <a:off x="300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5" name="Rectangle 312"/>
          <p:cNvSpPr>
            <a:spLocks noChangeArrowheads="1"/>
          </p:cNvSpPr>
          <p:nvPr userDrawn="1"/>
        </p:nvSpPr>
        <p:spPr bwMode="auto">
          <a:xfrm>
            <a:off x="300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6" name="Rectangle 313"/>
          <p:cNvSpPr>
            <a:spLocks noChangeArrowheads="1"/>
          </p:cNvSpPr>
          <p:nvPr userDrawn="1"/>
        </p:nvSpPr>
        <p:spPr bwMode="auto">
          <a:xfrm>
            <a:off x="300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7" name="Rectangle 314"/>
          <p:cNvSpPr>
            <a:spLocks noChangeArrowheads="1"/>
          </p:cNvSpPr>
          <p:nvPr userDrawn="1"/>
        </p:nvSpPr>
        <p:spPr bwMode="auto">
          <a:xfrm>
            <a:off x="300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8" name="Rectangle 315"/>
          <p:cNvSpPr>
            <a:spLocks noChangeArrowheads="1"/>
          </p:cNvSpPr>
          <p:nvPr userDrawn="1"/>
        </p:nvSpPr>
        <p:spPr bwMode="auto">
          <a:xfrm>
            <a:off x="3009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59" name="Rectangle 316"/>
          <p:cNvSpPr>
            <a:spLocks noChangeArrowheads="1"/>
          </p:cNvSpPr>
          <p:nvPr userDrawn="1"/>
        </p:nvSpPr>
        <p:spPr bwMode="auto">
          <a:xfrm>
            <a:off x="3009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0" name="Rectangle 317"/>
          <p:cNvSpPr>
            <a:spLocks noChangeArrowheads="1"/>
          </p:cNvSpPr>
          <p:nvPr userDrawn="1"/>
        </p:nvSpPr>
        <p:spPr bwMode="auto">
          <a:xfrm>
            <a:off x="300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1" name="Rectangle 318"/>
          <p:cNvSpPr>
            <a:spLocks noChangeArrowheads="1"/>
          </p:cNvSpPr>
          <p:nvPr userDrawn="1"/>
        </p:nvSpPr>
        <p:spPr bwMode="auto">
          <a:xfrm>
            <a:off x="300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2" name="Rectangle 319"/>
          <p:cNvSpPr>
            <a:spLocks noChangeArrowheads="1"/>
          </p:cNvSpPr>
          <p:nvPr userDrawn="1"/>
        </p:nvSpPr>
        <p:spPr bwMode="auto">
          <a:xfrm>
            <a:off x="300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3" name="Rectangle 320"/>
          <p:cNvSpPr>
            <a:spLocks noChangeArrowheads="1"/>
          </p:cNvSpPr>
          <p:nvPr userDrawn="1"/>
        </p:nvSpPr>
        <p:spPr bwMode="auto">
          <a:xfrm>
            <a:off x="300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4" name="Rectangle 321"/>
          <p:cNvSpPr>
            <a:spLocks noChangeArrowheads="1"/>
          </p:cNvSpPr>
          <p:nvPr userDrawn="1"/>
        </p:nvSpPr>
        <p:spPr bwMode="auto">
          <a:xfrm>
            <a:off x="300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5" name="Rectangle 322"/>
          <p:cNvSpPr>
            <a:spLocks noChangeArrowheads="1"/>
          </p:cNvSpPr>
          <p:nvPr userDrawn="1"/>
        </p:nvSpPr>
        <p:spPr bwMode="auto">
          <a:xfrm>
            <a:off x="300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6" name="Rectangle 323"/>
          <p:cNvSpPr>
            <a:spLocks noChangeArrowheads="1"/>
          </p:cNvSpPr>
          <p:nvPr userDrawn="1"/>
        </p:nvSpPr>
        <p:spPr bwMode="auto">
          <a:xfrm>
            <a:off x="300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7" name="Rectangle 324"/>
          <p:cNvSpPr>
            <a:spLocks noChangeArrowheads="1"/>
          </p:cNvSpPr>
          <p:nvPr userDrawn="1"/>
        </p:nvSpPr>
        <p:spPr bwMode="auto">
          <a:xfrm>
            <a:off x="300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8" name="Rectangle 325"/>
          <p:cNvSpPr>
            <a:spLocks noChangeArrowheads="1"/>
          </p:cNvSpPr>
          <p:nvPr userDrawn="1"/>
        </p:nvSpPr>
        <p:spPr bwMode="auto">
          <a:xfrm>
            <a:off x="300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69" name="Rectangle 326"/>
          <p:cNvSpPr>
            <a:spLocks noChangeArrowheads="1"/>
          </p:cNvSpPr>
          <p:nvPr userDrawn="1"/>
        </p:nvSpPr>
        <p:spPr bwMode="auto">
          <a:xfrm>
            <a:off x="300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0" name="Rectangle 327"/>
          <p:cNvSpPr>
            <a:spLocks noChangeArrowheads="1"/>
          </p:cNvSpPr>
          <p:nvPr userDrawn="1"/>
        </p:nvSpPr>
        <p:spPr bwMode="auto">
          <a:xfrm>
            <a:off x="339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1" name="Rectangle 328"/>
          <p:cNvSpPr>
            <a:spLocks noChangeArrowheads="1"/>
          </p:cNvSpPr>
          <p:nvPr userDrawn="1"/>
        </p:nvSpPr>
        <p:spPr bwMode="auto">
          <a:xfrm>
            <a:off x="339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2" name="Rectangle 329"/>
          <p:cNvSpPr>
            <a:spLocks noChangeArrowheads="1"/>
          </p:cNvSpPr>
          <p:nvPr userDrawn="1"/>
        </p:nvSpPr>
        <p:spPr bwMode="auto">
          <a:xfrm>
            <a:off x="339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3" name="Rectangle 330"/>
          <p:cNvSpPr>
            <a:spLocks noChangeArrowheads="1"/>
          </p:cNvSpPr>
          <p:nvPr userDrawn="1"/>
        </p:nvSpPr>
        <p:spPr bwMode="auto">
          <a:xfrm>
            <a:off x="339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4" name="Rectangle 331"/>
          <p:cNvSpPr>
            <a:spLocks noChangeArrowheads="1"/>
          </p:cNvSpPr>
          <p:nvPr userDrawn="1"/>
        </p:nvSpPr>
        <p:spPr bwMode="auto">
          <a:xfrm>
            <a:off x="339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5" name="Rectangle 332"/>
          <p:cNvSpPr>
            <a:spLocks noChangeArrowheads="1"/>
          </p:cNvSpPr>
          <p:nvPr userDrawn="1"/>
        </p:nvSpPr>
        <p:spPr bwMode="auto">
          <a:xfrm>
            <a:off x="339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6" name="Rectangle 333"/>
          <p:cNvSpPr>
            <a:spLocks noChangeArrowheads="1"/>
          </p:cNvSpPr>
          <p:nvPr userDrawn="1"/>
        </p:nvSpPr>
        <p:spPr bwMode="auto">
          <a:xfrm>
            <a:off x="339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7" name="Rectangle 334"/>
          <p:cNvSpPr>
            <a:spLocks noChangeArrowheads="1"/>
          </p:cNvSpPr>
          <p:nvPr userDrawn="1"/>
        </p:nvSpPr>
        <p:spPr bwMode="auto">
          <a:xfrm>
            <a:off x="339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8" name="Rectangle 335"/>
          <p:cNvSpPr>
            <a:spLocks noChangeArrowheads="1"/>
          </p:cNvSpPr>
          <p:nvPr userDrawn="1"/>
        </p:nvSpPr>
        <p:spPr bwMode="auto">
          <a:xfrm>
            <a:off x="339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79" name="Rectangle 336"/>
          <p:cNvSpPr>
            <a:spLocks noChangeArrowheads="1"/>
          </p:cNvSpPr>
          <p:nvPr userDrawn="1"/>
        </p:nvSpPr>
        <p:spPr bwMode="auto">
          <a:xfrm>
            <a:off x="339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0" name="Rectangle 337"/>
          <p:cNvSpPr>
            <a:spLocks noChangeArrowheads="1"/>
          </p:cNvSpPr>
          <p:nvPr userDrawn="1"/>
        </p:nvSpPr>
        <p:spPr bwMode="auto">
          <a:xfrm>
            <a:off x="339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1" name="Rectangle 338"/>
          <p:cNvSpPr>
            <a:spLocks noChangeArrowheads="1"/>
          </p:cNvSpPr>
          <p:nvPr userDrawn="1"/>
        </p:nvSpPr>
        <p:spPr bwMode="auto">
          <a:xfrm>
            <a:off x="339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2" name="Rectangle 339"/>
          <p:cNvSpPr>
            <a:spLocks noChangeArrowheads="1"/>
          </p:cNvSpPr>
          <p:nvPr userDrawn="1"/>
        </p:nvSpPr>
        <p:spPr bwMode="auto">
          <a:xfrm>
            <a:off x="339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3" name="Rectangle 340"/>
          <p:cNvSpPr>
            <a:spLocks noChangeArrowheads="1"/>
          </p:cNvSpPr>
          <p:nvPr userDrawn="1"/>
        </p:nvSpPr>
        <p:spPr bwMode="auto">
          <a:xfrm>
            <a:off x="339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4" name="Rectangle 341"/>
          <p:cNvSpPr>
            <a:spLocks noChangeArrowheads="1"/>
          </p:cNvSpPr>
          <p:nvPr userDrawn="1"/>
        </p:nvSpPr>
        <p:spPr bwMode="auto">
          <a:xfrm>
            <a:off x="339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5" name="Rectangle 342"/>
          <p:cNvSpPr>
            <a:spLocks noChangeArrowheads="1"/>
          </p:cNvSpPr>
          <p:nvPr userDrawn="1"/>
        </p:nvSpPr>
        <p:spPr bwMode="auto">
          <a:xfrm>
            <a:off x="339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6" name="Rectangle 343"/>
          <p:cNvSpPr>
            <a:spLocks noChangeArrowheads="1"/>
          </p:cNvSpPr>
          <p:nvPr userDrawn="1"/>
        </p:nvSpPr>
        <p:spPr bwMode="auto">
          <a:xfrm>
            <a:off x="377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7" name="Rectangle 344"/>
          <p:cNvSpPr>
            <a:spLocks noChangeArrowheads="1"/>
          </p:cNvSpPr>
          <p:nvPr userDrawn="1"/>
        </p:nvSpPr>
        <p:spPr bwMode="auto">
          <a:xfrm>
            <a:off x="377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8" name="Rectangle 345"/>
          <p:cNvSpPr>
            <a:spLocks noChangeArrowheads="1"/>
          </p:cNvSpPr>
          <p:nvPr userDrawn="1"/>
        </p:nvSpPr>
        <p:spPr bwMode="auto">
          <a:xfrm>
            <a:off x="377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89" name="Rectangle 346"/>
          <p:cNvSpPr>
            <a:spLocks noChangeArrowheads="1"/>
          </p:cNvSpPr>
          <p:nvPr userDrawn="1"/>
        </p:nvSpPr>
        <p:spPr bwMode="auto">
          <a:xfrm>
            <a:off x="377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0" name="Rectangle 347"/>
          <p:cNvSpPr>
            <a:spLocks noChangeArrowheads="1"/>
          </p:cNvSpPr>
          <p:nvPr userDrawn="1"/>
        </p:nvSpPr>
        <p:spPr bwMode="auto">
          <a:xfrm>
            <a:off x="377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1" name="Rectangle 348"/>
          <p:cNvSpPr>
            <a:spLocks noChangeArrowheads="1"/>
          </p:cNvSpPr>
          <p:nvPr userDrawn="1"/>
        </p:nvSpPr>
        <p:spPr bwMode="auto">
          <a:xfrm>
            <a:off x="377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2" name="Rectangle 349"/>
          <p:cNvSpPr>
            <a:spLocks noChangeArrowheads="1"/>
          </p:cNvSpPr>
          <p:nvPr userDrawn="1"/>
        </p:nvSpPr>
        <p:spPr bwMode="auto">
          <a:xfrm>
            <a:off x="377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3" name="Rectangle 350"/>
          <p:cNvSpPr>
            <a:spLocks noChangeArrowheads="1"/>
          </p:cNvSpPr>
          <p:nvPr userDrawn="1"/>
        </p:nvSpPr>
        <p:spPr bwMode="auto">
          <a:xfrm>
            <a:off x="377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4" name="Rectangle 351"/>
          <p:cNvSpPr>
            <a:spLocks noChangeArrowheads="1"/>
          </p:cNvSpPr>
          <p:nvPr userDrawn="1"/>
        </p:nvSpPr>
        <p:spPr bwMode="auto">
          <a:xfrm>
            <a:off x="377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5" name="Rectangle 352"/>
          <p:cNvSpPr>
            <a:spLocks noChangeArrowheads="1"/>
          </p:cNvSpPr>
          <p:nvPr userDrawn="1"/>
        </p:nvSpPr>
        <p:spPr bwMode="auto">
          <a:xfrm>
            <a:off x="377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6" name="Rectangle 353"/>
          <p:cNvSpPr>
            <a:spLocks noChangeArrowheads="1"/>
          </p:cNvSpPr>
          <p:nvPr userDrawn="1"/>
        </p:nvSpPr>
        <p:spPr bwMode="auto">
          <a:xfrm>
            <a:off x="377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7" name="Rectangle 354"/>
          <p:cNvSpPr>
            <a:spLocks noChangeArrowheads="1"/>
          </p:cNvSpPr>
          <p:nvPr userDrawn="1"/>
        </p:nvSpPr>
        <p:spPr bwMode="auto">
          <a:xfrm>
            <a:off x="377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8" name="Rectangle 355"/>
          <p:cNvSpPr>
            <a:spLocks noChangeArrowheads="1"/>
          </p:cNvSpPr>
          <p:nvPr userDrawn="1"/>
        </p:nvSpPr>
        <p:spPr bwMode="auto">
          <a:xfrm>
            <a:off x="377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99" name="Rectangle 356"/>
          <p:cNvSpPr>
            <a:spLocks noChangeArrowheads="1"/>
          </p:cNvSpPr>
          <p:nvPr userDrawn="1"/>
        </p:nvSpPr>
        <p:spPr bwMode="auto">
          <a:xfrm>
            <a:off x="377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0" name="Rectangle 357"/>
          <p:cNvSpPr>
            <a:spLocks noChangeArrowheads="1"/>
          </p:cNvSpPr>
          <p:nvPr userDrawn="1"/>
        </p:nvSpPr>
        <p:spPr bwMode="auto">
          <a:xfrm>
            <a:off x="377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1" name="Rectangle 358"/>
          <p:cNvSpPr>
            <a:spLocks noChangeArrowheads="1"/>
          </p:cNvSpPr>
          <p:nvPr userDrawn="1"/>
        </p:nvSpPr>
        <p:spPr bwMode="auto">
          <a:xfrm>
            <a:off x="377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2" name="Rectangle 359"/>
          <p:cNvSpPr>
            <a:spLocks noChangeArrowheads="1"/>
          </p:cNvSpPr>
          <p:nvPr userDrawn="1"/>
        </p:nvSpPr>
        <p:spPr bwMode="auto">
          <a:xfrm>
            <a:off x="415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3" name="Rectangle 360"/>
          <p:cNvSpPr>
            <a:spLocks noChangeArrowheads="1"/>
          </p:cNvSpPr>
          <p:nvPr userDrawn="1"/>
        </p:nvSpPr>
        <p:spPr bwMode="auto">
          <a:xfrm>
            <a:off x="415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4" name="Rectangle 361"/>
          <p:cNvSpPr>
            <a:spLocks noChangeArrowheads="1"/>
          </p:cNvSpPr>
          <p:nvPr userDrawn="1"/>
        </p:nvSpPr>
        <p:spPr bwMode="auto">
          <a:xfrm>
            <a:off x="415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5" name="Rectangle 362"/>
          <p:cNvSpPr>
            <a:spLocks noChangeArrowheads="1"/>
          </p:cNvSpPr>
          <p:nvPr userDrawn="1"/>
        </p:nvSpPr>
        <p:spPr bwMode="auto">
          <a:xfrm>
            <a:off x="415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6" name="Rectangle 363"/>
          <p:cNvSpPr>
            <a:spLocks noChangeArrowheads="1"/>
          </p:cNvSpPr>
          <p:nvPr userDrawn="1"/>
        </p:nvSpPr>
        <p:spPr bwMode="auto">
          <a:xfrm>
            <a:off x="415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7" name="Rectangle 364"/>
          <p:cNvSpPr>
            <a:spLocks noChangeArrowheads="1"/>
          </p:cNvSpPr>
          <p:nvPr userDrawn="1"/>
        </p:nvSpPr>
        <p:spPr bwMode="auto">
          <a:xfrm>
            <a:off x="415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8" name="Rectangle 365"/>
          <p:cNvSpPr>
            <a:spLocks noChangeArrowheads="1"/>
          </p:cNvSpPr>
          <p:nvPr userDrawn="1"/>
        </p:nvSpPr>
        <p:spPr bwMode="auto">
          <a:xfrm>
            <a:off x="415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09" name="Rectangle 366"/>
          <p:cNvSpPr>
            <a:spLocks noChangeArrowheads="1"/>
          </p:cNvSpPr>
          <p:nvPr userDrawn="1"/>
        </p:nvSpPr>
        <p:spPr bwMode="auto">
          <a:xfrm>
            <a:off x="415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0" name="Rectangle 367"/>
          <p:cNvSpPr>
            <a:spLocks noChangeArrowheads="1"/>
          </p:cNvSpPr>
          <p:nvPr userDrawn="1"/>
        </p:nvSpPr>
        <p:spPr bwMode="auto">
          <a:xfrm>
            <a:off x="415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1" name="Rectangle 368"/>
          <p:cNvSpPr>
            <a:spLocks noChangeArrowheads="1"/>
          </p:cNvSpPr>
          <p:nvPr userDrawn="1"/>
        </p:nvSpPr>
        <p:spPr bwMode="auto">
          <a:xfrm>
            <a:off x="415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2" name="Rectangle 369"/>
          <p:cNvSpPr>
            <a:spLocks noChangeArrowheads="1"/>
          </p:cNvSpPr>
          <p:nvPr userDrawn="1"/>
        </p:nvSpPr>
        <p:spPr bwMode="auto">
          <a:xfrm>
            <a:off x="415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3" name="Rectangle 370"/>
          <p:cNvSpPr>
            <a:spLocks noChangeArrowheads="1"/>
          </p:cNvSpPr>
          <p:nvPr userDrawn="1"/>
        </p:nvSpPr>
        <p:spPr bwMode="auto">
          <a:xfrm>
            <a:off x="415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4" name="Rectangle 371"/>
          <p:cNvSpPr>
            <a:spLocks noChangeArrowheads="1"/>
          </p:cNvSpPr>
          <p:nvPr userDrawn="1"/>
        </p:nvSpPr>
        <p:spPr bwMode="auto">
          <a:xfrm>
            <a:off x="415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5" name="Rectangle 372"/>
          <p:cNvSpPr>
            <a:spLocks noChangeArrowheads="1"/>
          </p:cNvSpPr>
          <p:nvPr userDrawn="1"/>
        </p:nvSpPr>
        <p:spPr bwMode="auto">
          <a:xfrm>
            <a:off x="415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6" name="Rectangle 373"/>
          <p:cNvSpPr>
            <a:spLocks noChangeArrowheads="1"/>
          </p:cNvSpPr>
          <p:nvPr userDrawn="1"/>
        </p:nvSpPr>
        <p:spPr bwMode="auto">
          <a:xfrm>
            <a:off x="415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7" name="Rectangle 374"/>
          <p:cNvSpPr>
            <a:spLocks noChangeArrowheads="1"/>
          </p:cNvSpPr>
          <p:nvPr userDrawn="1"/>
        </p:nvSpPr>
        <p:spPr bwMode="auto">
          <a:xfrm>
            <a:off x="415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8" name="Rectangle 375"/>
          <p:cNvSpPr>
            <a:spLocks noChangeArrowheads="1"/>
          </p:cNvSpPr>
          <p:nvPr userDrawn="1"/>
        </p:nvSpPr>
        <p:spPr bwMode="auto">
          <a:xfrm>
            <a:off x="453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19" name="Rectangle 376"/>
          <p:cNvSpPr>
            <a:spLocks noChangeArrowheads="1"/>
          </p:cNvSpPr>
          <p:nvPr userDrawn="1"/>
        </p:nvSpPr>
        <p:spPr bwMode="auto">
          <a:xfrm>
            <a:off x="453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0" name="Rectangle 377"/>
          <p:cNvSpPr>
            <a:spLocks noChangeArrowheads="1"/>
          </p:cNvSpPr>
          <p:nvPr userDrawn="1"/>
        </p:nvSpPr>
        <p:spPr bwMode="auto">
          <a:xfrm>
            <a:off x="453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1" name="Rectangle 378"/>
          <p:cNvSpPr>
            <a:spLocks noChangeArrowheads="1"/>
          </p:cNvSpPr>
          <p:nvPr userDrawn="1"/>
        </p:nvSpPr>
        <p:spPr bwMode="auto">
          <a:xfrm>
            <a:off x="453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2" name="Rectangle 379"/>
          <p:cNvSpPr>
            <a:spLocks noChangeArrowheads="1"/>
          </p:cNvSpPr>
          <p:nvPr userDrawn="1"/>
        </p:nvSpPr>
        <p:spPr bwMode="auto">
          <a:xfrm>
            <a:off x="453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3" name="Rectangle 380"/>
          <p:cNvSpPr>
            <a:spLocks noChangeArrowheads="1"/>
          </p:cNvSpPr>
          <p:nvPr userDrawn="1"/>
        </p:nvSpPr>
        <p:spPr bwMode="auto">
          <a:xfrm>
            <a:off x="453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4" name="Rectangle 381"/>
          <p:cNvSpPr>
            <a:spLocks noChangeArrowheads="1"/>
          </p:cNvSpPr>
          <p:nvPr userDrawn="1"/>
        </p:nvSpPr>
        <p:spPr bwMode="auto">
          <a:xfrm>
            <a:off x="453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5" name="Rectangle 382"/>
          <p:cNvSpPr>
            <a:spLocks noChangeArrowheads="1"/>
          </p:cNvSpPr>
          <p:nvPr userDrawn="1"/>
        </p:nvSpPr>
        <p:spPr bwMode="auto">
          <a:xfrm>
            <a:off x="453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6" name="Rectangle 383"/>
          <p:cNvSpPr>
            <a:spLocks noChangeArrowheads="1"/>
          </p:cNvSpPr>
          <p:nvPr userDrawn="1"/>
        </p:nvSpPr>
        <p:spPr bwMode="auto">
          <a:xfrm>
            <a:off x="453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7" name="Rectangle 384"/>
          <p:cNvSpPr>
            <a:spLocks noChangeArrowheads="1"/>
          </p:cNvSpPr>
          <p:nvPr userDrawn="1"/>
        </p:nvSpPr>
        <p:spPr bwMode="auto">
          <a:xfrm>
            <a:off x="453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8" name="Rectangle 385"/>
          <p:cNvSpPr>
            <a:spLocks noChangeArrowheads="1"/>
          </p:cNvSpPr>
          <p:nvPr userDrawn="1"/>
        </p:nvSpPr>
        <p:spPr bwMode="auto">
          <a:xfrm>
            <a:off x="453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29" name="Rectangle 386"/>
          <p:cNvSpPr>
            <a:spLocks noChangeArrowheads="1"/>
          </p:cNvSpPr>
          <p:nvPr userDrawn="1"/>
        </p:nvSpPr>
        <p:spPr bwMode="auto">
          <a:xfrm>
            <a:off x="453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0" name="Rectangle 387"/>
          <p:cNvSpPr>
            <a:spLocks noChangeArrowheads="1"/>
          </p:cNvSpPr>
          <p:nvPr userDrawn="1"/>
        </p:nvSpPr>
        <p:spPr bwMode="auto">
          <a:xfrm>
            <a:off x="453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1" name="Rectangle 388"/>
          <p:cNvSpPr>
            <a:spLocks noChangeArrowheads="1"/>
          </p:cNvSpPr>
          <p:nvPr userDrawn="1"/>
        </p:nvSpPr>
        <p:spPr bwMode="auto">
          <a:xfrm>
            <a:off x="453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2" name="Rectangle 389"/>
          <p:cNvSpPr>
            <a:spLocks noChangeArrowheads="1"/>
          </p:cNvSpPr>
          <p:nvPr userDrawn="1"/>
        </p:nvSpPr>
        <p:spPr bwMode="auto">
          <a:xfrm>
            <a:off x="453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3" name="Rectangle 390"/>
          <p:cNvSpPr>
            <a:spLocks noChangeArrowheads="1"/>
          </p:cNvSpPr>
          <p:nvPr userDrawn="1"/>
        </p:nvSpPr>
        <p:spPr bwMode="auto">
          <a:xfrm>
            <a:off x="453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4" name="Rectangle 391"/>
          <p:cNvSpPr>
            <a:spLocks noChangeArrowheads="1"/>
          </p:cNvSpPr>
          <p:nvPr userDrawn="1"/>
        </p:nvSpPr>
        <p:spPr bwMode="auto">
          <a:xfrm>
            <a:off x="491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5" name="Rectangle 392"/>
          <p:cNvSpPr>
            <a:spLocks noChangeArrowheads="1"/>
          </p:cNvSpPr>
          <p:nvPr userDrawn="1"/>
        </p:nvSpPr>
        <p:spPr bwMode="auto">
          <a:xfrm>
            <a:off x="491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6" name="Rectangle 393"/>
          <p:cNvSpPr>
            <a:spLocks noChangeArrowheads="1"/>
          </p:cNvSpPr>
          <p:nvPr userDrawn="1"/>
        </p:nvSpPr>
        <p:spPr bwMode="auto">
          <a:xfrm>
            <a:off x="491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7" name="Rectangle 394"/>
          <p:cNvSpPr>
            <a:spLocks noChangeArrowheads="1"/>
          </p:cNvSpPr>
          <p:nvPr userDrawn="1"/>
        </p:nvSpPr>
        <p:spPr bwMode="auto">
          <a:xfrm>
            <a:off x="491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8" name="Rectangle 395"/>
          <p:cNvSpPr>
            <a:spLocks noChangeArrowheads="1"/>
          </p:cNvSpPr>
          <p:nvPr userDrawn="1"/>
        </p:nvSpPr>
        <p:spPr bwMode="auto">
          <a:xfrm>
            <a:off x="491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39" name="Rectangle 396"/>
          <p:cNvSpPr>
            <a:spLocks noChangeArrowheads="1"/>
          </p:cNvSpPr>
          <p:nvPr userDrawn="1"/>
        </p:nvSpPr>
        <p:spPr bwMode="auto">
          <a:xfrm>
            <a:off x="491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0" name="Rectangle 397"/>
          <p:cNvSpPr>
            <a:spLocks noChangeArrowheads="1"/>
          </p:cNvSpPr>
          <p:nvPr userDrawn="1"/>
        </p:nvSpPr>
        <p:spPr bwMode="auto">
          <a:xfrm>
            <a:off x="491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1" name="Rectangle 398"/>
          <p:cNvSpPr>
            <a:spLocks noChangeArrowheads="1"/>
          </p:cNvSpPr>
          <p:nvPr userDrawn="1"/>
        </p:nvSpPr>
        <p:spPr bwMode="auto">
          <a:xfrm>
            <a:off x="491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2" name="Rectangle 399"/>
          <p:cNvSpPr>
            <a:spLocks noChangeArrowheads="1"/>
          </p:cNvSpPr>
          <p:nvPr userDrawn="1"/>
        </p:nvSpPr>
        <p:spPr bwMode="auto">
          <a:xfrm>
            <a:off x="491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3" name="Rectangle 400"/>
          <p:cNvSpPr>
            <a:spLocks noChangeArrowheads="1"/>
          </p:cNvSpPr>
          <p:nvPr userDrawn="1"/>
        </p:nvSpPr>
        <p:spPr bwMode="auto">
          <a:xfrm>
            <a:off x="491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4" name="Rectangle 401"/>
          <p:cNvSpPr>
            <a:spLocks noChangeArrowheads="1"/>
          </p:cNvSpPr>
          <p:nvPr userDrawn="1"/>
        </p:nvSpPr>
        <p:spPr bwMode="auto">
          <a:xfrm>
            <a:off x="491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5" name="Rectangle 402"/>
          <p:cNvSpPr>
            <a:spLocks noChangeArrowheads="1"/>
          </p:cNvSpPr>
          <p:nvPr userDrawn="1"/>
        </p:nvSpPr>
        <p:spPr bwMode="auto">
          <a:xfrm>
            <a:off x="491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6" name="Rectangle 403"/>
          <p:cNvSpPr>
            <a:spLocks noChangeArrowheads="1"/>
          </p:cNvSpPr>
          <p:nvPr userDrawn="1"/>
        </p:nvSpPr>
        <p:spPr bwMode="auto">
          <a:xfrm>
            <a:off x="491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7" name="Rectangle 404"/>
          <p:cNvSpPr>
            <a:spLocks noChangeArrowheads="1"/>
          </p:cNvSpPr>
          <p:nvPr userDrawn="1"/>
        </p:nvSpPr>
        <p:spPr bwMode="auto">
          <a:xfrm>
            <a:off x="491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 name="Rectangle 405"/>
          <p:cNvSpPr>
            <a:spLocks noChangeArrowheads="1"/>
          </p:cNvSpPr>
          <p:nvPr userDrawn="1"/>
        </p:nvSpPr>
        <p:spPr bwMode="auto">
          <a:xfrm>
            <a:off x="491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9" name="Rectangle 406"/>
          <p:cNvSpPr>
            <a:spLocks noChangeArrowheads="1"/>
          </p:cNvSpPr>
          <p:nvPr userDrawn="1"/>
        </p:nvSpPr>
        <p:spPr bwMode="auto">
          <a:xfrm>
            <a:off x="491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0" name="Rectangle 407"/>
          <p:cNvSpPr>
            <a:spLocks noChangeArrowheads="1"/>
          </p:cNvSpPr>
          <p:nvPr userDrawn="1"/>
        </p:nvSpPr>
        <p:spPr bwMode="auto">
          <a:xfrm>
            <a:off x="529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1" name="Rectangle 408"/>
          <p:cNvSpPr>
            <a:spLocks noChangeArrowheads="1"/>
          </p:cNvSpPr>
          <p:nvPr userDrawn="1"/>
        </p:nvSpPr>
        <p:spPr bwMode="auto">
          <a:xfrm>
            <a:off x="529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2" name="Rectangle 409"/>
          <p:cNvSpPr>
            <a:spLocks noChangeArrowheads="1"/>
          </p:cNvSpPr>
          <p:nvPr userDrawn="1"/>
        </p:nvSpPr>
        <p:spPr bwMode="auto">
          <a:xfrm>
            <a:off x="529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3" name="Rectangle 410"/>
          <p:cNvSpPr>
            <a:spLocks noChangeArrowheads="1"/>
          </p:cNvSpPr>
          <p:nvPr userDrawn="1"/>
        </p:nvSpPr>
        <p:spPr bwMode="auto">
          <a:xfrm>
            <a:off x="529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4" name="Rectangle 411"/>
          <p:cNvSpPr>
            <a:spLocks noChangeArrowheads="1"/>
          </p:cNvSpPr>
          <p:nvPr userDrawn="1"/>
        </p:nvSpPr>
        <p:spPr bwMode="auto">
          <a:xfrm>
            <a:off x="529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5" name="Rectangle 412"/>
          <p:cNvSpPr>
            <a:spLocks noChangeArrowheads="1"/>
          </p:cNvSpPr>
          <p:nvPr userDrawn="1"/>
        </p:nvSpPr>
        <p:spPr bwMode="auto">
          <a:xfrm>
            <a:off x="529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6" name="Rectangle 413"/>
          <p:cNvSpPr>
            <a:spLocks noChangeArrowheads="1"/>
          </p:cNvSpPr>
          <p:nvPr userDrawn="1"/>
        </p:nvSpPr>
        <p:spPr bwMode="auto">
          <a:xfrm>
            <a:off x="529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7" name="Rectangle 414"/>
          <p:cNvSpPr>
            <a:spLocks noChangeArrowheads="1"/>
          </p:cNvSpPr>
          <p:nvPr userDrawn="1"/>
        </p:nvSpPr>
        <p:spPr bwMode="auto">
          <a:xfrm>
            <a:off x="529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8" name="Rectangle 415"/>
          <p:cNvSpPr>
            <a:spLocks noChangeArrowheads="1"/>
          </p:cNvSpPr>
          <p:nvPr userDrawn="1"/>
        </p:nvSpPr>
        <p:spPr bwMode="auto">
          <a:xfrm>
            <a:off x="529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59" name="Rectangle 416"/>
          <p:cNvSpPr>
            <a:spLocks noChangeArrowheads="1"/>
          </p:cNvSpPr>
          <p:nvPr userDrawn="1"/>
        </p:nvSpPr>
        <p:spPr bwMode="auto">
          <a:xfrm>
            <a:off x="529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0" name="Rectangle 417"/>
          <p:cNvSpPr>
            <a:spLocks noChangeArrowheads="1"/>
          </p:cNvSpPr>
          <p:nvPr userDrawn="1"/>
        </p:nvSpPr>
        <p:spPr bwMode="auto">
          <a:xfrm>
            <a:off x="529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1" name="Rectangle 418"/>
          <p:cNvSpPr>
            <a:spLocks noChangeArrowheads="1"/>
          </p:cNvSpPr>
          <p:nvPr userDrawn="1"/>
        </p:nvSpPr>
        <p:spPr bwMode="auto">
          <a:xfrm>
            <a:off x="529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2" name="Rectangle 419"/>
          <p:cNvSpPr>
            <a:spLocks noChangeArrowheads="1"/>
          </p:cNvSpPr>
          <p:nvPr userDrawn="1"/>
        </p:nvSpPr>
        <p:spPr bwMode="auto">
          <a:xfrm>
            <a:off x="529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3" name="Rectangle 420"/>
          <p:cNvSpPr>
            <a:spLocks noChangeArrowheads="1"/>
          </p:cNvSpPr>
          <p:nvPr userDrawn="1"/>
        </p:nvSpPr>
        <p:spPr bwMode="auto">
          <a:xfrm>
            <a:off x="529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4" name="Rectangle 421"/>
          <p:cNvSpPr>
            <a:spLocks noChangeArrowheads="1"/>
          </p:cNvSpPr>
          <p:nvPr userDrawn="1"/>
        </p:nvSpPr>
        <p:spPr bwMode="auto">
          <a:xfrm>
            <a:off x="529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5" name="Rectangle 422"/>
          <p:cNvSpPr>
            <a:spLocks noChangeArrowheads="1"/>
          </p:cNvSpPr>
          <p:nvPr userDrawn="1"/>
        </p:nvSpPr>
        <p:spPr bwMode="auto">
          <a:xfrm>
            <a:off x="529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6" name="Rectangle 423"/>
          <p:cNvSpPr>
            <a:spLocks noChangeArrowheads="1"/>
          </p:cNvSpPr>
          <p:nvPr userDrawn="1"/>
        </p:nvSpPr>
        <p:spPr bwMode="auto">
          <a:xfrm>
            <a:off x="567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7" name="Rectangle 424"/>
          <p:cNvSpPr>
            <a:spLocks noChangeArrowheads="1"/>
          </p:cNvSpPr>
          <p:nvPr userDrawn="1"/>
        </p:nvSpPr>
        <p:spPr bwMode="auto">
          <a:xfrm>
            <a:off x="567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8" name="Rectangle 425"/>
          <p:cNvSpPr>
            <a:spLocks noChangeArrowheads="1"/>
          </p:cNvSpPr>
          <p:nvPr userDrawn="1"/>
        </p:nvSpPr>
        <p:spPr bwMode="auto">
          <a:xfrm>
            <a:off x="567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69" name="Rectangle 426"/>
          <p:cNvSpPr>
            <a:spLocks noChangeArrowheads="1"/>
          </p:cNvSpPr>
          <p:nvPr userDrawn="1"/>
        </p:nvSpPr>
        <p:spPr bwMode="auto">
          <a:xfrm>
            <a:off x="567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0" name="Rectangle 427"/>
          <p:cNvSpPr>
            <a:spLocks noChangeArrowheads="1"/>
          </p:cNvSpPr>
          <p:nvPr userDrawn="1"/>
        </p:nvSpPr>
        <p:spPr bwMode="auto">
          <a:xfrm>
            <a:off x="5676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1" name="Rectangle 428"/>
          <p:cNvSpPr>
            <a:spLocks noChangeArrowheads="1"/>
          </p:cNvSpPr>
          <p:nvPr userDrawn="1"/>
        </p:nvSpPr>
        <p:spPr bwMode="auto">
          <a:xfrm>
            <a:off x="5676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2" name="Rectangle 429"/>
          <p:cNvSpPr>
            <a:spLocks noChangeArrowheads="1"/>
          </p:cNvSpPr>
          <p:nvPr userDrawn="1"/>
        </p:nvSpPr>
        <p:spPr bwMode="auto">
          <a:xfrm>
            <a:off x="567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3" name="Rectangle 430"/>
          <p:cNvSpPr>
            <a:spLocks noChangeArrowheads="1"/>
          </p:cNvSpPr>
          <p:nvPr userDrawn="1"/>
        </p:nvSpPr>
        <p:spPr bwMode="auto">
          <a:xfrm>
            <a:off x="567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4" name="Rectangle 431"/>
          <p:cNvSpPr>
            <a:spLocks noChangeArrowheads="1"/>
          </p:cNvSpPr>
          <p:nvPr userDrawn="1"/>
        </p:nvSpPr>
        <p:spPr bwMode="auto">
          <a:xfrm>
            <a:off x="567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5" name="Rectangle 432"/>
          <p:cNvSpPr>
            <a:spLocks noChangeArrowheads="1"/>
          </p:cNvSpPr>
          <p:nvPr userDrawn="1"/>
        </p:nvSpPr>
        <p:spPr bwMode="auto">
          <a:xfrm>
            <a:off x="567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6" name="Rectangle 433"/>
          <p:cNvSpPr>
            <a:spLocks noChangeArrowheads="1"/>
          </p:cNvSpPr>
          <p:nvPr userDrawn="1"/>
        </p:nvSpPr>
        <p:spPr bwMode="auto">
          <a:xfrm>
            <a:off x="567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7" name="Rectangle 434"/>
          <p:cNvSpPr>
            <a:spLocks noChangeArrowheads="1"/>
          </p:cNvSpPr>
          <p:nvPr userDrawn="1"/>
        </p:nvSpPr>
        <p:spPr bwMode="auto">
          <a:xfrm>
            <a:off x="567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8" name="Rectangle 435"/>
          <p:cNvSpPr>
            <a:spLocks noChangeArrowheads="1"/>
          </p:cNvSpPr>
          <p:nvPr userDrawn="1"/>
        </p:nvSpPr>
        <p:spPr bwMode="auto">
          <a:xfrm>
            <a:off x="567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79" name="Rectangle 436"/>
          <p:cNvSpPr>
            <a:spLocks noChangeArrowheads="1"/>
          </p:cNvSpPr>
          <p:nvPr userDrawn="1"/>
        </p:nvSpPr>
        <p:spPr bwMode="auto">
          <a:xfrm>
            <a:off x="567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0" name="Rectangle 437"/>
          <p:cNvSpPr>
            <a:spLocks noChangeArrowheads="1"/>
          </p:cNvSpPr>
          <p:nvPr userDrawn="1"/>
        </p:nvSpPr>
        <p:spPr bwMode="auto">
          <a:xfrm>
            <a:off x="567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1" name="Rectangle 438"/>
          <p:cNvSpPr>
            <a:spLocks noChangeArrowheads="1"/>
          </p:cNvSpPr>
          <p:nvPr userDrawn="1"/>
        </p:nvSpPr>
        <p:spPr bwMode="auto">
          <a:xfrm>
            <a:off x="567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2" name="Rectangle 439"/>
          <p:cNvSpPr>
            <a:spLocks noChangeArrowheads="1"/>
          </p:cNvSpPr>
          <p:nvPr userDrawn="1"/>
        </p:nvSpPr>
        <p:spPr bwMode="auto">
          <a:xfrm>
            <a:off x="605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3" name="Rectangle 440"/>
          <p:cNvSpPr>
            <a:spLocks noChangeArrowheads="1"/>
          </p:cNvSpPr>
          <p:nvPr userDrawn="1"/>
        </p:nvSpPr>
        <p:spPr bwMode="auto">
          <a:xfrm>
            <a:off x="605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4" name="Rectangle 441"/>
          <p:cNvSpPr>
            <a:spLocks noChangeArrowheads="1"/>
          </p:cNvSpPr>
          <p:nvPr userDrawn="1"/>
        </p:nvSpPr>
        <p:spPr bwMode="auto">
          <a:xfrm>
            <a:off x="6057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5" name="Rectangle 442"/>
          <p:cNvSpPr>
            <a:spLocks noChangeArrowheads="1"/>
          </p:cNvSpPr>
          <p:nvPr userDrawn="1"/>
        </p:nvSpPr>
        <p:spPr bwMode="auto">
          <a:xfrm>
            <a:off x="605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6" name="Rectangle 443"/>
          <p:cNvSpPr>
            <a:spLocks noChangeArrowheads="1"/>
          </p:cNvSpPr>
          <p:nvPr userDrawn="1"/>
        </p:nvSpPr>
        <p:spPr bwMode="auto">
          <a:xfrm>
            <a:off x="605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7" name="Rectangle 444"/>
          <p:cNvSpPr>
            <a:spLocks noChangeArrowheads="1"/>
          </p:cNvSpPr>
          <p:nvPr userDrawn="1"/>
        </p:nvSpPr>
        <p:spPr bwMode="auto">
          <a:xfrm>
            <a:off x="605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8" name="Rectangle 445"/>
          <p:cNvSpPr>
            <a:spLocks noChangeArrowheads="1"/>
          </p:cNvSpPr>
          <p:nvPr userDrawn="1"/>
        </p:nvSpPr>
        <p:spPr bwMode="auto">
          <a:xfrm>
            <a:off x="605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89" name="Rectangle 446"/>
          <p:cNvSpPr>
            <a:spLocks noChangeArrowheads="1"/>
          </p:cNvSpPr>
          <p:nvPr userDrawn="1"/>
        </p:nvSpPr>
        <p:spPr bwMode="auto">
          <a:xfrm>
            <a:off x="605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0" name="Rectangle 447"/>
          <p:cNvSpPr>
            <a:spLocks noChangeArrowheads="1"/>
          </p:cNvSpPr>
          <p:nvPr userDrawn="1"/>
        </p:nvSpPr>
        <p:spPr bwMode="auto">
          <a:xfrm>
            <a:off x="605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1" name="Rectangle 448"/>
          <p:cNvSpPr>
            <a:spLocks noChangeArrowheads="1"/>
          </p:cNvSpPr>
          <p:nvPr userDrawn="1"/>
        </p:nvSpPr>
        <p:spPr bwMode="auto">
          <a:xfrm>
            <a:off x="605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2" name="Rectangle 449"/>
          <p:cNvSpPr>
            <a:spLocks noChangeArrowheads="1"/>
          </p:cNvSpPr>
          <p:nvPr userDrawn="1"/>
        </p:nvSpPr>
        <p:spPr bwMode="auto">
          <a:xfrm>
            <a:off x="605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3" name="Rectangle 450"/>
          <p:cNvSpPr>
            <a:spLocks noChangeArrowheads="1"/>
          </p:cNvSpPr>
          <p:nvPr userDrawn="1"/>
        </p:nvSpPr>
        <p:spPr bwMode="auto">
          <a:xfrm>
            <a:off x="605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4" name="Rectangle 451"/>
          <p:cNvSpPr>
            <a:spLocks noChangeArrowheads="1"/>
          </p:cNvSpPr>
          <p:nvPr userDrawn="1"/>
        </p:nvSpPr>
        <p:spPr bwMode="auto">
          <a:xfrm>
            <a:off x="605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5" name="Rectangle 452"/>
          <p:cNvSpPr>
            <a:spLocks noChangeArrowheads="1"/>
          </p:cNvSpPr>
          <p:nvPr userDrawn="1"/>
        </p:nvSpPr>
        <p:spPr bwMode="auto">
          <a:xfrm>
            <a:off x="605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6" name="Rectangle 453"/>
          <p:cNvSpPr>
            <a:spLocks noChangeArrowheads="1"/>
          </p:cNvSpPr>
          <p:nvPr userDrawn="1"/>
        </p:nvSpPr>
        <p:spPr bwMode="auto">
          <a:xfrm>
            <a:off x="605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7" name="Rectangle 454"/>
          <p:cNvSpPr>
            <a:spLocks noChangeArrowheads="1"/>
          </p:cNvSpPr>
          <p:nvPr userDrawn="1"/>
        </p:nvSpPr>
        <p:spPr bwMode="auto">
          <a:xfrm>
            <a:off x="605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8" name="Rectangle 455"/>
          <p:cNvSpPr>
            <a:spLocks noChangeArrowheads="1"/>
          </p:cNvSpPr>
          <p:nvPr userDrawn="1"/>
        </p:nvSpPr>
        <p:spPr bwMode="auto">
          <a:xfrm>
            <a:off x="643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99" name="Rectangle 456"/>
          <p:cNvSpPr>
            <a:spLocks noChangeArrowheads="1"/>
          </p:cNvSpPr>
          <p:nvPr userDrawn="1"/>
        </p:nvSpPr>
        <p:spPr bwMode="auto">
          <a:xfrm>
            <a:off x="643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0" name="Rectangle 457"/>
          <p:cNvSpPr>
            <a:spLocks noChangeArrowheads="1"/>
          </p:cNvSpPr>
          <p:nvPr userDrawn="1"/>
        </p:nvSpPr>
        <p:spPr bwMode="auto">
          <a:xfrm>
            <a:off x="643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1" name="Rectangle 458"/>
          <p:cNvSpPr>
            <a:spLocks noChangeArrowheads="1"/>
          </p:cNvSpPr>
          <p:nvPr userDrawn="1"/>
        </p:nvSpPr>
        <p:spPr bwMode="auto">
          <a:xfrm>
            <a:off x="643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2" name="Rectangle 459"/>
          <p:cNvSpPr>
            <a:spLocks noChangeArrowheads="1"/>
          </p:cNvSpPr>
          <p:nvPr userDrawn="1"/>
        </p:nvSpPr>
        <p:spPr bwMode="auto">
          <a:xfrm>
            <a:off x="6438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3" name="Rectangle 460"/>
          <p:cNvSpPr>
            <a:spLocks noChangeArrowheads="1"/>
          </p:cNvSpPr>
          <p:nvPr userDrawn="1"/>
        </p:nvSpPr>
        <p:spPr bwMode="auto">
          <a:xfrm>
            <a:off x="6438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4" name="Rectangle 461"/>
          <p:cNvSpPr>
            <a:spLocks noChangeArrowheads="1"/>
          </p:cNvSpPr>
          <p:nvPr userDrawn="1"/>
        </p:nvSpPr>
        <p:spPr bwMode="auto">
          <a:xfrm>
            <a:off x="643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5" name="Rectangle 462"/>
          <p:cNvSpPr>
            <a:spLocks noChangeArrowheads="1"/>
          </p:cNvSpPr>
          <p:nvPr userDrawn="1"/>
        </p:nvSpPr>
        <p:spPr bwMode="auto">
          <a:xfrm>
            <a:off x="643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6" name="Rectangle 463"/>
          <p:cNvSpPr>
            <a:spLocks noChangeArrowheads="1"/>
          </p:cNvSpPr>
          <p:nvPr userDrawn="1"/>
        </p:nvSpPr>
        <p:spPr bwMode="auto">
          <a:xfrm>
            <a:off x="643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7" name="Rectangle 464"/>
          <p:cNvSpPr>
            <a:spLocks noChangeArrowheads="1"/>
          </p:cNvSpPr>
          <p:nvPr userDrawn="1"/>
        </p:nvSpPr>
        <p:spPr bwMode="auto">
          <a:xfrm>
            <a:off x="643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8" name="Rectangle 465"/>
          <p:cNvSpPr>
            <a:spLocks noChangeArrowheads="1"/>
          </p:cNvSpPr>
          <p:nvPr userDrawn="1"/>
        </p:nvSpPr>
        <p:spPr bwMode="auto">
          <a:xfrm>
            <a:off x="643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09" name="Rectangle 466"/>
          <p:cNvSpPr>
            <a:spLocks noChangeArrowheads="1"/>
          </p:cNvSpPr>
          <p:nvPr userDrawn="1"/>
        </p:nvSpPr>
        <p:spPr bwMode="auto">
          <a:xfrm>
            <a:off x="643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0" name="Rectangle 467"/>
          <p:cNvSpPr>
            <a:spLocks noChangeArrowheads="1"/>
          </p:cNvSpPr>
          <p:nvPr userDrawn="1"/>
        </p:nvSpPr>
        <p:spPr bwMode="auto">
          <a:xfrm>
            <a:off x="643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1" name="Rectangle 468"/>
          <p:cNvSpPr>
            <a:spLocks noChangeArrowheads="1"/>
          </p:cNvSpPr>
          <p:nvPr userDrawn="1"/>
        </p:nvSpPr>
        <p:spPr bwMode="auto">
          <a:xfrm>
            <a:off x="643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2" name="Rectangle 469"/>
          <p:cNvSpPr>
            <a:spLocks noChangeArrowheads="1"/>
          </p:cNvSpPr>
          <p:nvPr userDrawn="1"/>
        </p:nvSpPr>
        <p:spPr bwMode="auto">
          <a:xfrm>
            <a:off x="643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3" name="Rectangle 470"/>
          <p:cNvSpPr>
            <a:spLocks noChangeArrowheads="1"/>
          </p:cNvSpPr>
          <p:nvPr userDrawn="1"/>
        </p:nvSpPr>
        <p:spPr bwMode="auto">
          <a:xfrm>
            <a:off x="643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4" name="Rectangle 471"/>
          <p:cNvSpPr>
            <a:spLocks noChangeArrowheads="1"/>
          </p:cNvSpPr>
          <p:nvPr userDrawn="1"/>
        </p:nvSpPr>
        <p:spPr bwMode="auto">
          <a:xfrm>
            <a:off x="681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5" name="Rectangle 472"/>
          <p:cNvSpPr>
            <a:spLocks noChangeArrowheads="1"/>
          </p:cNvSpPr>
          <p:nvPr userDrawn="1"/>
        </p:nvSpPr>
        <p:spPr bwMode="auto">
          <a:xfrm>
            <a:off x="681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6" name="Rectangle 473"/>
          <p:cNvSpPr>
            <a:spLocks noChangeArrowheads="1"/>
          </p:cNvSpPr>
          <p:nvPr userDrawn="1"/>
        </p:nvSpPr>
        <p:spPr bwMode="auto">
          <a:xfrm>
            <a:off x="681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7" name="Rectangle 474"/>
          <p:cNvSpPr>
            <a:spLocks noChangeArrowheads="1"/>
          </p:cNvSpPr>
          <p:nvPr userDrawn="1"/>
        </p:nvSpPr>
        <p:spPr bwMode="auto">
          <a:xfrm>
            <a:off x="681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8" name="Rectangle 475"/>
          <p:cNvSpPr>
            <a:spLocks noChangeArrowheads="1"/>
          </p:cNvSpPr>
          <p:nvPr userDrawn="1"/>
        </p:nvSpPr>
        <p:spPr bwMode="auto">
          <a:xfrm>
            <a:off x="6819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9" name="Rectangle 476"/>
          <p:cNvSpPr>
            <a:spLocks noChangeArrowheads="1"/>
          </p:cNvSpPr>
          <p:nvPr userDrawn="1"/>
        </p:nvSpPr>
        <p:spPr bwMode="auto">
          <a:xfrm>
            <a:off x="6819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0" name="Rectangle 477"/>
          <p:cNvSpPr>
            <a:spLocks noChangeArrowheads="1"/>
          </p:cNvSpPr>
          <p:nvPr userDrawn="1"/>
        </p:nvSpPr>
        <p:spPr bwMode="auto">
          <a:xfrm>
            <a:off x="681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1" name="Rectangle 478"/>
          <p:cNvSpPr>
            <a:spLocks noChangeArrowheads="1"/>
          </p:cNvSpPr>
          <p:nvPr userDrawn="1"/>
        </p:nvSpPr>
        <p:spPr bwMode="auto">
          <a:xfrm>
            <a:off x="681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2" name="Rectangle 479"/>
          <p:cNvSpPr>
            <a:spLocks noChangeArrowheads="1"/>
          </p:cNvSpPr>
          <p:nvPr userDrawn="1"/>
        </p:nvSpPr>
        <p:spPr bwMode="auto">
          <a:xfrm>
            <a:off x="681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3" name="Rectangle 480"/>
          <p:cNvSpPr>
            <a:spLocks noChangeArrowheads="1"/>
          </p:cNvSpPr>
          <p:nvPr userDrawn="1"/>
        </p:nvSpPr>
        <p:spPr bwMode="auto">
          <a:xfrm>
            <a:off x="681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4" name="Rectangle 481"/>
          <p:cNvSpPr>
            <a:spLocks noChangeArrowheads="1"/>
          </p:cNvSpPr>
          <p:nvPr userDrawn="1"/>
        </p:nvSpPr>
        <p:spPr bwMode="auto">
          <a:xfrm>
            <a:off x="681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5" name="Rectangle 482"/>
          <p:cNvSpPr>
            <a:spLocks noChangeArrowheads="1"/>
          </p:cNvSpPr>
          <p:nvPr userDrawn="1"/>
        </p:nvSpPr>
        <p:spPr bwMode="auto">
          <a:xfrm>
            <a:off x="681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6" name="Rectangle 483"/>
          <p:cNvSpPr>
            <a:spLocks noChangeArrowheads="1"/>
          </p:cNvSpPr>
          <p:nvPr userDrawn="1"/>
        </p:nvSpPr>
        <p:spPr bwMode="auto">
          <a:xfrm>
            <a:off x="681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7" name="Rectangle 484"/>
          <p:cNvSpPr>
            <a:spLocks noChangeArrowheads="1"/>
          </p:cNvSpPr>
          <p:nvPr userDrawn="1"/>
        </p:nvSpPr>
        <p:spPr bwMode="auto">
          <a:xfrm>
            <a:off x="681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8" name="Rectangle 485"/>
          <p:cNvSpPr>
            <a:spLocks noChangeArrowheads="1"/>
          </p:cNvSpPr>
          <p:nvPr userDrawn="1"/>
        </p:nvSpPr>
        <p:spPr bwMode="auto">
          <a:xfrm>
            <a:off x="681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29" name="Rectangle 486"/>
          <p:cNvSpPr>
            <a:spLocks noChangeArrowheads="1"/>
          </p:cNvSpPr>
          <p:nvPr userDrawn="1"/>
        </p:nvSpPr>
        <p:spPr bwMode="auto">
          <a:xfrm>
            <a:off x="681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0" name="Rectangle 487"/>
          <p:cNvSpPr>
            <a:spLocks noChangeArrowheads="1"/>
          </p:cNvSpPr>
          <p:nvPr userDrawn="1"/>
        </p:nvSpPr>
        <p:spPr bwMode="auto">
          <a:xfrm>
            <a:off x="720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1" name="Rectangle 488"/>
          <p:cNvSpPr>
            <a:spLocks noChangeArrowheads="1"/>
          </p:cNvSpPr>
          <p:nvPr userDrawn="1"/>
        </p:nvSpPr>
        <p:spPr bwMode="auto">
          <a:xfrm>
            <a:off x="720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2" name="Rectangle 489"/>
          <p:cNvSpPr>
            <a:spLocks noChangeArrowheads="1"/>
          </p:cNvSpPr>
          <p:nvPr userDrawn="1"/>
        </p:nvSpPr>
        <p:spPr bwMode="auto">
          <a:xfrm>
            <a:off x="720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3" name="Rectangle 490"/>
          <p:cNvSpPr>
            <a:spLocks noChangeArrowheads="1"/>
          </p:cNvSpPr>
          <p:nvPr userDrawn="1"/>
        </p:nvSpPr>
        <p:spPr bwMode="auto">
          <a:xfrm>
            <a:off x="720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4" name="Rectangle 491"/>
          <p:cNvSpPr>
            <a:spLocks noChangeArrowheads="1"/>
          </p:cNvSpPr>
          <p:nvPr userDrawn="1"/>
        </p:nvSpPr>
        <p:spPr bwMode="auto">
          <a:xfrm>
            <a:off x="720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5" name="Rectangle 492"/>
          <p:cNvSpPr>
            <a:spLocks noChangeArrowheads="1"/>
          </p:cNvSpPr>
          <p:nvPr userDrawn="1"/>
        </p:nvSpPr>
        <p:spPr bwMode="auto">
          <a:xfrm>
            <a:off x="720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6" name="Rectangle 493"/>
          <p:cNvSpPr>
            <a:spLocks noChangeArrowheads="1"/>
          </p:cNvSpPr>
          <p:nvPr userDrawn="1"/>
        </p:nvSpPr>
        <p:spPr bwMode="auto">
          <a:xfrm>
            <a:off x="720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7" name="Rectangle 494"/>
          <p:cNvSpPr>
            <a:spLocks noChangeArrowheads="1"/>
          </p:cNvSpPr>
          <p:nvPr userDrawn="1"/>
        </p:nvSpPr>
        <p:spPr bwMode="auto">
          <a:xfrm>
            <a:off x="720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8" name="Rectangle 495"/>
          <p:cNvSpPr>
            <a:spLocks noChangeArrowheads="1"/>
          </p:cNvSpPr>
          <p:nvPr userDrawn="1"/>
        </p:nvSpPr>
        <p:spPr bwMode="auto">
          <a:xfrm>
            <a:off x="720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39" name="Rectangle 496"/>
          <p:cNvSpPr>
            <a:spLocks noChangeArrowheads="1"/>
          </p:cNvSpPr>
          <p:nvPr userDrawn="1"/>
        </p:nvSpPr>
        <p:spPr bwMode="auto">
          <a:xfrm>
            <a:off x="720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0" name="Rectangle 497"/>
          <p:cNvSpPr>
            <a:spLocks noChangeArrowheads="1"/>
          </p:cNvSpPr>
          <p:nvPr userDrawn="1"/>
        </p:nvSpPr>
        <p:spPr bwMode="auto">
          <a:xfrm>
            <a:off x="720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1" name="Rectangle 498"/>
          <p:cNvSpPr>
            <a:spLocks noChangeArrowheads="1"/>
          </p:cNvSpPr>
          <p:nvPr userDrawn="1"/>
        </p:nvSpPr>
        <p:spPr bwMode="auto">
          <a:xfrm>
            <a:off x="720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2" name="Rectangle 499"/>
          <p:cNvSpPr>
            <a:spLocks noChangeArrowheads="1"/>
          </p:cNvSpPr>
          <p:nvPr userDrawn="1"/>
        </p:nvSpPr>
        <p:spPr bwMode="auto">
          <a:xfrm>
            <a:off x="720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3" name="Rectangle 500"/>
          <p:cNvSpPr>
            <a:spLocks noChangeArrowheads="1"/>
          </p:cNvSpPr>
          <p:nvPr userDrawn="1"/>
        </p:nvSpPr>
        <p:spPr bwMode="auto">
          <a:xfrm>
            <a:off x="720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4" name="Rectangle 501"/>
          <p:cNvSpPr>
            <a:spLocks noChangeArrowheads="1"/>
          </p:cNvSpPr>
          <p:nvPr userDrawn="1"/>
        </p:nvSpPr>
        <p:spPr bwMode="auto">
          <a:xfrm>
            <a:off x="720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5" name="Rectangle 502"/>
          <p:cNvSpPr>
            <a:spLocks noChangeArrowheads="1"/>
          </p:cNvSpPr>
          <p:nvPr userDrawn="1"/>
        </p:nvSpPr>
        <p:spPr bwMode="auto">
          <a:xfrm>
            <a:off x="720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6" name="Rectangle 503"/>
          <p:cNvSpPr>
            <a:spLocks noChangeArrowheads="1"/>
          </p:cNvSpPr>
          <p:nvPr userDrawn="1"/>
        </p:nvSpPr>
        <p:spPr bwMode="auto">
          <a:xfrm>
            <a:off x="758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7" name="Rectangle 504"/>
          <p:cNvSpPr>
            <a:spLocks noChangeArrowheads="1"/>
          </p:cNvSpPr>
          <p:nvPr userDrawn="1"/>
        </p:nvSpPr>
        <p:spPr bwMode="auto">
          <a:xfrm>
            <a:off x="758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8" name="Rectangle 505"/>
          <p:cNvSpPr>
            <a:spLocks noChangeArrowheads="1"/>
          </p:cNvSpPr>
          <p:nvPr userDrawn="1"/>
        </p:nvSpPr>
        <p:spPr bwMode="auto">
          <a:xfrm>
            <a:off x="758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49" name="Rectangle 506"/>
          <p:cNvSpPr>
            <a:spLocks noChangeArrowheads="1"/>
          </p:cNvSpPr>
          <p:nvPr userDrawn="1"/>
        </p:nvSpPr>
        <p:spPr bwMode="auto">
          <a:xfrm>
            <a:off x="758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0" name="Rectangle 507"/>
          <p:cNvSpPr>
            <a:spLocks noChangeArrowheads="1"/>
          </p:cNvSpPr>
          <p:nvPr userDrawn="1"/>
        </p:nvSpPr>
        <p:spPr bwMode="auto">
          <a:xfrm>
            <a:off x="758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1" name="Rectangle 508"/>
          <p:cNvSpPr>
            <a:spLocks noChangeArrowheads="1"/>
          </p:cNvSpPr>
          <p:nvPr userDrawn="1"/>
        </p:nvSpPr>
        <p:spPr bwMode="auto">
          <a:xfrm>
            <a:off x="758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2" name="Rectangle 509"/>
          <p:cNvSpPr>
            <a:spLocks noChangeArrowheads="1"/>
          </p:cNvSpPr>
          <p:nvPr userDrawn="1"/>
        </p:nvSpPr>
        <p:spPr bwMode="auto">
          <a:xfrm>
            <a:off x="758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3" name="Rectangle 510"/>
          <p:cNvSpPr>
            <a:spLocks noChangeArrowheads="1"/>
          </p:cNvSpPr>
          <p:nvPr userDrawn="1"/>
        </p:nvSpPr>
        <p:spPr bwMode="auto">
          <a:xfrm>
            <a:off x="758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4" name="Rectangle 511"/>
          <p:cNvSpPr>
            <a:spLocks noChangeArrowheads="1"/>
          </p:cNvSpPr>
          <p:nvPr userDrawn="1"/>
        </p:nvSpPr>
        <p:spPr bwMode="auto">
          <a:xfrm>
            <a:off x="758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5" name="Rectangle 512"/>
          <p:cNvSpPr>
            <a:spLocks noChangeArrowheads="1"/>
          </p:cNvSpPr>
          <p:nvPr userDrawn="1"/>
        </p:nvSpPr>
        <p:spPr bwMode="auto">
          <a:xfrm>
            <a:off x="758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6" name="Rectangle 513"/>
          <p:cNvSpPr>
            <a:spLocks noChangeArrowheads="1"/>
          </p:cNvSpPr>
          <p:nvPr userDrawn="1"/>
        </p:nvSpPr>
        <p:spPr bwMode="auto">
          <a:xfrm>
            <a:off x="758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7" name="Rectangle 514"/>
          <p:cNvSpPr>
            <a:spLocks noChangeArrowheads="1"/>
          </p:cNvSpPr>
          <p:nvPr userDrawn="1"/>
        </p:nvSpPr>
        <p:spPr bwMode="auto">
          <a:xfrm>
            <a:off x="758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8" name="Rectangle 515"/>
          <p:cNvSpPr>
            <a:spLocks noChangeArrowheads="1"/>
          </p:cNvSpPr>
          <p:nvPr userDrawn="1"/>
        </p:nvSpPr>
        <p:spPr bwMode="auto">
          <a:xfrm>
            <a:off x="758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9" name="Rectangle 516"/>
          <p:cNvSpPr>
            <a:spLocks noChangeArrowheads="1"/>
          </p:cNvSpPr>
          <p:nvPr userDrawn="1"/>
        </p:nvSpPr>
        <p:spPr bwMode="auto">
          <a:xfrm>
            <a:off x="758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0" name="Rectangle 517"/>
          <p:cNvSpPr>
            <a:spLocks noChangeArrowheads="1"/>
          </p:cNvSpPr>
          <p:nvPr userDrawn="1"/>
        </p:nvSpPr>
        <p:spPr bwMode="auto">
          <a:xfrm>
            <a:off x="758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1" name="Rectangle 518"/>
          <p:cNvSpPr>
            <a:spLocks noChangeArrowheads="1"/>
          </p:cNvSpPr>
          <p:nvPr userDrawn="1"/>
        </p:nvSpPr>
        <p:spPr bwMode="auto">
          <a:xfrm>
            <a:off x="758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2" name="Rectangle 519"/>
          <p:cNvSpPr>
            <a:spLocks noChangeArrowheads="1"/>
          </p:cNvSpPr>
          <p:nvPr userDrawn="1"/>
        </p:nvSpPr>
        <p:spPr bwMode="auto">
          <a:xfrm>
            <a:off x="796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3" name="Rectangle 520"/>
          <p:cNvSpPr>
            <a:spLocks noChangeArrowheads="1"/>
          </p:cNvSpPr>
          <p:nvPr userDrawn="1"/>
        </p:nvSpPr>
        <p:spPr bwMode="auto">
          <a:xfrm>
            <a:off x="796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4" name="Rectangle 521"/>
          <p:cNvSpPr>
            <a:spLocks noChangeArrowheads="1"/>
          </p:cNvSpPr>
          <p:nvPr userDrawn="1"/>
        </p:nvSpPr>
        <p:spPr bwMode="auto">
          <a:xfrm>
            <a:off x="796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5" name="Rectangle 522"/>
          <p:cNvSpPr>
            <a:spLocks noChangeArrowheads="1"/>
          </p:cNvSpPr>
          <p:nvPr userDrawn="1"/>
        </p:nvSpPr>
        <p:spPr bwMode="auto">
          <a:xfrm>
            <a:off x="796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6" name="Rectangle 523"/>
          <p:cNvSpPr>
            <a:spLocks noChangeArrowheads="1"/>
          </p:cNvSpPr>
          <p:nvPr userDrawn="1"/>
        </p:nvSpPr>
        <p:spPr bwMode="auto">
          <a:xfrm>
            <a:off x="796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7" name="Rectangle 524"/>
          <p:cNvSpPr>
            <a:spLocks noChangeArrowheads="1"/>
          </p:cNvSpPr>
          <p:nvPr userDrawn="1"/>
        </p:nvSpPr>
        <p:spPr bwMode="auto">
          <a:xfrm>
            <a:off x="796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8" name="Rectangle 525"/>
          <p:cNvSpPr>
            <a:spLocks noChangeArrowheads="1"/>
          </p:cNvSpPr>
          <p:nvPr userDrawn="1"/>
        </p:nvSpPr>
        <p:spPr bwMode="auto">
          <a:xfrm>
            <a:off x="796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69" name="Rectangle 526"/>
          <p:cNvSpPr>
            <a:spLocks noChangeArrowheads="1"/>
          </p:cNvSpPr>
          <p:nvPr userDrawn="1"/>
        </p:nvSpPr>
        <p:spPr bwMode="auto">
          <a:xfrm>
            <a:off x="796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0" name="Rectangle 527"/>
          <p:cNvSpPr>
            <a:spLocks noChangeArrowheads="1"/>
          </p:cNvSpPr>
          <p:nvPr userDrawn="1"/>
        </p:nvSpPr>
        <p:spPr bwMode="auto">
          <a:xfrm>
            <a:off x="796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1" name="Rectangle 528"/>
          <p:cNvSpPr>
            <a:spLocks noChangeArrowheads="1"/>
          </p:cNvSpPr>
          <p:nvPr userDrawn="1"/>
        </p:nvSpPr>
        <p:spPr bwMode="auto">
          <a:xfrm>
            <a:off x="796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2" name="Rectangle 529"/>
          <p:cNvSpPr>
            <a:spLocks noChangeArrowheads="1"/>
          </p:cNvSpPr>
          <p:nvPr userDrawn="1"/>
        </p:nvSpPr>
        <p:spPr bwMode="auto">
          <a:xfrm>
            <a:off x="796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3" name="Rectangle 530"/>
          <p:cNvSpPr>
            <a:spLocks noChangeArrowheads="1"/>
          </p:cNvSpPr>
          <p:nvPr userDrawn="1"/>
        </p:nvSpPr>
        <p:spPr bwMode="auto">
          <a:xfrm>
            <a:off x="796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4" name="Rectangle 531"/>
          <p:cNvSpPr>
            <a:spLocks noChangeArrowheads="1"/>
          </p:cNvSpPr>
          <p:nvPr userDrawn="1"/>
        </p:nvSpPr>
        <p:spPr bwMode="auto">
          <a:xfrm>
            <a:off x="796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5" name="Rectangle 532"/>
          <p:cNvSpPr>
            <a:spLocks noChangeArrowheads="1"/>
          </p:cNvSpPr>
          <p:nvPr userDrawn="1"/>
        </p:nvSpPr>
        <p:spPr bwMode="auto">
          <a:xfrm>
            <a:off x="796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6" name="Rectangle 533"/>
          <p:cNvSpPr>
            <a:spLocks noChangeArrowheads="1"/>
          </p:cNvSpPr>
          <p:nvPr userDrawn="1"/>
        </p:nvSpPr>
        <p:spPr bwMode="auto">
          <a:xfrm>
            <a:off x="796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7" name="Rectangle 534"/>
          <p:cNvSpPr>
            <a:spLocks noChangeArrowheads="1"/>
          </p:cNvSpPr>
          <p:nvPr userDrawn="1"/>
        </p:nvSpPr>
        <p:spPr bwMode="auto">
          <a:xfrm>
            <a:off x="796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8" name="Rectangle 535"/>
          <p:cNvSpPr>
            <a:spLocks noChangeArrowheads="1"/>
          </p:cNvSpPr>
          <p:nvPr userDrawn="1"/>
        </p:nvSpPr>
        <p:spPr bwMode="auto">
          <a:xfrm>
            <a:off x="834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79" name="Rectangle 536"/>
          <p:cNvSpPr>
            <a:spLocks noChangeArrowheads="1"/>
          </p:cNvSpPr>
          <p:nvPr userDrawn="1"/>
        </p:nvSpPr>
        <p:spPr bwMode="auto">
          <a:xfrm>
            <a:off x="834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0" name="Rectangle 537"/>
          <p:cNvSpPr>
            <a:spLocks noChangeArrowheads="1"/>
          </p:cNvSpPr>
          <p:nvPr userDrawn="1"/>
        </p:nvSpPr>
        <p:spPr bwMode="auto">
          <a:xfrm>
            <a:off x="834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1" name="Rectangle 538"/>
          <p:cNvSpPr>
            <a:spLocks noChangeArrowheads="1"/>
          </p:cNvSpPr>
          <p:nvPr userDrawn="1"/>
        </p:nvSpPr>
        <p:spPr bwMode="auto">
          <a:xfrm>
            <a:off x="834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2" name="Rectangle 539"/>
          <p:cNvSpPr>
            <a:spLocks noChangeArrowheads="1"/>
          </p:cNvSpPr>
          <p:nvPr userDrawn="1"/>
        </p:nvSpPr>
        <p:spPr bwMode="auto">
          <a:xfrm>
            <a:off x="834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3" name="Rectangle 540"/>
          <p:cNvSpPr>
            <a:spLocks noChangeArrowheads="1"/>
          </p:cNvSpPr>
          <p:nvPr userDrawn="1"/>
        </p:nvSpPr>
        <p:spPr bwMode="auto">
          <a:xfrm>
            <a:off x="834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4" name="Rectangle 541"/>
          <p:cNvSpPr>
            <a:spLocks noChangeArrowheads="1"/>
          </p:cNvSpPr>
          <p:nvPr userDrawn="1"/>
        </p:nvSpPr>
        <p:spPr bwMode="auto">
          <a:xfrm>
            <a:off x="834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5" name="Rectangle 542"/>
          <p:cNvSpPr>
            <a:spLocks noChangeArrowheads="1"/>
          </p:cNvSpPr>
          <p:nvPr userDrawn="1"/>
        </p:nvSpPr>
        <p:spPr bwMode="auto">
          <a:xfrm>
            <a:off x="834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6" name="Rectangle 543"/>
          <p:cNvSpPr>
            <a:spLocks noChangeArrowheads="1"/>
          </p:cNvSpPr>
          <p:nvPr userDrawn="1"/>
        </p:nvSpPr>
        <p:spPr bwMode="auto">
          <a:xfrm>
            <a:off x="834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7" name="Rectangle 544"/>
          <p:cNvSpPr>
            <a:spLocks noChangeArrowheads="1"/>
          </p:cNvSpPr>
          <p:nvPr userDrawn="1"/>
        </p:nvSpPr>
        <p:spPr bwMode="auto">
          <a:xfrm>
            <a:off x="834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8" name="Rectangle 545"/>
          <p:cNvSpPr>
            <a:spLocks noChangeArrowheads="1"/>
          </p:cNvSpPr>
          <p:nvPr userDrawn="1"/>
        </p:nvSpPr>
        <p:spPr bwMode="auto">
          <a:xfrm>
            <a:off x="834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89" name="Rectangle 546"/>
          <p:cNvSpPr>
            <a:spLocks noChangeArrowheads="1"/>
          </p:cNvSpPr>
          <p:nvPr userDrawn="1"/>
        </p:nvSpPr>
        <p:spPr bwMode="auto">
          <a:xfrm>
            <a:off x="834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0" name="Rectangle 547"/>
          <p:cNvSpPr>
            <a:spLocks noChangeArrowheads="1"/>
          </p:cNvSpPr>
          <p:nvPr userDrawn="1"/>
        </p:nvSpPr>
        <p:spPr bwMode="auto">
          <a:xfrm>
            <a:off x="834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1" name="Rectangle 548"/>
          <p:cNvSpPr>
            <a:spLocks noChangeArrowheads="1"/>
          </p:cNvSpPr>
          <p:nvPr userDrawn="1"/>
        </p:nvSpPr>
        <p:spPr bwMode="auto">
          <a:xfrm>
            <a:off x="834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2" name="Rectangle 549"/>
          <p:cNvSpPr>
            <a:spLocks noChangeArrowheads="1"/>
          </p:cNvSpPr>
          <p:nvPr userDrawn="1"/>
        </p:nvSpPr>
        <p:spPr bwMode="auto">
          <a:xfrm>
            <a:off x="834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3" name="Rectangle 550"/>
          <p:cNvSpPr>
            <a:spLocks noChangeArrowheads="1"/>
          </p:cNvSpPr>
          <p:nvPr userDrawn="1"/>
        </p:nvSpPr>
        <p:spPr bwMode="auto">
          <a:xfrm>
            <a:off x="834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4" name="Rectangle 551"/>
          <p:cNvSpPr>
            <a:spLocks noChangeArrowheads="1"/>
          </p:cNvSpPr>
          <p:nvPr userDrawn="1"/>
        </p:nvSpPr>
        <p:spPr bwMode="auto">
          <a:xfrm>
            <a:off x="872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5" name="Rectangle 552"/>
          <p:cNvSpPr>
            <a:spLocks noChangeArrowheads="1"/>
          </p:cNvSpPr>
          <p:nvPr userDrawn="1"/>
        </p:nvSpPr>
        <p:spPr bwMode="auto">
          <a:xfrm>
            <a:off x="872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6" name="Rectangle 553"/>
          <p:cNvSpPr>
            <a:spLocks noChangeArrowheads="1"/>
          </p:cNvSpPr>
          <p:nvPr userDrawn="1"/>
        </p:nvSpPr>
        <p:spPr bwMode="auto">
          <a:xfrm>
            <a:off x="872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7" name="Rectangle 554"/>
          <p:cNvSpPr>
            <a:spLocks noChangeArrowheads="1"/>
          </p:cNvSpPr>
          <p:nvPr userDrawn="1"/>
        </p:nvSpPr>
        <p:spPr bwMode="auto">
          <a:xfrm>
            <a:off x="872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8" name="Rectangle 555"/>
          <p:cNvSpPr>
            <a:spLocks noChangeArrowheads="1"/>
          </p:cNvSpPr>
          <p:nvPr userDrawn="1"/>
        </p:nvSpPr>
        <p:spPr bwMode="auto">
          <a:xfrm>
            <a:off x="872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99" name="Rectangle 556"/>
          <p:cNvSpPr>
            <a:spLocks noChangeArrowheads="1"/>
          </p:cNvSpPr>
          <p:nvPr userDrawn="1"/>
        </p:nvSpPr>
        <p:spPr bwMode="auto">
          <a:xfrm>
            <a:off x="872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0" name="Rectangle 557"/>
          <p:cNvSpPr>
            <a:spLocks noChangeArrowheads="1"/>
          </p:cNvSpPr>
          <p:nvPr userDrawn="1"/>
        </p:nvSpPr>
        <p:spPr bwMode="auto">
          <a:xfrm>
            <a:off x="872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1" name="Rectangle 558"/>
          <p:cNvSpPr>
            <a:spLocks noChangeArrowheads="1"/>
          </p:cNvSpPr>
          <p:nvPr userDrawn="1"/>
        </p:nvSpPr>
        <p:spPr bwMode="auto">
          <a:xfrm>
            <a:off x="872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2" name="Rectangle 559"/>
          <p:cNvSpPr>
            <a:spLocks noChangeArrowheads="1"/>
          </p:cNvSpPr>
          <p:nvPr userDrawn="1"/>
        </p:nvSpPr>
        <p:spPr bwMode="auto">
          <a:xfrm>
            <a:off x="872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3" name="Rectangle 560"/>
          <p:cNvSpPr>
            <a:spLocks noChangeArrowheads="1"/>
          </p:cNvSpPr>
          <p:nvPr userDrawn="1"/>
        </p:nvSpPr>
        <p:spPr bwMode="auto">
          <a:xfrm>
            <a:off x="872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4" name="Rectangle 561"/>
          <p:cNvSpPr>
            <a:spLocks noChangeArrowheads="1"/>
          </p:cNvSpPr>
          <p:nvPr userDrawn="1"/>
        </p:nvSpPr>
        <p:spPr bwMode="auto">
          <a:xfrm>
            <a:off x="872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5" name="Rectangle 562"/>
          <p:cNvSpPr>
            <a:spLocks noChangeArrowheads="1"/>
          </p:cNvSpPr>
          <p:nvPr userDrawn="1"/>
        </p:nvSpPr>
        <p:spPr bwMode="auto">
          <a:xfrm>
            <a:off x="872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6" name="Rectangle 563"/>
          <p:cNvSpPr>
            <a:spLocks noChangeArrowheads="1"/>
          </p:cNvSpPr>
          <p:nvPr userDrawn="1"/>
        </p:nvSpPr>
        <p:spPr bwMode="auto">
          <a:xfrm>
            <a:off x="872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7" name="Rectangle 564"/>
          <p:cNvSpPr>
            <a:spLocks noChangeArrowheads="1"/>
          </p:cNvSpPr>
          <p:nvPr userDrawn="1"/>
        </p:nvSpPr>
        <p:spPr bwMode="auto">
          <a:xfrm>
            <a:off x="872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8" name="Rectangle 565"/>
          <p:cNvSpPr>
            <a:spLocks noChangeArrowheads="1"/>
          </p:cNvSpPr>
          <p:nvPr userDrawn="1"/>
        </p:nvSpPr>
        <p:spPr bwMode="auto">
          <a:xfrm>
            <a:off x="872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09" name="Rectangle 566"/>
          <p:cNvSpPr>
            <a:spLocks noChangeArrowheads="1"/>
          </p:cNvSpPr>
          <p:nvPr userDrawn="1"/>
        </p:nvSpPr>
        <p:spPr bwMode="auto">
          <a:xfrm>
            <a:off x="872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0" name="Rectangle 567"/>
          <p:cNvSpPr>
            <a:spLocks noChangeArrowheads="1"/>
          </p:cNvSpPr>
          <p:nvPr userDrawn="1"/>
        </p:nvSpPr>
        <p:spPr bwMode="auto">
          <a:xfrm>
            <a:off x="45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1" name="Rectangle 568"/>
          <p:cNvSpPr>
            <a:spLocks noChangeArrowheads="1"/>
          </p:cNvSpPr>
          <p:nvPr userDrawn="1"/>
        </p:nvSpPr>
        <p:spPr bwMode="auto">
          <a:xfrm>
            <a:off x="45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2" name="Rectangle 569"/>
          <p:cNvSpPr>
            <a:spLocks noChangeArrowheads="1"/>
          </p:cNvSpPr>
          <p:nvPr userDrawn="1"/>
        </p:nvSpPr>
        <p:spPr bwMode="auto">
          <a:xfrm>
            <a:off x="45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3" name="Rectangle 570"/>
          <p:cNvSpPr>
            <a:spLocks noChangeArrowheads="1"/>
          </p:cNvSpPr>
          <p:nvPr userDrawn="1"/>
        </p:nvSpPr>
        <p:spPr bwMode="auto">
          <a:xfrm>
            <a:off x="45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4" name="Rectangle 571"/>
          <p:cNvSpPr>
            <a:spLocks noChangeArrowheads="1"/>
          </p:cNvSpPr>
          <p:nvPr userDrawn="1"/>
        </p:nvSpPr>
        <p:spPr bwMode="auto">
          <a:xfrm>
            <a:off x="45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5" name="Rectangle 572"/>
          <p:cNvSpPr>
            <a:spLocks noChangeArrowheads="1"/>
          </p:cNvSpPr>
          <p:nvPr userDrawn="1"/>
        </p:nvSpPr>
        <p:spPr bwMode="auto">
          <a:xfrm>
            <a:off x="45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6" name="Rectangle 573"/>
          <p:cNvSpPr>
            <a:spLocks noChangeArrowheads="1"/>
          </p:cNvSpPr>
          <p:nvPr userDrawn="1"/>
        </p:nvSpPr>
        <p:spPr bwMode="auto">
          <a:xfrm>
            <a:off x="45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7" name="Rectangle 574"/>
          <p:cNvSpPr>
            <a:spLocks noChangeArrowheads="1"/>
          </p:cNvSpPr>
          <p:nvPr userDrawn="1"/>
        </p:nvSpPr>
        <p:spPr bwMode="auto">
          <a:xfrm>
            <a:off x="45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8" name="Rectangle 575"/>
          <p:cNvSpPr>
            <a:spLocks noChangeArrowheads="1"/>
          </p:cNvSpPr>
          <p:nvPr userDrawn="1"/>
        </p:nvSpPr>
        <p:spPr bwMode="auto">
          <a:xfrm>
            <a:off x="45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19" name="Rectangle 576"/>
          <p:cNvSpPr>
            <a:spLocks noChangeArrowheads="1"/>
          </p:cNvSpPr>
          <p:nvPr userDrawn="1"/>
        </p:nvSpPr>
        <p:spPr bwMode="auto">
          <a:xfrm>
            <a:off x="45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0" name="Rectangle 577"/>
          <p:cNvSpPr>
            <a:spLocks noChangeArrowheads="1"/>
          </p:cNvSpPr>
          <p:nvPr userDrawn="1"/>
        </p:nvSpPr>
        <p:spPr bwMode="auto">
          <a:xfrm>
            <a:off x="45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1" name="Rectangle 578"/>
          <p:cNvSpPr>
            <a:spLocks noChangeArrowheads="1"/>
          </p:cNvSpPr>
          <p:nvPr userDrawn="1"/>
        </p:nvSpPr>
        <p:spPr bwMode="auto">
          <a:xfrm>
            <a:off x="45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2" name="Rectangle 579"/>
          <p:cNvSpPr>
            <a:spLocks noChangeArrowheads="1"/>
          </p:cNvSpPr>
          <p:nvPr userDrawn="1"/>
        </p:nvSpPr>
        <p:spPr bwMode="auto">
          <a:xfrm>
            <a:off x="45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3" name="Rectangle 580"/>
          <p:cNvSpPr>
            <a:spLocks noChangeArrowheads="1"/>
          </p:cNvSpPr>
          <p:nvPr userDrawn="1"/>
        </p:nvSpPr>
        <p:spPr bwMode="auto">
          <a:xfrm>
            <a:off x="45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4" name="Rectangle 581"/>
          <p:cNvSpPr>
            <a:spLocks noChangeArrowheads="1"/>
          </p:cNvSpPr>
          <p:nvPr userDrawn="1"/>
        </p:nvSpPr>
        <p:spPr bwMode="auto">
          <a:xfrm>
            <a:off x="45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5" name="Rectangle 582"/>
          <p:cNvSpPr>
            <a:spLocks noChangeArrowheads="1"/>
          </p:cNvSpPr>
          <p:nvPr userDrawn="1"/>
        </p:nvSpPr>
        <p:spPr bwMode="auto">
          <a:xfrm>
            <a:off x="45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6" name="Rectangle 583"/>
          <p:cNvSpPr>
            <a:spLocks noChangeArrowheads="1"/>
          </p:cNvSpPr>
          <p:nvPr userDrawn="1"/>
        </p:nvSpPr>
        <p:spPr bwMode="auto">
          <a:xfrm>
            <a:off x="83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7" name="Rectangle 584"/>
          <p:cNvSpPr>
            <a:spLocks noChangeArrowheads="1"/>
          </p:cNvSpPr>
          <p:nvPr userDrawn="1"/>
        </p:nvSpPr>
        <p:spPr bwMode="auto">
          <a:xfrm>
            <a:off x="83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8" name="Rectangle 585"/>
          <p:cNvSpPr>
            <a:spLocks noChangeArrowheads="1"/>
          </p:cNvSpPr>
          <p:nvPr userDrawn="1"/>
        </p:nvSpPr>
        <p:spPr bwMode="auto">
          <a:xfrm>
            <a:off x="83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29" name="Rectangle 586"/>
          <p:cNvSpPr>
            <a:spLocks noChangeArrowheads="1"/>
          </p:cNvSpPr>
          <p:nvPr userDrawn="1"/>
        </p:nvSpPr>
        <p:spPr bwMode="auto">
          <a:xfrm>
            <a:off x="83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0" name="Rectangle 587"/>
          <p:cNvSpPr>
            <a:spLocks noChangeArrowheads="1"/>
          </p:cNvSpPr>
          <p:nvPr userDrawn="1"/>
        </p:nvSpPr>
        <p:spPr bwMode="auto">
          <a:xfrm>
            <a:off x="83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1" name="Rectangle 588"/>
          <p:cNvSpPr>
            <a:spLocks noChangeArrowheads="1"/>
          </p:cNvSpPr>
          <p:nvPr userDrawn="1"/>
        </p:nvSpPr>
        <p:spPr bwMode="auto">
          <a:xfrm>
            <a:off x="83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2" name="Rectangle 589"/>
          <p:cNvSpPr>
            <a:spLocks noChangeArrowheads="1"/>
          </p:cNvSpPr>
          <p:nvPr userDrawn="1"/>
        </p:nvSpPr>
        <p:spPr bwMode="auto">
          <a:xfrm>
            <a:off x="83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3" name="Rectangle 590"/>
          <p:cNvSpPr>
            <a:spLocks noChangeArrowheads="1"/>
          </p:cNvSpPr>
          <p:nvPr userDrawn="1"/>
        </p:nvSpPr>
        <p:spPr bwMode="auto">
          <a:xfrm>
            <a:off x="83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4" name="Rectangle 591"/>
          <p:cNvSpPr>
            <a:spLocks noChangeArrowheads="1"/>
          </p:cNvSpPr>
          <p:nvPr userDrawn="1"/>
        </p:nvSpPr>
        <p:spPr bwMode="auto">
          <a:xfrm>
            <a:off x="83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5" name="Rectangle 592"/>
          <p:cNvSpPr>
            <a:spLocks noChangeArrowheads="1"/>
          </p:cNvSpPr>
          <p:nvPr userDrawn="1"/>
        </p:nvSpPr>
        <p:spPr bwMode="auto">
          <a:xfrm>
            <a:off x="83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6" name="Rectangle 593"/>
          <p:cNvSpPr>
            <a:spLocks noChangeArrowheads="1"/>
          </p:cNvSpPr>
          <p:nvPr userDrawn="1"/>
        </p:nvSpPr>
        <p:spPr bwMode="auto">
          <a:xfrm>
            <a:off x="83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7" name="Rectangle 594"/>
          <p:cNvSpPr>
            <a:spLocks noChangeArrowheads="1"/>
          </p:cNvSpPr>
          <p:nvPr userDrawn="1"/>
        </p:nvSpPr>
        <p:spPr bwMode="auto">
          <a:xfrm>
            <a:off x="83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8" name="Rectangle 595"/>
          <p:cNvSpPr>
            <a:spLocks noChangeArrowheads="1"/>
          </p:cNvSpPr>
          <p:nvPr userDrawn="1"/>
        </p:nvSpPr>
        <p:spPr bwMode="auto">
          <a:xfrm>
            <a:off x="83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39" name="Rectangle 596"/>
          <p:cNvSpPr>
            <a:spLocks noChangeArrowheads="1"/>
          </p:cNvSpPr>
          <p:nvPr userDrawn="1"/>
        </p:nvSpPr>
        <p:spPr bwMode="auto">
          <a:xfrm>
            <a:off x="83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0" name="Rectangle 597"/>
          <p:cNvSpPr>
            <a:spLocks noChangeArrowheads="1"/>
          </p:cNvSpPr>
          <p:nvPr userDrawn="1"/>
        </p:nvSpPr>
        <p:spPr bwMode="auto">
          <a:xfrm>
            <a:off x="83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1" name="Rectangle 598"/>
          <p:cNvSpPr>
            <a:spLocks noChangeArrowheads="1"/>
          </p:cNvSpPr>
          <p:nvPr userDrawn="1"/>
        </p:nvSpPr>
        <p:spPr bwMode="auto">
          <a:xfrm>
            <a:off x="83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2" name="Rectangle 599"/>
          <p:cNvSpPr>
            <a:spLocks noChangeArrowheads="1"/>
          </p:cNvSpPr>
          <p:nvPr userDrawn="1"/>
        </p:nvSpPr>
        <p:spPr bwMode="auto">
          <a:xfrm>
            <a:off x="121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3" name="Rectangle 600"/>
          <p:cNvSpPr>
            <a:spLocks noChangeArrowheads="1"/>
          </p:cNvSpPr>
          <p:nvPr userDrawn="1"/>
        </p:nvSpPr>
        <p:spPr bwMode="auto">
          <a:xfrm>
            <a:off x="121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4" name="Rectangle 601"/>
          <p:cNvSpPr>
            <a:spLocks noChangeArrowheads="1"/>
          </p:cNvSpPr>
          <p:nvPr userDrawn="1"/>
        </p:nvSpPr>
        <p:spPr bwMode="auto">
          <a:xfrm>
            <a:off x="121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5" name="Rectangle 602"/>
          <p:cNvSpPr>
            <a:spLocks noChangeArrowheads="1"/>
          </p:cNvSpPr>
          <p:nvPr userDrawn="1"/>
        </p:nvSpPr>
        <p:spPr bwMode="auto">
          <a:xfrm>
            <a:off x="121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6" name="Rectangle 603"/>
          <p:cNvSpPr>
            <a:spLocks noChangeArrowheads="1"/>
          </p:cNvSpPr>
          <p:nvPr userDrawn="1"/>
        </p:nvSpPr>
        <p:spPr bwMode="auto">
          <a:xfrm>
            <a:off x="121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7" name="Rectangle 604"/>
          <p:cNvSpPr>
            <a:spLocks noChangeArrowheads="1"/>
          </p:cNvSpPr>
          <p:nvPr userDrawn="1"/>
        </p:nvSpPr>
        <p:spPr bwMode="auto">
          <a:xfrm>
            <a:off x="121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8" name="Rectangle 605"/>
          <p:cNvSpPr>
            <a:spLocks noChangeArrowheads="1"/>
          </p:cNvSpPr>
          <p:nvPr userDrawn="1"/>
        </p:nvSpPr>
        <p:spPr bwMode="auto">
          <a:xfrm>
            <a:off x="121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49" name="Rectangle 606"/>
          <p:cNvSpPr>
            <a:spLocks noChangeArrowheads="1"/>
          </p:cNvSpPr>
          <p:nvPr userDrawn="1"/>
        </p:nvSpPr>
        <p:spPr bwMode="auto">
          <a:xfrm>
            <a:off x="121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0" name="Rectangle 607"/>
          <p:cNvSpPr>
            <a:spLocks noChangeArrowheads="1"/>
          </p:cNvSpPr>
          <p:nvPr userDrawn="1"/>
        </p:nvSpPr>
        <p:spPr bwMode="auto">
          <a:xfrm>
            <a:off x="121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1" name="Rectangle 608"/>
          <p:cNvSpPr>
            <a:spLocks noChangeArrowheads="1"/>
          </p:cNvSpPr>
          <p:nvPr userDrawn="1"/>
        </p:nvSpPr>
        <p:spPr bwMode="auto">
          <a:xfrm>
            <a:off x="121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2" name="Rectangle 609"/>
          <p:cNvSpPr>
            <a:spLocks noChangeArrowheads="1"/>
          </p:cNvSpPr>
          <p:nvPr userDrawn="1"/>
        </p:nvSpPr>
        <p:spPr bwMode="auto">
          <a:xfrm>
            <a:off x="121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3" name="Rectangle 610"/>
          <p:cNvSpPr>
            <a:spLocks noChangeArrowheads="1"/>
          </p:cNvSpPr>
          <p:nvPr userDrawn="1"/>
        </p:nvSpPr>
        <p:spPr bwMode="auto">
          <a:xfrm>
            <a:off x="121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4" name="Rectangle 611"/>
          <p:cNvSpPr>
            <a:spLocks noChangeArrowheads="1"/>
          </p:cNvSpPr>
          <p:nvPr userDrawn="1"/>
        </p:nvSpPr>
        <p:spPr bwMode="auto">
          <a:xfrm>
            <a:off x="121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5" name="Rectangle 612"/>
          <p:cNvSpPr>
            <a:spLocks noChangeArrowheads="1"/>
          </p:cNvSpPr>
          <p:nvPr userDrawn="1"/>
        </p:nvSpPr>
        <p:spPr bwMode="auto">
          <a:xfrm>
            <a:off x="121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6" name="Rectangle 613"/>
          <p:cNvSpPr>
            <a:spLocks noChangeArrowheads="1"/>
          </p:cNvSpPr>
          <p:nvPr userDrawn="1"/>
        </p:nvSpPr>
        <p:spPr bwMode="auto">
          <a:xfrm>
            <a:off x="121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7" name="Rectangle 614"/>
          <p:cNvSpPr>
            <a:spLocks noChangeArrowheads="1"/>
          </p:cNvSpPr>
          <p:nvPr userDrawn="1"/>
        </p:nvSpPr>
        <p:spPr bwMode="auto">
          <a:xfrm>
            <a:off x="121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8" name="Rectangle 615"/>
          <p:cNvSpPr>
            <a:spLocks noChangeArrowheads="1"/>
          </p:cNvSpPr>
          <p:nvPr userDrawn="1"/>
        </p:nvSpPr>
        <p:spPr bwMode="auto">
          <a:xfrm>
            <a:off x="160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9" name="Rectangle 616"/>
          <p:cNvSpPr>
            <a:spLocks noChangeArrowheads="1"/>
          </p:cNvSpPr>
          <p:nvPr userDrawn="1"/>
        </p:nvSpPr>
        <p:spPr bwMode="auto">
          <a:xfrm>
            <a:off x="160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0" name="Rectangle 617"/>
          <p:cNvSpPr>
            <a:spLocks noChangeArrowheads="1"/>
          </p:cNvSpPr>
          <p:nvPr userDrawn="1"/>
        </p:nvSpPr>
        <p:spPr bwMode="auto">
          <a:xfrm>
            <a:off x="160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1" name="Rectangle 618"/>
          <p:cNvSpPr>
            <a:spLocks noChangeArrowheads="1"/>
          </p:cNvSpPr>
          <p:nvPr userDrawn="1"/>
        </p:nvSpPr>
        <p:spPr bwMode="auto">
          <a:xfrm>
            <a:off x="160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2" name="Rectangle 619"/>
          <p:cNvSpPr>
            <a:spLocks noChangeArrowheads="1"/>
          </p:cNvSpPr>
          <p:nvPr userDrawn="1"/>
        </p:nvSpPr>
        <p:spPr bwMode="auto">
          <a:xfrm>
            <a:off x="160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3" name="Rectangle 620"/>
          <p:cNvSpPr>
            <a:spLocks noChangeArrowheads="1"/>
          </p:cNvSpPr>
          <p:nvPr userDrawn="1"/>
        </p:nvSpPr>
        <p:spPr bwMode="auto">
          <a:xfrm>
            <a:off x="160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4" name="Rectangle 621"/>
          <p:cNvSpPr>
            <a:spLocks noChangeArrowheads="1"/>
          </p:cNvSpPr>
          <p:nvPr userDrawn="1"/>
        </p:nvSpPr>
        <p:spPr bwMode="auto">
          <a:xfrm>
            <a:off x="160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5" name="Rectangle 622"/>
          <p:cNvSpPr>
            <a:spLocks noChangeArrowheads="1"/>
          </p:cNvSpPr>
          <p:nvPr userDrawn="1"/>
        </p:nvSpPr>
        <p:spPr bwMode="auto">
          <a:xfrm>
            <a:off x="160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6" name="Rectangle 623"/>
          <p:cNvSpPr>
            <a:spLocks noChangeArrowheads="1"/>
          </p:cNvSpPr>
          <p:nvPr userDrawn="1"/>
        </p:nvSpPr>
        <p:spPr bwMode="auto">
          <a:xfrm>
            <a:off x="160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7" name="Rectangle 624"/>
          <p:cNvSpPr>
            <a:spLocks noChangeArrowheads="1"/>
          </p:cNvSpPr>
          <p:nvPr userDrawn="1"/>
        </p:nvSpPr>
        <p:spPr bwMode="auto">
          <a:xfrm>
            <a:off x="160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8" name="Rectangle 625"/>
          <p:cNvSpPr>
            <a:spLocks noChangeArrowheads="1"/>
          </p:cNvSpPr>
          <p:nvPr userDrawn="1"/>
        </p:nvSpPr>
        <p:spPr bwMode="auto">
          <a:xfrm>
            <a:off x="160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69" name="Rectangle 626"/>
          <p:cNvSpPr>
            <a:spLocks noChangeArrowheads="1"/>
          </p:cNvSpPr>
          <p:nvPr userDrawn="1"/>
        </p:nvSpPr>
        <p:spPr bwMode="auto">
          <a:xfrm>
            <a:off x="160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0" name="Rectangle 627"/>
          <p:cNvSpPr>
            <a:spLocks noChangeArrowheads="1"/>
          </p:cNvSpPr>
          <p:nvPr userDrawn="1"/>
        </p:nvSpPr>
        <p:spPr bwMode="auto">
          <a:xfrm>
            <a:off x="160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1" name="Rectangle 628"/>
          <p:cNvSpPr>
            <a:spLocks noChangeArrowheads="1"/>
          </p:cNvSpPr>
          <p:nvPr userDrawn="1"/>
        </p:nvSpPr>
        <p:spPr bwMode="auto">
          <a:xfrm>
            <a:off x="160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2" name="Rectangle 629"/>
          <p:cNvSpPr>
            <a:spLocks noChangeArrowheads="1"/>
          </p:cNvSpPr>
          <p:nvPr userDrawn="1"/>
        </p:nvSpPr>
        <p:spPr bwMode="auto">
          <a:xfrm>
            <a:off x="160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3" name="Rectangle 630"/>
          <p:cNvSpPr>
            <a:spLocks noChangeArrowheads="1"/>
          </p:cNvSpPr>
          <p:nvPr userDrawn="1"/>
        </p:nvSpPr>
        <p:spPr bwMode="auto">
          <a:xfrm>
            <a:off x="160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4" name="Rectangle 631"/>
          <p:cNvSpPr>
            <a:spLocks noChangeArrowheads="1"/>
          </p:cNvSpPr>
          <p:nvPr userDrawn="1"/>
        </p:nvSpPr>
        <p:spPr bwMode="auto">
          <a:xfrm>
            <a:off x="198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5" name="Rectangle 632"/>
          <p:cNvSpPr>
            <a:spLocks noChangeArrowheads="1"/>
          </p:cNvSpPr>
          <p:nvPr userDrawn="1"/>
        </p:nvSpPr>
        <p:spPr bwMode="auto">
          <a:xfrm>
            <a:off x="198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6" name="Rectangle 633"/>
          <p:cNvSpPr>
            <a:spLocks noChangeArrowheads="1"/>
          </p:cNvSpPr>
          <p:nvPr userDrawn="1"/>
        </p:nvSpPr>
        <p:spPr bwMode="auto">
          <a:xfrm>
            <a:off x="198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7" name="Rectangle 634"/>
          <p:cNvSpPr>
            <a:spLocks noChangeArrowheads="1"/>
          </p:cNvSpPr>
          <p:nvPr userDrawn="1"/>
        </p:nvSpPr>
        <p:spPr bwMode="auto">
          <a:xfrm>
            <a:off x="198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8" name="Rectangle 635"/>
          <p:cNvSpPr>
            <a:spLocks noChangeArrowheads="1"/>
          </p:cNvSpPr>
          <p:nvPr userDrawn="1"/>
        </p:nvSpPr>
        <p:spPr bwMode="auto">
          <a:xfrm>
            <a:off x="1981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79" name="Rectangle 636"/>
          <p:cNvSpPr>
            <a:spLocks noChangeArrowheads="1"/>
          </p:cNvSpPr>
          <p:nvPr userDrawn="1"/>
        </p:nvSpPr>
        <p:spPr bwMode="auto">
          <a:xfrm>
            <a:off x="1981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0" name="Rectangle 637"/>
          <p:cNvSpPr>
            <a:spLocks noChangeArrowheads="1"/>
          </p:cNvSpPr>
          <p:nvPr userDrawn="1"/>
        </p:nvSpPr>
        <p:spPr bwMode="auto">
          <a:xfrm>
            <a:off x="198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1" name="Rectangle 638"/>
          <p:cNvSpPr>
            <a:spLocks noChangeArrowheads="1"/>
          </p:cNvSpPr>
          <p:nvPr userDrawn="1"/>
        </p:nvSpPr>
        <p:spPr bwMode="auto">
          <a:xfrm>
            <a:off x="198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2" name="Rectangle 639"/>
          <p:cNvSpPr>
            <a:spLocks noChangeArrowheads="1"/>
          </p:cNvSpPr>
          <p:nvPr userDrawn="1"/>
        </p:nvSpPr>
        <p:spPr bwMode="auto">
          <a:xfrm>
            <a:off x="198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3" name="Rectangle 640"/>
          <p:cNvSpPr>
            <a:spLocks noChangeArrowheads="1"/>
          </p:cNvSpPr>
          <p:nvPr userDrawn="1"/>
        </p:nvSpPr>
        <p:spPr bwMode="auto">
          <a:xfrm>
            <a:off x="198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4" name="Rectangle 641"/>
          <p:cNvSpPr>
            <a:spLocks noChangeArrowheads="1"/>
          </p:cNvSpPr>
          <p:nvPr userDrawn="1"/>
        </p:nvSpPr>
        <p:spPr bwMode="auto">
          <a:xfrm>
            <a:off x="198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5" name="Rectangle 642"/>
          <p:cNvSpPr>
            <a:spLocks noChangeArrowheads="1"/>
          </p:cNvSpPr>
          <p:nvPr userDrawn="1"/>
        </p:nvSpPr>
        <p:spPr bwMode="auto">
          <a:xfrm>
            <a:off x="198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6" name="Rectangle 643"/>
          <p:cNvSpPr>
            <a:spLocks noChangeArrowheads="1"/>
          </p:cNvSpPr>
          <p:nvPr userDrawn="1"/>
        </p:nvSpPr>
        <p:spPr bwMode="auto">
          <a:xfrm>
            <a:off x="198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7" name="Rectangle 644"/>
          <p:cNvSpPr>
            <a:spLocks noChangeArrowheads="1"/>
          </p:cNvSpPr>
          <p:nvPr userDrawn="1"/>
        </p:nvSpPr>
        <p:spPr bwMode="auto">
          <a:xfrm>
            <a:off x="198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8" name="Rectangle 645"/>
          <p:cNvSpPr>
            <a:spLocks noChangeArrowheads="1"/>
          </p:cNvSpPr>
          <p:nvPr userDrawn="1"/>
        </p:nvSpPr>
        <p:spPr bwMode="auto">
          <a:xfrm>
            <a:off x="198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89" name="Rectangle 646"/>
          <p:cNvSpPr>
            <a:spLocks noChangeArrowheads="1"/>
          </p:cNvSpPr>
          <p:nvPr userDrawn="1"/>
        </p:nvSpPr>
        <p:spPr bwMode="auto">
          <a:xfrm>
            <a:off x="198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0" name="Rectangle 647"/>
          <p:cNvSpPr>
            <a:spLocks noChangeArrowheads="1"/>
          </p:cNvSpPr>
          <p:nvPr userDrawn="1"/>
        </p:nvSpPr>
        <p:spPr bwMode="auto">
          <a:xfrm>
            <a:off x="236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1" name="Rectangle 648"/>
          <p:cNvSpPr>
            <a:spLocks noChangeArrowheads="1"/>
          </p:cNvSpPr>
          <p:nvPr userDrawn="1"/>
        </p:nvSpPr>
        <p:spPr bwMode="auto">
          <a:xfrm>
            <a:off x="236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2" name="Rectangle 649"/>
          <p:cNvSpPr>
            <a:spLocks noChangeArrowheads="1"/>
          </p:cNvSpPr>
          <p:nvPr userDrawn="1"/>
        </p:nvSpPr>
        <p:spPr bwMode="auto">
          <a:xfrm>
            <a:off x="236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3" name="Rectangle 650"/>
          <p:cNvSpPr>
            <a:spLocks noChangeArrowheads="1"/>
          </p:cNvSpPr>
          <p:nvPr userDrawn="1"/>
        </p:nvSpPr>
        <p:spPr bwMode="auto">
          <a:xfrm>
            <a:off x="236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4" name="Rectangle 651"/>
          <p:cNvSpPr>
            <a:spLocks noChangeArrowheads="1"/>
          </p:cNvSpPr>
          <p:nvPr userDrawn="1"/>
        </p:nvSpPr>
        <p:spPr bwMode="auto">
          <a:xfrm>
            <a:off x="236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5" name="Rectangle 652"/>
          <p:cNvSpPr>
            <a:spLocks noChangeArrowheads="1"/>
          </p:cNvSpPr>
          <p:nvPr userDrawn="1"/>
        </p:nvSpPr>
        <p:spPr bwMode="auto">
          <a:xfrm>
            <a:off x="236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6" name="Rectangle 653"/>
          <p:cNvSpPr>
            <a:spLocks noChangeArrowheads="1"/>
          </p:cNvSpPr>
          <p:nvPr userDrawn="1"/>
        </p:nvSpPr>
        <p:spPr bwMode="auto">
          <a:xfrm>
            <a:off x="236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7" name="Rectangle 654"/>
          <p:cNvSpPr>
            <a:spLocks noChangeArrowheads="1"/>
          </p:cNvSpPr>
          <p:nvPr userDrawn="1"/>
        </p:nvSpPr>
        <p:spPr bwMode="auto">
          <a:xfrm>
            <a:off x="236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8" name="Rectangle 655"/>
          <p:cNvSpPr>
            <a:spLocks noChangeArrowheads="1"/>
          </p:cNvSpPr>
          <p:nvPr userDrawn="1"/>
        </p:nvSpPr>
        <p:spPr bwMode="auto">
          <a:xfrm>
            <a:off x="236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99" name="Rectangle 656"/>
          <p:cNvSpPr>
            <a:spLocks noChangeArrowheads="1"/>
          </p:cNvSpPr>
          <p:nvPr userDrawn="1"/>
        </p:nvSpPr>
        <p:spPr bwMode="auto">
          <a:xfrm>
            <a:off x="236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0" name="Rectangle 657"/>
          <p:cNvSpPr>
            <a:spLocks noChangeArrowheads="1"/>
          </p:cNvSpPr>
          <p:nvPr userDrawn="1"/>
        </p:nvSpPr>
        <p:spPr bwMode="auto">
          <a:xfrm>
            <a:off x="236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1" name="Rectangle 658"/>
          <p:cNvSpPr>
            <a:spLocks noChangeArrowheads="1"/>
          </p:cNvSpPr>
          <p:nvPr userDrawn="1"/>
        </p:nvSpPr>
        <p:spPr bwMode="auto">
          <a:xfrm>
            <a:off x="236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2" name="Rectangle 659"/>
          <p:cNvSpPr>
            <a:spLocks noChangeArrowheads="1"/>
          </p:cNvSpPr>
          <p:nvPr userDrawn="1"/>
        </p:nvSpPr>
        <p:spPr bwMode="auto">
          <a:xfrm>
            <a:off x="236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3" name="Rectangle 660"/>
          <p:cNvSpPr>
            <a:spLocks noChangeArrowheads="1"/>
          </p:cNvSpPr>
          <p:nvPr userDrawn="1"/>
        </p:nvSpPr>
        <p:spPr bwMode="auto">
          <a:xfrm>
            <a:off x="236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4" name="Rectangle 661"/>
          <p:cNvSpPr>
            <a:spLocks noChangeArrowheads="1"/>
          </p:cNvSpPr>
          <p:nvPr userDrawn="1"/>
        </p:nvSpPr>
        <p:spPr bwMode="auto">
          <a:xfrm>
            <a:off x="236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5" name="Rectangle 662"/>
          <p:cNvSpPr>
            <a:spLocks noChangeArrowheads="1"/>
          </p:cNvSpPr>
          <p:nvPr userDrawn="1"/>
        </p:nvSpPr>
        <p:spPr bwMode="auto">
          <a:xfrm>
            <a:off x="236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6" name="Rectangle 663"/>
          <p:cNvSpPr>
            <a:spLocks noChangeArrowheads="1"/>
          </p:cNvSpPr>
          <p:nvPr userDrawn="1"/>
        </p:nvSpPr>
        <p:spPr bwMode="auto">
          <a:xfrm>
            <a:off x="274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7" name="Rectangle 664"/>
          <p:cNvSpPr>
            <a:spLocks noChangeArrowheads="1"/>
          </p:cNvSpPr>
          <p:nvPr userDrawn="1"/>
        </p:nvSpPr>
        <p:spPr bwMode="auto">
          <a:xfrm>
            <a:off x="274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8" name="Rectangle 665"/>
          <p:cNvSpPr>
            <a:spLocks noChangeArrowheads="1"/>
          </p:cNvSpPr>
          <p:nvPr userDrawn="1"/>
        </p:nvSpPr>
        <p:spPr bwMode="auto">
          <a:xfrm>
            <a:off x="274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09" name="Rectangle 666"/>
          <p:cNvSpPr>
            <a:spLocks noChangeArrowheads="1"/>
          </p:cNvSpPr>
          <p:nvPr userDrawn="1"/>
        </p:nvSpPr>
        <p:spPr bwMode="auto">
          <a:xfrm>
            <a:off x="274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0" name="Rectangle 667"/>
          <p:cNvSpPr>
            <a:spLocks noChangeArrowheads="1"/>
          </p:cNvSpPr>
          <p:nvPr userDrawn="1"/>
        </p:nvSpPr>
        <p:spPr bwMode="auto">
          <a:xfrm>
            <a:off x="2743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1" name="Rectangle 668"/>
          <p:cNvSpPr>
            <a:spLocks noChangeArrowheads="1"/>
          </p:cNvSpPr>
          <p:nvPr userDrawn="1"/>
        </p:nvSpPr>
        <p:spPr bwMode="auto">
          <a:xfrm>
            <a:off x="274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2" name="Rectangle 669"/>
          <p:cNvSpPr>
            <a:spLocks noChangeArrowheads="1"/>
          </p:cNvSpPr>
          <p:nvPr userDrawn="1"/>
        </p:nvSpPr>
        <p:spPr bwMode="auto">
          <a:xfrm>
            <a:off x="274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3" name="Rectangle 670"/>
          <p:cNvSpPr>
            <a:spLocks noChangeArrowheads="1"/>
          </p:cNvSpPr>
          <p:nvPr userDrawn="1"/>
        </p:nvSpPr>
        <p:spPr bwMode="auto">
          <a:xfrm>
            <a:off x="274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4" name="Rectangle 671"/>
          <p:cNvSpPr>
            <a:spLocks noChangeArrowheads="1"/>
          </p:cNvSpPr>
          <p:nvPr userDrawn="1"/>
        </p:nvSpPr>
        <p:spPr bwMode="auto">
          <a:xfrm>
            <a:off x="274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5" name="Rectangle 672"/>
          <p:cNvSpPr>
            <a:spLocks noChangeArrowheads="1"/>
          </p:cNvSpPr>
          <p:nvPr userDrawn="1"/>
        </p:nvSpPr>
        <p:spPr bwMode="auto">
          <a:xfrm>
            <a:off x="274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6" name="Rectangle 673"/>
          <p:cNvSpPr>
            <a:spLocks noChangeArrowheads="1"/>
          </p:cNvSpPr>
          <p:nvPr userDrawn="1"/>
        </p:nvSpPr>
        <p:spPr bwMode="auto">
          <a:xfrm>
            <a:off x="274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7" name="Rectangle 674"/>
          <p:cNvSpPr>
            <a:spLocks noChangeArrowheads="1"/>
          </p:cNvSpPr>
          <p:nvPr userDrawn="1"/>
        </p:nvSpPr>
        <p:spPr bwMode="auto">
          <a:xfrm>
            <a:off x="274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8" name="Rectangle 675"/>
          <p:cNvSpPr>
            <a:spLocks noChangeArrowheads="1"/>
          </p:cNvSpPr>
          <p:nvPr userDrawn="1"/>
        </p:nvSpPr>
        <p:spPr bwMode="auto">
          <a:xfrm>
            <a:off x="274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19" name="Rectangle 676"/>
          <p:cNvSpPr>
            <a:spLocks noChangeArrowheads="1"/>
          </p:cNvSpPr>
          <p:nvPr userDrawn="1"/>
        </p:nvSpPr>
        <p:spPr bwMode="auto">
          <a:xfrm>
            <a:off x="274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0" name="Rectangle 677"/>
          <p:cNvSpPr>
            <a:spLocks noChangeArrowheads="1"/>
          </p:cNvSpPr>
          <p:nvPr userDrawn="1"/>
        </p:nvSpPr>
        <p:spPr bwMode="auto">
          <a:xfrm>
            <a:off x="274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1" name="Rectangle 678"/>
          <p:cNvSpPr>
            <a:spLocks noChangeArrowheads="1"/>
          </p:cNvSpPr>
          <p:nvPr userDrawn="1"/>
        </p:nvSpPr>
        <p:spPr bwMode="auto">
          <a:xfrm>
            <a:off x="274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2" name="Rectangle 679"/>
          <p:cNvSpPr>
            <a:spLocks noChangeArrowheads="1"/>
          </p:cNvSpPr>
          <p:nvPr userDrawn="1"/>
        </p:nvSpPr>
        <p:spPr bwMode="auto">
          <a:xfrm>
            <a:off x="312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3" name="Rectangle 680"/>
          <p:cNvSpPr>
            <a:spLocks noChangeArrowheads="1"/>
          </p:cNvSpPr>
          <p:nvPr userDrawn="1"/>
        </p:nvSpPr>
        <p:spPr bwMode="auto">
          <a:xfrm>
            <a:off x="312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4" name="Rectangle 681"/>
          <p:cNvSpPr>
            <a:spLocks noChangeArrowheads="1"/>
          </p:cNvSpPr>
          <p:nvPr userDrawn="1"/>
        </p:nvSpPr>
        <p:spPr bwMode="auto">
          <a:xfrm>
            <a:off x="312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5" name="Rectangle 682"/>
          <p:cNvSpPr>
            <a:spLocks noChangeArrowheads="1"/>
          </p:cNvSpPr>
          <p:nvPr userDrawn="1"/>
        </p:nvSpPr>
        <p:spPr bwMode="auto">
          <a:xfrm>
            <a:off x="312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6" name="Rectangle 683"/>
          <p:cNvSpPr>
            <a:spLocks noChangeArrowheads="1"/>
          </p:cNvSpPr>
          <p:nvPr userDrawn="1"/>
        </p:nvSpPr>
        <p:spPr bwMode="auto">
          <a:xfrm>
            <a:off x="312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7" name="Rectangle 684"/>
          <p:cNvSpPr>
            <a:spLocks noChangeArrowheads="1"/>
          </p:cNvSpPr>
          <p:nvPr userDrawn="1"/>
        </p:nvSpPr>
        <p:spPr bwMode="auto">
          <a:xfrm>
            <a:off x="312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8" name="Rectangle 685"/>
          <p:cNvSpPr>
            <a:spLocks noChangeArrowheads="1"/>
          </p:cNvSpPr>
          <p:nvPr userDrawn="1"/>
        </p:nvSpPr>
        <p:spPr bwMode="auto">
          <a:xfrm>
            <a:off x="312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29" name="Rectangle 686"/>
          <p:cNvSpPr>
            <a:spLocks noChangeArrowheads="1"/>
          </p:cNvSpPr>
          <p:nvPr userDrawn="1"/>
        </p:nvSpPr>
        <p:spPr bwMode="auto">
          <a:xfrm>
            <a:off x="312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0" name="Rectangle 687"/>
          <p:cNvSpPr>
            <a:spLocks noChangeArrowheads="1"/>
          </p:cNvSpPr>
          <p:nvPr userDrawn="1"/>
        </p:nvSpPr>
        <p:spPr bwMode="auto">
          <a:xfrm>
            <a:off x="312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1" name="Rectangle 688"/>
          <p:cNvSpPr>
            <a:spLocks noChangeArrowheads="1"/>
          </p:cNvSpPr>
          <p:nvPr userDrawn="1"/>
        </p:nvSpPr>
        <p:spPr bwMode="auto">
          <a:xfrm>
            <a:off x="312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2" name="Rectangle 689"/>
          <p:cNvSpPr>
            <a:spLocks noChangeArrowheads="1"/>
          </p:cNvSpPr>
          <p:nvPr userDrawn="1"/>
        </p:nvSpPr>
        <p:spPr bwMode="auto">
          <a:xfrm>
            <a:off x="312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3" name="Rectangle 690"/>
          <p:cNvSpPr>
            <a:spLocks noChangeArrowheads="1"/>
          </p:cNvSpPr>
          <p:nvPr userDrawn="1"/>
        </p:nvSpPr>
        <p:spPr bwMode="auto">
          <a:xfrm>
            <a:off x="312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4" name="Rectangle 691"/>
          <p:cNvSpPr>
            <a:spLocks noChangeArrowheads="1"/>
          </p:cNvSpPr>
          <p:nvPr userDrawn="1"/>
        </p:nvSpPr>
        <p:spPr bwMode="auto">
          <a:xfrm>
            <a:off x="312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5" name="Rectangle 692"/>
          <p:cNvSpPr>
            <a:spLocks noChangeArrowheads="1"/>
          </p:cNvSpPr>
          <p:nvPr userDrawn="1"/>
        </p:nvSpPr>
        <p:spPr bwMode="auto">
          <a:xfrm>
            <a:off x="312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6" name="Rectangle 693"/>
          <p:cNvSpPr>
            <a:spLocks noChangeArrowheads="1"/>
          </p:cNvSpPr>
          <p:nvPr userDrawn="1"/>
        </p:nvSpPr>
        <p:spPr bwMode="auto">
          <a:xfrm>
            <a:off x="312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7" name="Rectangle 694"/>
          <p:cNvSpPr>
            <a:spLocks noChangeArrowheads="1"/>
          </p:cNvSpPr>
          <p:nvPr userDrawn="1"/>
        </p:nvSpPr>
        <p:spPr bwMode="auto">
          <a:xfrm>
            <a:off x="312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8" name="Rectangle 695"/>
          <p:cNvSpPr>
            <a:spLocks noChangeArrowheads="1"/>
          </p:cNvSpPr>
          <p:nvPr userDrawn="1"/>
        </p:nvSpPr>
        <p:spPr bwMode="auto">
          <a:xfrm>
            <a:off x="350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39" name="Rectangle 696"/>
          <p:cNvSpPr>
            <a:spLocks noChangeArrowheads="1"/>
          </p:cNvSpPr>
          <p:nvPr userDrawn="1"/>
        </p:nvSpPr>
        <p:spPr bwMode="auto">
          <a:xfrm>
            <a:off x="3505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0" name="Rectangle 697"/>
          <p:cNvSpPr>
            <a:spLocks noChangeArrowheads="1"/>
          </p:cNvSpPr>
          <p:nvPr userDrawn="1"/>
        </p:nvSpPr>
        <p:spPr bwMode="auto">
          <a:xfrm>
            <a:off x="3505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1" name="Rectangle 698"/>
          <p:cNvSpPr>
            <a:spLocks noChangeArrowheads="1"/>
          </p:cNvSpPr>
          <p:nvPr userDrawn="1"/>
        </p:nvSpPr>
        <p:spPr bwMode="auto">
          <a:xfrm>
            <a:off x="350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2" name="Rectangle 699"/>
          <p:cNvSpPr>
            <a:spLocks noChangeArrowheads="1"/>
          </p:cNvSpPr>
          <p:nvPr userDrawn="1"/>
        </p:nvSpPr>
        <p:spPr bwMode="auto">
          <a:xfrm>
            <a:off x="350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3" name="Rectangle 700"/>
          <p:cNvSpPr>
            <a:spLocks noChangeArrowheads="1"/>
          </p:cNvSpPr>
          <p:nvPr userDrawn="1"/>
        </p:nvSpPr>
        <p:spPr bwMode="auto">
          <a:xfrm>
            <a:off x="350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4" name="Rectangle 701"/>
          <p:cNvSpPr>
            <a:spLocks noChangeArrowheads="1"/>
          </p:cNvSpPr>
          <p:nvPr userDrawn="1"/>
        </p:nvSpPr>
        <p:spPr bwMode="auto">
          <a:xfrm>
            <a:off x="350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5" name="Rectangle 702"/>
          <p:cNvSpPr>
            <a:spLocks noChangeArrowheads="1"/>
          </p:cNvSpPr>
          <p:nvPr userDrawn="1"/>
        </p:nvSpPr>
        <p:spPr bwMode="auto">
          <a:xfrm>
            <a:off x="350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6" name="Rectangle 703"/>
          <p:cNvSpPr>
            <a:spLocks noChangeArrowheads="1"/>
          </p:cNvSpPr>
          <p:nvPr userDrawn="1"/>
        </p:nvSpPr>
        <p:spPr bwMode="auto">
          <a:xfrm>
            <a:off x="350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7" name="Rectangle 704"/>
          <p:cNvSpPr>
            <a:spLocks noChangeArrowheads="1"/>
          </p:cNvSpPr>
          <p:nvPr userDrawn="1"/>
        </p:nvSpPr>
        <p:spPr bwMode="auto">
          <a:xfrm>
            <a:off x="350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8" name="Rectangle 705"/>
          <p:cNvSpPr>
            <a:spLocks noChangeArrowheads="1"/>
          </p:cNvSpPr>
          <p:nvPr userDrawn="1"/>
        </p:nvSpPr>
        <p:spPr bwMode="auto">
          <a:xfrm>
            <a:off x="350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49" name="Rectangle 706"/>
          <p:cNvSpPr>
            <a:spLocks noChangeArrowheads="1"/>
          </p:cNvSpPr>
          <p:nvPr userDrawn="1"/>
        </p:nvSpPr>
        <p:spPr bwMode="auto">
          <a:xfrm>
            <a:off x="350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0" name="Rectangle 707"/>
          <p:cNvSpPr>
            <a:spLocks noChangeArrowheads="1"/>
          </p:cNvSpPr>
          <p:nvPr userDrawn="1"/>
        </p:nvSpPr>
        <p:spPr bwMode="auto">
          <a:xfrm>
            <a:off x="350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1" name="Rectangle 708"/>
          <p:cNvSpPr>
            <a:spLocks noChangeArrowheads="1"/>
          </p:cNvSpPr>
          <p:nvPr userDrawn="1"/>
        </p:nvSpPr>
        <p:spPr bwMode="auto">
          <a:xfrm>
            <a:off x="350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2" name="Rectangle 709"/>
          <p:cNvSpPr>
            <a:spLocks noChangeArrowheads="1"/>
          </p:cNvSpPr>
          <p:nvPr userDrawn="1"/>
        </p:nvSpPr>
        <p:spPr bwMode="auto">
          <a:xfrm>
            <a:off x="350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3" name="Rectangle 710"/>
          <p:cNvSpPr>
            <a:spLocks noChangeArrowheads="1"/>
          </p:cNvSpPr>
          <p:nvPr userDrawn="1"/>
        </p:nvSpPr>
        <p:spPr bwMode="auto">
          <a:xfrm>
            <a:off x="350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4" name="Rectangle 711"/>
          <p:cNvSpPr>
            <a:spLocks noChangeArrowheads="1"/>
          </p:cNvSpPr>
          <p:nvPr userDrawn="1"/>
        </p:nvSpPr>
        <p:spPr bwMode="auto">
          <a:xfrm>
            <a:off x="388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5" name="Rectangle 712"/>
          <p:cNvSpPr>
            <a:spLocks noChangeArrowheads="1"/>
          </p:cNvSpPr>
          <p:nvPr userDrawn="1"/>
        </p:nvSpPr>
        <p:spPr bwMode="auto">
          <a:xfrm>
            <a:off x="388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6" name="Rectangle 713"/>
          <p:cNvSpPr>
            <a:spLocks noChangeArrowheads="1"/>
          </p:cNvSpPr>
          <p:nvPr userDrawn="1"/>
        </p:nvSpPr>
        <p:spPr bwMode="auto">
          <a:xfrm>
            <a:off x="388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7" name="Rectangle 714"/>
          <p:cNvSpPr>
            <a:spLocks noChangeArrowheads="1"/>
          </p:cNvSpPr>
          <p:nvPr userDrawn="1"/>
        </p:nvSpPr>
        <p:spPr bwMode="auto">
          <a:xfrm>
            <a:off x="388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8" name="Rectangle 715"/>
          <p:cNvSpPr>
            <a:spLocks noChangeArrowheads="1"/>
          </p:cNvSpPr>
          <p:nvPr userDrawn="1"/>
        </p:nvSpPr>
        <p:spPr bwMode="auto">
          <a:xfrm>
            <a:off x="388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9" name="Rectangle 716"/>
          <p:cNvSpPr>
            <a:spLocks noChangeArrowheads="1"/>
          </p:cNvSpPr>
          <p:nvPr userDrawn="1"/>
        </p:nvSpPr>
        <p:spPr bwMode="auto">
          <a:xfrm>
            <a:off x="388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0" name="Rectangle 717"/>
          <p:cNvSpPr>
            <a:spLocks noChangeArrowheads="1"/>
          </p:cNvSpPr>
          <p:nvPr userDrawn="1"/>
        </p:nvSpPr>
        <p:spPr bwMode="auto">
          <a:xfrm>
            <a:off x="388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1" name="Rectangle 718"/>
          <p:cNvSpPr>
            <a:spLocks noChangeArrowheads="1"/>
          </p:cNvSpPr>
          <p:nvPr userDrawn="1"/>
        </p:nvSpPr>
        <p:spPr bwMode="auto">
          <a:xfrm>
            <a:off x="388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2" name="Rectangle 719"/>
          <p:cNvSpPr>
            <a:spLocks noChangeArrowheads="1"/>
          </p:cNvSpPr>
          <p:nvPr userDrawn="1"/>
        </p:nvSpPr>
        <p:spPr bwMode="auto">
          <a:xfrm>
            <a:off x="388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3" name="Rectangle 720"/>
          <p:cNvSpPr>
            <a:spLocks noChangeArrowheads="1"/>
          </p:cNvSpPr>
          <p:nvPr userDrawn="1"/>
        </p:nvSpPr>
        <p:spPr bwMode="auto">
          <a:xfrm>
            <a:off x="388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4" name="Rectangle 721"/>
          <p:cNvSpPr>
            <a:spLocks noChangeArrowheads="1"/>
          </p:cNvSpPr>
          <p:nvPr userDrawn="1"/>
        </p:nvSpPr>
        <p:spPr bwMode="auto">
          <a:xfrm>
            <a:off x="388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5" name="Rectangle 722"/>
          <p:cNvSpPr>
            <a:spLocks noChangeArrowheads="1"/>
          </p:cNvSpPr>
          <p:nvPr userDrawn="1"/>
        </p:nvSpPr>
        <p:spPr bwMode="auto">
          <a:xfrm>
            <a:off x="388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6" name="Rectangle 723"/>
          <p:cNvSpPr>
            <a:spLocks noChangeArrowheads="1"/>
          </p:cNvSpPr>
          <p:nvPr userDrawn="1"/>
        </p:nvSpPr>
        <p:spPr bwMode="auto">
          <a:xfrm>
            <a:off x="388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7" name="Rectangle 724"/>
          <p:cNvSpPr>
            <a:spLocks noChangeArrowheads="1"/>
          </p:cNvSpPr>
          <p:nvPr userDrawn="1"/>
        </p:nvSpPr>
        <p:spPr bwMode="auto">
          <a:xfrm>
            <a:off x="388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8" name="Rectangle 725"/>
          <p:cNvSpPr>
            <a:spLocks noChangeArrowheads="1"/>
          </p:cNvSpPr>
          <p:nvPr userDrawn="1"/>
        </p:nvSpPr>
        <p:spPr bwMode="auto">
          <a:xfrm>
            <a:off x="388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69" name="Rectangle 726"/>
          <p:cNvSpPr>
            <a:spLocks noChangeArrowheads="1"/>
          </p:cNvSpPr>
          <p:nvPr userDrawn="1"/>
        </p:nvSpPr>
        <p:spPr bwMode="auto">
          <a:xfrm>
            <a:off x="388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0" name="Rectangle 727"/>
          <p:cNvSpPr>
            <a:spLocks noChangeArrowheads="1"/>
          </p:cNvSpPr>
          <p:nvPr userDrawn="1"/>
        </p:nvSpPr>
        <p:spPr bwMode="auto">
          <a:xfrm>
            <a:off x="426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1" name="Rectangle 728"/>
          <p:cNvSpPr>
            <a:spLocks noChangeArrowheads="1"/>
          </p:cNvSpPr>
          <p:nvPr userDrawn="1"/>
        </p:nvSpPr>
        <p:spPr bwMode="auto">
          <a:xfrm>
            <a:off x="426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2" name="Rectangle 729"/>
          <p:cNvSpPr>
            <a:spLocks noChangeArrowheads="1"/>
          </p:cNvSpPr>
          <p:nvPr userDrawn="1"/>
        </p:nvSpPr>
        <p:spPr bwMode="auto">
          <a:xfrm>
            <a:off x="426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3" name="Rectangle 730"/>
          <p:cNvSpPr>
            <a:spLocks noChangeArrowheads="1"/>
          </p:cNvSpPr>
          <p:nvPr userDrawn="1"/>
        </p:nvSpPr>
        <p:spPr bwMode="auto">
          <a:xfrm>
            <a:off x="426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4" name="Rectangle 731"/>
          <p:cNvSpPr>
            <a:spLocks noChangeArrowheads="1"/>
          </p:cNvSpPr>
          <p:nvPr userDrawn="1"/>
        </p:nvSpPr>
        <p:spPr bwMode="auto">
          <a:xfrm>
            <a:off x="426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5" name="Rectangle 732"/>
          <p:cNvSpPr>
            <a:spLocks noChangeArrowheads="1"/>
          </p:cNvSpPr>
          <p:nvPr userDrawn="1"/>
        </p:nvSpPr>
        <p:spPr bwMode="auto">
          <a:xfrm>
            <a:off x="426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6" name="Rectangle 733"/>
          <p:cNvSpPr>
            <a:spLocks noChangeArrowheads="1"/>
          </p:cNvSpPr>
          <p:nvPr userDrawn="1"/>
        </p:nvSpPr>
        <p:spPr bwMode="auto">
          <a:xfrm>
            <a:off x="426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7" name="Rectangle 734"/>
          <p:cNvSpPr>
            <a:spLocks noChangeArrowheads="1"/>
          </p:cNvSpPr>
          <p:nvPr userDrawn="1"/>
        </p:nvSpPr>
        <p:spPr bwMode="auto">
          <a:xfrm>
            <a:off x="426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8" name="Rectangle 735"/>
          <p:cNvSpPr>
            <a:spLocks noChangeArrowheads="1"/>
          </p:cNvSpPr>
          <p:nvPr userDrawn="1"/>
        </p:nvSpPr>
        <p:spPr bwMode="auto">
          <a:xfrm>
            <a:off x="426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79" name="Rectangle 736"/>
          <p:cNvSpPr>
            <a:spLocks noChangeArrowheads="1"/>
          </p:cNvSpPr>
          <p:nvPr userDrawn="1"/>
        </p:nvSpPr>
        <p:spPr bwMode="auto">
          <a:xfrm>
            <a:off x="426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0" name="Rectangle 737"/>
          <p:cNvSpPr>
            <a:spLocks noChangeArrowheads="1"/>
          </p:cNvSpPr>
          <p:nvPr userDrawn="1"/>
        </p:nvSpPr>
        <p:spPr bwMode="auto">
          <a:xfrm>
            <a:off x="426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1" name="Rectangle 738"/>
          <p:cNvSpPr>
            <a:spLocks noChangeArrowheads="1"/>
          </p:cNvSpPr>
          <p:nvPr userDrawn="1"/>
        </p:nvSpPr>
        <p:spPr bwMode="auto">
          <a:xfrm>
            <a:off x="426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2" name="Rectangle 739"/>
          <p:cNvSpPr>
            <a:spLocks noChangeArrowheads="1"/>
          </p:cNvSpPr>
          <p:nvPr userDrawn="1"/>
        </p:nvSpPr>
        <p:spPr bwMode="auto">
          <a:xfrm>
            <a:off x="426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3" name="Rectangle 740"/>
          <p:cNvSpPr>
            <a:spLocks noChangeArrowheads="1"/>
          </p:cNvSpPr>
          <p:nvPr userDrawn="1"/>
        </p:nvSpPr>
        <p:spPr bwMode="auto">
          <a:xfrm>
            <a:off x="426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4" name="Rectangle 741"/>
          <p:cNvSpPr>
            <a:spLocks noChangeArrowheads="1"/>
          </p:cNvSpPr>
          <p:nvPr userDrawn="1"/>
        </p:nvSpPr>
        <p:spPr bwMode="auto">
          <a:xfrm>
            <a:off x="426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5" name="Rectangle 742"/>
          <p:cNvSpPr>
            <a:spLocks noChangeArrowheads="1"/>
          </p:cNvSpPr>
          <p:nvPr userDrawn="1"/>
        </p:nvSpPr>
        <p:spPr bwMode="auto">
          <a:xfrm>
            <a:off x="426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6" name="Rectangle 743"/>
          <p:cNvSpPr>
            <a:spLocks noChangeArrowheads="1"/>
          </p:cNvSpPr>
          <p:nvPr userDrawn="1"/>
        </p:nvSpPr>
        <p:spPr bwMode="auto">
          <a:xfrm>
            <a:off x="464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7" name="Rectangle 744"/>
          <p:cNvSpPr>
            <a:spLocks noChangeArrowheads="1"/>
          </p:cNvSpPr>
          <p:nvPr userDrawn="1"/>
        </p:nvSpPr>
        <p:spPr bwMode="auto">
          <a:xfrm>
            <a:off x="464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8" name="Rectangle 745"/>
          <p:cNvSpPr>
            <a:spLocks noChangeArrowheads="1"/>
          </p:cNvSpPr>
          <p:nvPr userDrawn="1"/>
        </p:nvSpPr>
        <p:spPr bwMode="auto">
          <a:xfrm>
            <a:off x="464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89" name="Rectangle 746"/>
          <p:cNvSpPr>
            <a:spLocks noChangeArrowheads="1"/>
          </p:cNvSpPr>
          <p:nvPr userDrawn="1"/>
        </p:nvSpPr>
        <p:spPr bwMode="auto">
          <a:xfrm>
            <a:off x="464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0" name="Rectangle 747"/>
          <p:cNvSpPr>
            <a:spLocks noChangeArrowheads="1"/>
          </p:cNvSpPr>
          <p:nvPr userDrawn="1"/>
        </p:nvSpPr>
        <p:spPr bwMode="auto">
          <a:xfrm>
            <a:off x="464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1" name="Rectangle 748"/>
          <p:cNvSpPr>
            <a:spLocks noChangeArrowheads="1"/>
          </p:cNvSpPr>
          <p:nvPr userDrawn="1"/>
        </p:nvSpPr>
        <p:spPr bwMode="auto">
          <a:xfrm>
            <a:off x="464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2" name="Rectangle 749"/>
          <p:cNvSpPr>
            <a:spLocks noChangeArrowheads="1"/>
          </p:cNvSpPr>
          <p:nvPr userDrawn="1"/>
        </p:nvSpPr>
        <p:spPr bwMode="auto">
          <a:xfrm>
            <a:off x="464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3" name="Rectangle 750"/>
          <p:cNvSpPr>
            <a:spLocks noChangeArrowheads="1"/>
          </p:cNvSpPr>
          <p:nvPr userDrawn="1"/>
        </p:nvSpPr>
        <p:spPr bwMode="auto">
          <a:xfrm>
            <a:off x="464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4" name="Rectangle 751"/>
          <p:cNvSpPr>
            <a:spLocks noChangeArrowheads="1"/>
          </p:cNvSpPr>
          <p:nvPr userDrawn="1"/>
        </p:nvSpPr>
        <p:spPr bwMode="auto">
          <a:xfrm>
            <a:off x="464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5" name="Rectangle 752"/>
          <p:cNvSpPr>
            <a:spLocks noChangeArrowheads="1"/>
          </p:cNvSpPr>
          <p:nvPr userDrawn="1"/>
        </p:nvSpPr>
        <p:spPr bwMode="auto">
          <a:xfrm>
            <a:off x="464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6" name="Rectangle 753"/>
          <p:cNvSpPr>
            <a:spLocks noChangeArrowheads="1"/>
          </p:cNvSpPr>
          <p:nvPr userDrawn="1"/>
        </p:nvSpPr>
        <p:spPr bwMode="auto">
          <a:xfrm>
            <a:off x="464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7" name="Rectangle 754"/>
          <p:cNvSpPr>
            <a:spLocks noChangeArrowheads="1"/>
          </p:cNvSpPr>
          <p:nvPr userDrawn="1"/>
        </p:nvSpPr>
        <p:spPr bwMode="auto">
          <a:xfrm>
            <a:off x="464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8" name="Rectangle 755"/>
          <p:cNvSpPr>
            <a:spLocks noChangeArrowheads="1"/>
          </p:cNvSpPr>
          <p:nvPr userDrawn="1"/>
        </p:nvSpPr>
        <p:spPr bwMode="auto">
          <a:xfrm>
            <a:off x="464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99" name="Rectangle 756"/>
          <p:cNvSpPr>
            <a:spLocks noChangeArrowheads="1"/>
          </p:cNvSpPr>
          <p:nvPr userDrawn="1"/>
        </p:nvSpPr>
        <p:spPr bwMode="auto">
          <a:xfrm>
            <a:off x="464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0" name="Rectangle 757"/>
          <p:cNvSpPr>
            <a:spLocks noChangeArrowheads="1"/>
          </p:cNvSpPr>
          <p:nvPr userDrawn="1"/>
        </p:nvSpPr>
        <p:spPr bwMode="auto">
          <a:xfrm>
            <a:off x="464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1" name="Rectangle 758"/>
          <p:cNvSpPr>
            <a:spLocks noChangeArrowheads="1"/>
          </p:cNvSpPr>
          <p:nvPr userDrawn="1"/>
        </p:nvSpPr>
        <p:spPr bwMode="auto">
          <a:xfrm>
            <a:off x="464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2" name="Rectangle 759"/>
          <p:cNvSpPr>
            <a:spLocks noChangeArrowheads="1"/>
          </p:cNvSpPr>
          <p:nvPr userDrawn="1"/>
        </p:nvSpPr>
        <p:spPr bwMode="auto">
          <a:xfrm>
            <a:off x="502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3" name="Rectangle 760"/>
          <p:cNvSpPr>
            <a:spLocks noChangeArrowheads="1"/>
          </p:cNvSpPr>
          <p:nvPr userDrawn="1"/>
        </p:nvSpPr>
        <p:spPr bwMode="auto">
          <a:xfrm>
            <a:off x="502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4" name="Rectangle 761"/>
          <p:cNvSpPr>
            <a:spLocks noChangeArrowheads="1"/>
          </p:cNvSpPr>
          <p:nvPr userDrawn="1"/>
        </p:nvSpPr>
        <p:spPr bwMode="auto">
          <a:xfrm>
            <a:off x="502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5" name="Rectangle 762"/>
          <p:cNvSpPr>
            <a:spLocks noChangeArrowheads="1"/>
          </p:cNvSpPr>
          <p:nvPr userDrawn="1"/>
        </p:nvSpPr>
        <p:spPr bwMode="auto">
          <a:xfrm>
            <a:off x="502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6" name="Rectangle 763"/>
          <p:cNvSpPr>
            <a:spLocks noChangeArrowheads="1"/>
          </p:cNvSpPr>
          <p:nvPr userDrawn="1"/>
        </p:nvSpPr>
        <p:spPr bwMode="auto">
          <a:xfrm>
            <a:off x="502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7" name="Rectangle 764"/>
          <p:cNvSpPr>
            <a:spLocks noChangeArrowheads="1"/>
          </p:cNvSpPr>
          <p:nvPr userDrawn="1"/>
        </p:nvSpPr>
        <p:spPr bwMode="auto">
          <a:xfrm>
            <a:off x="502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8" name="Rectangle 765"/>
          <p:cNvSpPr>
            <a:spLocks noChangeArrowheads="1"/>
          </p:cNvSpPr>
          <p:nvPr userDrawn="1"/>
        </p:nvSpPr>
        <p:spPr bwMode="auto">
          <a:xfrm>
            <a:off x="502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09" name="Rectangle 766"/>
          <p:cNvSpPr>
            <a:spLocks noChangeArrowheads="1"/>
          </p:cNvSpPr>
          <p:nvPr userDrawn="1"/>
        </p:nvSpPr>
        <p:spPr bwMode="auto">
          <a:xfrm>
            <a:off x="502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0" name="Rectangle 767"/>
          <p:cNvSpPr>
            <a:spLocks noChangeArrowheads="1"/>
          </p:cNvSpPr>
          <p:nvPr userDrawn="1"/>
        </p:nvSpPr>
        <p:spPr bwMode="auto">
          <a:xfrm>
            <a:off x="502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1" name="Rectangle 768"/>
          <p:cNvSpPr>
            <a:spLocks noChangeArrowheads="1"/>
          </p:cNvSpPr>
          <p:nvPr userDrawn="1"/>
        </p:nvSpPr>
        <p:spPr bwMode="auto">
          <a:xfrm>
            <a:off x="502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2" name="Rectangle 769"/>
          <p:cNvSpPr>
            <a:spLocks noChangeArrowheads="1"/>
          </p:cNvSpPr>
          <p:nvPr userDrawn="1"/>
        </p:nvSpPr>
        <p:spPr bwMode="auto">
          <a:xfrm>
            <a:off x="502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3" name="Rectangle 770"/>
          <p:cNvSpPr>
            <a:spLocks noChangeArrowheads="1"/>
          </p:cNvSpPr>
          <p:nvPr userDrawn="1"/>
        </p:nvSpPr>
        <p:spPr bwMode="auto">
          <a:xfrm>
            <a:off x="502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4" name="Rectangle 771"/>
          <p:cNvSpPr>
            <a:spLocks noChangeArrowheads="1"/>
          </p:cNvSpPr>
          <p:nvPr userDrawn="1"/>
        </p:nvSpPr>
        <p:spPr bwMode="auto">
          <a:xfrm>
            <a:off x="502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5" name="Rectangle 772"/>
          <p:cNvSpPr>
            <a:spLocks noChangeArrowheads="1"/>
          </p:cNvSpPr>
          <p:nvPr userDrawn="1"/>
        </p:nvSpPr>
        <p:spPr bwMode="auto">
          <a:xfrm>
            <a:off x="502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6" name="Rectangle 773"/>
          <p:cNvSpPr>
            <a:spLocks noChangeArrowheads="1"/>
          </p:cNvSpPr>
          <p:nvPr userDrawn="1"/>
        </p:nvSpPr>
        <p:spPr bwMode="auto">
          <a:xfrm>
            <a:off x="502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7" name="Rectangle 774"/>
          <p:cNvSpPr>
            <a:spLocks noChangeArrowheads="1"/>
          </p:cNvSpPr>
          <p:nvPr userDrawn="1"/>
        </p:nvSpPr>
        <p:spPr bwMode="auto">
          <a:xfrm>
            <a:off x="502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8" name="Rectangle 775"/>
          <p:cNvSpPr>
            <a:spLocks noChangeArrowheads="1"/>
          </p:cNvSpPr>
          <p:nvPr userDrawn="1"/>
        </p:nvSpPr>
        <p:spPr bwMode="auto">
          <a:xfrm>
            <a:off x="541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19" name="Rectangle 776"/>
          <p:cNvSpPr>
            <a:spLocks noChangeArrowheads="1"/>
          </p:cNvSpPr>
          <p:nvPr userDrawn="1"/>
        </p:nvSpPr>
        <p:spPr bwMode="auto">
          <a:xfrm>
            <a:off x="541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0" name="Rectangle 777"/>
          <p:cNvSpPr>
            <a:spLocks noChangeArrowheads="1"/>
          </p:cNvSpPr>
          <p:nvPr userDrawn="1"/>
        </p:nvSpPr>
        <p:spPr bwMode="auto">
          <a:xfrm>
            <a:off x="541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1" name="Rectangle 778"/>
          <p:cNvSpPr>
            <a:spLocks noChangeArrowheads="1"/>
          </p:cNvSpPr>
          <p:nvPr userDrawn="1"/>
        </p:nvSpPr>
        <p:spPr bwMode="auto">
          <a:xfrm>
            <a:off x="541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2" name="Rectangle 779"/>
          <p:cNvSpPr>
            <a:spLocks noChangeArrowheads="1"/>
          </p:cNvSpPr>
          <p:nvPr userDrawn="1"/>
        </p:nvSpPr>
        <p:spPr bwMode="auto">
          <a:xfrm>
            <a:off x="541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3" name="Rectangle 780"/>
          <p:cNvSpPr>
            <a:spLocks noChangeArrowheads="1"/>
          </p:cNvSpPr>
          <p:nvPr userDrawn="1"/>
        </p:nvSpPr>
        <p:spPr bwMode="auto">
          <a:xfrm>
            <a:off x="541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4" name="Rectangle 781"/>
          <p:cNvSpPr>
            <a:spLocks noChangeArrowheads="1"/>
          </p:cNvSpPr>
          <p:nvPr userDrawn="1"/>
        </p:nvSpPr>
        <p:spPr bwMode="auto">
          <a:xfrm>
            <a:off x="541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5" name="Rectangle 782"/>
          <p:cNvSpPr>
            <a:spLocks noChangeArrowheads="1"/>
          </p:cNvSpPr>
          <p:nvPr userDrawn="1"/>
        </p:nvSpPr>
        <p:spPr bwMode="auto">
          <a:xfrm>
            <a:off x="541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6" name="Rectangle 783"/>
          <p:cNvSpPr>
            <a:spLocks noChangeArrowheads="1"/>
          </p:cNvSpPr>
          <p:nvPr userDrawn="1"/>
        </p:nvSpPr>
        <p:spPr bwMode="auto">
          <a:xfrm>
            <a:off x="541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7" name="Rectangle 784"/>
          <p:cNvSpPr>
            <a:spLocks noChangeArrowheads="1"/>
          </p:cNvSpPr>
          <p:nvPr userDrawn="1"/>
        </p:nvSpPr>
        <p:spPr bwMode="auto">
          <a:xfrm>
            <a:off x="541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8" name="Rectangle 785"/>
          <p:cNvSpPr>
            <a:spLocks noChangeArrowheads="1"/>
          </p:cNvSpPr>
          <p:nvPr userDrawn="1"/>
        </p:nvSpPr>
        <p:spPr bwMode="auto">
          <a:xfrm>
            <a:off x="541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29" name="Rectangle 786"/>
          <p:cNvSpPr>
            <a:spLocks noChangeArrowheads="1"/>
          </p:cNvSpPr>
          <p:nvPr userDrawn="1"/>
        </p:nvSpPr>
        <p:spPr bwMode="auto">
          <a:xfrm>
            <a:off x="541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0" name="Rectangle 787"/>
          <p:cNvSpPr>
            <a:spLocks noChangeArrowheads="1"/>
          </p:cNvSpPr>
          <p:nvPr userDrawn="1"/>
        </p:nvSpPr>
        <p:spPr bwMode="auto">
          <a:xfrm>
            <a:off x="541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1" name="Rectangle 788"/>
          <p:cNvSpPr>
            <a:spLocks noChangeArrowheads="1"/>
          </p:cNvSpPr>
          <p:nvPr userDrawn="1"/>
        </p:nvSpPr>
        <p:spPr bwMode="auto">
          <a:xfrm>
            <a:off x="541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2" name="Rectangle 789"/>
          <p:cNvSpPr>
            <a:spLocks noChangeArrowheads="1"/>
          </p:cNvSpPr>
          <p:nvPr userDrawn="1"/>
        </p:nvSpPr>
        <p:spPr bwMode="auto">
          <a:xfrm>
            <a:off x="541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3" name="Rectangle 790"/>
          <p:cNvSpPr>
            <a:spLocks noChangeArrowheads="1"/>
          </p:cNvSpPr>
          <p:nvPr userDrawn="1"/>
        </p:nvSpPr>
        <p:spPr bwMode="auto">
          <a:xfrm>
            <a:off x="541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4" name="Rectangle 791"/>
          <p:cNvSpPr>
            <a:spLocks noChangeArrowheads="1"/>
          </p:cNvSpPr>
          <p:nvPr userDrawn="1"/>
        </p:nvSpPr>
        <p:spPr bwMode="auto">
          <a:xfrm>
            <a:off x="579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5" name="Rectangle 792"/>
          <p:cNvSpPr>
            <a:spLocks noChangeArrowheads="1"/>
          </p:cNvSpPr>
          <p:nvPr userDrawn="1"/>
        </p:nvSpPr>
        <p:spPr bwMode="auto">
          <a:xfrm>
            <a:off x="579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6" name="Rectangle 793"/>
          <p:cNvSpPr>
            <a:spLocks noChangeArrowheads="1"/>
          </p:cNvSpPr>
          <p:nvPr userDrawn="1"/>
        </p:nvSpPr>
        <p:spPr bwMode="auto">
          <a:xfrm>
            <a:off x="579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7" name="Rectangle 794"/>
          <p:cNvSpPr>
            <a:spLocks noChangeArrowheads="1"/>
          </p:cNvSpPr>
          <p:nvPr userDrawn="1"/>
        </p:nvSpPr>
        <p:spPr bwMode="auto">
          <a:xfrm>
            <a:off x="579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8" name="Rectangle 795"/>
          <p:cNvSpPr>
            <a:spLocks noChangeArrowheads="1"/>
          </p:cNvSpPr>
          <p:nvPr userDrawn="1"/>
        </p:nvSpPr>
        <p:spPr bwMode="auto">
          <a:xfrm>
            <a:off x="5791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39" name="Rectangle 796"/>
          <p:cNvSpPr>
            <a:spLocks noChangeArrowheads="1"/>
          </p:cNvSpPr>
          <p:nvPr userDrawn="1"/>
        </p:nvSpPr>
        <p:spPr bwMode="auto">
          <a:xfrm>
            <a:off x="5791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0" name="Rectangle 797"/>
          <p:cNvSpPr>
            <a:spLocks noChangeArrowheads="1"/>
          </p:cNvSpPr>
          <p:nvPr userDrawn="1"/>
        </p:nvSpPr>
        <p:spPr bwMode="auto">
          <a:xfrm>
            <a:off x="579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1" name="Rectangle 798"/>
          <p:cNvSpPr>
            <a:spLocks noChangeArrowheads="1"/>
          </p:cNvSpPr>
          <p:nvPr userDrawn="1"/>
        </p:nvSpPr>
        <p:spPr bwMode="auto">
          <a:xfrm>
            <a:off x="579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2" name="Rectangle 799"/>
          <p:cNvSpPr>
            <a:spLocks noChangeArrowheads="1"/>
          </p:cNvSpPr>
          <p:nvPr userDrawn="1"/>
        </p:nvSpPr>
        <p:spPr bwMode="auto">
          <a:xfrm>
            <a:off x="579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3" name="Rectangle 800"/>
          <p:cNvSpPr>
            <a:spLocks noChangeArrowheads="1"/>
          </p:cNvSpPr>
          <p:nvPr userDrawn="1"/>
        </p:nvSpPr>
        <p:spPr bwMode="auto">
          <a:xfrm>
            <a:off x="579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4" name="Rectangle 801"/>
          <p:cNvSpPr>
            <a:spLocks noChangeArrowheads="1"/>
          </p:cNvSpPr>
          <p:nvPr userDrawn="1"/>
        </p:nvSpPr>
        <p:spPr bwMode="auto">
          <a:xfrm>
            <a:off x="579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5" name="Rectangle 802"/>
          <p:cNvSpPr>
            <a:spLocks noChangeArrowheads="1"/>
          </p:cNvSpPr>
          <p:nvPr userDrawn="1"/>
        </p:nvSpPr>
        <p:spPr bwMode="auto">
          <a:xfrm>
            <a:off x="579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6" name="Rectangle 803"/>
          <p:cNvSpPr>
            <a:spLocks noChangeArrowheads="1"/>
          </p:cNvSpPr>
          <p:nvPr userDrawn="1"/>
        </p:nvSpPr>
        <p:spPr bwMode="auto">
          <a:xfrm>
            <a:off x="579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7" name="Rectangle 804"/>
          <p:cNvSpPr>
            <a:spLocks noChangeArrowheads="1"/>
          </p:cNvSpPr>
          <p:nvPr userDrawn="1"/>
        </p:nvSpPr>
        <p:spPr bwMode="auto">
          <a:xfrm>
            <a:off x="579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8" name="Rectangle 805"/>
          <p:cNvSpPr>
            <a:spLocks noChangeArrowheads="1"/>
          </p:cNvSpPr>
          <p:nvPr userDrawn="1"/>
        </p:nvSpPr>
        <p:spPr bwMode="auto">
          <a:xfrm>
            <a:off x="579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49" name="Rectangle 806"/>
          <p:cNvSpPr>
            <a:spLocks noChangeArrowheads="1"/>
          </p:cNvSpPr>
          <p:nvPr userDrawn="1"/>
        </p:nvSpPr>
        <p:spPr bwMode="auto">
          <a:xfrm>
            <a:off x="579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0" name="Rectangle 807"/>
          <p:cNvSpPr>
            <a:spLocks noChangeArrowheads="1"/>
          </p:cNvSpPr>
          <p:nvPr userDrawn="1"/>
        </p:nvSpPr>
        <p:spPr bwMode="auto">
          <a:xfrm>
            <a:off x="617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1" name="Rectangle 808"/>
          <p:cNvSpPr>
            <a:spLocks noChangeArrowheads="1"/>
          </p:cNvSpPr>
          <p:nvPr userDrawn="1"/>
        </p:nvSpPr>
        <p:spPr bwMode="auto">
          <a:xfrm>
            <a:off x="617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2" name="Rectangle 809"/>
          <p:cNvSpPr>
            <a:spLocks noChangeArrowheads="1"/>
          </p:cNvSpPr>
          <p:nvPr userDrawn="1"/>
        </p:nvSpPr>
        <p:spPr bwMode="auto">
          <a:xfrm>
            <a:off x="617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3" name="Rectangle 810"/>
          <p:cNvSpPr>
            <a:spLocks noChangeArrowheads="1"/>
          </p:cNvSpPr>
          <p:nvPr userDrawn="1"/>
        </p:nvSpPr>
        <p:spPr bwMode="auto">
          <a:xfrm>
            <a:off x="617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4" name="Rectangle 811"/>
          <p:cNvSpPr>
            <a:spLocks noChangeArrowheads="1"/>
          </p:cNvSpPr>
          <p:nvPr userDrawn="1"/>
        </p:nvSpPr>
        <p:spPr bwMode="auto">
          <a:xfrm>
            <a:off x="617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5" name="Rectangle 812"/>
          <p:cNvSpPr>
            <a:spLocks noChangeArrowheads="1"/>
          </p:cNvSpPr>
          <p:nvPr userDrawn="1"/>
        </p:nvSpPr>
        <p:spPr bwMode="auto">
          <a:xfrm>
            <a:off x="617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6" name="Rectangle 813"/>
          <p:cNvSpPr>
            <a:spLocks noChangeArrowheads="1"/>
          </p:cNvSpPr>
          <p:nvPr userDrawn="1"/>
        </p:nvSpPr>
        <p:spPr bwMode="auto">
          <a:xfrm>
            <a:off x="617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7" name="Rectangle 814"/>
          <p:cNvSpPr>
            <a:spLocks noChangeArrowheads="1"/>
          </p:cNvSpPr>
          <p:nvPr userDrawn="1"/>
        </p:nvSpPr>
        <p:spPr bwMode="auto">
          <a:xfrm>
            <a:off x="617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8" name="Rectangle 815"/>
          <p:cNvSpPr>
            <a:spLocks noChangeArrowheads="1"/>
          </p:cNvSpPr>
          <p:nvPr userDrawn="1"/>
        </p:nvSpPr>
        <p:spPr bwMode="auto">
          <a:xfrm>
            <a:off x="617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59" name="Rectangle 816"/>
          <p:cNvSpPr>
            <a:spLocks noChangeArrowheads="1"/>
          </p:cNvSpPr>
          <p:nvPr userDrawn="1"/>
        </p:nvSpPr>
        <p:spPr bwMode="auto">
          <a:xfrm>
            <a:off x="617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0" name="Rectangle 817"/>
          <p:cNvSpPr>
            <a:spLocks noChangeArrowheads="1"/>
          </p:cNvSpPr>
          <p:nvPr userDrawn="1"/>
        </p:nvSpPr>
        <p:spPr bwMode="auto">
          <a:xfrm>
            <a:off x="617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1" name="Rectangle 818"/>
          <p:cNvSpPr>
            <a:spLocks noChangeArrowheads="1"/>
          </p:cNvSpPr>
          <p:nvPr userDrawn="1"/>
        </p:nvSpPr>
        <p:spPr bwMode="auto">
          <a:xfrm>
            <a:off x="617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2" name="Rectangle 819"/>
          <p:cNvSpPr>
            <a:spLocks noChangeArrowheads="1"/>
          </p:cNvSpPr>
          <p:nvPr userDrawn="1"/>
        </p:nvSpPr>
        <p:spPr bwMode="auto">
          <a:xfrm>
            <a:off x="617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3" name="Rectangle 820"/>
          <p:cNvSpPr>
            <a:spLocks noChangeArrowheads="1"/>
          </p:cNvSpPr>
          <p:nvPr userDrawn="1"/>
        </p:nvSpPr>
        <p:spPr bwMode="auto">
          <a:xfrm>
            <a:off x="617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4" name="Rectangle 821"/>
          <p:cNvSpPr>
            <a:spLocks noChangeArrowheads="1"/>
          </p:cNvSpPr>
          <p:nvPr userDrawn="1"/>
        </p:nvSpPr>
        <p:spPr bwMode="auto">
          <a:xfrm>
            <a:off x="617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5" name="Rectangle 822"/>
          <p:cNvSpPr>
            <a:spLocks noChangeArrowheads="1"/>
          </p:cNvSpPr>
          <p:nvPr userDrawn="1"/>
        </p:nvSpPr>
        <p:spPr bwMode="auto">
          <a:xfrm>
            <a:off x="617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6" name="Rectangle 823"/>
          <p:cNvSpPr>
            <a:spLocks noChangeArrowheads="1"/>
          </p:cNvSpPr>
          <p:nvPr userDrawn="1"/>
        </p:nvSpPr>
        <p:spPr bwMode="auto">
          <a:xfrm>
            <a:off x="655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7" name="Rectangle 824"/>
          <p:cNvSpPr>
            <a:spLocks noChangeArrowheads="1"/>
          </p:cNvSpPr>
          <p:nvPr userDrawn="1"/>
        </p:nvSpPr>
        <p:spPr bwMode="auto">
          <a:xfrm>
            <a:off x="655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8" name="Rectangle 825"/>
          <p:cNvSpPr>
            <a:spLocks noChangeArrowheads="1"/>
          </p:cNvSpPr>
          <p:nvPr userDrawn="1"/>
        </p:nvSpPr>
        <p:spPr bwMode="auto">
          <a:xfrm>
            <a:off x="655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69" name="Rectangle 826"/>
          <p:cNvSpPr>
            <a:spLocks noChangeArrowheads="1"/>
          </p:cNvSpPr>
          <p:nvPr userDrawn="1"/>
        </p:nvSpPr>
        <p:spPr bwMode="auto">
          <a:xfrm>
            <a:off x="655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0" name="Rectangle 827"/>
          <p:cNvSpPr>
            <a:spLocks noChangeArrowheads="1"/>
          </p:cNvSpPr>
          <p:nvPr userDrawn="1"/>
        </p:nvSpPr>
        <p:spPr bwMode="auto">
          <a:xfrm>
            <a:off x="6553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1" name="Rectangle 828"/>
          <p:cNvSpPr>
            <a:spLocks noChangeArrowheads="1"/>
          </p:cNvSpPr>
          <p:nvPr userDrawn="1"/>
        </p:nvSpPr>
        <p:spPr bwMode="auto">
          <a:xfrm>
            <a:off x="655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2" name="Rectangle 829"/>
          <p:cNvSpPr>
            <a:spLocks noChangeArrowheads="1"/>
          </p:cNvSpPr>
          <p:nvPr userDrawn="1"/>
        </p:nvSpPr>
        <p:spPr bwMode="auto">
          <a:xfrm>
            <a:off x="655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3" name="Rectangle 830"/>
          <p:cNvSpPr>
            <a:spLocks noChangeArrowheads="1"/>
          </p:cNvSpPr>
          <p:nvPr userDrawn="1"/>
        </p:nvSpPr>
        <p:spPr bwMode="auto">
          <a:xfrm>
            <a:off x="655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4" name="Rectangle 831"/>
          <p:cNvSpPr>
            <a:spLocks noChangeArrowheads="1"/>
          </p:cNvSpPr>
          <p:nvPr userDrawn="1"/>
        </p:nvSpPr>
        <p:spPr bwMode="auto">
          <a:xfrm>
            <a:off x="655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5" name="Rectangle 832"/>
          <p:cNvSpPr>
            <a:spLocks noChangeArrowheads="1"/>
          </p:cNvSpPr>
          <p:nvPr userDrawn="1"/>
        </p:nvSpPr>
        <p:spPr bwMode="auto">
          <a:xfrm>
            <a:off x="655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6" name="Rectangle 833"/>
          <p:cNvSpPr>
            <a:spLocks noChangeArrowheads="1"/>
          </p:cNvSpPr>
          <p:nvPr userDrawn="1"/>
        </p:nvSpPr>
        <p:spPr bwMode="auto">
          <a:xfrm>
            <a:off x="655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7" name="Rectangle 834"/>
          <p:cNvSpPr>
            <a:spLocks noChangeArrowheads="1"/>
          </p:cNvSpPr>
          <p:nvPr userDrawn="1"/>
        </p:nvSpPr>
        <p:spPr bwMode="auto">
          <a:xfrm>
            <a:off x="655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8" name="Rectangle 835"/>
          <p:cNvSpPr>
            <a:spLocks noChangeArrowheads="1"/>
          </p:cNvSpPr>
          <p:nvPr userDrawn="1"/>
        </p:nvSpPr>
        <p:spPr bwMode="auto">
          <a:xfrm>
            <a:off x="655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79" name="Rectangle 836"/>
          <p:cNvSpPr>
            <a:spLocks noChangeArrowheads="1"/>
          </p:cNvSpPr>
          <p:nvPr userDrawn="1"/>
        </p:nvSpPr>
        <p:spPr bwMode="auto">
          <a:xfrm>
            <a:off x="655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0" name="Rectangle 837"/>
          <p:cNvSpPr>
            <a:spLocks noChangeArrowheads="1"/>
          </p:cNvSpPr>
          <p:nvPr userDrawn="1"/>
        </p:nvSpPr>
        <p:spPr bwMode="auto">
          <a:xfrm>
            <a:off x="655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1" name="Rectangle 838"/>
          <p:cNvSpPr>
            <a:spLocks noChangeArrowheads="1"/>
          </p:cNvSpPr>
          <p:nvPr userDrawn="1"/>
        </p:nvSpPr>
        <p:spPr bwMode="auto">
          <a:xfrm>
            <a:off x="655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2" name="Rectangle 839"/>
          <p:cNvSpPr>
            <a:spLocks noChangeArrowheads="1"/>
          </p:cNvSpPr>
          <p:nvPr userDrawn="1"/>
        </p:nvSpPr>
        <p:spPr bwMode="auto">
          <a:xfrm>
            <a:off x="693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3" name="Rectangle 840"/>
          <p:cNvSpPr>
            <a:spLocks noChangeArrowheads="1"/>
          </p:cNvSpPr>
          <p:nvPr userDrawn="1"/>
        </p:nvSpPr>
        <p:spPr bwMode="auto">
          <a:xfrm>
            <a:off x="693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4" name="Rectangle 841"/>
          <p:cNvSpPr>
            <a:spLocks noChangeArrowheads="1"/>
          </p:cNvSpPr>
          <p:nvPr userDrawn="1"/>
        </p:nvSpPr>
        <p:spPr bwMode="auto">
          <a:xfrm>
            <a:off x="693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5" name="Rectangle 842"/>
          <p:cNvSpPr>
            <a:spLocks noChangeArrowheads="1"/>
          </p:cNvSpPr>
          <p:nvPr userDrawn="1"/>
        </p:nvSpPr>
        <p:spPr bwMode="auto">
          <a:xfrm>
            <a:off x="693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6" name="Rectangle 843"/>
          <p:cNvSpPr>
            <a:spLocks noChangeArrowheads="1"/>
          </p:cNvSpPr>
          <p:nvPr userDrawn="1"/>
        </p:nvSpPr>
        <p:spPr bwMode="auto">
          <a:xfrm>
            <a:off x="693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7" name="Rectangle 844"/>
          <p:cNvSpPr>
            <a:spLocks noChangeArrowheads="1"/>
          </p:cNvSpPr>
          <p:nvPr userDrawn="1"/>
        </p:nvSpPr>
        <p:spPr bwMode="auto">
          <a:xfrm>
            <a:off x="693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8" name="Rectangle 845"/>
          <p:cNvSpPr>
            <a:spLocks noChangeArrowheads="1"/>
          </p:cNvSpPr>
          <p:nvPr userDrawn="1"/>
        </p:nvSpPr>
        <p:spPr bwMode="auto">
          <a:xfrm>
            <a:off x="693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89" name="Rectangle 846"/>
          <p:cNvSpPr>
            <a:spLocks noChangeArrowheads="1"/>
          </p:cNvSpPr>
          <p:nvPr userDrawn="1"/>
        </p:nvSpPr>
        <p:spPr bwMode="auto">
          <a:xfrm>
            <a:off x="693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0" name="Rectangle 847"/>
          <p:cNvSpPr>
            <a:spLocks noChangeArrowheads="1"/>
          </p:cNvSpPr>
          <p:nvPr userDrawn="1"/>
        </p:nvSpPr>
        <p:spPr bwMode="auto">
          <a:xfrm>
            <a:off x="693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1" name="Rectangle 848"/>
          <p:cNvSpPr>
            <a:spLocks noChangeArrowheads="1"/>
          </p:cNvSpPr>
          <p:nvPr userDrawn="1"/>
        </p:nvSpPr>
        <p:spPr bwMode="auto">
          <a:xfrm>
            <a:off x="693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2" name="Rectangle 849"/>
          <p:cNvSpPr>
            <a:spLocks noChangeArrowheads="1"/>
          </p:cNvSpPr>
          <p:nvPr userDrawn="1"/>
        </p:nvSpPr>
        <p:spPr bwMode="auto">
          <a:xfrm>
            <a:off x="693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3" name="Rectangle 850"/>
          <p:cNvSpPr>
            <a:spLocks noChangeArrowheads="1"/>
          </p:cNvSpPr>
          <p:nvPr userDrawn="1"/>
        </p:nvSpPr>
        <p:spPr bwMode="auto">
          <a:xfrm>
            <a:off x="693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4" name="Rectangle 851"/>
          <p:cNvSpPr>
            <a:spLocks noChangeArrowheads="1"/>
          </p:cNvSpPr>
          <p:nvPr userDrawn="1"/>
        </p:nvSpPr>
        <p:spPr bwMode="auto">
          <a:xfrm>
            <a:off x="693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5" name="Rectangle 852"/>
          <p:cNvSpPr>
            <a:spLocks noChangeArrowheads="1"/>
          </p:cNvSpPr>
          <p:nvPr userDrawn="1"/>
        </p:nvSpPr>
        <p:spPr bwMode="auto">
          <a:xfrm>
            <a:off x="693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6" name="Rectangle 853"/>
          <p:cNvSpPr>
            <a:spLocks noChangeArrowheads="1"/>
          </p:cNvSpPr>
          <p:nvPr userDrawn="1"/>
        </p:nvSpPr>
        <p:spPr bwMode="auto">
          <a:xfrm>
            <a:off x="693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7" name="Rectangle 854"/>
          <p:cNvSpPr>
            <a:spLocks noChangeArrowheads="1"/>
          </p:cNvSpPr>
          <p:nvPr userDrawn="1"/>
        </p:nvSpPr>
        <p:spPr bwMode="auto">
          <a:xfrm>
            <a:off x="693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8" name="Rectangle 855"/>
          <p:cNvSpPr>
            <a:spLocks noChangeArrowheads="1"/>
          </p:cNvSpPr>
          <p:nvPr userDrawn="1"/>
        </p:nvSpPr>
        <p:spPr bwMode="auto">
          <a:xfrm>
            <a:off x="731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99" name="Rectangle 856"/>
          <p:cNvSpPr>
            <a:spLocks noChangeArrowheads="1"/>
          </p:cNvSpPr>
          <p:nvPr userDrawn="1"/>
        </p:nvSpPr>
        <p:spPr bwMode="auto">
          <a:xfrm>
            <a:off x="7315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0" name="Rectangle 857"/>
          <p:cNvSpPr>
            <a:spLocks noChangeArrowheads="1"/>
          </p:cNvSpPr>
          <p:nvPr userDrawn="1"/>
        </p:nvSpPr>
        <p:spPr bwMode="auto">
          <a:xfrm>
            <a:off x="7315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1" name="Rectangle 858"/>
          <p:cNvSpPr>
            <a:spLocks noChangeArrowheads="1"/>
          </p:cNvSpPr>
          <p:nvPr userDrawn="1"/>
        </p:nvSpPr>
        <p:spPr bwMode="auto">
          <a:xfrm>
            <a:off x="731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2" name="Rectangle 859"/>
          <p:cNvSpPr>
            <a:spLocks noChangeArrowheads="1"/>
          </p:cNvSpPr>
          <p:nvPr userDrawn="1"/>
        </p:nvSpPr>
        <p:spPr bwMode="auto">
          <a:xfrm>
            <a:off x="731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3" name="Rectangle 860"/>
          <p:cNvSpPr>
            <a:spLocks noChangeArrowheads="1"/>
          </p:cNvSpPr>
          <p:nvPr userDrawn="1"/>
        </p:nvSpPr>
        <p:spPr bwMode="auto">
          <a:xfrm>
            <a:off x="731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4" name="Rectangle 861"/>
          <p:cNvSpPr>
            <a:spLocks noChangeArrowheads="1"/>
          </p:cNvSpPr>
          <p:nvPr userDrawn="1"/>
        </p:nvSpPr>
        <p:spPr bwMode="auto">
          <a:xfrm>
            <a:off x="731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5" name="Rectangle 862"/>
          <p:cNvSpPr>
            <a:spLocks noChangeArrowheads="1"/>
          </p:cNvSpPr>
          <p:nvPr userDrawn="1"/>
        </p:nvSpPr>
        <p:spPr bwMode="auto">
          <a:xfrm>
            <a:off x="731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6" name="Rectangle 863"/>
          <p:cNvSpPr>
            <a:spLocks noChangeArrowheads="1"/>
          </p:cNvSpPr>
          <p:nvPr userDrawn="1"/>
        </p:nvSpPr>
        <p:spPr bwMode="auto">
          <a:xfrm>
            <a:off x="731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7" name="Rectangle 864"/>
          <p:cNvSpPr>
            <a:spLocks noChangeArrowheads="1"/>
          </p:cNvSpPr>
          <p:nvPr userDrawn="1"/>
        </p:nvSpPr>
        <p:spPr bwMode="auto">
          <a:xfrm>
            <a:off x="731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8" name="Rectangle 865"/>
          <p:cNvSpPr>
            <a:spLocks noChangeArrowheads="1"/>
          </p:cNvSpPr>
          <p:nvPr userDrawn="1"/>
        </p:nvSpPr>
        <p:spPr bwMode="auto">
          <a:xfrm>
            <a:off x="731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09" name="Rectangle 866"/>
          <p:cNvSpPr>
            <a:spLocks noChangeArrowheads="1"/>
          </p:cNvSpPr>
          <p:nvPr userDrawn="1"/>
        </p:nvSpPr>
        <p:spPr bwMode="auto">
          <a:xfrm>
            <a:off x="731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0" name="Rectangle 867"/>
          <p:cNvSpPr>
            <a:spLocks noChangeArrowheads="1"/>
          </p:cNvSpPr>
          <p:nvPr userDrawn="1"/>
        </p:nvSpPr>
        <p:spPr bwMode="auto">
          <a:xfrm>
            <a:off x="731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1" name="Rectangle 868"/>
          <p:cNvSpPr>
            <a:spLocks noChangeArrowheads="1"/>
          </p:cNvSpPr>
          <p:nvPr userDrawn="1"/>
        </p:nvSpPr>
        <p:spPr bwMode="auto">
          <a:xfrm>
            <a:off x="731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2" name="Rectangle 869"/>
          <p:cNvSpPr>
            <a:spLocks noChangeArrowheads="1"/>
          </p:cNvSpPr>
          <p:nvPr userDrawn="1"/>
        </p:nvSpPr>
        <p:spPr bwMode="auto">
          <a:xfrm>
            <a:off x="731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3" name="Rectangle 870"/>
          <p:cNvSpPr>
            <a:spLocks noChangeArrowheads="1"/>
          </p:cNvSpPr>
          <p:nvPr userDrawn="1"/>
        </p:nvSpPr>
        <p:spPr bwMode="auto">
          <a:xfrm>
            <a:off x="731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4" name="Rectangle 871"/>
          <p:cNvSpPr>
            <a:spLocks noChangeArrowheads="1"/>
          </p:cNvSpPr>
          <p:nvPr userDrawn="1"/>
        </p:nvSpPr>
        <p:spPr bwMode="auto">
          <a:xfrm>
            <a:off x="769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5" name="Rectangle 872"/>
          <p:cNvSpPr>
            <a:spLocks noChangeArrowheads="1"/>
          </p:cNvSpPr>
          <p:nvPr userDrawn="1"/>
        </p:nvSpPr>
        <p:spPr bwMode="auto">
          <a:xfrm>
            <a:off x="769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6" name="Rectangle 873"/>
          <p:cNvSpPr>
            <a:spLocks noChangeArrowheads="1"/>
          </p:cNvSpPr>
          <p:nvPr userDrawn="1"/>
        </p:nvSpPr>
        <p:spPr bwMode="auto">
          <a:xfrm>
            <a:off x="769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7" name="Rectangle 874"/>
          <p:cNvSpPr>
            <a:spLocks noChangeArrowheads="1"/>
          </p:cNvSpPr>
          <p:nvPr userDrawn="1"/>
        </p:nvSpPr>
        <p:spPr bwMode="auto">
          <a:xfrm>
            <a:off x="769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8" name="Rectangle 875"/>
          <p:cNvSpPr>
            <a:spLocks noChangeArrowheads="1"/>
          </p:cNvSpPr>
          <p:nvPr userDrawn="1"/>
        </p:nvSpPr>
        <p:spPr bwMode="auto">
          <a:xfrm>
            <a:off x="769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19" name="Rectangle 876"/>
          <p:cNvSpPr>
            <a:spLocks noChangeArrowheads="1"/>
          </p:cNvSpPr>
          <p:nvPr userDrawn="1"/>
        </p:nvSpPr>
        <p:spPr bwMode="auto">
          <a:xfrm>
            <a:off x="769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0" name="Rectangle 877"/>
          <p:cNvSpPr>
            <a:spLocks noChangeArrowheads="1"/>
          </p:cNvSpPr>
          <p:nvPr userDrawn="1"/>
        </p:nvSpPr>
        <p:spPr bwMode="auto">
          <a:xfrm>
            <a:off x="769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1" name="Rectangle 878"/>
          <p:cNvSpPr>
            <a:spLocks noChangeArrowheads="1"/>
          </p:cNvSpPr>
          <p:nvPr userDrawn="1"/>
        </p:nvSpPr>
        <p:spPr bwMode="auto">
          <a:xfrm>
            <a:off x="769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2" name="Rectangle 879"/>
          <p:cNvSpPr>
            <a:spLocks noChangeArrowheads="1"/>
          </p:cNvSpPr>
          <p:nvPr userDrawn="1"/>
        </p:nvSpPr>
        <p:spPr bwMode="auto">
          <a:xfrm>
            <a:off x="769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3" name="Rectangle 880"/>
          <p:cNvSpPr>
            <a:spLocks noChangeArrowheads="1"/>
          </p:cNvSpPr>
          <p:nvPr userDrawn="1"/>
        </p:nvSpPr>
        <p:spPr bwMode="auto">
          <a:xfrm>
            <a:off x="769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4" name="Rectangle 881"/>
          <p:cNvSpPr>
            <a:spLocks noChangeArrowheads="1"/>
          </p:cNvSpPr>
          <p:nvPr userDrawn="1"/>
        </p:nvSpPr>
        <p:spPr bwMode="auto">
          <a:xfrm>
            <a:off x="769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5" name="Rectangle 882"/>
          <p:cNvSpPr>
            <a:spLocks noChangeArrowheads="1"/>
          </p:cNvSpPr>
          <p:nvPr userDrawn="1"/>
        </p:nvSpPr>
        <p:spPr bwMode="auto">
          <a:xfrm>
            <a:off x="769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6" name="Rectangle 883"/>
          <p:cNvSpPr>
            <a:spLocks noChangeArrowheads="1"/>
          </p:cNvSpPr>
          <p:nvPr userDrawn="1"/>
        </p:nvSpPr>
        <p:spPr bwMode="auto">
          <a:xfrm>
            <a:off x="769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7" name="Rectangle 884"/>
          <p:cNvSpPr>
            <a:spLocks noChangeArrowheads="1"/>
          </p:cNvSpPr>
          <p:nvPr userDrawn="1"/>
        </p:nvSpPr>
        <p:spPr bwMode="auto">
          <a:xfrm>
            <a:off x="769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8" name="Rectangle 885"/>
          <p:cNvSpPr>
            <a:spLocks noChangeArrowheads="1"/>
          </p:cNvSpPr>
          <p:nvPr userDrawn="1"/>
        </p:nvSpPr>
        <p:spPr bwMode="auto">
          <a:xfrm>
            <a:off x="769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29" name="Rectangle 886"/>
          <p:cNvSpPr>
            <a:spLocks noChangeArrowheads="1"/>
          </p:cNvSpPr>
          <p:nvPr userDrawn="1"/>
        </p:nvSpPr>
        <p:spPr bwMode="auto">
          <a:xfrm>
            <a:off x="769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0" name="Rectangle 887"/>
          <p:cNvSpPr>
            <a:spLocks noChangeArrowheads="1"/>
          </p:cNvSpPr>
          <p:nvPr userDrawn="1"/>
        </p:nvSpPr>
        <p:spPr bwMode="auto">
          <a:xfrm>
            <a:off x="807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1" name="Rectangle 888"/>
          <p:cNvSpPr>
            <a:spLocks noChangeArrowheads="1"/>
          </p:cNvSpPr>
          <p:nvPr userDrawn="1"/>
        </p:nvSpPr>
        <p:spPr bwMode="auto">
          <a:xfrm>
            <a:off x="807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2" name="Rectangle 889"/>
          <p:cNvSpPr>
            <a:spLocks noChangeArrowheads="1"/>
          </p:cNvSpPr>
          <p:nvPr userDrawn="1"/>
        </p:nvSpPr>
        <p:spPr bwMode="auto">
          <a:xfrm>
            <a:off x="807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3" name="Rectangle 890"/>
          <p:cNvSpPr>
            <a:spLocks noChangeArrowheads="1"/>
          </p:cNvSpPr>
          <p:nvPr userDrawn="1"/>
        </p:nvSpPr>
        <p:spPr bwMode="auto">
          <a:xfrm>
            <a:off x="807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4" name="Rectangle 891"/>
          <p:cNvSpPr>
            <a:spLocks noChangeArrowheads="1"/>
          </p:cNvSpPr>
          <p:nvPr userDrawn="1"/>
        </p:nvSpPr>
        <p:spPr bwMode="auto">
          <a:xfrm>
            <a:off x="807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5" name="Rectangle 892"/>
          <p:cNvSpPr>
            <a:spLocks noChangeArrowheads="1"/>
          </p:cNvSpPr>
          <p:nvPr userDrawn="1"/>
        </p:nvSpPr>
        <p:spPr bwMode="auto">
          <a:xfrm>
            <a:off x="807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6" name="Rectangle 893"/>
          <p:cNvSpPr>
            <a:spLocks noChangeArrowheads="1"/>
          </p:cNvSpPr>
          <p:nvPr userDrawn="1"/>
        </p:nvSpPr>
        <p:spPr bwMode="auto">
          <a:xfrm>
            <a:off x="807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7" name="Rectangle 894"/>
          <p:cNvSpPr>
            <a:spLocks noChangeArrowheads="1"/>
          </p:cNvSpPr>
          <p:nvPr userDrawn="1"/>
        </p:nvSpPr>
        <p:spPr bwMode="auto">
          <a:xfrm>
            <a:off x="807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8" name="Rectangle 895"/>
          <p:cNvSpPr>
            <a:spLocks noChangeArrowheads="1"/>
          </p:cNvSpPr>
          <p:nvPr userDrawn="1"/>
        </p:nvSpPr>
        <p:spPr bwMode="auto">
          <a:xfrm>
            <a:off x="807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39" name="Rectangle 896"/>
          <p:cNvSpPr>
            <a:spLocks noChangeArrowheads="1"/>
          </p:cNvSpPr>
          <p:nvPr userDrawn="1"/>
        </p:nvSpPr>
        <p:spPr bwMode="auto">
          <a:xfrm>
            <a:off x="807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0" name="Rectangle 897"/>
          <p:cNvSpPr>
            <a:spLocks noChangeArrowheads="1"/>
          </p:cNvSpPr>
          <p:nvPr userDrawn="1"/>
        </p:nvSpPr>
        <p:spPr bwMode="auto">
          <a:xfrm>
            <a:off x="807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1" name="Rectangle 898"/>
          <p:cNvSpPr>
            <a:spLocks noChangeArrowheads="1"/>
          </p:cNvSpPr>
          <p:nvPr userDrawn="1"/>
        </p:nvSpPr>
        <p:spPr bwMode="auto">
          <a:xfrm>
            <a:off x="807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2" name="Rectangle 899"/>
          <p:cNvSpPr>
            <a:spLocks noChangeArrowheads="1"/>
          </p:cNvSpPr>
          <p:nvPr userDrawn="1"/>
        </p:nvSpPr>
        <p:spPr bwMode="auto">
          <a:xfrm>
            <a:off x="807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3" name="Rectangle 900"/>
          <p:cNvSpPr>
            <a:spLocks noChangeArrowheads="1"/>
          </p:cNvSpPr>
          <p:nvPr userDrawn="1"/>
        </p:nvSpPr>
        <p:spPr bwMode="auto">
          <a:xfrm>
            <a:off x="807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4" name="Rectangle 901"/>
          <p:cNvSpPr>
            <a:spLocks noChangeArrowheads="1"/>
          </p:cNvSpPr>
          <p:nvPr userDrawn="1"/>
        </p:nvSpPr>
        <p:spPr bwMode="auto">
          <a:xfrm>
            <a:off x="807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5" name="Rectangle 902"/>
          <p:cNvSpPr>
            <a:spLocks noChangeArrowheads="1"/>
          </p:cNvSpPr>
          <p:nvPr userDrawn="1"/>
        </p:nvSpPr>
        <p:spPr bwMode="auto">
          <a:xfrm>
            <a:off x="807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6" name="Rectangle 903"/>
          <p:cNvSpPr>
            <a:spLocks noChangeArrowheads="1"/>
          </p:cNvSpPr>
          <p:nvPr userDrawn="1"/>
        </p:nvSpPr>
        <p:spPr bwMode="auto">
          <a:xfrm>
            <a:off x="845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7" name="Rectangle 904"/>
          <p:cNvSpPr>
            <a:spLocks noChangeArrowheads="1"/>
          </p:cNvSpPr>
          <p:nvPr userDrawn="1"/>
        </p:nvSpPr>
        <p:spPr bwMode="auto">
          <a:xfrm>
            <a:off x="845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8" name="Rectangle 905"/>
          <p:cNvSpPr>
            <a:spLocks noChangeArrowheads="1"/>
          </p:cNvSpPr>
          <p:nvPr userDrawn="1"/>
        </p:nvSpPr>
        <p:spPr bwMode="auto">
          <a:xfrm>
            <a:off x="845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49" name="Rectangle 906"/>
          <p:cNvSpPr>
            <a:spLocks noChangeArrowheads="1"/>
          </p:cNvSpPr>
          <p:nvPr userDrawn="1"/>
        </p:nvSpPr>
        <p:spPr bwMode="auto">
          <a:xfrm>
            <a:off x="845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0" name="Rectangle 907"/>
          <p:cNvSpPr>
            <a:spLocks noChangeArrowheads="1"/>
          </p:cNvSpPr>
          <p:nvPr userDrawn="1"/>
        </p:nvSpPr>
        <p:spPr bwMode="auto">
          <a:xfrm>
            <a:off x="845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1" name="Rectangle 908"/>
          <p:cNvSpPr>
            <a:spLocks noChangeArrowheads="1"/>
          </p:cNvSpPr>
          <p:nvPr userDrawn="1"/>
        </p:nvSpPr>
        <p:spPr bwMode="auto">
          <a:xfrm>
            <a:off x="845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2" name="Rectangle 909"/>
          <p:cNvSpPr>
            <a:spLocks noChangeArrowheads="1"/>
          </p:cNvSpPr>
          <p:nvPr userDrawn="1"/>
        </p:nvSpPr>
        <p:spPr bwMode="auto">
          <a:xfrm>
            <a:off x="845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3" name="Rectangle 910"/>
          <p:cNvSpPr>
            <a:spLocks noChangeArrowheads="1"/>
          </p:cNvSpPr>
          <p:nvPr userDrawn="1"/>
        </p:nvSpPr>
        <p:spPr bwMode="auto">
          <a:xfrm>
            <a:off x="845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4" name="Rectangle 911"/>
          <p:cNvSpPr>
            <a:spLocks noChangeArrowheads="1"/>
          </p:cNvSpPr>
          <p:nvPr userDrawn="1"/>
        </p:nvSpPr>
        <p:spPr bwMode="auto">
          <a:xfrm>
            <a:off x="845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5" name="Rectangle 912"/>
          <p:cNvSpPr>
            <a:spLocks noChangeArrowheads="1"/>
          </p:cNvSpPr>
          <p:nvPr userDrawn="1"/>
        </p:nvSpPr>
        <p:spPr bwMode="auto">
          <a:xfrm>
            <a:off x="845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6" name="Rectangle 913"/>
          <p:cNvSpPr>
            <a:spLocks noChangeArrowheads="1"/>
          </p:cNvSpPr>
          <p:nvPr userDrawn="1"/>
        </p:nvSpPr>
        <p:spPr bwMode="auto">
          <a:xfrm>
            <a:off x="845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7" name="Rectangle 914"/>
          <p:cNvSpPr>
            <a:spLocks noChangeArrowheads="1"/>
          </p:cNvSpPr>
          <p:nvPr userDrawn="1"/>
        </p:nvSpPr>
        <p:spPr bwMode="auto">
          <a:xfrm>
            <a:off x="845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8" name="Rectangle 915"/>
          <p:cNvSpPr>
            <a:spLocks noChangeArrowheads="1"/>
          </p:cNvSpPr>
          <p:nvPr userDrawn="1"/>
        </p:nvSpPr>
        <p:spPr bwMode="auto">
          <a:xfrm>
            <a:off x="845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59" name="Rectangle 916"/>
          <p:cNvSpPr>
            <a:spLocks noChangeArrowheads="1"/>
          </p:cNvSpPr>
          <p:nvPr userDrawn="1"/>
        </p:nvSpPr>
        <p:spPr bwMode="auto">
          <a:xfrm>
            <a:off x="845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0" name="Rectangle 917"/>
          <p:cNvSpPr>
            <a:spLocks noChangeArrowheads="1"/>
          </p:cNvSpPr>
          <p:nvPr userDrawn="1"/>
        </p:nvSpPr>
        <p:spPr bwMode="auto">
          <a:xfrm>
            <a:off x="845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1" name="Rectangle 918"/>
          <p:cNvSpPr>
            <a:spLocks noChangeArrowheads="1"/>
          </p:cNvSpPr>
          <p:nvPr userDrawn="1"/>
        </p:nvSpPr>
        <p:spPr bwMode="auto">
          <a:xfrm>
            <a:off x="845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2" name="Rectangle 919"/>
          <p:cNvSpPr>
            <a:spLocks noChangeArrowheads="1"/>
          </p:cNvSpPr>
          <p:nvPr userDrawn="1"/>
        </p:nvSpPr>
        <p:spPr bwMode="auto">
          <a:xfrm>
            <a:off x="883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3" name="Rectangle 920"/>
          <p:cNvSpPr>
            <a:spLocks noChangeArrowheads="1"/>
          </p:cNvSpPr>
          <p:nvPr userDrawn="1"/>
        </p:nvSpPr>
        <p:spPr bwMode="auto">
          <a:xfrm>
            <a:off x="883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4" name="Rectangle 921"/>
          <p:cNvSpPr>
            <a:spLocks noChangeArrowheads="1"/>
          </p:cNvSpPr>
          <p:nvPr userDrawn="1"/>
        </p:nvSpPr>
        <p:spPr bwMode="auto">
          <a:xfrm>
            <a:off x="883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5" name="Rectangle 922"/>
          <p:cNvSpPr>
            <a:spLocks noChangeArrowheads="1"/>
          </p:cNvSpPr>
          <p:nvPr userDrawn="1"/>
        </p:nvSpPr>
        <p:spPr bwMode="auto">
          <a:xfrm>
            <a:off x="883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6" name="Rectangle 923"/>
          <p:cNvSpPr>
            <a:spLocks noChangeArrowheads="1"/>
          </p:cNvSpPr>
          <p:nvPr userDrawn="1"/>
        </p:nvSpPr>
        <p:spPr bwMode="auto">
          <a:xfrm>
            <a:off x="883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7" name="Rectangle 924"/>
          <p:cNvSpPr>
            <a:spLocks noChangeArrowheads="1"/>
          </p:cNvSpPr>
          <p:nvPr userDrawn="1"/>
        </p:nvSpPr>
        <p:spPr bwMode="auto">
          <a:xfrm>
            <a:off x="883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8" name="Rectangle 925"/>
          <p:cNvSpPr>
            <a:spLocks noChangeArrowheads="1"/>
          </p:cNvSpPr>
          <p:nvPr userDrawn="1"/>
        </p:nvSpPr>
        <p:spPr bwMode="auto">
          <a:xfrm>
            <a:off x="883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69" name="Rectangle 926"/>
          <p:cNvSpPr>
            <a:spLocks noChangeArrowheads="1"/>
          </p:cNvSpPr>
          <p:nvPr userDrawn="1"/>
        </p:nvSpPr>
        <p:spPr bwMode="auto">
          <a:xfrm>
            <a:off x="883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0" name="Rectangle 927"/>
          <p:cNvSpPr>
            <a:spLocks noChangeArrowheads="1"/>
          </p:cNvSpPr>
          <p:nvPr userDrawn="1"/>
        </p:nvSpPr>
        <p:spPr bwMode="auto">
          <a:xfrm>
            <a:off x="883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1" name="Rectangle 928"/>
          <p:cNvSpPr>
            <a:spLocks noChangeArrowheads="1"/>
          </p:cNvSpPr>
          <p:nvPr userDrawn="1"/>
        </p:nvSpPr>
        <p:spPr bwMode="auto">
          <a:xfrm>
            <a:off x="883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2" name="Rectangle 929"/>
          <p:cNvSpPr>
            <a:spLocks noChangeArrowheads="1"/>
          </p:cNvSpPr>
          <p:nvPr userDrawn="1"/>
        </p:nvSpPr>
        <p:spPr bwMode="auto">
          <a:xfrm>
            <a:off x="883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3" name="Rectangle 930"/>
          <p:cNvSpPr>
            <a:spLocks noChangeArrowheads="1"/>
          </p:cNvSpPr>
          <p:nvPr userDrawn="1"/>
        </p:nvSpPr>
        <p:spPr bwMode="auto">
          <a:xfrm>
            <a:off x="883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4" name="Rectangle 931"/>
          <p:cNvSpPr>
            <a:spLocks noChangeArrowheads="1"/>
          </p:cNvSpPr>
          <p:nvPr userDrawn="1"/>
        </p:nvSpPr>
        <p:spPr bwMode="auto">
          <a:xfrm>
            <a:off x="883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5" name="Rectangle 932"/>
          <p:cNvSpPr>
            <a:spLocks noChangeArrowheads="1"/>
          </p:cNvSpPr>
          <p:nvPr userDrawn="1"/>
        </p:nvSpPr>
        <p:spPr bwMode="auto">
          <a:xfrm>
            <a:off x="883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6" name="Rectangle 933"/>
          <p:cNvSpPr>
            <a:spLocks noChangeArrowheads="1"/>
          </p:cNvSpPr>
          <p:nvPr userDrawn="1"/>
        </p:nvSpPr>
        <p:spPr bwMode="auto">
          <a:xfrm>
            <a:off x="883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7" name="Rectangle 934"/>
          <p:cNvSpPr>
            <a:spLocks noChangeArrowheads="1"/>
          </p:cNvSpPr>
          <p:nvPr userDrawn="1"/>
        </p:nvSpPr>
        <p:spPr bwMode="auto">
          <a:xfrm>
            <a:off x="883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8" name="Rectangle 935"/>
          <p:cNvSpPr>
            <a:spLocks noChangeArrowheads="1"/>
          </p:cNvSpPr>
          <p:nvPr userDrawn="1"/>
        </p:nvSpPr>
        <p:spPr bwMode="auto">
          <a:xfrm>
            <a:off x="45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79" name="Rectangle 936"/>
          <p:cNvSpPr>
            <a:spLocks noChangeArrowheads="1"/>
          </p:cNvSpPr>
          <p:nvPr userDrawn="1"/>
        </p:nvSpPr>
        <p:spPr bwMode="auto">
          <a:xfrm>
            <a:off x="45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0" name="Rectangle 937"/>
          <p:cNvSpPr>
            <a:spLocks noChangeArrowheads="1"/>
          </p:cNvSpPr>
          <p:nvPr userDrawn="1"/>
        </p:nvSpPr>
        <p:spPr bwMode="auto">
          <a:xfrm>
            <a:off x="45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1" name="Rectangle 938"/>
          <p:cNvSpPr>
            <a:spLocks noChangeArrowheads="1"/>
          </p:cNvSpPr>
          <p:nvPr userDrawn="1"/>
        </p:nvSpPr>
        <p:spPr bwMode="auto">
          <a:xfrm>
            <a:off x="45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2" name="Rectangle 939"/>
          <p:cNvSpPr>
            <a:spLocks noChangeArrowheads="1"/>
          </p:cNvSpPr>
          <p:nvPr userDrawn="1"/>
        </p:nvSpPr>
        <p:spPr bwMode="auto">
          <a:xfrm>
            <a:off x="45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3" name="Rectangle 940"/>
          <p:cNvSpPr>
            <a:spLocks noChangeArrowheads="1"/>
          </p:cNvSpPr>
          <p:nvPr userDrawn="1"/>
        </p:nvSpPr>
        <p:spPr bwMode="auto">
          <a:xfrm>
            <a:off x="45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4" name="Rectangle 941"/>
          <p:cNvSpPr>
            <a:spLocks noChangeArrowheads="1"/>
          </p:cNvSpPr>
          <p:nvPr userDrawn="1"/>
        </p:nvSpPr>
        <p:spPr bwMode="auto">
          <a:xfrm>
            <a:off x="45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5" name="Rectangle 942"/>
          <p:cNvSpPr>
            <a:spLocks noChangeArrowheads="1"/>
          </p:cNvSpPr>
          <p:nvPr userDrawn="1"/>
        </p:nvSpPr>
        <p:spPr bwMode="auto">
          <a:xfrm>
            <a:off x="45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6" name="Rectangle 943"/>
          <p:cNvSpPr>
            <a:spLocks noChangeArrowheads="1"/>
          </p:cNvSpPr>
          <p:nvPr userDrawn="1"/>
        </p:nvSpPr>
        <p:spPr bwMode="auto">
          <a:xfrm>
            <a:off x="45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7" name="Rectangle 944"/>
          <p:cNvSpPr>
            <a:spLocks noChangeArrowheads="1"/>
          </p:cNvSpPr>
          <p:nvPr userDrawn="1"/>
        </p:nvSpPr>
        <p:spPr bwMode="auto">
          <a:xfrm>
            <a:off x="45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8" name="Rectangle 945"/>
          <p:cNvSpPr>
            <a:spLocks noChangeArrowheads="1"/>
          </p:cNvSpPr>
          <p:nvPr userDrawn="1"/>
        </p:nvSpPr>
        <p:spPr bwMode="auto">
          <a:xfrm>
            <a:off x="45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89" name="Rectangle 946"/>
          <p:cNvSpPr>
            <a:spLocks noChangeArrowheads="1"/>
          </p:cNvSpPr>
          <p:nvPr userDrawn="1"/>
        </p:nvSpPr>
        <p:spPr bwMode="auto">
          <a:xfrm>
            <a:off x="45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0" name="Rectangle 947"/>
          <p:cNvSpPr>
            <a:spLocks noChangeArrowheads="1"/>
          </p:cNvSpPr>
          <p:nvPr userDrawn="1"/>
        </p:nvSpPr>
        <p:spPr bwMode="auto">
          <a:xfrm>
            <a:off x="45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1" name="Rectangle 948"/>
          <p:cNvSpPr>
            <a:spLocks noChangeArrowheads="1"/>
          </p:cNvSpPr>
          <p:nvPr userDrawn="1"/>
        </p:nvSpPr>
        <p:spPr bwMode="auto">
          <a:xfrm>
            <a:off x="45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2" name="Rectangle 949"/>
          <p:cNvSpPr>
            <a:spLocks noChangeArrowheads="1"/>
          </p:cNvSpPr>
          <p:nvPr userDrawn="1"/>
        </p:nvSpPr>
        <p:spPr bwMode="auto">
          <a:xfrm>
            <a:off x="45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3" name="Rectangle 950"/>
          <p:cNvSpPr>
            <a:spLocks noChangeArrowheads="1"/>
          </p:cNvSpPr>
          <p:nvPr userDrawn="1"/>
        </p:nvSpPr>
        <p:spPr bwMode="auto">
          <a:xfrm>
            <a:off x="45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4" name="Rectangle 951"/>
          <p:cNvSpPr>
            <a:spLocks noChangeArrowheads="1"/>
          </p:cNvSpPr>
          <p:nvPr userDrawn="1"/>
        </p:nvSpPr>
        <p:spPr bwMode="auto">
          <a:xfrm>
            <a:off x="83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5" name="Rectangle 952"/>
          <p:cNvSpPr>
            <a:spLocks noChangeArrowheads="1"/>
          </p:cNvSpPr>
          <p:nvPr userDrawn="1"/>
        </p:nvSpPr>
        <p:spPr bwMode="auto">
          <a:xfrm>
            <a:off x="83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6" name="Rectangle 953"/>
          <p:cNvSpPr>
            <a:spLocks noChangeArrowheads="1"/>
          </p:cNvSpPr>
          <p:nvPr userDrawn="1"/>
        </p:nvSpPr>
        <p:spPr bwMode="auto">
          <a:xfrm>
            <a:off x="83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7" name="Rectangle 954"/>
          <p:cNvSpPr>
            <a:spLocks noChangeArrowheads="1"/>
          </p:cNvSpPr>
          <p:nvPr userDrawn="1"/>
        </p:nvSpPr>
        <p:spPr bwMode="auto">
          <a:xfrm>
            <a:off x="83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8" name="Rectangle 955"/>
          <p:cNvSpPr>
            <a:spLocks noChangeArrowheads="1"/>
          </p:cNvSpPr>
          <p:nvPr userDrawn="1"/>
        </p:nvSpPr>
        <p:spPr bwMode="auto">
          <a:xfrm>
            <a:off x="83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99" name="Rectangle 956"/>
          <p:cNvSpPr>
            <a:spLocks noChangeArrowheads="1"/>
          </p:cNvSpPr>
          <p:nvPr userDrawn="1"/>
        </p:nvSpPr>
        <p:spPr bwMode="auto">
          <a:xfrm>
            <a:off x="83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0" name="Rectangle 957"/>
          <p:cNvSpPr>
            <a:spLocks noChangeArrowheads="1"/>
          </p:cNvSpPr>
          <p:nvPr userDrawn="1"/>
        </p:nvSpPr>
        <p:spPr bwMode="auto">
          <a:xfrm>
            <a:off x="83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1" name="Rectangle 958"/>
          <p:cNvSpPr>
            <a:spLocks noChangeArrowheads="1"/>
          </p:cNvSpPr>
          <p:nvPr userDrawn="1"/>
        </p:nvSpPr>
        <p:spPr bwMode="auto">
          <a:xfrm>
            <a:off x="83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2" name="Rectangle 959"/>
          <p:cNvSpPr>
            <a:spLocks noChangeArrowheads="1"/>
          </p:cNvSpPr>
          <p:nvPr userDrawn="1"/>
        </p:nvSpPr>
        <p:spPr bwMode="auto">
          <a:xfrm>
            <a:off x="83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3" name="Rectangle 960"/>
          <p:cNvSpPr>
            <a:spLocks noChangeArrowheads="1"/>
          </p:cNvSpPr>
          <p:nvPr userDrawn="1"/>
        </p:nvSpPr>
        <p:spPr bwMode="auto">
          <a:xfrm>
            <a:off x="83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4" name="Rectangle 961"/>
          <p:cNvSpPr>
            <a:spLocks noChangeArrowheads="1"/>
          </p:cNvSpPr>
          <p:nvPr userDrawn="1"/>
        </p:nvSpPr>
        <p:spPr bwMode="auto">
          <a:xfrm>
            <a:off x="83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5" name="Rectangle 962"/>
          <p:cNvSpPr>
            <a:spLocks noChangeArrowheads="1"/>
          </p:cNvSpPr>
          <p:nvPr userDrawn="1"/>
        </p:nvSpPr>
        <p:spPr bwMode="auto">
          <a:xfrm>
            <a:off x="83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6" name="Rectangle 963"/>
          <p:cNvSpPr>
            <a:spLocks noChangeArrowheads="1"/>
          </p:cNvSpPr>
          <p:nvPr userDrawn="1"/>
        </p:nvSpPr>
        <p:spPr bwMode="auto">
          <a:xfrm>
            <a:off x="83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7" name="Rectangle 964"/>
          <p:cNvSpPr>
            <a:spLocks noChangeArrowheads="1"/>
          </p:cNvSpPr>
          <p:nvPr userDrawn="1"/>
        </p:nvSpPr>
        <p:spPr bwMode="auto">
          <a:xfrm>
            <a:off x="83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8" name="Rectangle 965"/>
          <p:cNvSpPr>
            <a:spLocks noChangeArrowheads="1"/>
          </p:cNvSpPr>
          <p:nvPr userDrawn="1"/>
        </p:nvSpPr>
        <p:spPr bwMode="auto">
          <a:xfrm>
            <a:off x="83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09" name="Rectangle 966"/>
          <p:cNvSpPr>
            <a:spLocks noChangeArrowheads="1"/>
          </p:cNvSpPr>
          <p:nvPr userDrawn="1"/>
        </p:nvSpPr>
        <p:spPr bwMode="auto">
          <a:xfrm>
            <a:off x="83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0" name="Rectangle 967"/>
          <p:cNvSpPr>
            <a:spLocks noChangeArrowheads="1"/>
          </p:cNvSpPr>
          <p:nvPr userDrawn="1"/>
        </p:nvSpPr>
        <p:spPr bwMode="auto">
          <a:xfrm>
            <a:off x="121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1" name="Rectangle 968"/>
          <p:cNvSpPr>
            <a:spLocks noChangeArrowheads="1"/>
          </p:cNvSpPr>
          <p:nvPr userDrawn="1"/>
        </p:nvSpPr>
        <p:spPr bwMode="auto">
          <a:xfrm>
            <a:off x="121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2" name="Rectangle 969"/>
          <p:cNvSpPr>
            <a:spLocks noChangeArrowheads="1"/>
          </p:cNvSpPr>
          <p:nvPr userDrawn="1"/>
        </p:nvSpPr>
        <p:spPr bwMode="auto">
          <a:xfrm>
            <a:off x="121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3" name="Rectangle 970"/>
          <p:cNvSpPr>
            <a:spLocks noChangeArrowheads="1"/>
          </p:cNvSpPr>
          <p:nvPr userDrawn="1"/>
        </p:nvSpPr>
        <p:spPr bwMode="auto">
          <a:xfrm>
            <a:off x="121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4" name="Rectangle 971"/>
          <p:cNvSpPr>
            <a:spLocks noChangeArrowheads="1"/>
          </p:cNvSpPr>
          <p:nvPr userDrawn="1"/>
        </p:nvSpPr>
        <p:spPr bwMode="auto">
          <a:xfrm>
            <a:off x="121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5" name="Rectangle 972"/>
          <p:cNvSpPr>
            <a:spLocks noChangeArrowheads="1"/>
          </p:cNvSpPr>
          <p:nvPr userDrawn="1"/>
        </p:nvSpPr>
        <p:spPr bwMode="auto">
          <a:xfrm>
            <a:off x="121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6" name="Rectangle 973"/>
          <p:cNvSpPr>
            <a:spLocks noChangeArrowheads="1"/>
          </p:cNvSpPr>
          <p:nvPr userDrawn="1"/>
        </p:nvSpPr>
        <p:spPr bwMode="auto">
          <a:xfrm>
            <a:off x="121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7" name="Rectangle 974"/>
          <p:cNvSpPr>
            <a:spLocks noChangeArrowheads="1"/>
          </p:cNvSpPr>
          <p:nvPr userDrawn="1"/>
        </p:nvSpPr>
        <p:spPr bwMode="auto">
          <a:xfrm>
            <a:off x="121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8" name="Rectangle 975"/>
          <p:cNvSpPr>
            <a:spLocks noChangeArrowheads="1"/>
          </p:cNvSpPr>
          <p:nvPr userDrawn="1"/>
        </p:nvSpPr>
        <p:spPr bwMode="auto">
          <a:xfrm>
            <a:off x="121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19" name="Rectangle 976"/>
          <p:cNvSpPr>
            <a:spLocks noChangeArrowheads="1"/>
          </p:cNvSpPr>
          <p:nvPr userDrawn="1"/>
        </p:nvSpPr>
        <p:spPr bwMode="auto">
          <a:xfrm>
            <a:off x="121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0" name="Rectangle 977"/>
          <p:cNvSpPr>
            <a:spLocks noChangeArrowheads="1"/>
          </p:cNvSpPr>
          <p:nvPr userDrawn="1"/>
        </p:nvSpPr>
        <p:spPr bwMode="auto">
          <a:xfrm>
            <a:off x="121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1" name="Rectangle 978"/>
          <p:cNvSpPr>
            <a:spLocks noChangeArrowheads="1"/>
          </p:cNvSpPr>
          <p:nvPr userDrawn="1"/>
        </p:nvSpPr>
        <p:spPr bwMode="auto">
          <a:xfrm>
            <a:off x="121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2" name="Rectangle 979"/>
          <p:cNvSpPr>
            <a:spLocks noChangeArrowheads="1"/>
          </p:cNvSpPr>
          <p:nvPr userDrawn="1"/>
        </p:nvSpPr>
        <p:spPr bwMode="auto">
          <a:xfrm>
            <a:off x="121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3" name="Rectangle 980"/>
          <p:cNvSpPr>
            <a:spLocks noChangeArrowheads="1"/>
          </p:cNvSpPr>
          <p:nvPr userDrawn="1"/>
        </p:nvSpPr>
        <p:spPr bwMode="auto">
          <a:xfrm>
            <a:off x="121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4" name="Rectangle 981"/>
          <p:cNvSpPr>
            <a:spLocks noChangeArrowheads="1"/>
          </p:cNvSpPr>
          <p:nvPr userDrawn="1"/>
        </p:nvSpPr>
        <p:spPr bwMode="auto">
          <a:xfrm>
            <a:off x="121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5" name="Rectangle 982"/>
          <p:cNvSpPr>
            <a:spLocks noChangeArrowheads="1"/>
          </p:cNvSpPr>
          <p:nvPr userDrawn="1"/>
        </p:nvSpPr>
        <p:spPr bwMode="auto">
          <a:xfrm>
            <a:off x="121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6" name="Rectangle 983"/>
          <p:cNvSpPr>
            <a:spLocks noChangeArrowheads="1"/>
          </p:cNvSpPr>
          <p:nvPr userDrawn="1"/>
        </p:nvSpPr>
        <p:spPr bwMode="auto">
          <a:xfrm>
            <a:off x="160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7" name="Rectangle 984"/>
          <p:cNvSpPr>
            <a:spLocks noChangeArrowheads="1"/>
          </p:cNvSpPr>
          <p:nvPr userDrawn="1"/>
        </p:nvSpPr>
        <p:spPr bwMode="auto">
          <a:xfrm>
            <a:off x="160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8" name="Rectangle 985"/>
          <p:cNvSpPr>
            <a:spLocks noChangeArrowheads="1"/>
          </p:cNvSpPr>
          <p:nvPr userDrawn="1"/>
        </p:nvSpPr>
        <p:spPr bwMode="auto">
          <a:xfrm>
            <a:off x="160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29" name="Rectangle 986"/>
          <p:cNvSpPr>
            <a:spLocks noChangeArrowheads="1"/>
          </p:cNvSpPr>
          <p:nvPr userDrawn="1"/>
        </p:nvSpPr>
        <p:spPr bwMode="auto">
          <a:xfrm>
            <a:off x="160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0" name="Rectangle 987"/>
          <p:cNvSpPr>
            <a:spLocks noChangeArrowheads="1"/>
          </p:cNvSpPr>
          <p:nvPr userDrawn="1"/>
        </p:nvSpPr>
        <p:spPr bwMode="auto">
          <a:xfrm>
            <a:off x="160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1" name="Rectangle 988"/>
          <p:cNvSpPr>
            <a:spLocks noChangeArrowheads="1"/>
          </p:cNvSpPr>
          <p:nvPr userDrawn="1"/>
        </p:nvSpPr>
        <p:spPr bwMode="auto">
          <a:xfrm>
            <a:off x="160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2" name="Rectangle 989"/>
          <p:cNvSpPr>
            <a:spLocks noChangeArrowheads="1"/>
          </p:cNvSpPr>
          <p:nvPr userDrawn="1"/>
        </p:nvSpPr>
        <p:spPr bwMode="auto">
          <a:xfrm>
            <a:off x="160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3" name="Rectangle 990"/>
          <p:cNvSpPr>
            <a:spLocks noChangeArrowheads="1"/>
          </p:cNvSpPr>
          <p:nvPr userDrawn="1"/>
        </p:nvSpPr>
        <p:spPr bwMode="auto">
          <a:xfrm>
            <a:off x="160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4" name="Rectangle 991"/>
          <p:cNvSpPr>
            <a:spLocks noChangeArrowheads="1"/>
          </p:cNvSpPr>
          <p:nvPr userDrawn="1"/>
        </p:nvSpPr>
        <p:spPr bwMode="auto">
          <a:xfrm>
            <a:off x="160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5" name="Rectangle 992"/>
          <p:cNvSpPr>
            <a:spLocks noChangeArrowheads="1"/>
          </p:cNvSpPr>
          <p:nvPr userDrawn="1"/>
        </p:nvSpPr>
        <p:spPr bwMode="auto">
          <a:xfrm>
            <a:off x="160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6" name="Rectangle 993"/>
          <p:cNvSpPr>
            <a:spLocks noChangeArrowheads="1"/>
          </p:cNvSpPr>
          <p:nvPr userDrawn="1"/>
        </p:nvSpPr>
        <p:spPr bwMode="auto">
          <a:xfrm>
            <a:off x="160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7" name="Rectangle 994"/>
          <p:cNvSpPr>
            <a:spLocks noChangeArrowheads="1"/>
          </p:cNvSpPr>
          <p:nvPr userDrawn="1"/>
        </p:nvSpPr>
        <p:spPr bwMode="auto">
          <a:xfrm>
            <a:off x="160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8" name="Rectangle 995"/>
          <p:cNvSpPr>
            <a:spLocks noChangeArrowheads="1"/>
          </p:cNvSpPr>
          <p:nvPr userDrawn="1"/>
        </p:nvSpPr>
        <p:spPr bwMode="auto">
          <a:xfrm>
            <a:off x="160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39" name="Rectangle 996"/>
          <p:cNvSpPr>
            <a:spLocks noChangeArrowheads="1"/>
          </p:cNvSpPr>
          <p:nvPr userDrawn="1"/>
        </p:nvSpPr>
        <p:spPr bwMode="auto">
          <a:xfrm>
            <a:off x="160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0" name="Rectangle 997"/>
          <p:cNvSpPr>
            <a:spLocks noChangeArrowheads="1"/>
          </p:cNvSpPr>
          <p:nvPr userDrawn="1"/>
        </p:nvSpPr>
        <p:spPr bwMode="auto">
          <a:xfrm>
            <a:off x="160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1" name="Rectangle 998"/>
          <p:cNvSpPr>
            <a:spLocks noChangeArrowheads="1"/>
          </p:cNvSpPr>
          <p:nvPr userDrawn="1"/>
        </p:nvSpPr>
        <p:spPr bwMode="auto">
          <a:xfrm>
            <a:off x="160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2" name="Rectangle 999"/>
          <p:cNvSpPr>
            <a:spLocks noChangeArrowheads="1"/>
          </p:cNvSpPr>
          <p:nvPr userDrawn="1"/>
        </p:nvSpPr>
        <p:spPr bwMode="auto">
          <a:xfrm>
            <a:off x="198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3" name="Rectangle 1000"/>
          <p:cNvSpPr>
            <a:spLocks noChangeArrowheads="1"/>
          </p:cNvSpPr>
          <p:nvPr userDrawn="1"/>
        </p:nvSpPr>
        <p:spPr bwMode="auto">
          <a:xfrm>
            <a:off x="198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4" name="Rectangle 1001"/>
          <p:cNvSpPr>
            <a:spLocks noChangeArrowheads="1"/>
          </p:cNvSpPr>
          <p:nvPr userDrawn="1"/>
        </p:nvSpPr>
        <p:spPr bwMode="auto">
          <a:xfrm>
            <a:off x="198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5" name="Rectangle 1002"/>
          <p:cNvSpPr>
            <a:spLocks noChangeArrowheads="1"/>
          </p:cNvSpPr>
          <p:nvPr userDrawn="1"/>
        </p:nvSpPr>
        <p:spPr bwMode="auto">
          <a:xfrm>
            <a:off x="1981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6" name="Rectangle 1003"/>
          <p:cNvSpPr>
            <a:spLocks noChangeArrowheads="1"/>
          </p:cNvSpPr>
          <p:nvPr userDrawn="1"/>
        </p:nvSpPr>
        <p:spPr bwMode="auto">
          <a:xfrm>
            <a:off x="1981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7" name="Rectangle 1004"/>
          <p:cNvSpPr>
            <a:spLocks noChangeArrowheads="1"/>
          </p:cNvSpPr>
          <p:nvPr userDrawn="1"/>
        </p:nvSpPr>
        <p:spPr bwMode="auto">
          <a:xfrm>
            <a:off x="198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8" name="Rectangle 1005"/>
          <p:cNvSpPr>
            <a:spLocks noChangeArrowheads="1"/>
          </p:cNvSpPr>
          <p:nvPr userDrawn="1"/>
        </p:nvSpPr>
        <p:spPr bwMode="auto">
          <a:xfrm>
            <a:off x="198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49" name="Rectangle 1006"/>
          <p:cNvSpPr>
            <a:spLocks noChangeArrowheads="1"/>
          </p:cNvSpPr>
          <p:nvPr userDrawn="1"/>
        </p:nvSpPr>
        <p:spPr bwMode="auto">
          <a:xfrm>
            <a:off x="198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0" name="Rectangle 1007"/>
          <p:cNvSpPr>
            <a:spLocks noChangeArrowheads="1"/>
          </p:cNvSpPr>
          <p:nvPr userDrawn="1"/>
        </p:nvSpPr>
        <p:spPr bwMode="auto">
          <a:xfrm>
            <a:off x="198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1" name="Rectangle 1008"/>
          <p:cNvSpPr>
            <a:spLocks noChangeArrowheads="1"/>
          </p:cNvSpPr>
          <p:nvPr userDrawn="1"/>
        </p:nvSpPr>
        <p:spPr bwMode="auto">
          <a:xfrm>
            <a:off x="198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2" name="Rectangle 1009"/>
          <p:cNvSpPr>
            <a:spLocks noChangeArrowheads="1"/>
          </p:cNvSpPr>
          <p:nvPr userDrawn="1"/>
        </p:nvSpPr>
        <p:spPr bwMode="auto">
          <a:xfrm>
            <a:off x="198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3" name="Rectangle 1010"/>
          <p:cNvSpPr>
            <a:spLocks noChangeArrowheads="1"/>
          </p:cNvSpPr>
          <p:nvPr userDrawn="1"/>
        </p:nvSpPr>
        <p:spPr bwMode="auto">
          <a:xfrm>
            <a:off x="198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4" name="Rectangle 1011"/>
          <p:cNvSpPr>
            <a:spLocks noChangeArrowheads="1"/>
          </p:cNvSpPr>
          <p:nvPr userDrawn="1"/>
        </p:nvSpPr>
        <p:spPr bwMode="auto">
          <a:xfrm>
            <a:off x="198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5" name="Rectangle 1012"/>
          <p:cNvSpPr>
            <a:spLocks noChangeArrowheads="1"/>
          </p:cNvSpPr>
          <p:nvPr userDrawn="1"/>
        </p:nvSpPr>
        <p:spPr bwMode="auto">
          <a:xfrm>
            <a:off x="198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6" name="Rectangle 1013"/>
          <p:cNvSpPr>
            <a:spLocks noChangeArrowheads="1"/>
          </p:cNvSpPr>
          <p:nvPr userDrawn="1"/>
        </p:nvSpPr>
        <p:spPr bwMode="auto">
          <a:xfrm>
            <a:off x="198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7" name="Rectangle 1014"/>
          <p:cNvSpPr>
            <a:spLocks noChangeArrowheads="1"/>
          </p:cNvSpPr>
          <p:nvPr userDrawn="1"/>
        </p:nvSpPr>
        <p:spPr bwMode="auto">
          <a:xfrm>
            <a:off x="198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8" name="Rectangle 1015"/>
          <p:cNvSpPr>
            <a:spLocks noChangeArrowheads="1"/>
          </p:cNvSpPr>
          <p:nvPr userDrawn="1"/>
        </p:nvSpPr>
        <p:spPr bwMode="auto">
          <a:xfrm>
            <a:off x="2362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59" name="Rectangle 1016"/>
          <p:cNvSpPr>
            <a:spLocks noChangeArrowheads="1"/>
          </p:cNvSpPr>
          <p:nvPr userDrawn="1"/>
        </p:nvSpPr>
        <p:spPr bwMode="auto">
          <a:xfrm>
            <a:off x="2362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0" name="Rectangle 1017"/>
          <p:cNvSpPr>
            <a:spLocks noChangeArrowheads="1"/>
          </p:cNvSpPr>
          <p:nvPr userDrawn="1"/>
        </p:nvSpPr>
        <p:spPr bwMode="auto">
          <a:xfrm>
            <a:off x="236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1" name="Rectangle 1018"/>
          <p:cNvSpPr>
            <a:spLocks noChangeArrowheads="1"/>
          </p:cNvSpPr>
          <p:nvPr userDrawn="1"/>
        </p:nvSpPr>
        <p:spPr bwMode="auto">
          <a:xfrm>
            <a:off x="236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2" name="Rectangle 1019"/>
          <p:cNvSpPr>
            <a:spLocks noChangeArrowheads="1"/>
          </p:cNvSpPr>
          <p:nvPr userDrawn="1"/>
        </p:nvSpPr>
        <p:spPr bwMode="auto">
          <a:xfrm>
            <a:off x="236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3" name="Rectangle 1020"/>
          <p:cNvSpPr>
            <a:spLocks noChangeArrowheads="1"/>
          </p:cNvSpPr>
          <p:nvPr userDrawn="1"/>
        </p:nvSpPr>
        <p:spPr bwMode="auto">
          <a:xfrm>
            <a:off x="236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4" name="Rectangle 1021"/>
          <p:cNvSpPr>
            <a:spLocks noChangeArrowheads="1"/>
          </p:cNvSpPr>
          <p:nvPr userDrawn="1"/>
        </p:nvSpPr>
        <p:spPr bwMode="auto">
          <a:xfrm>
            <a:off x="236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5" name="Rectangle 1022"/>
          <p:cNvSpPr>
            <a:spLocks noChangeArrowheads="1"/>
          </p:cNvSpPr>
          <p:nvPr userDrawn="1"/>
        </p:nvSpPr>
        <p:spPr bwMode="auto">
          <a:xfrm>
            <a:off x="236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6" name="Rectangle 1023"/>
          <p:cNvSpPr>
            <a:spLocks noChangeArrowheads="1"/>
          </p:cNvSpPr>
          <p:nvPr userDrawn="1"/>
        </p:nvSpPr>
        <p:spPr bwMode="auto">
          <a:xfrm>
            <a:off x="236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7" name="Rectangle 0"/>
          <p:cNvSpPr>
            <a:spLocks noChangeArrowheads="1"/>
          </p:cNvSpPr>
          <p:nvPr userDrawn="1"/>
        </p:nvSpPr>
        <p:spPr bwMode="auto">
          <a:xfrm>
            <a:off x="236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8" name="Rectangle 1"/>
          <p:cNvSpPr>
            <a:spLocks noChangeArrowheads="1"/>
          </p:cNvSpPr>
          <p:nvPr userDrawn="1"/>
        </p:nvSpPr>
        <p:spPr bwMode="auto">
          <a:xfrm>
            <a:off x="236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69" name="Rectangle 2"/>
          <p:cNvSpPr>
            <a:spLocks noChangeArrowheads="1"/>
          </p:cNvSpPr>
          <p:nvPr userDrawn="1"/>
        </p:nvSpPr>
        <p:spPr bwMode="auto">
          <a:xfrm>
            <a:off x="236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0" name="Rectangle 3"/>
          <p:cNvSpPr>
            <a:spLocks noChangeArrowheads="1"/>
          </p:cNvSpPr>
          <p:nvPr userDrawn="1"/>
        </p:nvSpPr>
        <p:spPr bwMode="auto">
          <a:xfrm>
            <a:off x="236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1" name="Rectangle 4"/>
          <p:cNvSpPr>
            <a:spLocks noChangeArrowheads="1"/>
          </p:cNvSpPr>
          <p:nvPr userDrawn="1"/>
        </p:nvSpPr>
        <p:spPr bwMode="auto">
          <a:xfrm>
            <a:off x="236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2" name="Rectangle 5"/>
          <p:cNvSpPr>
            <a:spLocks noChangeArrowheads="1"/>
          </p:cNvSpPr>
          <p:nvPr userDrawn="1"/>
        </p:nvSpPr>
        <p:spPr bwMode="auto">
          <a:xfrm>
            <a:off x="236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3" name="Rectangle 6"/>
          <p:cNvSpPr>
            <a:spLocks noChangeArrowheads="1"/>
          </p:cNvSpPr>
          <p:nvPr userDrawn="1"/>
        </p:nvSpPr>
        <p:spPr bwMode="auto">
          <a:xfrm>
            <a:off x="236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4" name="Rectangle 7"/>
          <p:cNvSpPr>
            <a:spLocks noChangeArrowheads="1"/>
          </p:cNvSpPr>
          <p:nvPr userDrawn="1"/>
        </p:nvSpPr>
        <p:spPr bwMode="auto">
          <a:xfrm>
            <a:off x="274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5" name="Rectangle 8"/>
          <p:cNvSpPr>
            <a:spLocks noChangeArrowheads="1"/>
          </p:cNvSpPr>
          <p:nvPr userDrawn="1"/>
        </p:nvSpPr>
        <p:spPr bwMode="auto">
          <a:xfrm>
            <a:off x="274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6" name="Rectangle 9"/>
          <p:cNvSpPr>
            <a:spLocks noChangeArrowheads="1"/>
          </p:cNvSpPr>
          <p:nvPr userDrawn="1"/>
        </p:nvSpPr>
        <p:spPr bwMode="auto">
          <a:xfrm>
            <a:off x="274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7" name="Rectangle 10"/>
          <p:cNvSpPr>
            <a:spLocks noChangeArrowheads="1"/>
          </p:cNvSpPr>
          <p:nvPr userDrawn="1"/>
        </p:nvSpPr>
        <p:spPr bwMode="auto">
          <a:xfrm>
            <a:off x="2743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8" name="Rectangle 11"/>
          <p:cNvSpPr>
            <a:spLocks noChangeArrowheads="1"/>
          </p:cNvSpPr>
          <p:nvPr userDrawn="1"/>
        </p:nvSpPr>
        <p:spPr bwMode="auto">
          <a:xfrm>
            <a:off x="274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79" name="Rectangle 12"/>
          <p:cNvSpPr>
            <a:spLocks noChangeArrowheads="1"/>
          </p:cNvSpPr>
          <p:nvPr userDrawn="1"/>
        </p:nvSpPr>
        <p:spPr bwMode="auto">
          <a:xfrm>
            <a:off x="274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0" name="Rectangle 13"/>
          <p:cNvSpPr>
            <a:spLocks noChangeArrowheads="1"/>
          </p:cNvSpPr>
          <p:nvPr userDrawn="1"/>
        </p:nvSpPr>
        <p:spPr bwMode="auto">
          <a:xfrm>
            <a:off x="274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1" name="Rectangle 14"/>
          <p:cNvSpPr>
            <a:spLocks noChangeArrowheads="1"/>
          </p:cNvSpPr>
          <p:nvPr userDrawn="1"/>
        </p:nvSpPr>
        <p:spPr bwMode="auto">
          <a:xfrm>
            <a:off x="274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2" name="Rectangle 15"/>
          <p:cNvSpPr>
            <a:spLocks noChangeArrowheads="1"/>
          </p:cNvSpPr>
          <p:nvPr userDrawn="1"/>
        </p:nvSpPr>
        <p:spPr bwMode="auto">
          <a:xfrm>
            <a:off x="274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3" name="Rectangle 16"/>
          <p:cNvSpPr>
            <a:spLocks noChangeArrowheads="1"/>
          </p:cNvSpPr>
          <p:nvPr userDrawn="1"/>
        </p:nvSpPr>
        <p:spPr bwMode="auto">
          <a:xfrm>
            <a:off x="274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4" name="Rectangle 17"/>
          <p:cNvSpPr>
            <a:spLocks noChangeArrowheads="1"/>
          </p:cNvSpPr>
          <p:nvPr userDrawn="1"/>
        </p:nvSpPr>
        <p:spPr bwMode="auto">
          <a:xfrm>
            <a:off x="274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5" name="Rectangle 18"/>
          <p:cNvSpPr>
            <a:spLocks noChangeArrowheads="1"/>
          </p:cNvSpPr>
          <p:nvPr userDrawn="1"/>
        </p:nvSpPr>
        <p:spPr bwMode="auto">
          <a:xfrm>
            <a:off x="274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6" name="Rectangle 19"/>
          <p:cNvSpPr>
            <a:spLocks noChangeArrowheads="1"/>
          </p:cNvSpPr>
          <p:nvPr userDrawn="1"/>
        </p:nvSpPr>
        <p:spPr bwMode="auto">
          <a:xfrm>
            <a:off x="274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7" name="Rectangle 20"/>
          <p:cNvSpPr>
            <a:spLocks noChangeArrowheads="1"/>
          </p:cNvSpPr>
          <p:nvPr userDrawn="1"/>
        </p:nvSpPr>
        <p:spPr bwMode="auto">
          <a:xfrm>
            <a:off x="274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8" name="Rectangle 21"/>
          <p:cNvSpPr>
            <a:spLocks noChangeArrowheads="1"/>
          </p:cNvSpPr>
          <p:nvPr userDrawn="1"/>
        </p:nvSpPr>
        <p:spPr bwMode="auto">
          <a:xfrm>
            <a:off x="274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89" name="Rectangle 22"/>
          <p:cNvSpPr>
            <a:spLocks noChangeArrowheads="1"/>
          </p:cNvSpPr>
          <p:nvPr userDrawn="1"/>
        </p:nvSpPr>
        <p:spPr bwMode="auto">
          <a:xfrm>
            <a:off x="274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0" name="Rectangle 23"/>
          <p:cNvSpPr>
            <a:spLocks noChangeArrowheads="1"/>
          </p:cNvSpPr>
          <p:nvPr userDrawn="1"/>
        </p:nvSpPr>
        <p:spPr bwMode="auto">
          <a:xfrm>
            <a:off x="312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1" name="Rectangle 24"/>
          <p:cNvSpPr>
            <a:spLocks noChangeArrowheads="1"/>
          </p:cNvSpPr>
          <p:nvPr userDrawn="1"/>
        </p:nvSpPr>
        <p:spPr bwMode="auto">
          <a:xfrm>
            <a:off x="312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2" name="Rectangle 25"/>
          <p:cNvSpPr>
            <a:spLocks noChangeArrowheads="1"/>
          </p:cNvSpPr>
          <p:nvPr userDrawn="1"/>
        </p:nvSpPr>
        <p:spPr bwMode="auto">
          <a:xfrm>
            <a:off x="312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3" name="Rectangle 26"/>
          <p:cNvSpPr>
            <a:spLocks noChangeArrowheads="1"/>
          </p:cNvSpPr>
          <p:nvPr userDrawn="1"/>
        </p:nvSpPr>
        <p:spPr bwMode="auto">
          <a:xfrm>
            <a:off x="312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4" name="Rectangle 27"/>
          <p:cNvSpPr>
            <a:spLocks noChangeArrowheads="1"/>
          </p:cNvSpPr>
          <p:nvPr userDrawn="1"/>
        </p:nvSpPr>
        <p:spPr bwMode="auto">
          <a:xfrm>
            <a:off x="312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5" name="Rectangle 28"/>
          <p:cNvSpPr>
            <a:spLocks noChangeArrowheads="1"/>
          </p:cNvSpPr>
          <p:nvPr userDrawn="1"/>
        </p:nvSpPr>
        <p:spPr bwMode="auto">
          <a:xfrm>
            <a:off x="312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6" name="Rectangle 29"/>
          <p:cNvSpPr>
            <a:spLocks noChangeArrowheads="1"/>
          </p:cNvSpPr>
          <p:nvPr userDrawn="1"/>
        </p:nvSpPr>
        <p:spPr bwMode="auto">
          <a:xfrm>
            <a:off x="312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7" name="Rectangle 30"/>
          <p:cNvSpPr>
            <a:spLocks noChangeArrowheads="1"/>
          </p:cNvSpPr>
          <p:nvPr userDrawn="1"/>
        </p:nvSpPr>
        <p:spPr bwMode="auto">
          <a:xfrm>
            <a:off x="312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8" name="Rectangle 31"/>
          <p:cNvSpPr>
            <a:spLocks noChangeArrowheads="1"/>
          </p:cNvSpPr>
          <p:nvPr userDrawn="1"/>
        </p:nvSpPr>
        <p:spPr bwMode="auto">
          <a:xfrm>
            <a:off x="312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99" name="Rectangle 32"/>
          <p:cNvSpPr>
            <a:spLocks noChangeArrowheads="1"/>
          </p:cNvSpPr>
          <p:nvPr userDrawn="1"/>
        </p:nvSpPr>
        <p:spPr bwMode="auto">
          <a:xfrm>
            <a:off x="312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0" name="Rectangle 33"/>
          <p:cNvSpPr>
            <a:spLocks noChangeArrowheads="1"/>
          </p:cNvSpPr>
          <p:nvPr userDrawn="1"/>
        </p:nvSpPr>
        <p:spPr bwMode="auto">
          <a:xfrm>
            <a:off x="312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1" name="Rectangle 34"/>
          <p:cNvSpPr>
            <a:spLocks noChangeArrowheads="1"/>
          </p:cNvSpPr>
          <p:nvPr userDrawn="1"/>
        </p:nvSpPr>
        <p:spPr bwMode="auto">
          <a:xfrm>
            <a:off x="312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2" name="Rectangle 35"/>
          <p:cNvSpPr>
            <a:spLocks noChangeArrowheads="1"/>
          </p:cNvSpPr>
          <p:nvPr userDrawn="1"/>
        </p:nvSpPr>
        <p:spPr bwMode="auto">
          <a:xfrm>
            <a:off x="312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3" name="Rectangle 36"/>
          <p:cNvSpPr>
            <a:spLocks noChangeArrowheads="1"/>
          </p:cNvSpPr>
          <p:nvPr userDrawn="1"/>
        </p:nvSpPr>
        <p:spPr bwMode="auto">
          <a:xfrm>
            <a:off x="312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4" name="Rectangle 37"/>
          <p:cNvSpPr>
            <a:spLocks noChangeArrowheads="1"/>
          </p:cNvSpPr>
          <p:nvPr userDrawn="1"/>
        </p:nvSpPr>
        <p:spPr bwMode="auto">
          <a:xfrm>
            <a:off x="312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5" name="Rectangle 38"/>
          <p:cNvSpPr>
            <a:spLocks noChangeArrowheads="1"/>
          </p:cNvSpPr>
          <p:nvPr userDrawn="1"/>
        </p:nvSpPr>
        <p:spPr bwMode="auto">
          <a:xfrm>
            <a:off x="312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6" name="Rectangle 39"/>
          <p:cNvSpPr>
            <a:spLocks noChangeArrowheads="1"/>
          </p:cNvSpPr>
          <p:nvPr userDrawn="1"/>
        </p:nvSpPr>
        <p:spPr bwMode="auto">
          <a:xfrm>
            <a:off x="3505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7" name="Rectangle 40"/>
          <p:cNvSpPr>
            <a:spLocks noChangeArrowheads="1"/>
          </p:cNvSpPr>
          <p:nvPr userDrawn="1"/>
        </p:nvSpPr>
        <p:spPr bwMode="auto">
          <a:xfrm>
            <a:off x="3505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8" name="Rectangle 41"/>
          <p:cNvSpPr>
            <a:spLocks noChangeArrowheads="1"/>
          </p:cNvSpPr>
          <p:nvPr userDrawn="1"/>
        </p:nvSpPr>
        <p:spPr bwMode="auto">
          <a:xfrm>
            <a:off x="350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09" name="Rectangle 42"/>
          <p:cNvSpPr>
            <a:spLocks noChangeArrowheads="1"/>
          </p:cNvSpPr>
          <p:nvPr userDrawn="1"/>
        </p:nvSpPr>
        <p:spPr bwMode="auto">
          <a:xfrm>
            <a:off x="3505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0" name="Rectangle 43"/>
          <p:cNvSpPr>
            <a:spLocks noChangeArrowheads="1"/>
          </p:cNvSpPr>
          <p:nvPr userDrawn="1"/>
        </p:nvSpPr>
        <p:spPr bwMode="auto">
          <a:xfrm>
            <a:off x="3505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1" name="Rectangle 44"/>
          <p:cNvSpPr>
            <a:spLocks noChangeArrowheads="1"/>
          </p:cNvSpPr>
          <p:nvPr userDrawn="1"/>
        </p:nvSpPr>
        <p:spPr bwMode="auto">
          <a:xfrm>
            <a:off x="350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2" name="Rectangle 45"/>
          <p:cNvSpPr>
            <a:spLocks noChangeArrowheads="1"/>
          </p:cNvSpPr>
          <p:nvPr userDrawn="1"/>
        </p:nvSpPr>
        <p:spPr bwMode="auto">
          <a:xfrm>
            <a:off x="350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3" name="Rectangle 46"/>
          <p:cNvSpPr>
            <a:spLocks noChangeArrowheads="1"/>
          </p:cNvSpPr>
          <p:nvPr userDrawn="1"/>
        </p:nvSpPr>
        <p:spPr bwMode="auto">
          <a:xfrm>
            <a:off x="350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4" name="Rectangle 47"/>
          <p:cNvSpPr>
            <a:spLocks noChangeArrowheads="1"/>
          </p:cNvSpPr>
          <p:nvPr userDrawn="1"/>
        </p:nvSpPr>
        <p:spPr bwMode="auto">
          <a:xfrm>
            <a:off x="350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5" name="Rectangle 48"/>
          <p:cNvSpPr>
            <a:spLocks noChangeArrowheads="1"/>
          </p:cNvSpPr>
          <p:nvPr userDrawn="1"/>
        </p:nvSpPr>
        <p:spPr bwMode="auto">
          <a:xfrm>
            <a:off x="350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6" name="Rectangle 49"/>
          <p:cNvSpPr>
            <a:spLocks noChangeArrowheads="1"/>
          </p:cNvSpPr>
          <p:nvPr userDrawn="1"/>
        </p:nvSpPr>
        <p:spPr bwMode="auto">
          <a:xfrm>
            <a:off x="350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7" name="Rectangle 50"/>
          <p:cNvSpPr>
            <a:spLocks noChangeArrowheads="1"/>
          </p:cNvSpPr>
          <p:nvPr userDrawn="1"/>
        </p:nvSpPr>
        <p:spPr bwMode="auto">
          <a:xfrm>
            <a:off x="350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8" name="Rectangle 51"/>
          <p:cNvSpPr>
            <a:spLocks noChangeArrowheads="1"/>
          </p:cNvSpPr>
          <p:nvPr userDrawn="1"/>
        </p:nvSpPr>
        <p:spPr bwMode="auto">
          <a:xfrm>
            <a:off x="350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19" name="Rectangle 52"/>
          <p:cNvSpPr>
            <a:spLocks noChangeArrowheads="1"/>
          </p:cNvSpPr>
          <p:nvPr userDrawn="1"/>
        </p:nvSpPr>
        <p:spPr bwMode="auto">
          <a:xfrm>
            <a:off x="350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0" name="Rectangle 53"/>
          <p:cNvSpPr>
            <a:spLocks noChangeArrowheads="1"/>
          </p:cNvSpPr>
          <p:nvPr userDrawn="1"/>
        </p:nvSpPr>
        <p:spPr bwMode="auto">
          <a:xfrm>
            <a:off x="350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1" name="Rectangle 54"/>
          <p:cNvSpPr>
            <a:spLocks noChangeArrowheads="1"/>
          </p:cNvSpPr>
          <p:nvPr userDrawn="1"/>
        </p:nvSpPr>
        <p:spPr bwMode="auto">
          <a:xfrm>
            <a:off x="350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2" name="Rectangle 55"/>
          <p:cNvSpPr>
            <a:spLocks noChangeArrowheads="1"/>
          </p:cNvSpPr>
          <p:nvPr userDrawn="1"/>
        </p:nvSpPr>
        <p:spPr bwMode="auto">
          <a:xfrm>
            <a:off x="388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3" name="Rectangle 56"/>
          <p:cNvSpPr>
            <a:spLocks noChangeArrowheads="1"/>
          </p:cNvSpPr>
          <p:nvPr userDrawn="1"/>
        </p:nvSpPr>
        <p:spPr bwMode="auto">
          <a:xfrm>
            <a:off x="388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4" name="Rectangle 57"/>
          <p:cNvSpPr>
            <a:spLocks noChangeArrowheads="1"/>
          </p:cNvSpPr>
          <p:nvPr userDrawn="1"/>
        </p:nvSpPr>
        <p:spPr bwMode="auto">
          <a:xfrm>
            <a:off x="388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5" name="Rectangle 58"/>
          <p:cNvSpPr>
            <a:spLocks noChangeArrowheads="1"/>
          </p:cNvSpPr>
          <p:nvPr userDrawn="1"/>
        </p:nvSpPr>
        <p:spPr bwMode="auto">
          <a:xfrm>
            <a:off x="388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6" name="Rectangle 59"/>
          <p:cNvSpPr>
            <a:spLocks noChangeArrowheads="1"/>
          </p:cNvSpPr>
          <p:nvPr userDrawn="1"/>
        </p:nvSpPr>
        <p:spPr bwMode="auto">
          <a:xfrm>
            <a:off x="388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7" name="Rectangle 60"/>
          <p:cNvSpPr>
            <a:spLocks noChangeArrowheads="1"/>
          </p:cNvSpPr>
          <p:nvPr userDrawn="1"/>
        </p:nvSpPr>
        <p:spPr bwMode="auto">
          <a:xfrm>
            <a:off x="388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8" name="Rectangle 61"/>
          <p:cNvSpPr>
            <a:spLocks noChangeArrowheads="1"/>
          </p:cNvSpPr>
          <p:nvPr userDrawn="1"/>
        </p:nvSpPr>
        <p:spPr bwMode="auto">
          <a:xfrm>
            <a:off x="388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29" name="Rectangle 62"/>
          <p:cNvSpPr>
            <a:spLocks noChangeArrowheads="1"/>
          </p:cNvSpPr>
          <p:nvPr userDrawn="1"/>
        </p:nvSpPr>
        <p:spPr bwMode="auto">
          <a:xfrm>
            <a:off x="388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0" name="Rectangle 63"/>
          <p:cNvSpPr>
            <a:spLocks noChangeArrowheads="1"/>
          </p:cNvSpPr>
          <p:nvPr userDrawn="1"/>
        </p:nvSpPr>
        <p:spPr bwMode="auto">
          <a:xfrm>
            <a:off x="388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1" name="Rectangle 64"/>
          <p:cNvSpPr>
            <a:spLocks noChangeArrowheads="1"/>
          </p:cNvSpPr>
          <p:nvPr userDrawn="1"/>
        </p:nvSpPr>
        <p:spPr bwMode="auto">
          <a:xfrm>
            <a:off x="388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2" name="Rectangle 65"/>
          <p:cNvSpPr>
            <a:spLocks noChangeArrowheads="1"/>
          </p:cNvSpPr>
          <p:nvPr userDrawn="1"/>
        </p:nvSpPr>
        <p:spPr bwMode="auto">
          <a:xfrm>
            <a:off x="388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3" name="Rectangle 66"/>
          <p:cNvSpPr>
            <a:spLocks noChangeArrowheads="1"/>
          </p:cNvSpPr>
          <p:nvPr userDrawn="1"/>
        </p:nvSpPr>
        <p:spPr bwMode="auto">
          <a:xfrm>
            <a:off x="388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4" name="Rectangle 67"/>
          <p:cNvSpPr>
            <a:spLocks noChangeArrowheads="1"/>
          </p:cNvSpPr>
          <p:nvPr userDrawn="1"/>
        </p:nvSpPr>
        <p:spPr bwMode="auto">
          <a:xfrm>
            <a:off x="388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5" name="Rectangle 68"/>
          <p:cNvSpPr>
            <a:spLocks noChangeArrowheads="1"/>
          </p:cNvSpPr>
          <p:nvPr userDrawn="1"/>
        </p:nvSpPr>
        <p:spPr bwMode="auto">
          <a:xfrm>
            <a:off x="388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6" name="Rectangle 69"/>
          <p:cNvSpPr>
            <a:spLocks noChangeArrowheads="1"/>
          </p:cNvSpPr>
          <p:nvPr userDrawn="1"/>
        </p:nvSpPr>
        <p:spPr bwMode="auto">
          <a:xfrm>
            <a:off x="388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7" name="Rectangle 70"/>
          <p:cNvSpPr>
            <a:spLocks noChangeArrowheads="1"/>
          </p:cNvSpPr>
          <p:nvPr userDrawn="1"/>
        </p:nvSpPr>
        <p:spPr bwMode="auto">
          <a:xfrm>
            <a:off x="388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8" name="Rectangle 71"/>
          <p:cNvSpPr>
            <a:spLocks noChangeArrowheads="1"/>
          </p:cNvSpPr>
          <p:nvPr userDrawn="1"/>
        </p:nvSpPr>
        <p:spPr bwMode="auto">
          <a:xfrm>
            <a:off x="426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39" name="Rectangle 72"/>
          <p:cNvSpPr>
            <a:spLocks noChangeArrowheads="1"/>
          </p:cNvSpPr>
          <p:nvPr userDrawn="1"/>
        </p:nvSpPr>
        <p:spPr bwMode="auto">
          <a:xfrm>
            <a:off x="426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0" name="Rectangle 73"/>
          <p:cNvSpPr>
            <a:spLocks noChangeArrowheads="1"/>
          </p:cNvSpPr>
          <p:nvPr userDrawn="1"/>
        </p:nvSpPr>
        <p:spPr bwMode="auto">
          <a:xfrm>
            <a:off x="426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1" name="Rectangle 74"/>
          <p:cNvSpPr>
            <a:spLocks noChangeArrowheads="1"/>
          </p:cNvSpPr>
          <p:nvPr userDrawn="1"/>
        </p:nvSpPr>
        <p:spPr bwMode="auto">
          <a:xfrm>
            <a:off x="426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2" name="Rectangle 75"/>
          <p:cNvSpPr>
            <a:spLocks noChangeArrowheads="1"/>
          </p:cNvSpPr>
          <p:nvPr userDrawn="1"/>
        </p:nvSpPr>
        <p:spPr bwMode="auto">
          <a:xfrm>
            <a:off x="426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3" name="Rectangle 76"/>
          <p:cNvSpPr>
            <a:spLocks noChangeArrowheads="1"/>
          </p:cNvSpPr>
          <p:nvPr userDrawn="1"/>
        </p:nvSpPr>
        <p:spPr bwMode="auto">
          <a:xfrm>
            <a:off x="426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4" name="Rectangle 77"/>
          <p:cNvSpPr>
            <a:spLocks noChangeArrowheads="1"/>
          </p:cNvSpPr>
          <p:nvPr userDrawn="1"/>
        </p:nvSpPr>
        <p:spPr bwMode="auto">
          <a:xfrm>
            <a:off x="426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5" name="Rectangle 78"/>
          <p:cNvSpPr>
            <a:spLocks noChangeArrowheads="1"/>
          </p:cNvSpPr>
          <p:nvPr userDrawn="1"/>
        </p:nvSpPr>
        <p:spPr bwMode="auto">
          <a:xfrm>
            <a:off x="426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6" name="Rectangle 79"/>
          <p:cNvSpPr>
            <a:spLocks noChangeArrowheads="1"/>
          </p:cNvSpPr>
          <p:nvPr userDrawn="1"/>
        </p:nvSpPr>
        <p:spPr bwMode="auto">
          <a:xfrm>
            <a:off x="426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7" name="Rectangle 80"/>
          <p:cNvSpPr>
            <a:spLocks noChangeArrowheads="1"/>
          </p:cNvSpPr>
          <p:nvPr userDrawn="1"/>
        </p:nvSpPr>
        <p:spPr bwMode="auto">
          <a:xfrm>
            <a:off x="426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8" name="Rectangle 81"/>
          <p:cNvSpPr>
            <a:spLocks noChangeArrowheads="1"/>
          </p:cNvSpPr>
          <p:nvPr userDrawn="1"/>
        </p:nvSpPr>
        <p:spPr bwMode="auto">
          <a:xfrm>
            <a:off x="426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49" name="Rectangle 82"/>
          <p:cNvSpPr>
            <a:spLocks noChangeArrowheads="1"/>
          </p:cNvSpPr>
          <p:nvPr userDrawn="1"/>
        </p:nvSpPr>
        <p:spPr bwMode="auto">
          <a:xfrm>
            <a:off x="426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0" name="Rectangle 83"/>
          <p:cNvSpPr>
            <a:spLocks noChangeArrowheads="1"/>
          </p:cNvSpPr>
          <p:nvPr userDrawn="1"/>
        </p:nvSpPr>
        <p:spPr bwMode="auto">
          <a:xfrm>
            <a:off x="426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1" name="Rectangle 84"/>
          <p:cNvSpPr>
            <a:spLocks noChangeArrowheads="1"/>
          </p:cNvSpPr>
          <p:nvPr userDrawn="1"/>
        </p:nvSpPr>
        <p:spPr bwMode="auto">
          <a:xfrm>
            <a:off x="426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2" name="Rectangle 85"/>
          <p:cNvSpPr>
            <a:spLocks noChangeArrowheads="1"/>
          </p:cNvSpPr>
          <p:nvPr userDrawn="1"/>
        </p:nvSpPr>
        <p:spPr bwMode="auto">
          <a:xfrm>
            <a:off x="426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3" name="Rectangle 86"/>
          <p:cNvSpPr>
            <a:spLocks noChangeArrowheads="1"/>
          </p:cNvSpPr>
          <p:nvPr userDrawn="1"/>
        </p:nvSpPr>
        <p:spPr bwMode="auto">
          <a:xfrm>
            <a:off x="426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4" name="Rectangle 87"/>
          <p:cNvSpPr>
            <a:spLocks noChangeArrowheads="1"/>
          </p:cNvSpPr>
          <p:nvPr userDrawn="1"/>
        </p:nvSpPr>
        <p:spPr bwMode="auto">
          <a:xfrm>
            <a:off x="464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5" name="Rectangle 88"/>
          <p:cNvSpPr>
            <a:spLocks noChangeArrowheads="1"/>
          </p:cNvSpPr>
          <p:nvPr userDrawn="1"/>
        </p:nvSpPr>
        <p:spPr bwMode="auto">
          <a:xfrm>
            <a:off x="464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6" name="Rectangle 89"/>
          <p:cNvSpPr>
            <a:spLocks noChangeArrowheads="1"/>
          </p:cNvSpPr>
          <p:nvPr userDrawn="1"/>
        </p:nvSpPr>
        <p:spPr bwMode="auto">
          <a:xfrm>
            <a:off x="464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7" name="Rectangle 90"/>
          <p:cNvSpPr>
            <a:spLocks noChangeArrowheads="1"/>
          </p:cNvSpPr>
          <p:nvPr userDrawn="1"/>
        </p:nvSpPr>
        <p:spPr bwMode="auto">
          <a:xfrm>
            <a:off x="464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8" name="Rectangle 91"/>
          <p:cNvSpPr>
            <a:spLocks noChangeArrowheads="1"/>
          </p:cNvSpPr>
          <p:nvPr userDrawn="1"/>
        </p:nvSpPr>
        <p:spPr bwMode="auto">
          <a:xfrm>
            <a:off x="464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59" name="Rectangle 92"/>
          <p:cNvSpPr>
            <a:spLocks noChangeArrowheads="1"/>
          </p:cNvSpPr>
          <p:nvPr userDrawn="1"/>
        </p:nvSpPr>
        <p:spPr bwMode="auto">
          <a:xfrm>
            <a:off x="464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0" name="Rectangle 93"/>
          <p:cNvSpPr>
            <a:spLocks noChangeArrowheads="1"/>
          </p:cNvSpPr>
          <p:nvPr userDrawn="1"/>
        </p:nvSpPr>
        <p:spPr bwMode="auto">
          <a:xfrm>
            <a:off x="464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1" name="Rectangle 94"/>
          <p:cNvSpPr>
            <a:spLocks noChangeArrowheads="1"/>
          </p:cNvSpPr>
          <p:nvPr userDrawn="1"/>
        </p:nvSpPr>
        <p:spPr bwMode="auto">
          <a:xfrm>
            <a:off x="464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2" name="Rectangle 95"/>
          <p:cNvSpPr>
            <a:spLocks noChangeArrowheads="1"/>
          </p:cNvSpPr>
          <p:nvPr userDrawn="1"/>
        </p:nvSpPr>
        <p:spPr bwMode="auto">
          <a:xfrm>
            <a:off x="464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3" name="Rectangle 96"/>
          <p:cNvSpPr>
            <a:spLocks noChangeArrowheads="1"/>
          </p:cNvSpPr>
          <p:nvPr userDrawn="1"/>
        </p:nvSpPr>
        <p:spPr bwMode="auto">
          <a:xfrm>
            <a:off x="464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4" name="Rectangle 97"/>
          <p:cNvSpPr>
            <a:spLocks noChangeArrowheads="1"/>
          </p:cNvSpPr>
          <p:nvPr userDrawn="1"/>
        </p:nvSpPr>
        <p:spPr bwMode="auto">
          <a:xfrm>
            <a:off x="464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5" name="Rectangle 98"/>
          <p:cNvSpPr>
            <a:spLocks noChangeArrowheads="1"/>
          </p:cNvSpPr>
          <p:nvPr userDrawn="1"/>
        </p:nvSpPr>
        <p:spPr bwMode="auto">
          <a:xfrm>
            <a:off x="464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6" name="Rectangle 99"/>
          <p:cNvSpPr>
            <a:spLocks noChangeArrowheads="1"/>
          </p:cNvSpPr>
          <p:nvPr userDrawn="1"/>
        </p:nvSpPr>
        <p:spPr bwMode="auto">
          <a:xfrm>
            <a:off x="464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7" name="Rectangle 100"/>
          <p:cNvSpPr>
            <a:spLocks noChangeArrowheads="1"/>
          </p:cNvSpPr>
          <p:nvPr userDrawn="1"/>
        </p:nvSpPr>
        <p:spPr bwMode="auto">
          <a:xfrm>
            <a:off x="464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8" name="Rectangle 101"/>
          <p:cNvSpPr>
            <a:spLocks noChangeArrowheads="1"/>
          </p:cNvSpPr>
          <p:nvPr userDrawn="1"/>
        </p:nvSpPr>
        <p:spPr bwMode="auto">
          <a:xfrm>
            <a:off x="464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69" name="Rectangle 102"/>
          <p:cNvSpPr>
            <a:spLocks noChangeArrowheads="1"/>
          </p:cNvSpPr>
          <p:nvPr userDrawn="1"/>
        </p:nvSpPr>
        <p:spPr bwMode="auto">
          <a:xfrm>
            <a:off x="464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0" name="Rectangle 103"/>
          <p:cNvSpPr>
            <a:spLocks noChangeArrowheads="1"/>
          </p:cNvSpPr>
          <p:nvPr userDrawn="1"/>
        </p:nvSpPr>
        <p:spPr bwMode="auto">
          <a:xfrm>
            <a:off x="502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1" name="Rectangle 104"/>
          <p:cNvSpPr>
            <a:spLocks noChangeArrowheads="1"/>
          </p:cNvSpPr>
          <p:nvPr userDrawn="1"/>
        </p:nvSpPr>
        <p:spPr bwMode="auto">
          <a:xfrm>
            <a:off x="502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2" name="Rectangle 105"/>
          <p:cNvSpPr>
            <a:spLocks noChangeArrowheads="1"/>
          </p:cNvSpPr>
          <p:nvPr userDrawn="1"/>
        </p:nvSpPr>
        <p:spPr bwMode="auto">
          <a:xfrm>
            <a:off x="502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3" name="Rectangle 106"/>
          <p:cNvSpPr>
            <a:spLocks noChangeArrowheads="1"/>
          </p:cNvSpPr>
          <p:nvPr userDrawn="1"/>
        </p:nvSpPr>
        <p:spPr bwMode="auto">
          <a:xfrm>
            <a:off x="502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4" name="Rectangle 107"/>
          <p:cNvSpPr>
            <a:spLocks noChangeArrowheads="1"/>
          </p:cNvSpPr>
          <p:nvPr userDrawn="1"/>
        </p:nvSpPr>
        <p:spPr bwMode="auto">
          <a:xfrm>
            <a:off x="502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5" name="Rectangle 108"/>
          <p:cNvSpPr>
            <a:spLocks noChangeArrowheads="1"/>
          </p:cNvSpPr>
          <p:nvPr userDrawn="1"/>
        </p:nvSpPr>
        <p:spPr bwMode="auto">
          <a:xfrm>
            <a:off x="502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6" name="Rectangle 109"/>
          <p:cNvSpPr>
            <a:spLocks noChangeArrowheads="1"/>
          </p:cNvSpPr>
          <p:nvPr userDrawn="1"/>
        </p:nvSpPr>
        <p:spPr bwMode="auto">
          <a:xfrm>
            <a:off x="502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7" name="Rectangle 110"/>
          <p:cNvSpPr>
            <a:spLocks noChangeArrowheads="1"/>
          </p:cNvSpPr>
          <p:nvPr userDrawn="1"/>
        </p:nvSpPr>
        <p:spPr bwMode="auto">
          <a:xfrm>
            <a:off x="502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8" name="Rectangle 111"/>
          <p:cNvSpPr>
            <a:spLocks noChangeArrowheads="1"/>
          </p:cNvSpPr>
          <p:nvPr userDrawn="1"/>
        </p:nvSpPr>
        <p:spPr bwMode="auto">
          <a:xfrm>
            <a:off x="502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79" name="Rectangle 112"/>
          <p:cNvSpPr>
            <a:spLocks noChangeArrowheads="1"/>
          </p:cNvSpPr>
          <p:nvPr userDrawn="1"/>
        </p:nvSpPr>
        <p:spPr bwMode="auto">
          <a:xfrm>
            <a:off x="502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0" name="Rectangle 113"/>
          <p:cNvSpPr>
            <a:spLocks noChangeArrowheads="1"/>
          </p:cNvSpPr>
          <p:nvPr userDrawn="1"/>
        </p:nvSpPr>
        <p:spPr bwMode="auto">
          <a:xfrm>
            <a:off x="502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1" name="Rectangle 114"/>
          <p:cNvSpPr>
            <a:spLocks noChangeArrowheads="1"/>
          </p:cNvSpPr>
          <p:nvPr userDrawn="1"/>
        </p:nvSpPr>
        <p:spPr bwMode="auto">
          <a:xfrm>
            <a:off x="502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2" name="Rectangle 115"/>
          <p:cNvSpPr>
            <a:spLocks noChangeArrowheads="1"/>
          </p:cNvSpPr>
          <p:nvPr userDrawn="1"/>
        </p:nvSpPr>
        <p:spPr bwMode="auto">
          <a:xfrm>
            <a:off x="502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3" name="Rectangle 116"/>
          <p:cNvSpPr>
            <a:spLocks noChangeArrowheads="1"/>
          </p:cNvSpPr>
          <p:nvPr userDrawn="1"/>
        </p:nvSpPr>
        <p:spPr bwMode="auto">
          <a:xfrm>
            <a:off x="502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4" name="Rectangle 117"/>
          <p:cNvSpPr>
            <a:spLocks noChangeArrowheads="1"/>
          </p:cNvSpPr>
          <p:nvPr userDrawn="1"/>
        </p:nvSpPr>
        <p:spPr bwMode="auto">
          <a:xfrm>
            <a:off x="502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5" name="Rectangle 118"/>
          <p:cNvSpPr>
            <a:spLocks noChangeArrowheads="1"/>
          </p:cNvSpPr>
          <p:nvPr userDrawn="1"/>
        </p:nvSpPr>
        <p:spPr bwMode="auto">
          <a:xfrm>
            <a:off x="502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6" name="Rectangle 119"/>
          <p:cNvSpPr>
            <a:spLocks noChangeArrowheads="1"/>
          </p:cNvSpPr>
          <p:nvPr userDrawn="1"/>
        </p:nvSpPr>
        <p:spPr bwMode="auto">
          <a:xfrm>
            <a:off x="541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7" name="Rectangle 120"/>
          <p:cNvSpPr>
            <a:spLocks noChangeArrowheads="1"/>
          </p:cNvSpPr>
          <p:nvPr userDrawn="1"/>
        </p:nvSpPr>
        <p:spPr bwMode="auto">
          <a:xfrm>
            <a:off x="541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8" name="Rectangle 121"/>
          <p:cNvSpPr>
            <a:spLocks noChangeArrowheads="1"/>
          </p:cNvSpPr>
          <p:nvPr userDrawn="1"/>
        </p:nvSpPr>
        <p:spPr bwMode="auto">
          <a:xfrm>
            <a:off x="541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89" name="Rectangle 122"/>
          <p:cNvSpPr>
            <a:spLocks noChangeArrowheads="1"/>
          </p:cNvSpPr>
          <p:nvPr userDrawn="1"/>
        </p:nvSpPr>
        <p:spPr bwMode="auto">
          <a:xfrm>
            <a:off x="541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0" name="Rectangle 123"/>
          <p:cNvSpPr>
            <a:spLocks noChangeArrowheads="1"/>
          </p:cNvSpPr>
          <p:nvPr userDrawn="1"/>
        </p:nvSpPr>
        <p:spPr bwMode="auto">
          <a:xfrm>
            <a:off x="541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1" name="Rectangle 124"/>
          <p:cNvSpPr>
            <a:spLocks noChangeArrowheads="1"/>
          </p:cNvSpPr>
          <p:nvPr userDrawn="1"/>
        </p:nvSpPr>
        <p:spPr bwMode="auto">
          <a:xfrm>
            <a:off x="541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2" name="Rectangle 125"/>
          <p:cNvSpPr>
            <a:spLocks noChangeArrowheads="1"/>
          </p:cNvSpPr>
          <p:nvPr userDrawn="1"/>
        </p:nvSpPr>
        <p:spPr bwMode="auto">
          <a:xfrm>
            <a:off x="541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3" name="Rectangle 126"/>
          <p:cNvSpPr>
            <a:spLocks noChangeArrowheads="1"/>
          </p:cNvSpPr>
          <p:nvPr userDrawn="1"/>
        </p:nvSpPr>
        <p:spPr bwMode="auto">
          <a:xfrm>
            <a:off x="541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4" name="Rectangle 127"/>
          <p:cNvSpPr>
            <a:spLocks noChangeArrowheads="1"/>
          </p:cNvSpPr>
          <p:nvPr userDrawn="1"/>
        </p:nvSpPr>
        <p:spPr bwMode="auto">
          <a:xfrm>
            <a:off x="541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5" name="Rectangle 128"/>
          <p:cNvSpPr>
            <a:spLocks noChangeArrowheads="1"/>
          </p:cNvSpPr>
          <p:nvPr userDrawn="1"/>
        </p:nvSpPr>
        <p:spPr bwMode="auto">
          <a:xfrm>
            <a:off x="541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6" name="Rectangle 129"/>
          <p:cNvSpPr>
            <a:spLocks noChangeArrowheads="1"/>
          </p:cNvSpPr>
          <p:nvPr userDrawn="1"/>
        </p:nvSpPr>
        <p:spPr bwMode="auto">
          <a:xfrm>
            <a:off x="541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7" name="Rectangle 130"/>
          <p:cNvSpPr>
            <a:spLocks noChangeArrowheads="1"/>
          </p:cNvSpPr>
          <p:nvPr userDrawn="1"/>
        </p:nvSpPr>
        <p:spPr bwMode="auto">
          <a:xfrm>
            <a:off x="541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8" name="Rectangle 131"/>
          <p:cNvSpPr>
            <a:spLocks noChangeArrowheads="1"/>
          </p:cNvSpPr>
          <p:nvPr userDrawn="1"/>
        </p:nvSpPr>
        <p:spPr bwMode="auto">
          <a:xfrm>
            <a:off x="541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99" name="Rectangle 132"/>
          <p:cNvSpPr>
            <a:spLocks noChangeArrowheads="1"/>
          </p:cNvSpPr>
          <p:nvPr userDrawn="1"/>
        </p:nvSpPr>
        <p:spPr bwMode="auto">
          <a:xfrm>
            <a:off x="541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0" name="Rectangle 133"/>
          <p:cNvSpPr>
            <a:spLocks noChangeArrowheads="1"/>
          </p:cNvSpPr>
          <p:nvPr userDrawn="1"/>
        </p:nvSpPr>
        <p:spPr bwMode="auto">
          <a:xfrm>
            <a:off x="541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1" name="Rectangle 134"/>
          <p:cNvSpPr>
            <a:spLocks noChangeArrowheads="1"/>
          </p:cNvSpPr>
          <p:nvPr userDrawn="1"/>
        </p:nvSpPr>
        <p:spPr bwMode="auto">
          <a:xfrm>
            <a:off x="541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2" name="Rectangle 135"/>
          <p:cNvSpPr>
            <a:spLocks noChangeArrowheads="1"/>
          </p:cNvSpPr>
          <p:nvPr userDrawn="1"/>
        </p:nvSpPr>
        <p:spPr bwMode="auto">
          <a:xfrm>
            <a:off x="579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3" name="Rectangle 136"/>
          <p:cNvSpPr>
            <a:spLocks noChangeArrowheads="1"/>
          </p:cNvSpPr>
          <p:nvPr userDrawn="1"/>
        </p:nvSpPr>
        <p:spPr bwMode="auto">
          <a:xfrm>
            <a:off x="579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4" name="Rectangle 137"/>
          <p:cNvSpPr>
            <a:spLocks noChangeArrowheads="1"/>
          </p:cNvSpPr>
          <p:nvPr userDrawn="1"/>
        </p:nvSpPr>
        <p:spPr bwMode="auto">
          <a:xfrm>
            <a:off x="579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5" name="Rectangle 138"/>
          <p:cNvSpPr>
            <a:spLocks noChangeArrowheads="1"/>
          </p:cNvSpPr>
          <p:nvPr userDrawn="1"/>
        </p:nvSpPr>
        <p:spPr bwMode="auto">
          <a:xfrm>
            <a:off x="5791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6" name="Rectangle 139"/>
          <p:cNvSpPr>
            <a:spLocks noChangeArrowheads="1"/>
          </p:cNvSpPr>
          <p:nvPr userDrawn="1"/>
        </p:nvSpPr>
        <p:spPr bwMode="auto">
          <a:xfrm>
            <a:off x="5791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7" name="Rectangle 140"/>
          <p:cNvSpPr>
            <a:spLocks noChangeArrowheads="1"/>
          </p:cNvSpPr>
          <p:nvPr userDrawn="1"/>
        </p:nvSpPr>
        <p:spPr bwMode="auto">
          <a:xfrm>
            <a:off x="579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8" name="Rectangle 141"/>
          <p:cNvSpPr>
            <a:spLocks noChangeArrowheads="1"/>
          </p:cNvSpPr>
          <p:nvPr userDrawn="1"/>
        </p:nvSpPr>
        <p:spPr bwMode="auto">
          <a:xfrm>
            <a:off x="579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09" name="Rectangle 142"/>
          <p:cNvSpPr>
            <a:spLocks noChangeArrowheads="1"/>
          </p:cNvSpPr>
          <p:nvPr userDrawn="1"/>
        </p:nvSpPr>
        <p:spPr bwMode="auto">
          <a:xfrm>
            <a:off x="579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0" name="Rectangle 143"/>
          <p:cNvSpPr>
            <a:spLocks noChangeArrowheads="1"/>
          </p:cNvSpPr>
          <p:nvPr userDrawn="1"/>
        </p:nvSpPr>
        <p:spPr bwMode="auto">
          <a:xfrm>
            <a:off x="579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1" name="Rectangle 144"/>
          <p:cNvSpPr>
            <a:spLocks noChangeArrowheads="1"/>
          </p:cNvSpPr>
          <p:nvPr userDrawn="1"/>
        </p:nvSpPr>
        <p:spPr bwMode="auto">
          <a:xfrm>
            <a:off x="579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2" name="Rectangle 145"/>
          <p:cNvSpPr>
            <a:spLocks noChangeArrowheads="1"/>
          </p:cNvSpPr>
          <p:nvPr userDrawn="1"/>
        </p:nvSpPr>
        <p:spPr bwMode="auto">
          <a:xfrm>
            <a:off x="579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3" name="Rectangle 146"/>
          <p:cNvSpPr>
            <a:spLocks noChangeArrowheads="1"/>
          </p:cNvSpPr>
          <p:nvPr userDrawn="1"/>
        </p:nvSpPr>
        <p:spPr bwMode="auto">
          <a:xfrm>
            <a:off x="579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4" name="Rectangle 147"/>
          <p:cNvSpPr>
            <a:spLocks noChangeArrowheads="1"/>
          </p:cNvSpPr>
          <p:nvPr userDrawn="1"/>
        </p:nvSpPr>
        <p:spPr bwMode="auto">
          <a:xfrm>
            <a:off x="579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5" name="Rectangle 148"/>
          <p:cNvSpPr>
            <a:spLocks noChangeArrowheads="1"/>
          </p:cNvSpPr>
          <p:nvPr userDrawn="1"/>
        </p:nvSpPr>
        <p:spPr bwMode="auto">
          <a:xfrm>
            <a:off x="579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6" name="Rectangle 149"/>
          <p:cNvSpPr>
            <a:spLocks noChangeArrowheads="1"/>
          </p:cNvSpPr>
          <p:nvPr userDrawn="1"/>
        </p:nvSpPr>
        <p:spPr bwMode="auto">
          <a:xfrm>
            <a:off x="579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7" name="Rectangle 150"/>
          <p:cNvSpPr>
            <a:spLocks noChangeArrowheads="1"/>
          </p:cNvSpPr>
          <p:nvPr userDrawn="1"/>
        </p:nvSpPr>
        <p:spPr bwMode="auto">
          <a:xfrm>
            <a:off x="579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8" name="Rectangle 151"/>
          <p:cNvSpPr>
            <a:spLocks noChangeArrowheads="1"/>
          </p:cNvSpPr>
          <p:nvPr userDrawn="1"/>
        </p:nvSpPr>
        <p:spPr bwMode="auto">
          <a:xfrm>
            <a:off x="6172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19" name="Rectangle 152"/>
          <p:cNvSpPr>
            <a:spLocks noChangeArrowheads="1"/>
          </p:cNvSpPr>
          <p:nvPr userDrawn="1"/>
        </p:nvSpPr>
        <p:spPr bwMode="auto">
          <a:xfrm>
            <a:off x="6172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0" name="Rectangle 153"/>
          <p:cNvSpPr>
            <a:spLocks noChangeArrowheads="1"/>
          </p:cNvSpPr>
          <p:nvPr userDrawn="1"/>
        </p:nvSpPr>
        <p:spPr bwMode="auto">
          <a:xfrm>
            <a:off x="617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1" name="Rectangle 154"/>
          <p:cNvSpPr>
            <a:spLocks noChangeArrowheads="1"/>
          </p:cNvSpPr>
          <p:nvPr userDrawn="1"/>
        </p:nvSpPr>
        <p:spPr bwMode="auto">
          <a:xfrm>
            <a:off x="617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2" name="Rectangle 155"/>
          <p:cNvSpPr>
            <a:spLocks noChangeArrowheads="1"/>
          </p:cNvSpPr>
          <p:nvPr userDrawn="1"/>
        </p:nvSpPr>
        <p:spPr bwMode="auto">
          <a:xfrm>
            <a:off x="617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3" name="Rectangle 156"/>
          <p:cNvSpPr>
            <a:spLocks noChangeArrowheads="1"/>
          </p:cNvSpPr>
          <p:nvPr userDrawn="1"/>
        </p:nvSpPr>
        <p:spPr bwMode="auto">
          <a:xfrm>
            <a:off x="617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4" name="Rectangle 157"/>
          <p:cNvSpPr>
            <a:spLocks noChangeArrowheads="1"/>
          </p:cNvSpPr>
          <p:nvPr userDrawn="1"/>
        </p:nvSpPr>
        <p:spPr bwMode="auto">
          <a:xfrm>
            <a:off x="617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5" name="Rectangle 158"/>
          <p:cNvSpPr>
            <a:spLocks noChangeArrowheads="1"/>
          </p:cNvSpPr>
          <p:nvPr userDrawn="1"/>
        </p:nvSpPr>
        <p:spPr bwMode="auto">
          <a:xfrm>
            <a:off x="617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6" name="Rectangle 159"/>
          <p:cNvSpPr>
            <a:spLocks noChangeArrowheads="1"/>
          </p:cNvSpPr>
          <p:nvPr userDrawn="1"/>
        </p:nvSpPr>
        <p:spPr bwMode="auto">
          <a:xfrm>
            <a:off x="617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7" name="Rectangle 160"/>
          <p:cNvSpPr>
            <a:spLocks noChangeArrowheads="1"/>
          </p:cNvSpPr>
          <p:nvPr userDrawn="1"/>
        </p:nvSpPr>
        <p:spPr bwMode="auto">
          <a:xfrm>
            <a:off x="617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8" name="Rectangle 161"/>
          <p:cNvSpPr>
            <a:spLocks noChangeArrowheads="1"/>
          </p:cNvSpPr>
          <p:nvPr userDrawn="1"/>
        </p:nvSpPr>
        <p:spPr bwMode="auto">
          <a:xfrm>
            <a:off x="617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29" name="Rectangle 162"/>
          <p:cNvSpPr>
            <a:spLocks noChangeArrowheads="1"/>
          </p:cNvSpPr>
          <p:nvPr userDrawn="1"/>
        </p:nvSpPr>
        <p:spPr bwMode="auto">
          <a:xfrm>
            <a:off x="617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0" name="Rectangle 163"/>
          <p:cNvSpPr>
            <a:spLocks noChangeArrowheads="1"/>
          </p:cNvSpPr>
          <p:nvPr userDrawn="1"/>
        </p:nvSpPr>
        <p:spPr bwMode="auto">
          <a:xfrm>
            <a:off x="617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1" name="Rectangle 164"/>
          <p:cNvSpPr>
            <a:spLocks noChangeArrowheads="1"/>
          </p:cNvSpPr>
          <p:nvPr userDrawn="1"/>
        </p:nvSpPr>
        <p:spPr bwMode="auto">
          <a:xfrm>
            <a:off x="617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2" name="Rectangle 165"/>
          <p:cNvSpPr>
            <a:spLocks noChangeArrowheads="1"/>
          </p:cNvSpPr>
          <p:nvPr userDrawn="1"/>
        </p:nvSpPr>
        <p:spPr bwMode="auto">
          <a:xfrm>
            <a:off x="617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3" name="Rectangle 166"/>
          <p:cNvSpPr>
            <a:spLocks noChangeArrowheads="1"/>
          </p:cNvSpPr>
          <p:nvPr userDrawn="1"/>
        </p:nvSpPr>
        <p:spPr bwMode="auto">
          <a:xfrm>
            <a:off x="617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4" name="Rectangle 167"/>
          <p:cNvSpPr>
            <a:spLocks noChangeArrowheads="1"/>
          </p:cNvSpPr>
          <p:nvPr userDrawn="1"/>
        </p:nvSpPr>
        <p:spPr bwMode="auto">
          <a:xfrm>
            <a:off x="655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5" name="Rectangle 168"/>
          <p:cNvSpPr>
            <a:spLocks noChangeArrowheads="1"/>
          </p:cNvSpPr>
          <p:nvPr userDrawn="1"/>
        </p:nvSpPr>
        <p:spPr bwMode="auto">
          <a:xfrm>
            <a:off x="655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6" name="Rectangle 169"/>
          <p:cNvSpPr>
            <a:spLocks noChangeArrowheads="1"/>
          </p:cNvSpPr>
          <p:nvPr userDrawn="1"/>
        </p:nvSpPr>
        <p:spPr bwMode="auto">
          <a:xfrm>
            <a:off x="655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7" name="Rectangle 170"/>
          <p:cNvSpPr>
            <a:spLocks noChangeArrowheads="1"/>
          </p:cNvSpPr>
          <p:nvPr userDrawn="1"/>
        </p:nvSpPr>
        <p:spPr bwMode="auto">
          <a:xfrm>
            <a:off x="6553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8" name="Rectangle 171"/>
          <p:cNvSpPr>
            <a:spLocks noChangeArrowheads="1"/>
          </p:cNvSpPr>
          <p:nvPr userDrawn="1"/>
        </p:nvSpPr>
        <p:spPr bwMode="auto">
          <a:xfrm>
            <a:off x="655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39" name="Rectangle 172"/>
          <p:cNvSpPr>
            <a:spLocks noChangeArrowheads="1"/>
          </p:cNvSpPr>
          <p:nvPr userDrawn="1"/>
        </p:nvSpPr>
        <p:spPr bwMode="auto">
          <a:xfrm>
            <a:off x="655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0" name="Rectangle 173"/>
          <p:cNvSpPr>
            <a:spLocks noChangeArrowheads="1"/>
          </p:cNvSpPr>
          <p:nvPr userDrawn="1"/>
        </p:nvSpPr>
        <p:spPr bwMode="auto">
          <a:xfrm>
            <a:off x="655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1" name="Rectangle 174"/>
          <p:cNvSpPr>
            <a:spLocks noChangeArrowheads="1"/>
          </p:cNvSpPr>
          <p:nvPr userDrawn="1"/>
        </p:nvSpPr>
        <p:spPr bwMode="auto">
          <a:xfrm>
            <a:off x="655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2" name="Rectangle 175"/>
          <p:cNvSpPr>
            <a:spLocks noChangeArrowheads="1"/>
          </p:cNvSpPr>
          <p:nvPr userDrawn="1"/>
        </p:nvSpPr>
        <p:spPr bwMode="auto">
          <a:xfrm>
            <a:off x="655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3" name="Rectangle 176"/>
          <p:cNvSpPr>
            <a:spLocks noChangeArrowheads="1"/>
          </p:cNvSpPr>
          <p:nvPr userDrawn="1"/>
        </p:nvSpPr>
        <p:spPr bwMode="auto">
          <a:xfrm>
            <a:off x="655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4" name="Rectangle 177"/>
          <p:cNvSpPr>
            <a:spLocks noChangeArrowheads="1"/>
          </p:cNvSpPr>
          <p:nvPr userDrawn="1"/>
        </p:nvSpPr>
        <p:spPr bwMode="auto">
          <a:xfrm>
            <a:off x="655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5" name="Rectangle 178"/>
          <p:cNvSpPr>
            <a:spLocks noChangeArrowheads="1"/>
          </p:cNvSpPr>
          <p:nvPr userDrawn="1"/>
        </p:nvSpPr>
        <p:spPr bwMode="auto">
          <a:xfrm>
            <a:off x="655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6" name="Rectangle 179"/>
          <p:cNvSpPr>
            <a:spLocks noChangeArrowheads="1"/>
          </p:cNvSpPr>
          <p:nvPr userDrawn="1"/>
        </p:nvSpPr>
        <p:spPr bwMode="auto">
          <a:xfrm>
            <a:off x="655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7" name="Rectangle 180"/>
          <p:cNvSpPr>
            <a:spLocks noChangeArrowheads="1"/>
          </p:cNvSpPr>
          <p:nvPr userDrawn="1"/>
        </p:nvSpPr>
        <p:spPr bwMode="auto">
          <a:xfrm>
            <a:off x="655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8" name="Rectangle 181"/>
          <p:cNvSpPr>
            <a:spLocks noChangeArrowheads="1"/>
          </p:cNvSpPr>
          <p:nvPr userDrawn="1"/>
        </p:nvSpPr>
        <p:spPr bwMode="auto">
          <a:xfrm>
            <a:off x="655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49" name="Rectangle 182"/>
          <p:cNvSpPr>
            <a:spLocks noChangeArrowheads="1"/>
          </p:cNvSpPr>
          <p:nvPr userDrawn="1"/>
        </p:nvSpPr>
        <p:spPr bwMode="auto">
          <a:xfrm>
            <a:off x="655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0" name="Rectangle 183"/>
          <p:cNvSpPr>
            <a:spLocks noChangeArrowheads="1"/>
          </p:cNvSpPr>
          <p:nvPr userDrawn="1"/>
        </p:nvSpPr>
        <p:spPr bwMode="auto">
          <a:xfrm>
            <a:off x="693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1" name="Rectangle 184"/>
          <p:cNvSpPr>
            <a:spLocks noChangeArrowheads="1"/>
          </p:cNvSpPr>
          <p:nvPr userDrawn="1"/>
        </p:nvSpPr>
        <p:spPr bwMode="auto">
          <a:xfrm>
            <a:off x="693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2" name="Rectangle 185"/>
          <p:cNvSpPr>
            <a:spLocks noChangeArrowheads="1"/>
          </p:cNvSpPr>
          <p:nvPr userDrawn="1"/>
        </p:nvSpPr>
        <p:spPr bwMode="auto">
          <a:xfrm>
            <a:off x="693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3" name="Rectangle 186"/>
          <p:cNvSpPr>
            <a:spLocks noChangeArrowheads="1"/>
          </p:cNvSpPr>
          <p:nvPr userDrawn="1"/>
        </p:nvSpPr>
        <p:spPr bwMode="auto">
          <a:xfrm>
            <a:off x="693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4" name="Rectangle 187"/>
          <p:cNvSpPr>
            <a:spLocks noChangeArrowheads="1"/>
          </p:cNvSpPr>
          <p:nvPr userDrawn="1"/>
        </p:nvSpPr>
        <p:spPr bwMode="auto">
          <a:xfrm>
            <a:off x="693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5" name="Rectangle 188"/>
          <p:cNvSpPr>
            <a:spLocks noChangeArrowheads="1"/>
          </p:cNvSpPr>
          <p:nvPr userDrawn="1"/>
        </p:nvSpPr>
        <p:spPr bwMode="auto">
          <a:xfrm>
            <a:off x="693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6" name="Rectangle 189"/>
          <p:cNvSpPr>
            <a:spLocks noChangeArrowheads="1"/>
          </p:cNvSpPr>
          <p:nvPr userDrawn="1"/>
        </p:nvSpPr>
        <p:spPr bwMode="auto">
          <a:xfrm>
            <a:off x="693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7" name="Rectangle 190"/>
          <p:cNvSpPr>
            <a:spLocks noChangeArrowheads="1"/>
          </p:cNvSpPr>
          <p:nvPr userDrawn="1"/>
        </p:nvSpPr>
        <p:spPr bwMode="auto">
          <a:xfrm>
            <a:off x="693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8" name="Rectangle 191"/>
          <p:cNvSpPr>
            <a:spLocks noChangeArrowheads="1"/>
          </p:cNvSpPr>
          <p:nvPr userDrawn="1"/>
        </p:nvSpPr>
        <p:spPr bwMode="auto">
          <a:xfrm>
            <a:off x="693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59" name="Rectangle 192"/>
          <p:cNvSpPr>
            <a:spLocks noChangeArrowheads="1"/>
          </p:cNvSpPr>
          <p:nvPr userDrawn="1"/>
        </p:nvSpPr>
        <p:spPr bwMode="auto">
          <a:xfrm>
            <a:off x="693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0" name="Rectangle 193"/>
          <p:cNvSpPr>
            <a:spLocks noChangeArrowheads="1"/>
          </p:cNvSpPr>
          <p:nvPr userDrawn="1"/>
        </p:nvSpPr>
        <p:spPr bwMode="auto">
          <a:xfrm>
            <a:off x="693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1" name="Rectangle 194"/>
          <p:cNvSpPr>
            <a:spLocks noChangeArrowheads="1"/>
          </p:cNvSpPr>
          <p:nvPr userDrawn="1"/>
        </p:nvSpPr>
        <p:spPr bwMode="auto">
          <a:xfrm>
            <a:off x="693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2" name="Rectangle 195"/>
          <p:cNvSpPr>
            <a:spLocks noChangeArrowheads="1"/>
          </p:cNvSpPr>
          <p:nvPr userDrawn="1"/>
        </p:nvSpPr>
        <p:spPr bwMode="auto">
          <a:xfrm>
            <a:off x="693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3" name="Rectangle 196"/>
          <p:cNvSpPr>
            <a:spLocks noChangeArrowheads="1"/>
          </p:cNvSpPr>
          <p:nvPr userDrawn="1"/>
        </p:nvSpPr>
        <p:spPr bwMode="auto">
          <a:xfrm>
            <a:off x="693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4" name="Rectangle 197"/>
          <p:cNvSpPr>
            <a:spLocks noChangeArrowheads="1"/>
          </p:cNvSpPr>
          <p:nvPr userDrawn="1"/>
        </p:nvSpPr>
        <p:spPr bwMode="auto">
          <a:xfrm>
            <a:off x="693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5" name="Rectangle 198"/>
          <p:cNvSpPr>
            <a:spLocks noChangeArrowheads="1"/>
          </p:cNvSpPr>
          <p:nvPr userDrawn="1"/>
        </p:nvSpPr>
        <p:spPr bwMode="auto">
          <a:xfrm>
            <a:off x="693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6" name="Rectangle 199"/>
          <p:cNvSpPr>
            <a:spLocks noChangeArrowheads="1"/>
          </p:cNvSpPr>
          <p:nvPr userDrawn="1"/>
        </p:nvSpPr>
        <p:spPr bwMode="auto">
          <a:xfrm>
            <a:off x="7315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7" name="Rectangle 200"/>
          <p:cNvSpPr>
            <a:spLocks noChangeArrowheads="1"/>
          </p:cNvSpPr>
          <p:nvPr userDrawn="1"/>
        </p:nvSpPr>
        <p:spPr bwMode="auto">
          <a:xfrm>
            <a:off x="7315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8" name="Rectangle 201"/>
          <p:cNvSpPr>
            <a:spLocks noChangeArrowheads="1"/>
          </p:cNvSpPr>
          <p:nvPr userDrawn="1"/>
        </p:nvSpPr>
        <p:spPr bwMode="auto">
          <a:xfrm>
            <a:off x="731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9" name="Rectangle 202"/>
          <p:cNvSpPr>
            <a:spLocks noChangeArrowheads="1"/>
          </p:cNvSpPr>
          <p:nvPr userDrawn="1"/>
        </p:nvSpPr>
        <p:spPr bwMode="auto">
          <a:xfrm>
            <a:off x="7315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0" name="Rectangle 203"/>
          <p:cNvSpPr>
            <a:spLocks noChangeArrowheads="1"/>
          </p:cNvSpPr>
          <p:nvPr userDrawn="1"/>
        </p:nvSpPr>
        <p:spPr bwMode="auto">
          <a:xfrm>
            <a:off x="7315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1" name="Rectangle 204"/>
          <p:cNvSpPr>
            <a:spLocks noChangeArrowheads="1"/>
          </p:cNvSpPr>
          <p:nvPr userDrawn="1"/>
        </p:nvSpPr>
        <p:spPr bwMode="auto">
          <a:xfrm>
            <a:off x="731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2" name="Rectangle 205"/>
          <p:cNvSpPr>
            <a:spLocks noChangeArrowheads="1"/>
          </p:cNvSpPr>
          <p:nvPr userDrawn="1"/>
        </p:nvSpPr>
        <p:spPr bwMode="auto">
          <a:xfrm>
            <a:off x="731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3" name="Rectangle 206"/>
          <p:cNvSpPr>
            <a:spLocks noChangeArrowheads="1"/>
          </p:cNvSpPr>
          <p:nvPr userDrawn="1"/>
        </p:nvSpPr>
        <p:spPr bwMode="auto">
          <a:xfrm>
            <a:off x="731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4" name="Rectangle 207"/>
          <p:cNvSpPr>
            <a:spLocks noChangeArrowheads="1"/>
          </p:cNvSpPr>
          <p:nvPr userDrawn="1"/>
        </p:nvSpPr>
        <p:spPr bwMode="auto">
          <a:xfrm>
            <a:off x="731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5" name="Rectangle 208"/>
          <p:cNvSpPr>
            <a:spLocks noChangeArrowheads="1"/>
          </p:cNvSpPr>
          <p:nvPr userDrawn="1"/>
        </p:nvSpPr>
        <p:spPr bwMode="auto">
          <a:xfrm>
            <a:off x="731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6" name="Rectangle 209"/>
          <p:cNvSpPr>
            <a:spLocks noChangeArrowheads="1"/>
          </p:cNvSpPr>
          <p:nvPr userDrawn="1"/>
        </p:nvSpPr>
        <p:spPr bwMode="auto">
          <a:xfrm>
            <a:off x="731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7" name="Rectangle 210"/>
          <p:cNvSpPr>
            <a:spLocks noChangeArrowheads="1"/>
          </p:cNvSpPr>
          <p:nvPr userDrawn="1"/>
        </p:nvSpPr>
        <p:spPr bwMode="auto">
          <a:xfrm>
            <a:off x="731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8" name="Rectangle 211"/>
          <p:cNvSpPr>
            <a:spLocks noChangeArrowheads="1"/>
          </p:cNvSpPr>
          <p:nvPr userDrawn="1"/>
        </p:nvSpPr>
        <p:spPr bwMode="auto">
          <a:xfrm>
            <a:off x="731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79" name="Rectangle 212"/>
          <p:cNvSpPr>
            <a:spLocks noChangeArrowheads="1"/>
          </p:cNvSpPr>
          <p:nvPr userDrawn="1"/>
        </p:nvSpPr>
        <p:spPr bwMode="auto">
          <a:xfrm>
            <a:off x="731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0" name="Rectangle 213"/>
          <p:cNvSpPr>
            <a:spLocks noChangeArrowheads="1"/>
          </p:cNvSpPr>
          <p:nvPr userDrawn="1"/>
        </p:nvSpPr>
        <p:spPr bwMode="auto">
          <a:xfrm>
            <a:off x="731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1" name="Rectangle 214"/>
          <p:cNvSpPr>
            <a:spLocks noChangeArrowheads="1"/>
          </p:cNvSpPr>
          <p:nvPr userDrawn="1"/>
        </p:nvSpPr>
        <p:spPr bwMode="auto">
          <a:xfrm>
            <a:off x="731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2" name="Rectangle 215"/>
          <p:cNvSpPr>
            <a:spLocks noChangeArrowheads="1"/>
          </p:cNvSpPr>
          <p:nvPr userDrawn="1"/>
        </p:nvSpPr>
        <p:spPr bwMode="auto">
          <a:xfrm>
            <a:off x="769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3" name="Rectangle 216"/>
          <p:cNvSpPr>
            <a:spLocks noChangeArrowheads="1"/>
          </p:cNvSpPr>
          <p:nvPr userDrawn="1"/>
        </p:nvSpPr>
        <p:spPr bwMode="auto">
          <a:xfrm>
            <a:off x="769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4" name="Rectangle 217"/>
          <p:cNvSpPr>
            <a:spLocks noChangeArrowheads="1"/>
          </p:cNvSpPr>
          <p:nvPr userDrawn="1"/>
        </p:nvSpPr>
        <p:spPr bwMode="auto">
          <a:xfrm>
            <a:off x="769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5" name="Rectangle 218"/>
          <p:cNvSpPr>
            <a:spLocks noChangeArrowheads="1"/>
          </p:cNvSpPr>
          <p:nvPr userDrawn="1"/>
        </p:nvSpPr>
        <p:spPr bwMode="auto">
          <a:xfrm>
            <a:off x="769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6" name="Rectangle 219"/>
          <p:cNvSpPr>
            <a:spLocks noChangeArrowheads="1"/>
          </p:cNvSpPr>
          <p:nvPr userDrawn="1"/>
        </p:nvSpPr>
        <p:spPr bwMode="auto">
          <a:xfrm>
            <a:off x="769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7" name="Rectangle 220"/>
          <p:cNvSpPr>
            <a:spLocks noChangeArrowheads="1"/>
          </p:cNvSpPr>
          <p:nvPr userDrawn="1"/>
        </p:nvSpPr>
        <p:spPr bwMode="auto">
          <a:xfrm>
            <a:off x="769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8" name="Rectangle 221"/>
          <p:cNvSpPr>
            <a:spLocks noChangeArrowheads="1"/>
          </p:cNvSpPr>
          <p:nvPr userDrawn="1"/>
        </p:nvSpPr>
        <p:spPr bwMode="auto">
          <a:xfrm>
            <a:off x="769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89" name="Rectangle 222"/>
          <p:cNvSpPr>
            <a:spLocks noChangeArrowheads="1"/>
          </p:cNvSpPr>
          <p:nvPr userDrawn="1"/>
        </p:nvSpPr>
        <p:spPr bwMode="auto">
          <a:xfrm>
            <a:off x="769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0" name="Rectangle 223"/>
          <p:cNvSpPr>
            <a:spLocks noChangeArrowheads="1"/>
          </p:cNvSpPr>
          <p:nvPr userDrawn="1"/>
        </p:nvSpPr>
        <p:spPr bwMode="auto">
          <a:xfrm>
            <a:off x="769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1" name="Rectangle 224"/>
          <p:cNvSpPr>
            <a:spLocks noChangeArrowheads="1"/>
          </p:cNvSpPr>
          <p:nvPr userDrawn="1"/>
        </p:nvSpPr>
        <p:spPr bwMode="auto">
          <a:xfrm>
            <a:off x="769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2" name="Rectangle 225"/>
          <p:cNvSpPr>
            <a:spLocks noChangeArrowheads="1"/>
          </p:cNvSpPr>
          <p:nvPr userDrawn="1"/>
        </p:nvSpPr>
        <p:spPr bwMode="auto">
          <a:xfrm>
            <a:off x="769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3" name="Rectangle 226"/>
          <p:cNvSpPr>
            <a:spLocks noChangeArrowheads="1"/>
          </p:cNvSpPr>
          <p:nvPr userDrawn="1"/>
        </p:nvSpPr>
        <p:spPr bwMode="auto">
          <a:xfrm>
            <a:off x="769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4" name="Rectangle 227"/>
          <p:cNvSpPr>
            <a:spLocks noChangeArrowheads="1"/>
          </p:cNvSpPr>
          <p:nvPr userDrawn="1"/>
        </p:nvSpPr>
        <p:spPr bwMode="auto">
          <a:xfrm>
            <a:off x="769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5" name="Rectangle 228"/>
          <p:cNvSpPr>
            <a:spLocks noChangeArrowheads="1"/>
          </p:cNvSpPr>
          <p:nvPr userDrawn="1"/>
        </p:nvSpPr>
        <p:spPr bwMode="auto">
          <a:xfrm>
            <a:off x="769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6" name="Rectangle 229"/>
          <p:cNvSpPr>
            <a:spLocks noChangeArrowheads="1"/>
          </p:cNvSpPr>
          <p:nvPr userDrawn="1"/>
        </p:nvSpPr>
        <p:spPr bwMode="auto">
          <a:xfrm>
            <a:off x="769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7" name="Rectangle 230"/>
          <p:cNvSpPr>
            <a:spLocks noChangeArrowheads="1"/>
          </p:cNvSpPr>
          <p:nvPr userDrawn="1"/>
        </p:nvSpPr>
        <p:spPr bwMode="auto">
          <a:xfrm>
            <a:off x="769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8" name="Rectangle 231"/>
          <p:cNvSpPr>
            <a:spLocks noChangeArrowheads="1"/>
          </p:cNvSpPr>
          <p:nvPr userDrawn="1"/>
        </p:nvSpPr>
        <p:spPr bwMode="auto">
          <a:xfrm>
            <a:off x="807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99" name="Rectangle 232"/>
          <p:cNvSpPr>
            <a:spLocks noChangeArrowheads="1"/>
          </p:cNvSpPr>
          <p:nvPr userDrawn="1"/>
        </p:nvSpPr>
        <p:spPr bwMode="auto">
          <a:xfrm>
            <a:off x="807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0" name="Rectangle 233"/>
          <p:cNvSpPr>
            <a:spLocks noChangeArrowheads="1"/>
          </p:cNvSpPr>
          <p:nvPr userDrawn="1"/>
        </p:nvSpPr>
        <p:spPr bwMode="auto">
          <a:xfrm>
            <a:off x="807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1" name="Rectangle 234"/>
          <p:cNvSpPr>
            <a:spLocks noChangeArrowheads="1"/>
          </p:cNvSpPr>
          <p:nvPr userDrawn="1"/>
        </p:nvSpPr>
        <p:spPr bwMode="auto">
          <a:xfrm>
            <a:off x="807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2" name="Rectangle 235"/>
          <p:cNvSpPr>
            <a:spLocks noChangeArrowheads="1"/>
          </p:cNvSpPr>
          <p:nvPr userDrawn="1"/>
        </p:nvSpPr>
        <p:spPr bwMode="auto">
          <a:xfrm>
            <a:off x="807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3" name="Rectangle 236"/>
          <p:cNvSpPr>
            <a:spLocks noChangeArrowheads="1"/>
          </p:cNvSpPr>
          <p:nvPr userDrawn="1"/>
        </p:nvSpPr>
        <p:spPr bwMode="auto">
          <a:xfrm>
            <a:off x="807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4" name="Rectangle 237"/>
          <p:cNvSpPr>
            <a:spLocks noChangeArrowheads="1"/>
          </p:cNvSpPr>
          <p:nvPr userDrawn="1"/>
        </p:nvSpPr>
        <p:spPr bwMode="auto">
          <a:xfrm>
            <a:off x="807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5" name="Rectangle 238"/>
          <p:cNvSpPr>
            <a:spLocks noChangeArrowheads="1"/>
          </p:cNvSpPr>
          <p:nvPr userDrawn="1"/>
        </p:nvSpPr>
        <p:spPr bwMode="auto">
          <a:xfrm>
            <a:off x="807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6" name="Rectangle 239"/>
          <p:cNvSpPr>
            <a:spLocks noChangeArrowheads="1"/>
          </p:cNvSpPr>
          <p:nvPr userDrawn="1"/>
        </p:nvSpPr>
        <p:spPr bwMode="auto">
          <a:xfrm>
            <a:off x="807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7" name="Rectangle 240"/>
          <p:cNvSpPr>
            <a:spLocks noChangeArrowheads="1"/>
          </p:cNvSpPr>
          <p:nvPr userDrawn="1"/>
        </p:nvSpPr>
        <p:spPr bwMode="auto">
          <a:xfrm>
            <a:off x="807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8" name="Rectangle 241"/>
          <p:cNvSpPr>
            <a:spLocks noChangeArrowheads="1"/>
          </p:cNvSpPr>
          <p:nvPr userDrawn="1"/>
        </p:nvSpPr>
        <p:spPr bwMode="auto">
          <a:xfrm>
            <a:off x="807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09" name="Rectangle 242"/>
          <p:cNvSpPr>
            <a:spLocks noChangeArrowheads="1"/>
          </p:cNvSpPr>
          <p:nvPr userDrawn="1"/>
        </p:nvSpPr>
        <p:spPr bwMode="auto">
          <a:xfrm>
            <a:off x="807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0" name="Rectangle 243"/>
          <p:cNvSpPr>
            <a:spLocks noChangeArrowheads="1"/>
          </p:cNvSpPr>
          <p:nvPr userDrawn="1"/>
        </p:nvSpPr>
        <p:spPr bwMode="auto">
          <a:xfrm>
            <a:off x="807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1" name="Rectangle 244"/>
          <p:cNvSpPr>
            <a:spLocks noChangeArrowheads="1"/>
          </p:cNvSpPr>
          <p:nvPr userDrawn="1"/>
        </p:nvSpPr>
        <p:spPr bwMode="auto">
          <a:xfrm>
            <a:off x="807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2" name="Rectangle 245"/>
          <p:cNvSpPr>
            <a:spLocks noChangeArrowheads="1"/>
          </p:cNvSpPr>
          <p:nvPr userDrawn="1"/>
        </p:nvSpPr>
        <p:spPr bwMode="auto">
          <a:xfrm>
            <a:off x="807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3" name="Rectangle 246"/>
          <p:cNvSpPr>
            <a:spLocks noChangeArrowheads="1"/>
          </p:cNvSpPr>
          <p:nvPr userDrawn="1"/>
        </p:nvSpPr>
        <p:spPr bwMode="auto">
          <a:xfrm>
            <a:off x="807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4" name="Rectangle 247"/>
          <p:cNvSpPr>
            <a:spLocks noChangeArrowheads="1"/>
          </p:cNvSpPr>
          <p:nvPr userDrawn="1"/>
        </p:nvSpPr>
        <p:spPr bwMode="auto">
          <a:xfrm>
            <a:off x="845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5" name="Rectangle 248"/>
          <p:cNvSpPr>
            <a:spLocks noChangeArrowheads="1"/>
          </p:cNvSpPr>
          <p:nvPr userDrawn="1"/>
        </p:nvSpPr>
        <p:spPr bwMode="auto">
          <a:xfrm>
            <a:off x="845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6" name="Rectangle 249"/>
          <p:cNvSpPr>
            <a:spLocks noChangeArrowheads="1"/>
          </p:cNvSpPr>
          <p:nvPr userDrawn="1"/>
        </p:nvSpPr>
        <p:spPr bwMode="auto">
          <a:xfrm>
            <a:off x="845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7" name="Rectangle 250"/>
          <p:cNvSpPr>
            <a:spLocks noChangeArrowheads="1"/>
          </p:cNvSpPr>
          <p:nvPr userDrawn="1"/>
        </p:nvSpPr>
        <p:spPr bwMode="auto">
          <a:xfrm>
            <a:off x="845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8" name="Rectangle 251"/>
          <p:cNvSpPr>
            <a:spLocks noChangeArrowheads="1"/>
          </p:cNvSpPr>
          <p:nvPr userDrawn="1"/>
        </p:nvSpPr>
        <p:spPr bwMode="auto">
          <a:xfrm>
            <a:off x="845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19" name="Rectangle 252"/>
          <p:cNvSpPr>
            <a:spLocks noChangeArrowheads="1"/>
          </p:cNvSpPr>
          <p:nvPr userDrawn="1"/>
        </p:nvSpPr>
        <p:spPr bwMode="auto">
          <a:xfrm>
            <a:off x="845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0" name="Rectangle 253"/>
          <p:cNvSpPr>
            <a:spLocks noChangeArrowheads="1"/>
          </p:cNvSpPr>
          <p:nvPr userDrawn="1"/>
        </p:nvSpPr>
        <p:spPr bwMode="auto">
          <a:xfrm>
            <a:off x="845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1" name="Rectangle 254"/>
          <p:cNvSpPr>
            <a:spLocks noChangeArrowheads="1"/>
          </p:cNvSpPr>
          <p:nvPr userDrawn="1"/>
        </p:nvSpPr>
        <p:spPr bwMode="auto">
          <a:xfrm>
            <a:off x="845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2" name="Rectangle 255"/>
          <p:cNvSpPr>
            <a:spLocks noChangeArrowheads="1"/>
          </p:cNvSpPr>
          <p:nvPr userDrawn="1"/>
        </p:nvSpPr>
        <p:spPr bwMode="auto">
          <a:xfrm>
            <a:off x="845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3" name="Rectangle 256"/>
          <p:cNvSpPr>
            <a:spLocks noChangeArrowheads="1"/>
          </p:cNvSpPr>
          <p:nvPr userDrawn="1"/>
        </p:nvSpPr>
        <p:spPr bwMode="auto">
          <a:xfrm>
            <a:off x="845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4" name="Rectangle 257"/>
          <p:cNvSpPr>
            <a:spLocks noChangeArrowheads="1"/>
          </p:cNvSpPr>
          <p:nvPr userDrawn="1"/>
        </p:nvSpPr>
        <p:spPr bwMode="auto">
          <a:xfrm>
            <a:off x="845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5" name="Rectangle 258"/>
          <p:cNvSpPr>
            <a:spLocks noChangeArrowheads="1"/>
          </p:cNvSpPr>
          <p:nvPr userDrawn="1"/>
        </p:nvSpPr>
        <p:spPr bwMode="auto">
          <a:xfrm>
            <a:off x="845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6" name="Rectangle 259"/>
          <p:cNvSpPr>
            <a:spLocks noChangeArrowheads="1"/>
          </p:cNvSpPr>
          <p:nvPr userDrawn="1"/>
        </p:nvSpPr>
        <p:spPr bwMode="auto">
          <a:xfrm>
            <a:off x="845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7" name="Rectangle 260"/>
          <p:cNvSpPr>
            <a:spLocks noChangeArrowheads="1"/>
          </p:cNvSpPr>
          <p:nvPr userDrawn="1"/>
        </p:nvSpPr>
        <p:spPr bwMode="auto">
          <a:xfrm>
            <a:off x="845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8" name="Rectangle 261"/>
          <p:cNvSpPr>
            <a:spLocks noChangeArrowheads="1"/>
          </p:cNvSpPr>
          <p:nvPr userDrawn="1"/>
        </p:nvSpPr>
        <p:spPr bwMode="auto">
          <a:xfrm>
            <a:off x="845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29" name="Rectangle 262"/>
          <p:cNvSpPr>
            <a:spLocks noChangeArrowheads="1"/>
          </p:cNvSpPr>
          <p:nvPr userDrawn="1"/>
        </p:nvSpPr>
        <p:spPr bwMode="auto">
          <a:xfrm>
            <a:off x="845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0" name="Rectangle 263"/>
          <p:cNvSpPr>
            <a:spLocks noChangeArrowheads="1"/>
          </p:cNvSpPr>
          <p:nvPr userDrawn="1"/>
        </p:nvSpPr>
        <p:spPr bwMode="auto">
          <a:xfrm>
            <a:off x="883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1" name="Rectangle 264"/>
          <p:cNvSpPr>
            <a:spLocks noChangeArrowheads="1"/>
          </p:cNvSpPr>
          <p:nvPr userDrawn="1"/>
        </p:nvSpPr>
        <p:spPr bwMode="auto">
          <a:xfrm>
            <a:off x="883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2" name="Rectangle 265"/>
          <p:cNvSpPr>
            <a:spLocks noChangeArrowheads="1"/>
          </p:cNvSpPr>
          <p:nvPr userDrawn="1"/>
        </p:nvSpPr>
        <p:spPr bwMode="auto">
          <a:xfrm>
            <a:off x="883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3" name="Rectangle 266"/>
          <p:cNvSpPr>
            <a:spLocks noChangeArrowheads="1"/>
          </p:cNvSpPr>
          <p:nvPr userDrawn="1"/>
        </p:nvSpPr>
        <p:spPr bwMode="auto">
          <a:xfrm>
            <a:off x="883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4" name="Rectangle 267"/>
          <p:cNvSpPr>
            <a:spLocks noChangeArrowheads="1"/>
          </p:cNvSpPr>
          <p:nvPr userDrawn="1"/>
        </p:nvSpPr>
        <p:spPr bwMode="auto">
          <a:xfrm>
            <a:off x="883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5" name="Rectangle 268"/>
          <p:cNvSpPr>
            <a:spLocks noChangeArrowheads="1"/>
          </p:cNvSpPr>
          <p:nvPr userDrawn="1"/>
        </p:nvSpPr>
        <p:spPr bwMode="auto">
          <a:xfrm>
            <a:off x="883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6" name="Rectangle 269"/>
          <p:cNvSpPr>
            <a:spLocks noChangeArrowheads="1"/>
          </p:cNvSpPr>
          <p:nvPr userDrawn="1"/>
        </p:nvSpPr>
        <p:spPr bwMode="auto">
          <a:xfrm>
            <a:off x="883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7" name="Rectangle 270"/>
          <p:cNvSpPr>
            <a:spLocks noChangeArrowheads="1"/>
          </p:cNvSpPr>
          <p:nvPr userDrawn="1"/>
        </p:nvSpPr>
        <p:spPr bwMode="auto">
          <a:xfrm>
            <a:off x="883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8" name="Rectangle 271"/>
          <p:cNvSpPr>
            <a:spLocks noChangeArrowheads="1"/>
          </p:cNvSpPr>
          <p:nvPr userDrawn="1"/>
        </p:nvSpPr>
        <p:spPr bwMode="auto">
          <a:xfrm>
            <a:off x="883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39" name="Rectangle 272"/>
          <p:cNvSpPr>
            <a:spLocks noChangeArrowheads="1"/>
          </p:cNvSpPr>
          <p:nvPr userDrawn="1"/>
        </p:nvSpPr>
        <p:spPr bwMode="auto">
          <a:xfrm>
            <a:off x="883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0" name="Rectangle 273"/>
          <p:cNvSpPr>
            <a:spLocks noChangeArrowheads="1"/>
          </p:cNvSpPr>
          <p:nvPr userDrawn="1"/>
        </p:nvSpPr>
        <p:spPr bwMode="auto">
          <a:xfrm>
            <a:off x="883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1" name="Rectangle 274"/>
          <p:cNvSpPr>
            <a:spLocks noChangeArrowheads="1"/>
          </p:cNvSpPr>
          <p:nvPr userDrawn="1"/>
        </p:nvSpPr>
        <p:spPr bwMode="auto">
          <a:xfrm>
            <a:off x="883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2" name="Rectangle 275"/>
          <p:cNvSpPr>
            <a:spLocks noChangeArrowheads="1"/>
          </p:cNvSpPr>
          <p:nvPr userDrawn="1"/>
        </p:nvSpPr>
        <p:spPr bwMode="auto">
          <a:xfrm>
            <a:off x="883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3" name="Rectangle 276"/>
          <p:cNvSpPr>
            <a:spLocks noChangeArrowheads="1"/>
          </p:cNvSpPr>
          <p:nvPr userDrawn="1"/>
        </p:nvSpPr>
        <p:spPr bwMode="auto">
          <a:xfrm>
            <a:off x="883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4" name="Rectangle 277"/>
          <p:cNvSpPr>
            <a:spLocks noChangeArrowheads="1"/>
          </p:cNvSpPr>
          <p:nvPr userDrawn="1"/>
        </p:nvSpPr>
        <p:spPr bwMode="auto">
          <a:xfrm>
            <a:off x="883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5" name="Rectangle 278"/>
          <p:cNvSpPr>
            <a:spLocks noChangeArrowheads="1"/>
          </p:cNvSpPr>
          <p:nvPr userDrawn="1"/>
        </p:nvSpPr>
        <p:spPr bwMode="auto">
          <a:xfrm>
            <a:off x="883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6" name="Rectangle 279"/>
          <p:cNvSpPr>
            <a:spLocks noChangeArrowheads="1"/>
          </p:cNvSpPr>
          <p:nvPr userDrawn="1"/>
        </p:nvSpPr>
        <p:spPr bwMode="auto">
          <a:xfrm>
            <a:off x="45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7" name="Rectangle 280"/>
          <p:cNvSpPr>
            <a:spLocks noChangeArrowheads="1"/>
          </p:cNvSpPr>
          <p:nvPr userDrawn="1"/>
        </p:nvSpPr>
        <p:spPr bwMode="auto">
          <a:xfrm>
            <a:off x="45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8" name="Rectangle 281"/>
          <p:cNvSpPr>
            <a:spLocks noChangeArrowheads="1"/>
          </p:cNvSpPr>
          <p:nvPr userDrawn="1"/>
        </p:nvSpPr>
        <p:spPr bwMode="auto">
          <a:xfrm>
            <a:off x="45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49" name="Rectangle 282"/>
          <p:cNvSpPr>
            <a:spLocks noChangeArrowheads="1"/>
          </p:cNvSpPr>
          <p:nvPr userDrawn="1"/>
        </p:nvSpPr>
        <p:spPr bwMode="auto">
          <a:xfrm>
            <a:off x="45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0" name="Rectangle 283"/>
          <p:cNvSpPr>
            <a:spLocks noChangeArrowheads="1"/>
          </p:cNvSpPr>
          <p:nvPr userDrawn="1"/>
        </p:nvSpPr>
        <p:spPr bwMode="auto">
          <a:xfrm>
            <a:off x="45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1" name="Rectangle 284"/>
          <p:cNvSpPr>
            <a:spLocks noChangeArrowheads="1"/>
          </p:cNvSpPr>
          <p:nvPr userDrawn="1"/>
        </p:nvSpPr>
        <p:spPr bwMode="auto">
          <a:xfrm>
            <a:off x="45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2" name="Rectangle 285"/>
          <p:cNvSpPr>
            <a:spLocks noChangeArrowheads="1"/>
          </p:cNvSpPr>
          <p:nvPr userDrawn="1"/>
        </p:nvSpPr>
        <p:spPr bwMode="auto">
          <a:xfrm>
            <a:off x="45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3" name="Rectangle 286"/>
          <p:cNvSpPr>
            <a:spLocks noChangeArrowheads="1"/>
          </p:cNvSpPr>
          <p:nvPr userDrawn="1"/>
        </p:nvSpPr>
        <p:spPr bwMode="auto">
          <a:xfrm>
            <a:off x="45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4" name="Rectangle 287"/>
          <p:cNvSpPr>
            <a:spLocks noChangeArrowheads="1"/>
          </p:cNvSpPr>
          <p:nvPr userDrawn="1"/>
        </p:nvSpPr>
        <p:spPr bwMode="auto">
          <a:xfrm>
            <a:off x="45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5" name="Rectangle 288"/>
          <p:cNvSpPr>
            <a:spLocks noChangeArrowheads="1"/>
          </p:cNvSpPr>
          <p:nvPr userDrawn="1"/>
        </p:nvSpPr>
        <p:spPr bwMode="auto">
          <a:xfrm>
            <a:off x="45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6" name="Rectangle 289"/>
          <p:cNvSpPr>
            <a:spLocks noChangeArrowheads="1"/>
          </p:cNvSpPr>
          <p:nvPr userDrawn="1"/>
        </p:nvSpPr>
        <p:spPr bwMode="auto">
          <a:xfrm>
            <a:off x="45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7" name="Rectangle 290"/>
          <p:cNvSpPr>
            <a:spLocks noChangeArrowheads="1"/>
          </p:cNvSpPr>
          <p:nvPr userDrawn="1"/>
        </p:nvSpPr>
        <p:spPr bwMode="auto">
          <a:xfrm>
            <a:off x="45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8" name="Rectangle 291"/>
          <p:cNvSpPr>
            <a:spLocks noChangeArrowheads="1"/>
          </p:cNvSpPr>
          <p:nvPr userDrawn="1"/>
        </p:nvSpPr>
        <p:spPr bwMode="auto">
          <a:xfrm>
            <a:off x="45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59" name="Rectangle 292"/>
          <p:cNvSpPr>
            <a:spLocks noChangeArrowheads="1"/>
          </p:cNvSpPr>
          <p:nvPr userDrawn="1"/>
        </p:nvSpPr>
        <p:spPr bwMode="auto">
          <a:xfrm>
            <a:off x="45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0" name="Rectangle 293"/>
          <p:cNvSpPr>
            <a:spLocks noChangeArrowheads="1"/>
          </p:cNvSpPr>
          <p:nvPr userDrawn="1"/>
        </p:nvSpPr>
        <p:spPr bwMode="auto">
          <a:xfrm>
            <a:off x="45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1" name="Rectangle 294"/>
          <p:cNvSpPr>
            <a:spLocks noChangeArrowheads="1"/>
          </p:cNvSpPr>
          <p:nvPr userDrawn="1"/>
        </p:nvSpPr>
        <p:spPr bwMode="auto">
          <a:xfrm>
            <a:off x="45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2" name="Rectangle 295"/>
          <p:cNvSpPr>
            <a:spLocks noChangeArrowheads="1"/>
          </p:cNvSpPr>
          <p:nvPr userDrawn="1"/>
        </p:nvSpPr>
        <p:spPr bwMode="auto">
          <a:xfrm>
            <a:off x="83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3" name="Rectangle 296"/>
          <p:cNvSpPr>
            <a:spLocks noChangeArrowheads="1"/>
          </p:cNvSpPr>
          <p:nvPr userDrawn="1"/>
        </p:nvSpPr>
        <p:spPr bwMode="auto">
          <a:xfrm>
            <a:off x="83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4" name="Rectangle 297"/>
          <p:cNvSpPr>
            <a:spLocks noChangeArrowheads="1"/>
          </p:cNvSpPr>
          <p:nvPr userDrawn="1"/>
        </p:nvSpPr>
        <p:spPr bwMode="auto">
          <a:xfrm>
            <a:off x="83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5" name="Rectangle 298"/>
          <p:cNvSpPr>
            <a:spLocks noChangeArrowheads="1"/>
          </p:cNvSpPr>
          <p:nvPr userDrawn="1"/>
        </p:nvSpPr>
        <p:spPr bwMode="auto">
          <a:xfrm>
            <a:off x="83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6" name="Rectangle 299"/>
          <p:cNvSpPr>
            <a:spLocks noChangeArrowheads="1"/>
          </p:cNvSpPr>
          <p:nvPr userDrawn="1"/>
        </p:nvSpPr>
        <p:spPr bwMode="auto">
          <a:xfrm>
            <a:off x="83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7" name="Rectangle 300"/>
          <p:cNvSpPr>
            <a:spLocks noChangeArrowheads="1"/>
          </p:cNvSpPr>
          <p:nvPr userDrawn="1"/>
        </p:nvSpPr>
        <p:spPr bwMode="auto">
          <a:xfrm>
            <a:off x="83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8" name="Rectangle 301"/>
          <p:cNvSpPr>
            <a:spLocks noChangeArrowheads="1"/>
          </p:cNvSpPr>
          <p:nvPr userDrawn="1"/>
        </p:nvSpPr>
        <p:spPr bwMode="auto">
          <a:xfrm>
            <a:off x="83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69" name="Rectangle 302"/>
          <p:cNvSpPr>
            <a:spLocks noChangeArrowheads="1"/>
          </p:cNvSpPr>
          <p:nvPr userDrawn="1"/>
        </p:nvSpPr>
        <p:spPr bwMode="auto">
          <a:xfrm>
            <a:off x="83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0" name="Rectangle 303"/>
          <p:cNvSpPr>
            <a:spLocks noChangeArrowheads="1"/>
          </p:cNvSpPr>
          <p:nvPr userDrawn="1"/>
        </p:nvSpPr>
        <p:spPr bwMode="auto">
          <a:xfrm>
            <a:off x="83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1" name="Rectangle 304"/>
          <p:cNvSpPr>
            <a:spLocks noChangeArrowheads="1"/>
          </p:cNvSpPr>
          <p:nvPr userDrawn="1"/>
        </p:nvSpPr>
        <p:spPr bwMode="auto">
          <a:xfrm>
            <a:off x="83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2" name="Rectangle 305"/>
          <p:cNvSpPr>
            <a:spLocks noChangeArrowheads="1"/>
          </p:cNvSpPr>
          <p:nvPr userDrawn="1"/>
        </p:nvSpPr>
        <p:spPr bwMode="auto">
          <a:xfrm>
            <a:off x="83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3" name="Rectangle 306"/>
          <p:cNvSpPr>
            <a:spLocks noChangeArrowheads="1"/>
          </p:cNvSpPr>
          <p:nvPr userDrawn="1"/>
        </p:nvSpPr>
        <p:spPr bwMode="auto">
          <a:xfrm>
            <a:off x="83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4" name="Rectangle 307"/>
          <p:cNvSpPr>
            <a:spLocks noChangeArrowheads="1"/>
          </p:cNvSpPr>
          <p:nvPr userDrawn="1"/>
        </p:nvSpPr>
        <p:spPr bwMode="auto">
          <a:xfrm>
            <a:off x="83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5" name="Rectangle 308"/>
          <p:cNvSpPr>
            <a:spLocks noChangeArrowheads="1"/>
          </p:cNvSpPr>
          <p:nvPr userDrawn="1"/>
        </p:nvSpPr>
        <p:spPr bwMode="auto">
          <a:xfrm>
            <a:off x="83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6" name="Rectangle 309"/>
          <p:cNvSpPr>
            <a:spLocks noChangeArrowheads="1"/>
          </p:cNvSpPr>
          <p:nvPr userDrawn="1"/>
        </p:nvSpPr>
        <p:spPr bwMode="auto">
          <a:xfrm>
            <a:off x="83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7" name="Rectangle 310"/>
          <p:cNvSpPr>
            <a:spLocks noChangeArrowheads="1"/>
          </p:cNvSpPr>
          <p:nvPr userDrawn="1"/>
        </p:nvSpPr>
        <p:spPr bwMode="auto">
          <a:xfrm>
            <a:off x="83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8" name="Rectangle 311"/>
          <p:cNvSpPr>
            <a:spLocks noChangeArrowheads="1"/>
          </p:cNvSpPr>
          <p:nvPr userDrawn="1"/>
        </p:nvSpPr>
        <p:spPr bwMode="auto">
          <a:xfrm>
            <a:off x="121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79" name="Rectangle 312"/>
          <p:cNvSpPr>
            <a:spLocks noChangeArrowheads="1"/>
          </p:cNvSpPr>
          <p:nvPr userDrawn="1"/>
        </p:nvSpPr>
        <p:spPr bwMode="auto">
          <a:xfrm>
            <a:off x="121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0" name="Rectangle 313"/>
          <p:cNvSpPr>
            <a:spLocks noChangeArrowheads="1"/>
          </p:cNvSpPr>
          <p:nvPr userDrawn="1"/>
        </p:nvSpPr>
        <p:spPr bwMode="auto">
          <a:xfrm>
            <a:off x="121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1" name="Rectangle 314"/>
          <p:cNvSpPr>
            <a:spLocks noChangeArrowheads="1"/>
          </p:cNvSpPr>
          <p:nvPr userDrawn="1"/>
        </p:nvSpPr>
        <p:spPr bwMode="auto">
          <a:xfrm>
            <a:off x="121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2" name="Rectangle 315"/>
          <p:cNvSpPr>
            <a:spLocks noChangeArrowheads="1"/>
          </p:cNvSpPr>
          <p:nvPr userDrawn="1"/>
        </p:nvSpPr>
        <p:spPr bwMode="auto">
          <a:xfrm>
            <a:off x="121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3" name="Rectangle 316"/>
          <p:cNvSpPr>
            <a:spLocks noChangeArrowheads="1"/>
          </p:cNvSpPr>
          <p:nvPr userDrawn="1"/>
        </p:nvSpPr>
        <p:spPr bwMode="auto">
          <a:xfrm>
            <a:off x="121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4" name="Rectangle 317"/>
          <p:cNvSpPr>
            <a:spLocks noChangeArrowheads="1"/>
          </p:cNvSpPr>
          <p:nvPr userDrawn="1"/>
        </p:nvSpPr>
        <p:spPr bwMode="auto">
          <a:xfrm>
            <a:off x="121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5" name="Rectangle 318"/>
          <p:cNvSpPr>
            <a:spLocks noChangeArrowheads="1"/>
          </p:cNvSpPr>
          <p:nvPr userDrawn="1"/>
        </p:nvSpPr>
        <p:spPr bwMode="auto">
          <a:xfrm>
            <a:off x="121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6" name="Rectangle 319"/>
          <p:cNvSpPr>
            <a:spLocks noChangeArrowheads="1"/>
          </p:cNvSpPr>
          <p:nvPr userDrawn="1"/>
        </p:nvSpPr>
        <p:spPr bwMode="auto">
          <a:xfrm>
            <a:off x="121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7" name="Rectangle 320"/>
          <p:cNvSpPr>
            <a:spLocks noChangeArrowheads="1"/>
          </p:cNvSpPr>
          <p:nvPr userDrawn="1"/>
        </p:nvSpPr>
        <p:spPr bwMode="auto">
          <a:xfrm>
            <a:off x="121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8" name="Rectangle 321"/>
          <p:cNvSpPr>
            <a:spLocks noChangeArrowheads="1"/>
          </p:cNvSpPr>
          <p:nvPr userDrawn="1"/>
        </p:nvSpPr>
        <p:spPr bwMode="auto">
          <a:xfrm>
            <a:off x="121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89" name="Rectangle 322"/>
          <p:cNvSpPr>
            <a:spLocks noChangeArrowheads="1"/>
          </p:cNvSpPr>
          <p:nvPr userDrawn="1"/>
        </p:nvSpPr>
        <p:spPr bwMode="auto">
          <a:xfrm>
            <a:off x="121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0" name="Rectangle 323"/>
          <p:cNvSpPr>
            <a:spLocks noChangeArrowheads="1"/>
          </p:cNvSpPr>
          <p:nvPr userDrawn="1"/>
        </p:nvSpPr>
        <p:spPr bwMode="auto">
          <a:xfrm>
            <a:off x="121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1" name="Rectangle 324"/>
          <p:cNvSpPr>
            <a:spLocks noChangeArrowheads="1"/>
          </p:cNvSpPr>
          <p:nvPr userDrawn="1"/>
        </p:nvSpPr>
        <p:spPr bwMode="auto">
          <a:xfrm>
            <a:off x="121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2" name="Rectangle 325"/>
          <p:cNvSpPr>
            <a:spLocks noChangeArrowheads="1"/>
          </p:cNvSpPr>
          <p:nvPr userDrawn="1"/>
        </p:nvSpPr>
        <p:spPr bwMode="auto">
          <a:xfrm>
            <a:off x="121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3" name="Rectangle 326"/>
          <p:cNvSpPr>
            <a:spLocks noChangeArrowheads="1"/>
          </p:cNvSpPr>
          <p:nvPr userDrawn="1"/>
        </p:nvSpPr>
        <p:spPr bwMode="auto">
          <a:xfrm>
            <a:off x="121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4" name="Rectangle 327"/>
          <p:cNvSpPr>
            <a:spLocks noChangeArrowheads="1"/>
          </p:cNvSpPr>
          <p:nvPr userDrawn="1"/>
        </p:nvSpPr>
        <p:spPr bwMode="auto">
          <a:xfrm>
            <a:off x="160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5" name="Rectangle 328"/>
          <p:cNvSpPr>
            <a:spLocks noChangeArrowheads="1"/>
          </p:cNvSpPr>
          <p:nvPr userDrawn="1"/>
        </p:nvSpPr>
        <p:spPr bwMode="auto">
          <a:xfrm>
            <a:off x="160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6" name="Rectangle 329"/>
          <p:cNvSpPr>
            <a:spLocks noChangeArrowheads="1"/>
          </p:cNvSpPr>
          <p:nvPr userDrawn="1"/>
        </p:nvSpPr>
        <p:spPr bwMode="auto">
          <a:xfrm>
            <a:off x="160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7" name="Rectangle 330"/>
          <p:cNvSpPr>
            <a:spLocks noChangeArrowheads="1"/>
          </p:cNvSpPr>
          <p:nvPr userDrawn="1"/>
        </p:nvSpPr>
        <p:spPr bwMode="auto">
          <a:xfrm>
            <a:off x="160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8" name="Rectangle 331"/>
          <p:cNvSpPr>
            <a:spLocks noChangeArrowheads="1"/>
          </p:cNvSpPr>
          <p:nvPr userDrawn="1"/>
        </p:nvSpPr>
        <p:spPr bwMode="auto">
          <a:xfrm>
            <a:off x="160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999" name="Rectangle 332"/>
          <p:cNvSpPr>
            <a:spLocks noChangeArrowheads="1"/>
          </p:cNvSpPr>
          <p:nvPr userDrawn="1"/>
        </p:nvSpPr>
        <p:spPr bwMode="auto">
          <a:xfrm>
            <a:off x="160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0" name="Rectangle 333"/>
          <p:cNvSpPr>
            <a:spLocks noChangeArrowheads="1"/>
          </p:cNvSpPr>
          <p:nvPr userDrawn="1"/>
        </p:nvSpPr>
        <p:spPr bwMode="auto">
          <a:xfrm>
            <a:off x="160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1" name="Rectangle 334"/>
          <p:cNvSpPr>
            <a:spLocks noChangeArrowheads="1"/>
          </p:cNvSpPr>
          <p:nvPr userDrawn="1"/>
        </p:nvSpPr>
        <p:spPr bwMode="auto">
          <a:xfrm>
            <a:off x="160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2" name="Rectangle 335"/>
          <p:cNvSpPr>
            <a:spLocks noChangeArrowheads="1"/>
          </p:cNvSpPr>
          <p:nvPr userDrawn="1"/>
        </p:nvSpPr>
        <p:spPr bwMode="auto">
          <a:xfrm>
            <a:off x="160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3" name="Rectangle 336"/>
          <p:cNvSpPr>
            <a:spLocks noChangeArrowheads="1"/>
          </p:cNvSpPr>
          <p:nvPr userDrawn="1"/>
        </p:nvSpPr>
        <p:spPr bwMode="auto">
          <a:xfrm>
            <a:off x="160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4" name="Rectangle 337"/>
          <p:cNvSpPr>
            <a:spLocks noChangeArrowheads="1"/>
          </p:cNvSpPr>
          <p:nvPr userDrawn="1"/>
        </p:nvSpPr>
        <p:spPr bwMode="auto">
          <a:xfrm>
            <a:off x="160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5" name="Rectangle 338"/>
          <p:cNvSpPr>
            <a:spLocks noChangeArrowheads="1"/>
          </p:cNvSpPr>
          <p:nvPr userDrawn="1"/>
        </p:nvSpPr>
        <p:spPr bwMode="auto">
          <a:xfrm>
            <a:off x="160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6" name="Rectangle 339"/>
          <p:cNvSpPr>
            <a:spLocks noChangeArrowheads="1"/>
          </p:cNvSpPr>
          <p:nvPr userDrawn="1"/>
        </p:nvSpPr>
        <p:spPr bwMode="auto">
          <a:xfrm>
            <a:off x="160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7" name="Rectangle 340"/>
          <p:cNvSpPr>
            <a:spLocks noChangeArrowheads="1"/>
          </p:cNvSpPr>
          <p:nvPr userDrawn="1"/>
        </p:nvSpPr>
        <p:spPr bwMode="auto">
          <a:xfrm>
            <a:off x="160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8" name="Rectangle 341"/>
          <p:cNvSpPr>
            <a:spLocks noChangeArrowheads="1"/>
          </p:cNvSpPr>
          <p:nvPr userDrawn="1"/>
        </p:nvSpPr>
        <p:spPr bwMode="auto">
          <a:xfrm>
            <a:off x="160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09" name="Rectangle 342"/>
          <p:cNvSpPr>
            <a:spLocks noChangeArrowheads="1"/>
          </p:cNvSpPr>
          <p:nvPr userDrawn="1"/>
        </p:nvSpPr>
        <p:spPr bwMode="auto">
          <a:xfrm>
            <a:off x="160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0" name="Rectangle 343"/>
          <p:cNvSpPr>
            <a:spLocks noChangeArrowheads="1"/>
          </p:cNvSpPr>
          <p:nvPr userDrawn="1"/>
        </p:nvSpPr>
        <p:spPr bwMode="auto">
          <a:xfrm>
            <a:off x="198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1" name="Rectangle 344"/>
          <p:cNvSpPr>
            <a:spLocks noChangeArrowheads="1"/>
          </p:cNvSpPr>
          <p:nvPr userDrawn="1"/>
        </p:nvSpPr>
        <p:spPr bwMode="auto">
          <a:xfrm>
            <a:off x="198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2" name="Rectangle 345"/>
          <p:cNvSpPr>
            <a:spLocks noChangeArrowheads="1"/>
          </p:cNvSpPr>
          <p:nvPr userDrawn="1"/>
        </p:nvSpPr>
        <p:spPr bwMode="auto">
          <a:xfrm>
            <a:off x="198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3" name="Rectangle 346"/>
          <p:cNvSpPr>
            <a:spLocks noChangeArrowheads="1"/>
          </p:cNvSpPr>
          <p:nvPr userDrawn="1"/>
        </p:nvSpPr>
        <p:spPr bwMode="auto">
          <a:xfrm>
            <a:off x="198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4" name="Rectangle 347"/>
          <p:cNvSpPr>
            <a:spLocks noChangeArrowheads="1"/>
          </p:cNvSpPr>
          <p:nvPr userDrawn="1"/>
        </p:nvSpPr>
        <p:spPr bwMode="auto">
          <a:xfrm>
            <a:off x="1981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5" name="Rectangle 348"/>
          <p:cNvSpPr>
            <a:spLocks noChangeArrowheads="1"/>
          </p:cNvSpPr>
          <p:nvPr userDrawn="1"/>
        </p:nvSpPr>
        <p:spPr bwMode="auto">
          <a:xfrm>
            <a:off x="1981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6" name="Rectangle 349"/>
          <p:cNvSpPr>
            <a:spLocks noChangeArrowheads="1"/>
          </p:cNvSpPr>
          <p:nvPr userDrawn="1"/>
        </p:nvSpPr>
        <p:spPr bwMode="auto">
          <a:xfrm>
            <a:off x="198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7" name="Rectangle 350"/>
          <p:cNvSpPr>
            <a:spLocks noChangeArrowheads="1"/>
          </p:cNvSpPr>
          <p:nvPr userDrawn="1"/>
        </p:nvSpPr>
        <p:spPr bwMode="auto">
          <a:xfrm>
            <a:off x="198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8" name="Rectangle 351"/>
          <p:cNvSpPr>
            <a:spLocks noChangeArrowheads="1"/>
          </p:cNvSpPr>
          <p:nvPr userDrawn="1"/>
        </p:nvSpPr>
        <p:spPr bwMode="auto">
          <a:xfrm>
            <a:off x="198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19" name="Rectangle 352"/>
          <p:cNvSpPr>
            <a:spLocks noChangeArrowheads="1"/>
          </p:cNvSpPr>
          <p:nvPr userDrawn="1"/>
        </p:nvSpPr>
        <p:spPr bwMode="auto">
          <a:xfrm>
            <a:off x="198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0" name="Rectangle 353"/>
          <p:cNvSpPr>
            <a:spLocks noChangeArrowheads="1"/>
          </p:cNvSpPr>
          <p:nvPr userDrawn="1"/>
        </p:nvSpPr>
        <p:spPr bwMode="auto">
          <a:xfrm>
            <a:off x="198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1" name="Rectangle 354"/>
          <p:cNvSpPr>
            <a:spLocks noChangeArrowheads="1"/>
          </p:cNvSpPr>
          <p:nvPr userDrawn="1"/>
        </p:nvSpPr>
        <p:spPr bwMode="auto">
          <a:xfrm>
            <a:off x="198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2" name="Rectangle 355"/>
          <p:cNvSpPr>
            <a:spLocks noChangeArrowheads="1"/>
          </p:cNvSpPr>
          <p:nvPr userDrawn="1"/>
        </p:nvSpPr>
        <p:spPr bwMode="auto">
          <a:xfrm>
            <a:off x="198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3" name="Rectangle 356"/>
          <p:cNvSpPr>
            <a:spLocks noChangeArrowheads="1"/>
          </p:cNvSpPr>
          <p:nvPr userDrawn="1"/>
        </p:nvSpPr>
        <p:spPr bwMode="auto">
          <a:xfrm>
            <a:off x="198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4" name="Rectangle 357"/>
          <p:cNvSpPr>
            <a:spLocks noChangeArrowheads="1"/>
          </p:cNvSpPr>
          <p:nvPr userDrawn="1"/>
        </p:nvSpPr>
        <p:spPr bwMode="auto">
          <a:xfrm>
            <a:off x="198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5" name="Rectangle 358"/>
          <p:cNvSpPr>
            <a:spLocks noChangeArrowheads="1"/>
          </p:cNvSpPr>
          <p:nvPr userDrawn="1"/>
        </p:nvSpPr>
        <p:spPr bwMode="auto">
          <a:xfrm>
            <a:off x="198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6" name="Rectangle 359"/>
          <p:cNvSpPr>
            <a:spLocks noChangeArrowheads="1"/>
          </p:cNvSpPr>
          <p:nvPr userDrawn="1"/>
        </p:nvSpPr>
        <p:spPr bwMode="auto">
          <a:xfrm>
            <a:off x="236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7" name="Rectangle 360"/>
          <p:cNvSpPr>
            <a:spLocks noChangeArrowheads="1"/>
          </p:cNvSpPr>
          <p:nvPr userDrawn="1"/>
        </p:nvSpPr>
        <p:spPr bwMode="auto">
          <a:xfrm>
            <a:off x="236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8" name="Rectangle 361"/>
          <p:cNvSpPr>
            <a:spLocks noChangeArrowheads="1"/>
          </p:cNvSpPr>
          <p:nvPr userDrawn="1"/>
        </p:nvSpPr>
        <p:spPr bwMode="auto">
          <a:xfrm>
            <a:off x="2362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29" name="Rectangle 362"/>
          <p:cNvSpPr>
            <a:spLocks noChangeArrowheads="1"/>
          </p:cNvSpPr>
          <p:nvPr userDrawn="1"/>
        </p:nvSpPr>
        <p:spPr bwMode="auto">
          <a:xfrm>
            <a:off x="236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0" name="Rectangle 363"/>
          <p:cNvSpPr>
            <a:spLocks noChangeArrowheads="1"/>
          </p:cNvSpPr>
          <p:nvPr userDrawn="1"/>
        </p:nvSpPr>
        <p:spPr bwMode="auto">
          <a:xfrm>
            <a:off x="236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1" name="Rectangle 364"/>
          <p:cNvSpPr>
            <a:spLocks noChangeArrowheads="1"/>
          </p:cNvSpPr>
          <p:nvPr userDrawn="1"/>
        </p:nvSpPr>
        <p:spPr bwMode="auto">
          <a:xfrm>
            <a:off x="236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2" name="Rectangle 365"/>
          <p:cNvSpPr>
            <a:spLocks noChangeArrowheads="1"/>
          </p:cNvSpPr>
          <p:nvPr userDrawn="1"/>
        </p:nvSpPr>
        <p:spPr bwMode="auto">
          <a:xfrm>
            <a:off x="236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3" name="Rectangle 366"/>
          <p:cNvSpPr>
            <a:spLocks noChangeArrowheads="1"/>
          </p:cNvSpPr>
          <p:nvPr userDrawn="1"/>
        </p:nvSpPr>
        <p:spPr bwMode="auto">
          <a:xfrm>
            <a:off x="236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4" name="Rectangle 367"/>
          <p:cNvSpPr>
            <a:spLocks noChangeArrowheads="1"/>
          </p:cNvSpPr>
          <p:nvPr userDrawn="1"/>
        </p:nvSpPr>
        <p:spPr bwMode="auto">
          <a:xfrm>
            <a:off x="236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5" name="Rectangle 368"/>
          <p:cNvSpPr>
            <a:spLocks noChangeArrowheads="1"/>
          </p:cNvSpPr>
          <p:nvPr userDrawn="1"/>
        </p:nvSpPr>
        <p:spPr bwMode="auto">
          <a:xfrm>
            <a:off x="236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6" name="Rectangle 369"/>
          <p:cNvSpPr>
            <a:spLocks noChangeArrowheads="1"/>
          </p:cNvSpPr>
          <p:nvPr userDrawn="1"/>
        </p:nvSpPr>
        <p:spPr bwMode="auto">
          <a:xfrm>
            <a:off x="236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7" name="Rectangle 370"/>
          <p:cNvSpPr>
            <a:spLocks noChangeArrowheads="1"/>
          </p:cNvSpPr>
          <p:nvPr userDrawn="1"/>
        </p:nvSpPr>
        <p:spPr bwMode="auto">
          <a:xfrm>
            <a:off x="236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8" name="Rectangle 371"/>
          <p:cNvSpPr>
            <a:spLocks noChangeArrowheads="1"/>
          </p:cNvSpPr>
          <p:nvPr userDrawn="1"/>
        </p:nvSpPr>
        <p:spPr bwMode="auto">
          <a:xfrm>
            <a:off x="236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39" name="Rectangle 372"/>
          <p:cNvSpPr>
            <a:spLocks noChangeArrowheads="1"/>
          </p:cNvSpPr>
          <p:nvPr userDrawn="1"/>
        </p:nvSpPr>
        <p:spPr bwMode="auto">
          <a:xfrm>
            <a:off x="236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0" name="Rectangle 373"/>
          <p:cNvSpPr>
            <a:spLocks noChangeArrowheads="1"/>
          </p:cNvSpPr>
          <p:nvPr userDrawn="1"/>
        </p:nvSpPr>
        <p:spPr bwMode="auto">
          <a:xfrm>
            <a:off x="236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1" name="Rectangle 374"/>
          <p:cNvSpPr>
            <a:spLocks noChangeArrowheads="1"/>
          </p:cNvSpPr>
          <p:nvPr userDrawn="1"/>
        </p:nvSpPr>
        <p:spPr bwMode="auto">
          <a:xfrm>
            <a:off x="236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2" name="Rectangle 375"/>
          <p:cNvSpPr>
            <a:spLocks noChangeArrowheads="1"/>
          </p:cNvSpPr>
          <p:nvPr userDrawn="1"/>
        </p:nvSpPr>
        <p:spPr bwMode="auto">
          <a:xfrm>
            <a:off x="274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3" name="Rectangle 376"/>
          <p:cNvSpPr>
            <a:spLocks noChangeArrowheads="1"/>
          </p:cNvSpPr>
          <p:nvPr userDrawn="1"/>
        </p:nvSpPr>
        <p:spPr bwMode="auto">
          <a:xfrm>
            <a:off x="274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4" name="Rectangle 377"/>
          <p:cNvSpPr>
            <a:spLocks noChangeArrowheads="1"/>
          </p:cNvSpPr>
          <p:nvPr userDrawn="1"/>
        </p:nvSpPr>
        <p:spPr bwMode="auto">
          <a:xfrm>
            <a:off x="274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5" name="Rectangle 378"/>
          <p:cNvSpPr>
            <a:spLocks noChangeArrowheads="1"/>
          </p:cNvSpPr>
          <p:nvPr userDrawn="1"/>
        </p:nvSpPr>
        <p:spPr bwMode="auto">
          <a:xfrm>
            <a:off x="274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6" name="Rectangle 379"/>
          <p:cNvSpPr>
            <a:spLocks noChangeArrowheads="1"/>
          </p:cNvSpPr>
          <p:nvPr userDrawn="1"/>
        </p:nvSpPr>
        <p:spPr bwMode="auto">
          <a:xfrm>
            <a:off x="2743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7" name="Rectangle 380"/>
          <p:cNvSpPr>
            <a:spLocks noChangeArrowheads="1"/>
          </p:cNvSpPr>
          <p:nvPr userDrawn="1"/>
        </p:nvSpPr>
        <p:spPr bwMode="auto">
          <a:xfrm>
            <a:off x="2743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8" name="Rectangle 381"/>
          <p:cNvSpPr>
            <a:spLocks noChangeArrowheads="1"/>
          </p:cNvSpPr>
          <p:nvPr userDrawn="1"/>
        </p:nvSpPr>
        <p:spPr bwMode="auto">
          <a:xfrm>
            <a:off x="274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49" name="Rectangle 382"/>
          <p:cNvSpPr>
            <a:spLocks noChangeArrowheads="1"/>
          </p:cNvSpPr>
          <p:nvPr userDrawn="1"/>
        </p:nvSpPr>
        <p:spPr bwMode="auto">
          <a:xfrm>
            <a:off x="274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0" name="Rectangle 383"/>
          <p:cNvSpPr>
            <a:spLocks noChangeArrowheads="1"/>
          </p:cNvSpPr>
          <p:nvPr userDrawn="1"/>
        </p:nvSpPr>
        <p:spPr bwMode="auto">
          <a:xfrm>
            <a:off x="274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1" name="Rectangle 384"/>
          <p:cNvSpPr>
            <a:spLocks noChangeArrowheads="1"/>
          </p:cNvSpPr>
          <p:nvPr userDrawn="1"/>
        </p:nvSpPr>
        <p:spPr bwMode="auto">
          <a:xfrm>
            <a:off x="274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2" name="Rectangle 385"/>
          <p:cNvSpPr>
            <a:spLocks noChangeArrowheads="1"/>
          </p:cNvSpPr>
          <p:nvPr userDrawn="1"/>
        </p:nvSpPr>
        <p:spPr bwMode="auto">
          <a:xfrm>
            <a:off x="274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3" name="Rectangle 386"/>
          <p:cNvSpPr>
            <a:spLocks noChangeArrowheads="1"/>
          </p:cNvSpPr>
          <p:nvPr userDrawn="1"/>
        </p:nvSpPr>
        <p:spPr bwMode="auto">
          <a:xfrm>
            <a:off x="274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4" name="Rectangle 387"/>
          <p:cNvSpPr>
            <a:spLocks noChangeArrowheads="1"/>
          </p:cNvSpPr>
          <p:nvPr userDrawn="1"/>
        </p:nvSpPr>
        <p:spPr bwMode="auto">
          <a:xfrm>
            <a:off x="274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5" name="Rectangle 388"/>
          <p:cNvSpPr>
            <a:spLocks noChangeArrowheads="1"/>
          </p:cNvSpPr>
          <p:nvPr userDrawn="1"/>
        </p:nvSpPr>
        <p:spPr bwMode="auto">
          <a:xfrm>
            <a:off x="274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6" name="Rectangle 389"/>
          <p:cNvSpPr>
            <a:spLocks noChangeArrowheads="1"/>
          </p:cNvSpPr>
          <p:nvPr userDrawn="1"/>
        </p:nvSpPr>
        <p:spPr bwMode="auto">
          <a:xfrm>
            <a:off x="274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7" name="Rectangle 390"/>
          <p:cNvSpPr>
            <a:spLocks noChangeArrowheads="1"/>
          </p:cNvSpPr>
          <p:nvPr userDrawn="1"/>
        </p:nvSpPr>
        <p:spPr bwMode="auto">
          <a:xfrm>
            <a:off x="274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8" name="Rectangle 391"/>
          <p:cNvSpPr>
            <a:spLocks noChangeArrowheads="1"/>
          </p:cNvSpPr>
          <p:nvPr userDrawn="1"/>
        </p:nvSpPr>
        <p:spPr bwMode="auto">
          <a:xfrm>
            <a:off x="312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59" name="Rectangle 392"/>
          <p:cNvSpPr>
            <a:spLocks noChangeArrowheads="1"/>
          </p:cNvSpPr>
          <p:nvPr userDrawn="1"/>
        </p:nvSpPr>
        <p:spPr bwMode="auto">
          <a:xfrm>
            <a:off x="312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0" name="Rectangle 393"/>
          <p:cNvSpPr>
            <a:spLocks noChangeArrowheads="1"/>
          </p:cNvSpPr>
          <p:nvPr userDrawn="1"/>
        </p:nvSpPr>
        <p:spPr bwMode="auto">
          <a:xfrm>
            <a:off x="312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1" name="Rectangle 394"/>
          <p:cNvSpPr>
            <a:spLocks noChangeArrowheads="1"/>
          </p:cNvSpPr>
          <p:nvPr userDrawn="1"/>
        </p:nvSpPr>
        <p:spPr bwMode="auto">
          <a:xfrm>
            <a:off x="312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2" name="Rectangle 395"/>
          <p:cNvSpPr>
            <a:spLocks noChangeArrowheads="1"/>
          </p:cNvSpPr>
          <p:nvPr userDrawn="1"/>
        </p:nvSpPr>
        <p:spPr bwMode="auto">
          <a:xfrm>
            <a:off x="312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3" name="Rectangle 396"/>
          <p:cNvSpPr>
            <a:spLocks noChangeArrowheads="1"/>
          </p:cNvSpPr>
          <p:nvPr userDrawn="1"/>
        </p:nvSpPr>
        <p:spPr bwMode="auto">
          <a:xfrm>
            <a:off x="312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4" name="Rectangle 397"/>
          <p:cNvSpPr>
            <a:spLocks noChangeArrowheads="1"/>
          </p:cNvSpPr>
          <p:nvPr userDrawn="1"/>
        </p:nvSpPr>
        <p:spPr bwMode="auto">
          <a:xfrm>
            <a:off x="312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5" name="Rectangle 398"/>
          <p:cNvSpPr>
            <a:spLocks noChangeArrowheads="1"/>
          </p:cNvSpPr>
          <p:nvPr userDrawn="1"/>
        </p:nvSpPr>
        <p:spPr bwMode="auto">
          <a:xfrm>
            <a:off x="312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6" name="Rectangle 399"/>
          <p:cNvSpPr>
            <a:spLocks noChangeArrowheads="1"/>
          </p:cNvSpPr>
          <p:nvPr userDrawn="1"/>
        </p:nvSpPr>
        <p:spPr bwMode="auto">
          <a:xfrm>
            <a:off x="312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7" name="Rectangle 400"/>
          <p:cNvSpPr>
            <a:spLocks noChangeArrowheads="1"/>
          </p:cNvSpPr>
          <p:nvPr userDrawn="1"/>
        </p:nvSpPr>
        <p:spPr bwMode="auto">
          <a:xfrm>
            <a:off x="312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8" name="Rectangle 401"/>
          <p:cNvSpPr>
            <a:spLocks noChangeArrowheads="1"/>
          </p:cNvSpPr>
          <p:nvPr userDrawn="1"/>
        </p:nvSpPr>
        <p:spPr bwMode="auto">
          <a:xfrm>
            <a:off x="312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69" name="Rectangle 402"/>
          <p:cNvSpPr>
            <a:spLocks noChangeArrowheads="1"/>
          </p:cNvSpPr>
          <p:nvPr userDrawn="1"/>
        </p:nvSpPr>
        <p:spPr bwMode="auto">
          <a:xfrm>
            <a:off x="312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0" name="Rectangle 403"/>
          <p:cNvSpPr>
            <a:spLocks noChangeArrowheads="1"/>
          </p:cNvSpPr>
          <p:nvPr userDrawn="1"/>
        </p:nvSpPr>
        <p:spPr bwMode="auto">
          <a:xfrm>
            <a:off x="312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1" name="Rectangle 404"/>
          <p:cNvSpPr>
            <a:spLocks noChangeArrowheads="1"/>
          </p:cNvSpPr>
          <p:nvPr userDrawn="1"/>
        </p:nvSpPr>
        <p:spPr bwMode="auto">
          <a:xfrm>
            <a:off x="312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2" name="Rectangle 405"/>
          <p:cNvSpPr>
            <a:spLocks noChangeArrowheads="1"/>
          </p:cNvSpPr>
          <p:nvPr userDrawn="1"/>
        </p:nvSpPr>
        <p:spPr bwMode="auto">
          <a:xfrm>
            <a:off x="312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3" name="Rectangle 406"/>
          <p:cNvSpPr>
            <a:spLocks noChangeArrowheads="1"/>
          </p:cNvSpPr>
          <p:nvPr userDrawn="1"/>
        </p:nvSpPr>
        <p:spPr bwMode="auto">
          <a:xfrm>
            <a:off x="312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407"/>
          <p:cNvSpPr>
            <a:spLocks noChangeArrowheads="1"/>
          </p:cNvSpPr>
          <p:nvPr userDrawn="1"/>
        </p:nvSpPr>
        <p:spPr bwMode="auto">
          <a:xfrm>
            <a:off x="350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5" name="Rectangle 408"/>
          <p:cNvSpPr>
            <a:spLocks noChangeArrowheads="1"/>
          </p:cNvSpPr>
          <p:nvPr userDrawn="1"/>
        </p:nvSpPr>
        <p:spPr bwMode="auto">
          <a:xfrm>
            <a:off x="3505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6" name="Rectangle 409"/>
          <p:cNvSpPr>
            <a:spLocks noChangeArrowheads="1"/>
          </p:cNvSpPr>
          <p:nvPr userDrawn="1"/>
        </p:nvSpPr>
        <p:spPr bwMode="auto">
          <a:xfrm>
            <a:off x="3505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7" name="Rectangle 410"/>
          <p:cNvSpPr>
            <a:spLocks noChangeArrowheads="1"/>
          </p:cNvSpPr>
          <p:nvPr userDrawn="1"/>
        </p:nvSpPr>
        <p:spPr bwMode="auto">
          <a:xfrm>
            <a:off x="350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8" name="Rectangle 411"/>
          <p:cNvSpPr>
            <a:spLocks noChangeArrowheads="1"/>
          </p:cNvSpPr>
          <p:nvPr userDrawn="1"/>
        </p:nvSpPr>
        <p:spPr bwMode="auto">
          <a:xfrm>
            <a:off x="350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9" name="Rectangle 412"/>
          <p:cNvSpPr>
            <a:spLocks noChangeArrowheads="1"/>
          </p:cNvSpPr>
          <p:nvPr userDrawn="1"/>
        </p:nvSpPr>
        <p:spPr bwMode="auto">
          <a:xfrm>
            <a:off x="350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0" name="Rectangle 413"/>
          <p:cNvSpPr>
            <a:spLocks noChangeArrowheads="1"/>
          </p:cNvSpPr>
          <p:nvPr userDrawn="1"/>
        </p:nvSpPr>
        <p:spPr bwMode="auto">
          <a:xfrm>
            <a:off x="350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1" name="Rectangle 414"/>
          <p:cNvSpPr>
            <a:spLocks noChangeArrowheads="1"/>
          </p:cNvSpPr>
          <p:nvPr userDrawn="1"/>
        </p:nvSpPr>
        <p:spPr bwMode="auto">
          <a:xfrm>
            <a:off x="350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2" name="Rectangle 415"/>
          <p:cNvSpPr>
            <a:spLocks noChangeArrowheads="1"/>
          </p:cNvSpPr>
          <p:nvPr userDrawn="1"/>
        </p:nvSpPr>
        <p:spPr bwMode="auto">
          <a:xfrm>
            <a:off x="350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3" name="Rectangle 416"/>
          <p:cNvSpPr>
            <a:spLocks noChangeArrowheads="1"/>
          </p:cNvSpPr>
          <p:nvPr userDrawn="1"/>
        </p:nvSpPr>
        <p:spPr bwMode="auto">
          <a:xfrm>
            <a:off x="350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4" name="Rectangle 417"/>
          <p:cNvSpPr>
            <a:spLocks noChangeArrowheads="1"/>
          </p:cNvSpPr>
          <p:nvPr userDrawn="1"/>
        </p:nvSpPr>
        <p:spPr bwMode="auto">
          <a:xfrm>
            <a:off x="350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5" name="Rectangle 418"/>
          <p:cNvSpPr>
            <a:spLocks noChangeArrowheads="1"/>
          </p:cNvSpPr>
          <p:nvPr userDrawn="1"/>
        </p:nvSpPr>
        <p:spPr bwMode="auto">
          <a:xfrm>
            <a:off x="350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6" name="Rectangle 419"/>
          <p:cNvSpPr>
            <a:spLocks noChangeArrowheads="1"/>
          </p:cNvSpPr>
          <p:nvPr userDrawn="1"/>
        </p:nvSpPr>
        <p:spPr bwMode="auto">
          <a:xfrm>
            <a:off x="350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7" name="Rectangle 420"/>
          <p:cNvSpPr>
            <a:spLocks noChangeArrowheads="1"/>
          </p:cNvSpPr>
          <p:nvPr userDrawn="1"/>
        </p:nvSpPr>
        <p:spPr bwMode="auto">
          <a:xfrm>
            <a:off x="350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8" name="Rectangle 421"/>
          <p:cNvSpPr>
            <a:spLocks noChangeArrowheads="1"/>
          </p:cNvSpPr>
          <p:nvPr userDrawn="1"/>
        </p:nvSpPr>
        <p:spPr bwMode="auto">
          <a:xfrm>
            <a:off x="350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89" name="Rectangle 422"/>
          <p:cNvSpPr>
            <a:spLocks noChangeArrowheads="1"/>
          </p:cNvSpPr>
          <p:nvPr userDrawn="1"/>
        </p:nvSpPr>
        <p:spPr bwMode="auto">
          <a:xfrm>
            <a:off x="350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0" name="Rectangle 423"/>
          <p:cNvSpPr>
            <a:spLocks noChangeArrowheads="1"/>
          </p:cNvSpPr>
          <p:nvPr userDrawn="1"/>
        </p:nvSpPr>
        <p:spPr bwMode="auto">
          <a:xfrm>
            <a:off x="388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1" name="Rectangle 424"/>
          <p:cNvSpPr>
            <a:spLocks noChangeArrowheads="1"/>
          </p:cNvSpPr>
          <p:nvPr userDrawn="1"/>
        </p:nvSpPr>
        <p:spPr bwMode="auto">
          <a:xfrm>
            <a:off x="388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2" name="Rectangle 425"/>
          <p:cNvSpPr>
            <a:spLocks noChangeArrowheads="1"/>
          </p:cNvSpPr>
          <p:nvPr userDrawn="1"/>
        </p:nvSpPr>
        <p:spPr bwMode="auto">
          <a:xfrm>
            <a:off x="388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3" name="Rectangle 426"/>
          <p:cNvSpPr>
            <a:spLocks noChangeArrowheads="1"/>
          </p:cNvSpPr>
          <p:nvPr userDrawn="1"/>
        </p:nvSpPr>
        <p:spPr bwMode="auto">
          <a:xfrm>
            <a:off x="388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4" name="Rectangle 427"/>
          <p:cNvSpPr>
            <a:spLocks noChangeArrowheads="1"/>
          </p:cNvSpPr>
          <p:nvPr userDrawn="1"/>
        </p:nvSpPr>
        <p:spPr bwMode="auto">
          <a:xfrm>
            <a:off x="388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5" name="Rectangle 428"/>
          <p:cNvSpPr>
            <a:spLocks noChangeArrowheads="1"/>
          </p:cNvSpPr>
          <p:nvPr userDrawn="1"/>
        </p:nvSpPr>
        <p:spPr bwMode="auto">
          <a:xfrm>
            <a:off x="388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6" name="Rectangle 429"/>
          <p:cNvSpPr>
            <a:spLocks noChangeArrowheads="1"/>
          </p:cNvSpPr>
          <p:nvPr userDrawn="1"/>
        </p:nvSpPr>
        <p:spPr bwMode="auto">
          <a:xfrm>
            <a:off x="388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7" name="Rectangle 430"/>
          <p:cNvSpPr>
            <a:spLocks noChangeArrowheads="1"/>
          </p:cNvSpPr>
          <p:nvPr userDrawn="1"/>
        </p:nvSpPr>
        <p:spPr bwMode="auto">
          <a:xfrm>
            <a:off x="388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8" name="Rectangle 431"/>
          <p:cNvSpPr>
            <a:spLocks noChangeArrowheads="1"/>
          </p:cNvSpPr>
          <p:nvPr userDrawn="1"/>
        </p:nvSpPr>
        <p:spPr bwMode="auto">
          <a:xfrm>
            <a:off x="388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99" name="Rectangle 432"/>
          <p:cNvSpPr>
            <a:spLocks noChangeArrowheads="1"/>
          </p:cNvSpPr>
          <p:nvPr userDrawn="1"/>
        </p:nvSpPr>
        <p:spPr bwMode="auto">
          <a:xfrm>
            <a:off x="388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0" name="Rectangle 433"/>
          <p:cNvSpPr>
            <a:spLocks noChangeArrowheads="1"/>
          </p:cNvSpPr>
          <p:nvPr userDrawn="1"/>
        </p:nvSpPr>
        <p:spPr bwMode="auto">
          <a:xfrm>
            <a:off x="388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1" name="Rectangle 434"/>
          <p:cNvSpPr>
            <a:spLocks noChangeArrowheads="1"/>
          </p:cNvSpPr>
          <p:nvPr userDrawn="1"/>
        </p:nvSpPr>
        <p:spPr bwMode="auto">
          <a:xfrm>
            <a:off x="388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2" name="Rectangle 435"/>
          <p:cNvSpPr>
            <a:spLocks noChangeArrowheads="1"/>
          </p:cNvSpPr>
          <p:nvPr userDrawn="1"/>
        </p:nvSpPr>
        <p:spPr bwMode="auto">
          <a:xfrm>
            <a:off x="388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3" name="Rectangle 436"/>
          <p:cNvSpPr>
            <a:spLocks noChangeArrowheads="1"/>
          </p:cNvSpPr>
          <p:nvPr userDrawn="1"/>
        </p:nvSpPr>
        <p:spPr bwMode="auto">
          <a:xfrm>
            <a:off x="388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4" name="Rectangle 437"/>
          <p:cNvSpPr>
            <a:spLocks noChangeArrowheads="1"/>
          </p:cNvSpPr>
          <p:nvPr userDrawn="1"/>
        </p:nvSpPr>
        <p:spPr bwMode="auto">
          <a:xfrm>
            <a:off x="388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5" name="Rectangle 438"/>
          <p:cNvSpPr>
            <a:spLocks noChangeArrowheads="1"/>
          </p:cNvSpPr>
          <p:nvPr userDrawn="1"/>
        </p:nvSpPr>
        <p:spPr bwMode="auto">
          <a:xfrm>
            <a:off x="388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6" name="Rectangle 439"/>
          <p:cNvSpPr>
            <a:spLocks noChangeArrowheads="1"/>
          </p:cNvSpPr>
          <p:nvPr userDrawn="1"/>
        </p:nvSpPr>
        <p:spPr bwMode="auto">
          <a:xfrm>
            <a:off x="426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7" name="Rectangle 440"/>
          <p:cNvSpPr>
            <a:spLocks noChangeArrowheads="1"/>
          </p:cNvSpPr>
          <p:nvPr userDrawn="1"/>
        </p:nvSpPr>
        <p:spPr bwMode="auto">
          <a:xfrm>
            <a:off x="426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8" name="Rectangle 441"/>
          <p:cNvSpPr>
            <a:spLocks noChangeArrowheads="1"/>
          </p:cNvSpPr>
          <p:nvPr userDrawn="1"/>
        </p:nvSpPr>
        <p:spPr bwMode="auto">
          <a:xfrm>
            <a:off x="426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09" name="Rectangle 442"/>
          <p:cNvSpPr>
            <a:spLocks noChangeArrowheads="1"/>
          </p:cNvSpPr>
          <p:nvPr userDrawn="1"/>
        </p:nvSpPr>
        <p:spPr bwMode="auto">
          <a:xfrm>
            <a:off x="426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0" name="Rectangle 443"/>
          <p:cNvSpPr>
            <a:spLocks noChangeArrowheads="1"/>
          </p:cNvSpPr>
          <p:nvPr userDrawn="1"/>
        </p:nvSpPr>
        <p:spPr bwMode="auto">
          <a:xfrm>
            <a:off x="426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1" name="Rectangle 444"/>
          <p:cNvSpPr>
            <a:spLocks noChangeArrowheads="1"/>
          </p:cNvSpPr>
          <p:nvPr userDrawn="1"/>
        </p:nvSpPr>
        <p:spPr bwMode="auto">
          <a:xfrm>
            <a:off x="426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2" name="Rectangle 445"/>
          <p:cNvSpPr>
            <a:spLocks noChangeArrowheads="1"/>
          </p:cNvSpPr>
          <p:nvPr userDrawn="1"/>
        </p:nvSpPr>
        <p:spPr bwMode="auto">
          <a:xfrm>
            <a:off x="426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3" name="Rectangle 446"/>
          <p:cNvSpPr>
            <a:spLocks noChangeArrowheads="1"/>
          </p:cNvSpPr>
          <p:nvPr userDrawn="1"/>
        </p:nvSpPr>
        <p:spPr bwMode="auto">
          <a:xfrm>
            <a:off x="426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4" name="Rectangle 447"/>
          <p:cNvSpPr>
            <a:spLocks noChangeArrowheads="1"/>
          </p:cNvSpPr>
          <p:nvPr userDrawn="1"/>
        </p:nvSpPr>
        <p:spPr bwMode="auto">
          <a:xfrm>
            <a:off x="426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5" name="Rectangle 448"/>
          <p:cNvSpPr>
            <a:spLocks noChangeArrowheads="1"/>
          </p:cNvSpPr>
          <p:nvPr userDrawn="1"/>
        </p:nvSpPr>
        <p:spPr bwMode="auto">
          <a:xfrm>
            <a:off x="426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6" name="Rectangle 449"/>
          <p:cNvSpPr>
            <a:spLocks noChangeArrowheads="1"/>
          </p:cNvSpPr>
          <p:nvPr userDrawn="1"/>
        </p:nvSpPr>
        <p:spPr bwMode="auto">
          <a:xfrm>
            <a:off x="426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7" name="Rectangle 450"/>
          <p:cNvSpPr>
            <a:spLocks noChangeArrowheads="1"/>
          </p:cNvSpPr>
          <p:nvPr userDrawn="1"/>
        </p:nvSpPr>
        <p:spPr bwMode="auto">
          <a:xfrm>
            <a:off x="426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8" name="Rectangle 451"/>
          <p:cNvSpPr>
            <a:spLocks noChangeArrowheads="1"/>
          </p:cNvSpPr>
          <p:nvPr userDrawn="1"/>
        </p:nvSpPr>
        <p:spPr bwMode="auto">
          <a:xfrm>
            <a:off x="426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19" name="Rectangle 452"/>
          <p:cNvSpPr>
            <a:spLocks noChangeArrowheads="1"/>
          </p:cNvSpPr>
          <p:nvPr userDrawn="1"/>
        </p:nvSpPr>
        <p:spPr bwMode="auto">
          <a:xfrm>
            <a:off x="426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0" name="Rectangle 453"/>
          <p:cNvSpPr>
            <a:spLocks noChangeArrowheads="1"/>
          </p:cNvSpPr>
          <p:nvPr userDrawn="1"/>
        </p:nvSpPr>
        <p:spPr bwMode="auto">
          <a:xfrm>
            <a:off x="426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1" name="Rectangle 454"/>
          <p:cNvSpPr>
            <a:spLocks noChangeArrowheads="1"/>
          </p:cNvSpPr>
          <p:nvPr userDrawn="1"/>
        </p:nvSpPr>
        <p:spPr bwMode="auto">
          <a:xfrm>
            <a:off x="426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2" name="Rectangle 455"/>
          <p:cNvSpPr>
            <a:spLocks noChangeArrowheads="1"/>
          </p:cNvSpPr>
          <p:nvPr userDrawn="1"/>
        </p:nvSpPr>
        <p:spPr bwMode="auto">
          <a:xfrm>
            <a:off x="464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3" name="Rectangle 456"/>
          <p:cNvSpPr>
            <a:spLocks noChangeArrowheads="1"/>
          </p:cNvSpPr>
          <p:nvPr userDrawn="1"/>
        </p:nvSpPr>
        <p:spPr bwMode="auto">
          <a:xfrm>
            <a:off x="464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4" name="Rectangle 457"/>
          <p:cNvSpPr>
            <a:spLocks noChangeArrowheads="1"/>
          </p:cNvSpPr>
          <p:nvPr userDrawn="1"/>
        </p:nvSpPr>
        <p:spPr bwMode="auto">
          <a:xfrm>
            <a:off x="464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5" name="Rectangle 458"/>
          <p:cNvSpPr>
            <a:spLocks noChangeArrowheads="1"/>
          </p:cNvSpPr>
          <p:nvPr userDrawn="1"/>
        </p:nvSpPr>
        <p:spPr bwMode="auto">
          <a:xfrm>
            <a:off x="464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6" name="Rectangle 459"/>
          <p:cNvSpPr>
            <a:spLocks noChangeArrowheads="1"/>
          </p:cNvSpPr>
          <p:nvPr userDrawn="1"/>
        </p:nvSpPr>
        <p:spPr bwMode="auto">
          <a:xfrm>
            <a:off x="464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7" name="Rectangle 460"/>
          <p:cNvSpPr>
            <a:spLocks noChangeArrowheads="1"/>
          </p:cNvSpPr>
          <p:nvPr userDrawn="1"/>
        </p:nvSpPr>
        <p:spPr bwMode="auto">
          <a:xfrm>
            <a:off x="464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8" name="Rectangle 461"/>
          <p:cNvSpPr>
            <a:spLocks noChangeArrowheads="1"/>
          </p:cNvSpPr>
          <p:nvPr userDrawn="1"/>
        </p:nvSpPr>
        <p:spPr bwMode="auto">
          <a:xfrm>
            <a:off x="464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29" name="Rectangle 462"/>
          <p:cNvSpPr>
            <a:spLocks noChangeArrowheads="1"/>
          </p:cNvSpPr>
          <p:nvPr userDrawn="1"/>
        </p:nvSpPr>
        <p:spPr bwMode="auto">
          <a:xfrm>
            <a:off x="464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0" name="Rectangle 463"/>
          <p:cNvSpPr>
            <a:spLocks noChangeArrowheads="1"/>
          </p:cNvSpPr>
          <p:nvPr userDrawn="1"/>
        </p:nvSpPr>
        <p:spPr bwMode="auto">
          <a:xfrm>
            <a:off x="464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1" name="Rectangle 464"/>
          <p:cNvSpPr>
            <a:spLocks noChangeArrowheads="1"/>
          </p:cNvSpPr>
          <p:nvPr userDrawn="1"/>
        </p:nvSpPr>
        <p:spPr bwMode="auto">
          <a:xfrm>
            <a:off x="464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2" name="Rectangle 465"/>
          <p:cNvSpPr>
            <a:spLocks noChangeArrowheads="1"/>
          </p:cNvSpPr>
          <p:nvPr userDrawn="1"/>
        </p:nvSpPr>
        <p:spPr bwMode="auto">
          <a:xfrm>
            <a:off x="464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3" name="Rectangle 466"/>
          <p:cNvSpPr>
            <a:spLocks noChangeArrowheads="1"/>
          </p:cNvSpPr>
          <p:nvPr userDrawn="1"/>
        </p:nvSpPr>
        <p:spPr bwMode="auto">
          <a:xfrm>
            <a:off x="464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4" name="Rectangle 467"/>
          <p:cNvSpPr>
            <a:spLocks noChangeArrowheads="1"/>
          </p:cNvSpPr>
          <p:nvPr userDrawn="1"/>
        </p:nvSpPr>
        <p:spPr bwMode="auto">
          <a:xfrm>
            <a:off x="464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5" name="Rectangle 468"/>
          <p:cNvSpPr>
            <a:spLocks noChangeArrowheads="1"/>
          </p:cNvSpPr>
          <p:nvPr userDrawn="1"/>
        </p:nvSpPr>
        <p:spPr bwMode="auto">
          <a:xfrm>
            <a:off x="464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6" name="Rectangle 469"/>
          <p:cNvSpPr>
            <a:spLocks noChangeArrowheads="1"/>
          </p:cNvSpPr>
          <p:nvPr userDrawn="1"/>
        </p:nvSpPr>
        <p:spPr bwMode="auto">
          <a:xfrm>
            <a:off x="464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7" name="Rectangle 470"/>
          <p:cNvSpPr>
            <a:spLocks noChangeArrowheads="1"/>
          </p:cNvSpPr>
          <p:nvPr userDrawn="1"/>
        </p:nvSpPr>
        <p:spPr bwMode="auto">
          <a:xfrm>
            <a:off x="464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8" name="Rectangle 471"/>
          <p:cNvSpPr>
            <a:spLocks noChangeArrowheads="1"/>
          </p:cNvSpPr>
          <p:nvPr userDrawn="1"/>
        </p:nvSpPr>
        <p:spPr bwMode="auto">
          <a:xfrm>
            <a:off x="502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39" name="Rectangle 472"/>
          <p:cNvSpPr>
            <a:spLocks noChangeArrowheads="1"/>
          </p:cNvSpPr>
          <p:nvPr userDrawn="1"/>
        </p:nvSpPr>
        <p:spPr bwMode="auto">
          <a:xfrm>
            <a:off x="502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0" name="Rectangle 473"/>
          <p:cNvSpPr>
            <a:spLocks noChangeArrowheads="1"/>
          </p:cNvSpPr>
          <p:nvPr userDrawn="1"/>
        </p:nvSpPr>
        <p:spPr bwMode="auto">
          <a:xfrm>
            <a:off x="502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1" name="Rectangle 474"/>
          <p:cNvSpPr>
            <a:spLocks noChangeArrowheads="1"/>
          </p:cNvSpPr>
          <p:nvPr userDrawn="1"/>
        </p:nvSpPr>
        <p:spPr bwMode="auto">
          <a:xfrm>
            <a:off x="502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2" name="Rectangle 475"/>
          <p:cNvSpPr>
            <a:spLocks noChangeArrowheads="1"/>
          </p:cNvSpPr>
          <p:nvPr userDrawn="1"/>
        </p:nvSpPr>
        <p:spPr bwMode="auto">
          <a:xfrm>
            <a:off x="502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3" name="Rectangle 476"/>
          <p:cNvSpPr>
            <a:spLocks noChangeArrowheads="1"/>
          </p:cNvSpPr>
          <p:nvPr userDrawn="1"/>
        </p:nvSpPr>
        <p:spPr bwMode="auto">
          <a:xfrm>
            <a:off x="502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4" name="Rectangle 477"/>
          <p:cNvSpPr>
            <a:spLocks noChangeArrowheads="1"/>
          </p:cNvSpPr>
          <p:nvPr userDrawn="1"/>
        </p:nvSpPr>
        <p:spPr bwMode="auto">
          <a:xfrm>
            <a:off x="502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5" name="Rectangle 478"/>
          <p:cNvSpPr>
            <a:spLocks noChangeArrowheads="1"/>
          </p:cNvSpPr>
          <p:nvPr userDrawn="1"/>
        </p:nvSpPr>
        <p:spPr bwMode="auto">
          <a:xfrm>
            <a:off x="502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6" name="Rectangle 479"/>
          <p:cNvSpPr>
            <a:spLocks noChangeArrowheads="1"/>
          </p:cNvSpPr>
          <p:nvPr userDrawn="1"/>
        </p:nvSpPr>
        <p:spPr bwMode="auto">
          <a:xfrm>
            <a:off x="502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7" name="Rectangle 480"/>
          <p:cNvSpPr>
            <a:spLocks noChangeArrowheads="1"/>
          </p:cNvSpPr>
          <p:nvPr userDrawn="1"/>
        </p:nvSpPr>
        <p:spPr bwMode="auto">
          <a:xfrm>
            <a:off x="502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8" name="Rectangle 481"/>
          <p:cNvSpPr>
            <a:spLocks noChangeArrowheads="1"/>
          </p:cNvSpPr>
          <p:nvPr userDrawn="1"/>
        </p:nvSpPr>
        <p:spPr bwMode="auto">
          <a:xfrm>
            <a:off x="502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49" name="Rectangle 482"/>
          <p:cNvSpPr>
            <a:spLocks noChangeArrowheads="1"/>
          </p:cNvSpPr>
          <p:nvPr userDrawn="1"/>
        </p:nvSpPr>
        <p:spPr bwMode="auto">
          <a:xfrm>
            <a:off x="502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0" name="Rectangle 483"/>
          <p:cNvSpPr>
            <a:spLocks noChangeArrowheads="1"/>
          </p:cNvSpPr>
          <p:nvPr userDrawn="1"/>
        </p:nvSpPr>
        <p:spPr bwMode="auto">
          <a:xfrm>
            <a:off x="502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1" name="Rectangle 484"/>
          <p:cNvSpPr>
            <a:spLocks noChangeArrowheads="1"/>
          </p:cNvSpPr>
          <p:nvPr userDrawn="1"/>
        </p:nvSpPr>
        <p:spPr bwMode="auto">
          <a:xfrm>
            <a:off x="502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2" name="Rectangle 485"/>
          <p:cNvSpPr>
            <a:spLocks noChangeArrowheads="1"/>
          </p:cNvSpPr>
          <p:nvPr userDrawn="1"/>
        </p:nvSpPr>
        <p:spPr bwMode="auto">
          <a:xfrm>
            <a:off x="502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3" name="Rectangle 486"/>
          <p:cNvSpPr>
            <a:spLocks noChangeArrowheads="1"/>
          </p:cNvSpPr>
          <p:nvPr userDrawn="1"/>
        </p:nvSpPr>
        <p:spPr bwMode="auto">
          <a:xfrm>
            <a:off x="502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4" name="Rectangle 487"/>
          <p:cNvSpPr>
            <a:spLocks noChangeArrowheads="1"/>
          </p:cNvSpPr>
          <p:nvPr userDrawn="1"/>
        </p:nvSpPr>
        <p:spPr bwMode="auto">
          <a:xfrm>
            <a:off x="541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5" name="Rectangle 488"/>
          <p:cNvSpPr>
            <a:spLocks noChangeArrowheads="1"/>
          </p:cNvSpPr>
          <p:nvPr userDrawn="1"/>
        </p:nvSpPr>
        <p:spPr bwMode="auto">
          <a:xfrm>
            <a:off x="541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6" name="Rectangle 489"/>
          <p:cNvSpPr>
            <a:spLocks noChangeArrowheads="1"/>
          </p:cNvSpPr>
          <p:nvPr userDrawn="1"/>
        </p:nvSpPr>
        <p:spPr bwMode="auto">
          <a:xfrm>
            <a:off x="541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7" name="Rectangle 490"/>
          <p:cNvSpPr>
            <a:spLocks noChangeArrowheads="1"/>
          </p:cNvSpPr>
          <p:nvPr userDrawn="1"/>
        </p:nvSpPr>
        <p:spPr bwMode="auto">
          <a:xfrm>
            <a:off x="541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8" name="Rectangle 491"/>
          <p:cNvSpPr>
            <a:spLocks noChangeArrowheads="1"/>
          </p:cNvSpPr>
          <p:nvPr userDrawn="1"/>
        </p:nvSpPr>
        <p:spPr bwMode="auto">
          <a:xfrm>
            <a:off x="541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59" name="Rectangle 492"/>
          <p:cNvSpPr>
            <a:spLocks noChangeArrowheads="1"/>
          </p:cNvSpPr>
          <p:nvPr userDrawn="1"/>
        </p:nvSpPr>
        <p:spPr bwMode="auto">
          <a:xfrm>
            <a:off x="541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0" name="Rectangle 493"/>
          <p:cNvSpPr>
            <a:spLocks noChangeArrowheads="1"/>
          </p:cNvSpPr>
          <p:nvPr userDrawn="1"/>
        </p:nvSpPr>
        <p:spPr bwMode="auto">
          <a:xfrm>
            <a:off x="541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1" name="Rectangle 494"/>
          <p:cNvSpPr>
            <a:spLocks noChangeArrowheads="1"/>
          </p:cNvSpPr>
          <p:nvPr userDrawn="1"/>
        </p:nvSpPr>
        <p:spPr bwMode="auto">
          <a:xfrm>
            <a:off x="541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2" name="Rectangle 495"/>
          <p:cNvSpPr>
            <a:spLocks noChangeArrowheads="1"/>
          </p:cNvSpPr>
          <p:nvPr userDrawn="1"/>
        </p:nvSpPr>
        <p:spPr bwMode="auto">
          <a:xfrm>
            <a:off x="541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3" name="Rectangle 496"/>
          <p:cNvSpPr>
            <a:spLocks noChangeArrowheads="1"/>
          </p:cNvSpPr>
          <p:nvPr userDrawn="1"/>
        </p:nvSpPr>
        <p:spPr bwMode="auto">
          <a:xfrm>
            <a:off x="541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4" name="Rectangle 497"/>
          <p:cNvSpPr>
            <a:spLocks noChangeArrowheads="1"/>
          </p:cNvSpPr>
          <p:nvPr userDrawn="1"/>
        </p:nvSpPr>
        <p:spPr bwMode="auto">
          <a:xfrm>
            <a:off x="541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5" name="Rectangle 498"/>
          <p:cNvSpPr>
            <a:spLocks noChangeArrowheads="1"/>
          </p:cNvSpPr>
          <p:nvPr userDrawn="1"/>
        </p:nvSpPr>
        <p:spPr bwMode="auto">
          <a:xfrm>
            <a:off x="541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6" name="Rectangle 499"/>
          <p:cNvSpPr>
            <a:spLocks noChangeArrowheads="1"/>
          </p:cNvSpPr>
          <p:nvPr userDrawn="1"/>
        </p:nvSpPr>
        <p:spPr bwMode="auto">
          <a:xfrm>
            <a:off x="541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7" name="Rectangle 500"/>
          <p:cNvSpPr>
            <a:spLocks noChangeArrowheads="1"/>
          </p:cNvSpPr>
          <p:nvPr userDrawn="1"/>
        </p:nvSpPr>
        <p:spPr bwMode="auto">
          <a:xfrm>
            <a:off x="541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8" name="Rectangle 501"/>
          <p:cNvSpPr>
            <a:spLocks noChangeArrowheads="1"/>
          </p:cNvSpPr>
          <p:nvPr userDrawn="1"/>
        </p:nvSpPr>
        <p:spPr bwMode="auto">
          <a:xfrm>
            <a:off x="541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69" name="Rectangle 502"/>
          <p:cNvSpPr>
            <a:spLocks noChangeArrowheads="1"/>
          </p:cNvSpPr>
          <p:nvPr userDrawn="1"/>
        </p:nvSpPr>
        <p:spPr bwMode="auto">
          <a:xfrm>
            <a:off x="541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0" name="Rectangle 503"/>
          <p:cNvSpPr>
            <a:spLocks noChangeArrowheads="1"/>
          </p:cNvSpPr>
          <p:nvPr userDrawn="1"/>
        </p:nvSpPr>
        <p:spPr bwMode="auto">
          <a:xfrm>
            <a:off x="579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1" name="Rectangle 504"/>
          <p:cNvSpPr>
            <a:spLocks noChangeArrowheads="1"/>
          </p:cNvSpPr>
          <p:nvPr userDrawn="1"/>
        </p:nvSpPr>
        <p:spPr bwMode="auto">
          <a:xfrm>
            <a:off x="579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2" name="Rectangle 505"/>
          <p:cNvSpPr>
            <a:spLocks noChangeArrowheads="1"/>
          </p:cNvSpPr>
          <p:nvPr userDrawn="1"/>
        </p:nvSpPr>
        <p:spPr bwMode="auto">
          <a:xfrm>
            <a:off x="579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3" name="Rectangle 506"/>
          <p:cNvSpPr>
            <a:spLocks noChangeArrowheads="1"/>
          </p:cNvSpPr>
          <p:nvPr userDrawn="1"/>
        </p:nvSpPr>
        <p:spPr bwMode="auto">
          <a:xfrm>
            <a:off x="579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4" name="Rectangle 507"/>
          <p:cNvSpPr>
            <a:spLocks noChangeArrowheads="1"/>
          </p:cNvSpPr>
          <p:nvPr userDrawn="1"/>
        </p:nvSpPr>
        <p:spPr bwMode="auto">
          <a:xfrm>
            <a:off x="5791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5" name="Rectangle 508"/>
          <p:cNvSpPr>
            <a:spLocks noChangeArrowheads="1"/>
          </p:cNvSpPr>
          <p:nvPr userDrawn="1"/>
        </p:nvSpPr>
        <p:spPr bwMode="auto">
          <a:xfrm>
            <a:off x="5791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6" name="Rectangle 509"/>
          <p:cNvSpPr>
            <a:spLocks noChangeArrowheads="1"/>
          </p:cNvSpPr>
          <p:nvPr userDrawn="1"/>
        </p:nvSpPr>
        <p:spPr bwMode="auto">
          <a:xfrm>
            <a:off x="579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7" name="Rectangle 510"/>
          <p:cNvSpPr>
            <a:spLocks noChangeArrowheads="1"/>
          </p:cNvSpPr>
          <p:nvPr userDrawn="1"/>
        </p:nvSpPr>
        <p:spPr bwMode="auto">
          <a:xfrm>
            <a:off x="579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8" name="Rectangle 511"/>
          <p:cNvSpPr>
            <a:spLocks noChangeArrowheads="1"/>
          </p:cNvSpPr>
          <p:nvPr userDrawn="1"/>
        </p:nvSpPr>
        <p:spPr bwMode="auto">
          <a:xfrm>
            <a:off x="579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79" name="Rectangle 512"/>
          <p:cNvSpPr>
            <a:spLocks noChangeArrowheads="1"/>
          </p:cNvSpPr>
          <p:nvPr userDrawn="1"/>
        </p:nvSpPr>
        <p:spPr bwMode="auto">
          <a:xfrm>
            <a:off x="579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0" name="Rectangle 513"/>
          <p:cNvSpPr>
            <a:spLocks noChangeArrowheads="1"/>
          </p:cNvSpPr>
          <p:nvPr userDrawn="1"/>
        </p:nvSpPr>
        <p:spPr bwMode="auto">
          <a:xfrm>
            <a:off x="579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1" name="Rectangle 514"/>
          <p:cNvSpPr>
            <a:spLocks noChangeArrowheads="1"/>
          </p:cNvSpPr>
          <p:nvPr userDrawn="1"/>
        </p:nvSpPr>
        <p:spPr bwMode="auto">
          <a:xfrm>
            <a:off x="579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2" name="Rectangle 515"/>
          <p:cNvSpPr>
            <a:spLocks noChangeArrowheads="1"/>
          </p:cNvSpPr>
          <p:nvPr userDrawn="1"/>
        </p:nvSpPr>
        <p:spPr bwMode="auto">
          <a:xfrm>
            <a:off x="579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3" name="Rectangle 516"/>
          <p:cNvSpPr>
            <a:spLocks noChangeArrowheads="1"/>
          </p:cNvSpPr>
          <p:nvPr userDrawn="1"/>
        </p:nvSpPr>
        <p:spPr bwMode="auto">
          <a:xfrm>
            <a:off x="579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4" name="Rectangle 517"/>
          <p:cNvSpPr>
            <a:spLocks noChangeArrowheads="1"/>
          </p:cNvSpPr>
          <p:nvPr userDrawn="1"/>
        </p:nvSpPr>
        <p:spPr bwMode="auto">
          <a:xfrm>
            <a:off x="579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5" name="Rectangle 518"/>
          <p:cNvSpPr>
            <a:spLocks noChangeArrowheads="1"/>
          </p:cNvSpPr>
          <p:nvPr userDrawn="1"/>
        </p:nvSpPr>
        <p:spPr bwMode="auto">
          <a:xfrm>
            <a:off x="579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6" name="Rectangle 519"/>
          <p:cNvSpPr>
            <a:spLocks noChangeArrowheads="1"/>
          </p:cNvSpPr>
          <p:nvPr userDrawn="1"/>
        </p:nvSpPr>
        <p:spPr bwMode="auto">
          <a:xfrm>
            <a:off x="617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7" name="Rectangle 520"/>
          <p:cNvSpPr>
            <a:spLocks noChangeArrowheads="1"/>
          </p:cNvSpPr>
          <p:nvPr userDrawn="1"/>
        </p:nvSpPr>
        <p:spPr bwMode="auto">
          <a:xfrm>
            <a:off x="617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8" name="Rectangle 521"/>
          <p:cNvSpPr>
            <a:spLocks noChangeArrowheads="1"/>
          </p:cNvSpPr>
          <p:nvPr userDrawn="1"/>
        </p:nvSpPr>
        <p:spPr bwMode="auto">
          <a:xfrm>
            <a:off x="6172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89" name="Rectangle 522"/>
          <p:cNvSpPr>
            <a:spLocks noChangeArrowheads="1"/>
          </p:cNvSpPr>
          <p:nvPr userDrawn="1"/>
        </p:nvSpPr>
        <p:spPr bwMode="auto">
          <a:xfrm>
            <a:off x="617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0" name="Rectangle 523"/>
          <p:cNvSpPr>
            <a:spLocks noChangeArrowheads="1"/>
          </p:cNvSpPr>
          <p:nvPr userDrawn="1"/>
        </p:nvSpPr>
        <p:spPr bwMode="auto">
          <a:xfrm>
            <a:off x="617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1" name="Rectangle 524"/>
          <p:cNvSpPr>
            <a:spLocks noChangeArrowheads="1"/>
          </p:cNvSpPr>
          <p:nvPr userDrawn="1"/>
        </p:nvSpPr>
        <p:spPr bwMode="auto">
          <a:xfrm>
            <a:off x="617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2" name="Rectangle 525"/>
          <p:cNvSpPr>
            <a:spLocks noChangeArrowheads="1"/>
          </p:cNvSpPr>
          <p:nvPr userDrawn="1"/>
        </p:nvSpPr>
        <p:spPr bwMode="auto">
          <a:xfrm>
            <a:off x="617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3" name="Rectangle 526"/>
          <p:cNvSpPr>
            <a:spLocks noChangeArrowheads="1"/>
          </p:cNvSpPr>
          <p:nvPr userDrawn="1"/>
        </p:nvSpPr>
        <p:spPr bwMode="auto">
          <a:xfrm>
            <a:off x="617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4" name="Rectangle 527"/>
          <p:cNvSpPr>
            <a:spLocks noChangeArrowheads="1"/>
          </p:cNvSpPr>
          <p:nvPr userDrawn="1"/>
        </p:nvSpPr>
        <p:spPr bwMode="auto">
          <a:xfrm>
            <a:off x="617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5" name="Rectangle 528"/>
          <p:cNvSpPr>
            <a:spLocks noChangeArrowheads="1"/>
          </p:cNvSpPr>
          <p:nvPr userDrawn="1"/>
        </p:nvSpPr>
        <p:spPr bwMode="auto">
          <a:xfrm>
            <a:off x="617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6" name="Rectangle 529"/>
          <p:cNvSpPr>
            <a:spLocks noChangeArrowheads="1"/>
          </p:cNvSpPr>
          <p:nvPr userDrawn="1"/>
        </p:nvSpPr>
        <p:spPr bwMode="auto">
          <a:xfrm>
            <a:off x="617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7" name="Rectangle 530"/>
          <p:cNvSpPr>
            <a:spLocks noChangeArrowheads="1"/>
          </p:cNvSpPr>
          <p:nvPr userDrawn="1"/>
        </p:nvSpPr>
        <p:spPr bwMode="auto">
          <a:xfrm>
            <a:off x="617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8" name="Rectangle 531"/>
          <p:cNvSpPr>
            <a:spLocks noChangeArrowheads="1"/>
          </p:cNvSpPr>
          <p:nvPr userDrawn="1"/>
        </p:nvSpPr>
        <p:spPr bwMode="auto">
          <a:xfrm>
            <a:off x="617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199" name="Rectangle 532"/>
          <p:cNvSpPr>
            <a:spLocks noChangeArrowheads="1"/>
          </p:cNvSpPr>
          <p:nvPr userDrawn="1"/>
        </p:nvSpPr>
        <p:spPr bwMode="auto">
          <a:xfrm>
            <a:off x="617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0" name="Rectangle 533"/>
          <p:cNvSpPr>
            <a:spLocks noChangeArrowheads="1"/>
          </p:cNvSpPr>
          <p:nvPr userDrawn="1"/>
        </p:nvSpPr>
        <p:spPr bwMode="auto">
          <a:xfrm>
            <a:off x="617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1" name="Rectangle 534"/>
          <p:cNvSpPr>
            <a:spLocks noChangeArrowheads="1"/>
          </p:cNvSpPr>
          <p:nvPr userDrawn="1"/>
        </p:nvSpPr>
        <p:spPr bwMode="auto">
          <a:xfrm>
            <a:off x="617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2" name="Rectangle 535"/>
          <p:cNvSpPr>
            <a:spLocks noChangeArrowheads="1"/>
          </p:cNvSpPr>
          <p:nvPr userDrawn="1"/>
        </p:nvSpPr>
        <p:spPr bwMode="auto">
          <a:xfrm>
            <a:off x="655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3" name="Rectangle 536"/>
          <p:cNvSpPr>
            <a:spLocks noChangeArrowheads="1"/>
          </p:cNvSpPr>
          <p:nvPr userDrawn="1"/>
        </p:nvSpPr>
        <p:spPr bwMode="auto">
          <a:xfrm>
            <a:off x="655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4" name="Rectangle 537"/>
          <p:cNvSpPr>
            <a:spLocks noChangeArrowheads="1"/>
          </p:cNvSpPr>
          <p:nvPr userDrawn="1"/>
        </p:nvSpPr>
        <p:spPr bwMode="auto">
          <a:xfrm>
            <a:off x="655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5" name="Rectangle 538"/>
          <p:cNvSpPr>
            <a:spLocks noChangeArrowheads="1"/>
          </p:cNvSpPr>
          <p:nvPr userDrawn="1"/>
        </p:nvSpPr>
        <p:spPr bwMode="auto">
          <a:xfrm>
            <a:off x="655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6" name="Rectangle 539"/>
          <p:cNvSpPr>
            <a:spLocks noChangeArrowheads="1"/>
          </p:cNvSpPr>
          <p:nvPr userDrawn="1"/>
        </p:nvSpPr>
        <p:spPr bwMode="auto">
          <a:xfrm>
            <a:off x="6553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7" name="Rectangle 540"/>
          <p:cNvSpPr>
            <a:spLocks noChangeArrowheads="1"/>
          </p:cNvSpPr>
          <p:nvPr userDrawn="1"/>
        </p:nvSpPr>
        <p:spPr bwMode="auto">
          <a:xfrm>
            <a:off x="6553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8" name="Rectangle 541"/>
          <p:cNvSpPr>
            <a:spLocks noChangeArrowheads="1"/>
          </p:cNvSpPr>
          <p:nvPr userDrawn="1"/>
        </p:nvSpPr>
        <p:spPr bwMode="auto">
          <a:xfrm>
            <a:off x="655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09" name="Rectangle 542"/>
          <p:cNvSpPr>
            <a:spLocks noChangeArrowheads="1"/>
          </p:cNvSpPr>
          <p:nvPr userDrawn="1"/>
        </p:nvSpPr>
        <p:spPr bwMode="auto">
          <a:xfrm>
            <a:off x="655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0" name="Rectangle 543"/>
          <p:cNvSpPr>
            <a:spLocks noChangeArrowheads="1"/>
          </p:cNvSpPr>
          <p:nvPr userDrawn="1"/>
        </p:nvSpPr>
        <p:spPr bwMode="auto">
          <a:xfrm>
            <a:off x="655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1" name="Rectangle 544"/>
          <p:cNvSpPr>
            <a:spLocks noChangeArrowheads="1"/>
          </p:cNvSpPr>
          <p:nvPr userDrawn="1"/>
        </p:nvSpPr>
        <p:spPr bwMode="auto">
          <a:xfrm>
            <a:off x="655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2" name="Rectangle 545"/>
          <p:cNvSpPr>
            <a:spLocks noChangeArrowheads="1"/>
          </p:cNvSpPr>
          <p:nvPr userDrawn="1"/>
        </p:nvSpPr>
        <p:spPr bwMode="auto">
          <a:xfrm>
            <a:off x="655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3" name="Rectangle 546"/>
          <p:cNvSpPr>
            <a:spLocks noChangeArrowheads="1"/>
          </p:cNvSpPr>
          <p:nvPr userDrawn="1"/>
        </p:nvSpPr>
        <p:spPr bwMode="auto">
          <a:xfrm>
            <a:off x="655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4" name="Rectangle 547"/>
          <p:cNvSpPr>
            <a:spLocks noChangeArrowheads="1"/>
          </p:cNvSpPr>
          <p:nvPr userDrawn="1"/>
        </p:nvSpPr>
        <p:spPr bwMode="auto">
          <a:xfrm>
            <a:off x="655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5" name="Rectangle 548"/>
          <p:cNvSpPr>
            <a:spLocks noChangeArrowheads="1"/>
          </p:cNvSpPr>
          <p:nvPr userDrawn="1"/>
        </p:nvSpPr>
        <p:spPr bwMode="auto">
          <a:xfrm>
            <a:off x="655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6" name="Rectangle 549"/>
          <p:cNvSpPr>
            <a:spLocks noChangeArrowheads="1"/>
          </p:cNvSpPr>
          <p:nvPr userDrawn="1"/>
        </p:nvSpPr>
        <p:spPr bwMode="auto">
          <a:xfrm>
            <a:off x="655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7" name="Rectangle 550"/>
          <p:cNvSpPr>
            <a:spLocks noChangeArrowheads="1"/>
          </p:cNvSpPr>
          <p:nvPr userDrawn="1"/>
        </p:nvSpPr>
        <p:spPr bwMode="auto">
          <a:xfrm>
            <a:off x="655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8" name="Rectangle 551"/>
          <p:cNvSpPr>
            <a:spLocks noChangeArrowheads="1"/>
          </p:cNvSpPr>
          <p:nvPr userDrawn="1"/>
        </p:nvSpPr>
        <p:spPr bwMode="auto">
          <a:xfrm>
            <a:off x="693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19" name="Rectangle 552"/>
          <p:cNvSpPr>
            <a:spLocks noChangeArrowheads="1"/>
          </p:cNvSpPr>
          <p:nvPr userDrawn="1"/>
        </p:nvSpPr>
        <p:spPr bwMode="auto">
          <a:xfrm>
            <a:off x="693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0" name="Rectangle 553"/>
          <p:cNvSpPr>
            <a:spLocks noChangeArrowheads="1"/>
          </p:cNvSpPr>
          <p:nvPr userDrawn="1"/>
        </p:nvSpPr>
        <p:spPr bwMode="auto">
          <a:xfrm>
            <a:off x="693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1" name="Rectangle 554"/>
          <p:cNvSpPr>
            <a:spLocks noChangeArrowheads="1"/>
          </p:cNvSpPr>
          <p:nvPr userDrawn="1"/>
        </p:nvSpPr>
        <p:spPr bwMode="auto">
          <a:xfrm>
            <a:off x="693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2" name="Rectangle 555"/>
          <p:cNvSpPr>
            <a:spLocks noChangeArrowheads="1"/>
          </p:cNvSpPr>
          <p:nvPr userDrawn="1"/>
        </p:nvSpPr>
        <p:spPr bwMode="auto">
          <a:xfrm>
            <a:off x="693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3" name="Rectangle 556"/>
          <p:cNvSpPr>
            <a:spLocks noChangeArrowheads="1"/>
          </p:cNvSpPr>
          <p:nvPr userDrawn="1"/>
        </p:nvSpPr>
        <p:spPr bwMode="auto">
          <a:xfrm>
            <a:off x="693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4" name="Rectangle 557"/>
          <p:cNvSpPr>
            <a:spLocks noChangeArrowheads="1"/>
          </p:cNvSpPr>
          <p:nvPr userDrawn="1"/>
        </p:nvSpPr>
        <p:spPr bwMode="auto">
          <a:xfrm>
            <a:off x="693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5" name="Rectangle 558"/>
          <p:cNvSpPr>
            <a:spLocks noChangeArrowheads="1"/>
          </p:cNvSpPr>
          <p:nvPr userDrawn="1"/>
        </p:nvSpPr>
        <p:spPr bwMode="auto">
          <a:xfrm>
            <a:off x="693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6" name="Rectangle 559"/>
          <p:cNvSpPr>
            <a:spLocks noChangeArrowheads="1"/>
          </p:cNvSpPr>
          <p:nvPr userDrawn="1"/>
        </p:nvSpPr>
        <p:spPr bwMode="auto">
          <a:xfrm>
            <a:off x="693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7" name="Rectangle 560"/>
          <p:cNvSpPr>
            <a:spLocks noChangeArrowheads="1"/>
          </p:cNvSpPr>
          <p:nvPr userDrawn="1"/>
        </p:nvSpPr>
        <p:spPr bwMode="auto">
          <a:xfrm>
            <a:off x="693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8" name="Rectangle 561"/>
          <p:cNvSpPr>
            <a:spLocks noChangeArrowheads="1"/>
          </p:cNvSpPr>
          <p:nvPr userDrawn="1"/>
        </p:nvSpPr>
        <p:spPr bwMode="auto">
          <a:xfrm>
            <a:off x="693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29" name="Rectangle 562"/>
          <p:cNvSpPr>
            <a:spLocks noChangeArrowheads="1"/>
          </p:cNvSpPr>
          <p:nvPr userDrawn="1"/>
        </p:nvSpPr>
        <p:spPr bwMode="auto">
          <a:xfrm>
            <a:off x="693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0" name="Rectangle 563"/>
          <p:cNvSpPr>
            <a:spLocks noChangeArrowheads="1"/>
          </p:cNvSpPr>
          <p:nvPr userDrawn="1"/>
        </p:nvSpPr>
        <p:spPr bwMode="auto">
          <a:xfrm>
            <a:off x="693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1" name="Rectangle 564"/>
          <p:cNvSpPr>
            <a:spLocks noChangeArrowheads="1"/>
          </p:cNvSpPr>
          <p:nvPr userDrawn="1"/>
        </p:nvSpPr>
        <p:spPr bwMode="auto">
          <a:xfrm>
            <a:off x="693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2" name="Rectangle 565"/>
          <p:cNvSpPr>
            <a:spLocks noChangeArrowheads="1"/>
          </p:cNvSpPr>
          <p:nvPr userDrawn="1"/>
        </p:nvSpPr>
        <p:spPr bwMode="auto">
          <a:xfrm>
            <a:off x="693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3" name="Rectangle 566"/>
          <p:cNvSpPr>
            <a:spLocks noChangeArrowheads="1"/>
          </p:cNvSpPr>
          <p:nvPr userDrawn="1"/>
        </p:nvSpPr>
        <p:spPr bwMode="auto">
          <a:xfrm>
            <a:off x="693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4" name="Rectangle 567"/>
          <p:cNvSpPr>
            <a:spLocks noChangeArrowheads="1"/>
          </p:cNvSpPr>
          <p:nvPr userDrawn="1"/>
        </p:nvSpPr>
        <p:spPr bwMode="auto">
          <a:xfrm>
            <a:off x="731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5" name="Rectangle 568"/>
          <p:cNvSpPr>
            <a:spLocks noChangeArrowheads="1"/>
          </p:cNvSpPr>
          <p:nvPr userDrawn="1"/>
        </p:nvSpPr>
        <p:spPr bwMode="auto">
          <a:xfrm>
            <a:off x="7315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6" name="Rectangle 569"/>
          <p:cNvSpPr>
            <a:spLocks noChangeArrowheads="1"/>
          </p:cNvSpPr>
          <p:nvPr userDrawn="1"/>
        </p:nvSpPr>
        <p:spPr bwMode="auto">
          <a:xfrm>
            <a:off x="7315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7" name="Rectangle 570"/>
          <p:cNvSpPr>
            <a:spLocks noChangeArrowheads="1"/>
          </p:cNvSpPr>
          <p:nvPr userDrawn="1"/>
        </p:nvSpPr>
        <p:spPr bwMode="auto">
          <a:xfrm>
            <a:off x="731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8" name="Rectangle 571"/>
          <p:cNvSpPr>
            <a:spLocks noChangeArrowheads="1"/>
          </p:cNvSpPr>
          <p:nvPr userDrawn="1"/>
        </p:nvSpPr>
        <p:spPr bwMode="auto">
          <a:xfrm>
            <a:off x="731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39" name="Rectangle 572"/>
          <p:cNvSpPr>
            <a:spLocks noChangeArrowheads="1"/>
          </p:cNvSpPr>
          <p:nvPr userDrawn="1"/>
        </p:nvSpPr>
        <p:spPr bwMode="auto">
          <a:xfrm>
            <a:off x="731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0" name="Rectangle 573"/>
          <p:cNvSpPr>
            <a:spLocks noChangeArrowheads="1"/>
          </p:cNvSpPr>
          <p:nvPr userDrawn="1"/>
        </p:nvSpPr>
        <p:spPr bwMode="auto">
          <a:xfrm>
            <a:off x="731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1" name="Rectangle 574"/>
          <p:cNvSpPr>
            <a:spLocks noChangeArrowheads="1"/>
          </p:cNvSpPr>
          <p:nvPr userDrawn="1"/>
        </p:nvSpPr>
        <p:spPr bwMode="auto">
          <a:xfrm>
            <a:off x="731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2" name="Rectangle 575"/>
          <p:cNvSpPr>
            <a:spLocks noChangeArrowheads="1"/>
          </p:cNvSpPr>
          <p:nvPr userDrawn="1"/>
        </p:nvSpPr>
        <p:spPr bwMode="auto">
          <a:xfrm>
            <a:off x="731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3" name="Rectangle 576"/>
          <p:cNvSpPr>
            <a:spLocks noChangeArrowheads="1"/>
          </p:cNvSpPr>
          <p:nvPr userDrawn="1"/>
        </p:nvSpPr>
        <p:spPr bwMode="auto">
          <a:xfrm>
            <a:off x="731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4" name="Rectangle 577"/>
          <p:cNvSpPr>
            <a:spLocks noChangeArrowheads="1"/>
          </p:cNvSpPr>
          <p:nvPr userDrawn="1"/>
        </p:nvSpPr>
        <p:spPr bwMode="auto">
          <a:xfrm>
            <a:off x="731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5" name="Rectangle 578"/>
          <p:cNvSpPr>
            <a:spLocks noChangeArrowheads="1"/>
          </p:cNvSpPr>
          <p:nvPr userDrawn="1"/>
        </p:nvSpPr>
        <p:spPr bwMode="auto">
          <a:xfrm>
            <a:off x="731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6" name="Rectangle 579"/>
          <p:cNvSpPr>
            <a:spLocks noChangeArrowheads="1"/>
          </p:cNvSpPr>
          <p:nvPr userDrawn="1"/>
        </p:nvSpPr>
        <p:spPr bwMode="auto">
          <a:xfrm>
            <a:off x="731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7" name="Rectangle 580"/>
          <p:cNvSpPr>
            <a:spLocks noChangeArrowheads="1"/>
          </p:cNvSpPr>
          <p:nvPr userDrawn="1"/>
        </p:nvSpPr>
        <p:spPr bwMode="auto">
          <a:xfrm>
            <a:off x="731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8" name="Rectangle 581"/>
          <p:cNvSpPr>
            <a:spLocks noChangeArrowheads="1"/>
          </p:cNvSpPr>
          <p:nvPr userDrawn="1"/>
        </p:nvSpPr>
        <p:spPr bwMode="auto">
          <a:xfrm>
            <a:off x="731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49" name="Rectangle 582"/>
          <p:cNvSpPr>
            <a:spLocks noChangeArrowheads="1"/>
          </p:cNvSpPr>
          <p:nvPr userDrawn="1"/>
        </p:nvSpPr>
        <p:spPr bwMode="auto">
          <a:xfrm>
            <a:off x="731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0" name="Rectangle 583"/>
          <p:cNvSpPr>
            <a:spLocks noChangeArrowheads="1"/>
          </p:cNvSpPr>
          <p:nvPr userDrawn="1"/>
        </p:nvSpPr>
        <p:spPr bwMode="auto">
          <a:xfrm>
            <a:off x="769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1" name="Rectangle 584"/>
          <p:cNvSpPr>
            <a:spLocks noChangeArrowheads="1"/>
          </p:cNvSpPr>
          <p:nvPr userDrawn="1"/>
        </p:nvSpPr>
        <p:spPr bwMode="auto">
          <a:xfrm>
            <a:off x="769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2" name="Rectangle 585"/>
          <p:cNvSpPr>
            <a:spLocks noChangeArrowheads="1"/>
          </p:cNvSpPr>
          <p:nvPr userDrawn="1"/>
        </p:nvSpPr>
        <p:spPr bwMode="auto">
          <a:xfrm>
            <a:off x="769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3" name="Rectangle 586"/>
          <p:cNvSpPr>
            <a:spLocks noChangeArrowheads="1"/>
          </p:cNvSpPr>
          <p:nvPr userDrawn="1"/>
        </p:nvSpPr>
        <p:spPr bwMode="auto">
          <a:xfrm>
            <a:off x="769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4" name="Rectangle 587"/>
          <p:cNvSpPr>
            <a:spLocks noChangeArrowheads="1"/>
          </p:cNvSpPr>
          <p:nvPr userDrawn="1"/>
        </p:nvSpPr>
        <p:spPr bwMode="auto">
          <a:xfrm>
            <a:off x="769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5" name="Rectangle 588"/>
          <p:cNvSpPr>
            <a:spLocks noChangeArrowheads="1"/>
          </p:cNvSpPr>
          <p:nvPr userDrawn="1"/>
        </p:nvSpPr>
        <p:spPr bwMode="auto">
          <a:xfrm>
            <a:off x="769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6" name="Rectangle 589"/>
          <p:cNvSpPr>
            <a:spLocks noChangeArrowheads="1"/>
          </p:cNvSpPr>
          <p:nvPr userDrawn="1"/>
        </p:nvSpPr>
        <p:spPr bwMode="auto">
          <a:xfrm>
            <a:off x="769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7" name="Rectangle 590"/>
          <p:cNvSpPr>
            <a:spLocks noChangeArrowheads="1"/>
          </p:cNvSpPr>
          <p:nvPr userDrawn="1"/>
        </p:nvSpPr>
        <p:spPr bwMode="auto">
          <a:xfrm>
            <a:off x="769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8" name="Rectangle 591"/>
          <p:cNvSpPr>
            <a:spLocks noChangeArrowheads="1"/>
          </p:cNvSpPr>
          <p:nvPr userDrawn="1"/>
        </p:nvSpPr>
        <p:spPr bwMode="auto">
          <a:xfrm>
            <a:off x="769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59" name="Rectangle 592"/>
          <p:cNvSpPr>
            <a:spLocks noChangeArrowheads="1"/>
          </p:cNvSpPr>
          <p:nvPr userDrawn="1"/>
        </p:nvSpPr>
        <p:spPr bwMode="auto">
          <a:xfrm>
            <a:off x="769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0" name="Rectangle 593"/>
          <p:cNvSpPr>
            <a:spLocks noChangeArrowheads="1"/>
          </p:cNvSpPr>
          <p:nvPr userDrawn="1"/>
        </p:nvSpPr>
        <p:spPr bwMode="auto">
          <a:xfrm>
            <a:off x="769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1" name="Rectangle 594"/>
          <p:cNvSpPr>
            <a:spLocks noChangeArrowheads="1"/>
          </p:cNvSpPr>
          <p:nvPr userDrawn="1"/>
        </p:nvSpPr>
        <p:spPr bwMode="auto">
          <a:xfrm>
            <a:off x="769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2" name="Rectangle 595"/>
          <p:cNvSpPr>
            <a:spLocks noChangeArrowheads="1"/>
          </p:cNvSpPr>
          <p:nvPr userDrawn="1"/>
        </p:nvSpPr>
        <p:spPr bwMode="auto">
          <a:xfrm>
            <a:off x="769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3" name="Rectangle 596"/>
          <p:cNvSpPr>
            <a:spLocks noChangeArrowheads="1"/>
          </p:cNvSpPr>
          <p:nvPr userDrawn="1"/>
        </p:nvSpPr>
        <p:spPr bwMode="auto">
          <a:xfrm>
            <a:off x="769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4" name="Rectangle 597"/>
          <p:cNvSpPr>
            <a:spLocks noChangeArrowheads="1"/>
          </p:cNvSpPr>
          <p:nvPr userDrawn="1"/>
        </p:nvSpPr>
        <p:spPr bwMode="auto">
          <a:xfrm>
            <a:off x="769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5" name="Rectangle 598"/>
          <p:cNvSpPr>
            <a:spLocks noChangeArrowheads="1"/>
          </p:cNvSpPr>
          <p:nvPr userDrawn="1"/>
        </p:nvSpPr>
        <p:spPr bwMode="auto">
          <a:xfrm>
            <a:off x="769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6" name="Rectangle 599"/>
          <p:cNvSpPr>
            <a:spLocks noChangeArrowheads="1"/>
          </p:cNvSpPr>
          <p:nvPr userDrawn="1"/>
        </p:nvSpPr>
        <p:spPr bwMode="auto">
          <a:xfrm>
            <a:off x="807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7" name="Rectangle 600"/>
          <p:cNvSpPr>
            <a:spLocks noChangeArrowheads="1"/>
          </p:cNvSpPr>
          <p:nvPr userDrawn="1"/>
        </p:nvSpPr>
        <p:spPr bwMode="auto">
          <a:xfrm>
            <a:off x="807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8" name="Rectangle 601"/>
          <p:cNvSpPr>
            <a:spLocks noChangeArrowheads="1"/>
          </p:cNvSpPr>
          <p:nvPr userDrawn="1"/>
        </p:nvSpPr>
        <p:spPr bwMode="auto">
          <a:xfrm>
            <a:off x="807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69" name="Rectangle 602"/>
          <p:cNvSpPr>
            <a:spLocks noChangeArrowheads="1"/>
          </p:cNvSpPr>
          <p:nvPr userDrawn="1"/>
        </p:nvSpPr>
        <p:spPr bwMode="auto">
          <a:xfrm>
            <a:off x="807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0" name="Rectangle 603"/>
          <p:cNvSpPr>
            <a:spLocks noChangeArrowheads="1"/>
          </p:cNvSpPr>
          <p:nvPr userDrawn="1"/>
        </p:nvSpPr>
        <p:spPr bwMode="auto">
          <a:xfrm>
            <a:off x="807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1" name="Rectangle 604"/>
          <p:cNvSpPr>
            <a:spLocks noChangeArrowheads="1"/>
          </p:cNvSpPr>
          <p:nvPr userDrawn="1"/>
        </p:nvSpPr>
        <p:spPr bwMode="auto">
          <a:xfrm>
            <a:off x="807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2" name="Rectangle 605"/>
          <p:cNvSpPr>
            <a:spLocks noChangeArrowheads="1"/>
          </p:cNvSpPr>
          <p:nvPr userDrawn="1"/>
        </p:nvSpPr>
        <p:spPr bwMode="auto">
          <a:xfrm>
            <a:off x="807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3" name="Rectangle 606"/>
          <p:cNvSpPr>
            <a:spLocks noChangeArrowheads="1"/>
          </p:cNvSpPr>
          <p:nvPr userDrawn="1"/>
        </p:nvSpPr>
        <p:spPr bwMode="auto">
          <a:xfrm>
            <a:off x="807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4" name="Rectangle 607"/>
          <p:cNvSpPr>
            <a:spLocks noChangeArrowheads="1"/>
          </p:cNvSpPr>
          <p:nvPr userDrawn="1"/>
        </p:nvSpPr>
        <p:spPr bwMode="auto">
          <a:xfrm>
            <a:off x="807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5" name="Rectangle 608"/>
          <p:cNvSpPr>
            <a:spLocks noChangeArrowheads="1"/>
          </p:cNvSpPr>
          <p:nvPr userDrawn="1"/>
        </p:nvSpPr>
        <p:spPr bwMode="auto">
          <a:xfrm>
            <a:off x="807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6" name="Rectangle 609"/>
          <p:cNvSpPr>
            <a:spLocks noChangeArrowheads="1"/>
          </p:cNvSpPr>
          <p:nvPr userDrawn="1"/>
        </p:nvSpPr>
        <p:spPr bwMode="auto">
          <a:xfrm>
            <a:off x="807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7" name="Rectangle 610"/>
          <p:cNvSpPr>
            <a:spLocks noChangeArrowheads="1"/>
          </p:cNvSpPr>
          <p:nvPr userDrawn="1"/>
        </p:nvSpPr>
        <p:spPr bwMode="auto">
          <a:xfrm>
            <a:off x="807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8" name="Rectangle 611"/>
          <p:cNvSpPr>
            <a:spLocks noChangeArrowheads="1"/>
          </p:cNvSpPr>
          <p:nvPr userDrawn="1"/>
        </p:nvSpPr>
        <p:spPr bwMode="auto">
          <a:xfrm>
            <a:off x="807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9" name="Rectangle 612"/>
          <p:cNvSpPr>
            <a:spLocks noChangeArrowheads="1"/>
          </p:cNvSpPr>
          <p:nvPr userDrawn="1"/>
        </p:nvSpPr>
        <p:spPr bwMode="auto">
          <a:xfrm>
            <a:off x="807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0" name="Rectangle 613"/>
          <p:cNvSpPr>
            <a:spLocks noChangeArrowheads="1"/>
          </p:cNvSpPr>
          <p:nvPr userDrawn="1"/>
        </p:nvSpPr>
        <p:spPr bwMode="auto">
          <a:xfrm>
            <a:off x="807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1" name="Rectangle 614"/>
          <p:cNvSpPr>
            <a:spLocks noChangeArrowheads="1"/>
          </p:cNvSpPr>
          <p:nvPr userDrawn="1"/>
        </p:nvSpPr>
        <p:spPr bwMode="auto">
          <a:xfrm>
            <a:off x="807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2" name="Rectangle 615"/>
          <p:cNvSpPr>
            <a:spLocks noChangeArrowheads="1"/>
          </p:cNvSpPr>
          <p:nvPr userDrawn="1"/>
        </p:nvSpPr>
        <p:spPr bwMode="auto">
          <a:xfrm>
            <a:off x="845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3" name="Rectangle 616"/>
          <p:cNvSpPr>
            <a:spLocks noChangeArrowheads="1"/>
          </p:cNvSpPr>
          <p:nvPr userDrawn="1"/>
        </p:nvSpPr>
        <p:spPr bwMode="auto">
          <a:xfrm>
            <a:off x="845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4" name="Rectangle 617"/>
          <p:cNvSpPr>
            <a:spLocks noChangeArrowheads="1"/>
          </p:cNvSpPr>
          <p:nvPr userDrawn="1"/>
        </p:nvSpPr>
        <p:spPr bwMode="auto">
          <a:xfrm>
            <a:off x="845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5" name="Rectangle 618"/>
          <p:cNvSpPr>
            <a:spLocks noChangeArrowheads="1"/>
          </p:cNvSpPr>
          <p:nvPr userDrawn="1"/>
        </p:nvSpPr>
        <p:spPr bwMode="auto">
          <a:xfrm>
            <a:off x="845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6" name="Rectangle 619"/>
          <p:cNvSpPr>
            <a:spLocks noChangeArrowheads="1"/>
          </p:cNvSpPr>
          <p:nvPr userDrawn="1"/>
        </p:nvSpPr>
        <p:spPr bwMode="auto">
          <a:xfrm>
            <a:off x="845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7" name="Rectangle 620"/>
          <p:cNvSpPr>
            <a:spLocks noChangeArrowheads="1"/>
          </p:cNvSpPr>
          <p:nvPr userDrawn="1"/>
        </p:nvSpPr>
        <p:spPr bwMode="auto">
          <a:xfrm>
            <a:off x="845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8" name="Rectangle 621"/>
          <p:cNvSpPr>
            <a:spLocks noChangeArrowheads="1"/>
          </p:cNvSpPr>
          <p:nvPr userDrawn="1"/>
        </p:nvSpPr>
        <p:spPr bwMode="auto">
          <a:xfrm>
            <a:off x="845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89" name="Rectangle 622"/>
          <p:cNvSpPr>
            <a:spLocks noChangeArrowheads="1"/>
          </p:cNvSpPr>
          <p:nvPr userDrawn="1"/>
        </p:nvSpPr>
        <p:spPr bwMode="auto">
          <a:xfrm>
            <a:off x="845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0" name="Rectangle 623"/>
          <p:cNvSpPr>
            <a:spLocks noChangeArrowheads="1"/>
          </p:cNvSpPr>
          <p:nvPr userDrawn="1"/>
        </p:nvSpPr>
        <p:spPr bwMode="auto">
          <a:xfrm>
            <a:off x="845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1" name="Rectangle 624"/>
          <p:cNvSpPr>
            <a:spLocks noChangeArrowheads="1"/>
          </p:cNvSpPr>
          <p:nvPr userDrawn="1"/>
        </p:nvSpPr>
        <p:spPr bwMode="auto">
          <a:xfrm>
            <a:off x="845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2" name="Rectangle 625"/>
          <p:cNvSpPr>
            <a:spLocks noChangeArrowheads="1"/>
          </p:cNvSpPr>
          <p:nvPr userDrawn="1"/>
        </p:nvSpPr>
        <p:spPr bwMode="auto">
          <a:xfrm>
            <a:off x="845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3" name="Rectangle 626"/>
          <p:cNvSpPr>
            <a:spLocks noChangeArrowheads="1"/>
          </p:cNvSpPr>
          <p:nvPr userDrawn="1"/>
        </p:nvSpPr>
        <p:spPr bwMode="auto">
          <a:xfrm>
            <a:off x="845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4" name="Rectangle 627"/>
          <p:cNvSpPr>
            <a:spLocks noChangeArrowheads="1"/>
          </p:cNvSpPr>
          <p:nvPr userDrawn="1"/>
        </p:nvSpPr>
        <p:spPr bwMode="auto">
          <a:xfrm>
            <a:off x="845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5" name="Rectangle 628"/>
          <p:cNvSpPr>
            <a:spLocks noChangeArrowheads="1"/>
          </p:cNvSpPr>
          <p:nvPr userDrawn="1"/>
        </p:nvSpPr>
        <p:spPr bwMode="auto">
          <a:xfrm>
            <a:off x="845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6" name="Rectangle 629"/>
          <p:cNvSpPr>
            <a:spLocks noChangeArrowheads="1"/>
          </p:cNvSpPr>
          <p:nvPr userDrawn="1"/>
        </p:nvSpPr>
        <p:spPr bwMode="auto">
          <a:xfrm>
            <a:off x="845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7" name="Rectangle 630"/>
          <p:cNvSpPr>
            <a:spLocks noChangeArrowheads="1"/>
          </p:cNvSpPr>
          <p:nvPr userDrawn="1"/>
        </p:nvSpPr>
        <p:spPr bwMode="auto">
          <a:xfrm>
            <a:off x="845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8" name="Rectangle 631"/>
          <p:cNvSpPr>
            <a:spLocks noChangeArrowheads="1"/>
          </p:cNvSpPr>
          <p:nvPr userDrawn="1"/>
        </p:nvSpPr>
        <p:spPr bwMode="auto">
          <a:xfrm>
            <a:off x="883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99" name="Rectangle 632"/>
          <p:cNvSpPr>
            <a:spLocks noChangeArrowheads="1"/>
          </p:cNvSpPr>
          <p:nvPr userDrawn="1"/>
        </p:nvSpPr>
        <p:spPr bwMode="auto">
          <a:xfrm>
            <a:off x="883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0" name="Rectangle 633"/>
          <p:cNvSpPr>
            <a:spLocks noChangeArrowheads="1"/>
          </p:cNvSpPr>
          <p:nvPr userDrawn="1"/>
        </p:nvSpPr>
        <p:spPr bwMode="auto">
          <a:xfrm>
            <a:off x="883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1" name="Rectangle 634"/>
          <p:cNvSpPr>
            <a:spLocks noChangeArrowheads="1"/>
          </p:cNvSpPr>
          <p:nvPr userDrawn="1"/>
        </p:nvSpPr>
        <p:spPr bwMode="auto">
          <a:xfrm>
            <a:off x="883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2" name="Rectangle 635"/>
          <p:cNvSpPr>
            <a:spLocks noChangeArrowheads="1"/>
          </p:cNvSpPr>
          <p:nvPr userDrawn="1"/>
        </p:nvSpPr>
        <p:spPr bwMode="auto">
          <a:xfrm>
            <a:off x="883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3" name="Rectangle 636"/>
          <p:cNvSpPr>
            <a:spLocks noChangeArrowheads="1"/>
          </p:cNvSpPr>
          <p:nvPr userDrawn="1"/>
        </p:nvSpPr>
        <p:spPr bwMode="auto">
          <a:xfrm>
            <a:off x="883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4" name="Rectangle 637"/>
          <p:cNvSpPr>
            <a:spLocks noChangeArrowheads="1"/>
          </p:cNvSpPr>
          <p:nvPr userDrawn="1"/>
        </p:nvSpPr>
        <p:spPr bwMode="auto">
          <a:xfrm>
            <a:off x="883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5" name="Rectangle 638"/>
          <p:cNvSpPr>
            <a:spLocks noChangeArrowheads="1"/>
          </p:cNvSpPr>
          <p:nvPr userDrawn="1"/>
        </p:nvSpPr>
        <p:spPr bwMode="auto">
          <a:xfrm>
            <a:off x="883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6" name="Rectangle 639"/>
          <p:cNvSpPr>
            <a:spLocks noChangeArrowheads="1"/>
          </p:cNvSpPr>
          <p:nvPr userDrawn="1"/>
        </p:nvSpPr>
        <p:spPr bwMode="auto">
          <a:xfrm>
            <a:off x="883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7" name="Rectangle 640"/>
          <p:cNvSpPr>
            <a:spLocks noChangeArrowheads="1"/>
          </p:cNvSpPr>
          <p:nvPr userDrawn="1"/>
        </p:nvSpPr>
        <p:spPr bwMode="auto">
          <a:xfrm>
            <a:off x="883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8" name="Rectangle 641"/>
          <p:cNvSpPr>
            <a:spLocks noChangeArrowheads="1"/>
          </p:cNvSpPr>
          <p:nvPr userDrawn="1"/>
        </p:nvSpPr>
        <p:spPr bwMode="auto">
          <a:xfrm>
            <a:off x="883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09" name="Rectangle 642"/>
          <p:cNvSpPr>
            <a:spLocks noChangeArrowheads="1"/>
          </p:cNvSpPr>
          <p:nvPr userDrawn="1"/>
        </p:nvSpPr>
        <p:spPr bwMode="auto">
          <a:xfrm>
            <a:off x="883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10" name="Rectangle 643"/>
          <p:cNvSpPr>
            <a:spLocks noChangeArrowheads="1"/>
          </p:cNvSpPr>
          <p:nvPr userDrawn="1"/>
        </p:nvSpPr>
        <p:spPr bwMode="auto">
          <a:xfrm>
            <a:off x="883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11" name="Rectangle 644"/>
          <p:cNvSpPr>
            <a:spLocks noChangeArrowheads="1"/>
          </p:cNvSpPr>
          <p:nvPr userDrawn="1"/>
        </p:nvSpPr>
        <p:spPr bwMode="auto">
          <a:xfrm>
            <a:off x="883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12" name="Rectangle 645"/>
          <p:cNvSpPr>
            <a:spLocks noChangeArrowheads="1"/>
          </p:cNvSpPr>
          <p:nvPr userDrawn="1"/>
        </p:nvSpPr>
        <p:spPr bwMode="auto">
          <a:xfrm>
            <a:off x="883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13" name="Rectangle 646"/>
          <p:cNvSpPr>
            <a:spLocks noChangeArrowheads="1"/>
          </p:cNvSpPr>
          <p:nvPr userDrawn="1"/>
        </p:nvSpPr>
        <p:spPr bwMode="auto">
          <a:xfrm>
            <a:off x="883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extLst>
      <p:ext uri="{BB962C8B-B14F-4D97-AF65-F5344CB8AC3E}">
        <p14:creationId xmlns:p14="http://schemas.microsoft.com/office/powerpoint/2010/main" val="176593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6835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061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5732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5344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5551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5346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00944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894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4529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2738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9"/>
          <p:cNvSpPr>
            <a:spLocks noChangeArrowheads="1"/>
          </p:cNvSpPr>
          <p:nvPr/>
        </p:nvSpPr>
        <p:spPr bwMode="auto">
          <a:xfrm>
            <a:off x="22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1" name="Rectangle 100"/>
          <p:cNvSpPr>
            <a:spLocks noChangeArrowheads="1"/>
          </p:cNvSpPr>
          <p:nvPr/>
        </p:nvSpPr>
        <p:spPr bwMode="auto">
          <a:xfrm>
            <a:off x="22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2" name="Rectangle 101"/>
          <p:cNvSpPr>
            <a:spLocks noChangeArrowheads="1"/>
          </p:cNvSpPr>
          <p:nvPr/>
        </p:nvSpPr>
        <p:spPr bwMode="auto">
          <a:xfrm>
            <a:off x="22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3" name="Rectangle 102"/>
          <p:cNvSpPr>
            <a:spLocks noChangeArrowheads="1"/>
          </p:cNvSpPr>
          <p:nvPr/>
        </p:nvSpPr>
        <p:spPr bwMode="auto">
          <a:xfrm>
            <a:off x="22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4" name="Rectangle 103"/>
          <p:cNvSpPr>
            <a:spLocks noChangeArrowheads="1"/>
          </p:cNvSpPr>
          <p:nvPr/>
        </p:nvSpPr>
        <p:spPr bwMode="auto">
          <a:xfrm>
            <a:off x="22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5" name="Rectangle 104"/>
          <p:cNvSpPr>
            <a:spLocks noChangeArrowheads="1"/>
          </p:cNvSpPr>
          <p:nvPr/>
        </p:nvSpPr>
        <p:spPr bwMode="auto">
          <a:xfrm>
            <a:off x="22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6" name="Rectangle 105"/>
          <p:cNvSpPr>
            <a:spLocks noChangeArrowheads="1"/>
          </p:cNvSpPr>
          <p:nvPr/>
        </p:nvSpPr>
        <p:spPr bwMode="auto">
          <a:xfrm>
            <a:off x="22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7" name="Rectangle 106"/>
          <p:cNvSpPr>
            <a:spLocks noChangeArrowheads="1"/>
          </p:cNvSpPr>
          <p:nvPr/>
        </p:nvSpPr>
        <p:spPr bwMode="auto">
          <a:xfrm>
            <a:off x="22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8" name="Rectangle 107"/>
          <p:cNvSpPr>
            <a:spLocks noChangeArrowheads="1"/>
          </p:cNvSpPr>
          <p:nvPr/>
        </p:nvSpPr>
        <p:spPr bwMode="auto">
          <a:xfrm>
            <a:off x="22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9" name="Rectangle 108"/>
          <p:cNvSpPr>
            <a:spLocks noChangeArrowheads="1"/>
          </p:cNvSpPr>
          <p:nvPr/>
        </p:nvSpPr>
        <p:spPr bwMode="auto">
          <a:xfrm>
            <a:off x="22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0" name="Rectangle 109"/>
          <p:cNvSpPr>
            <a:spLocks noChangeArrowheads="1"/>
          </p:cNvSpPr>
          <p:nvPr/>
        </p:nvSpPr>
        <p:spPr bwMode="auto">
          <a:xfrm>
            <a:off x="22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1" name="Rectangle 110"/>
          <p:cNvSpPr>
            <a:spLocks noChangeArrowheads="1"/>
          </p:cNvSpPr>
          <p:nvPr/>
        </p:nvSpPr>
        <p:spPr bwMode="auto">
          <a:xfrm>
            <a:off x="22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2" name="Rectangle 111"/>
          <p:cNvSpPr>
            <a:spLocks noChangeArrowheads="1"/>
          </p:cNvSpPr>
          <p:nvPr/>
        </p:nvSpPr>
        <p:spPr bwMode="auto">
          <a:xfrm>
            <a:off x="22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3" name="Rectangle 112"/>
          <p:cNvSpPr>
            <a:spLocks noChangeArrowheads="1"/>
          </p:cNvSpPr>
          <p:nvPr/>
        </p:nvSpPr>
        <p:spPr bwMode="auto">
          <a:xfrm>
            <a:off x="22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4" name="Rectangle 113"/>
          <p:cNvSpPr>
            <a:spLocks noChangeArrowheads="1"/>
          </p:cNvSpPr>
          <p:nvPr/>
        </p:nvSpPr>
        <p:spPr bwMode="auto">
          <a:xfrm>
            <a:off x="22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5" name="Rectangle 114"/>
          <p:cNvSpPr>
            <a:spLocks noChangeArrowheads="1"/>
          </p:cNvSpPr>
          <p:nvPr/>
        </p:nvSpPr>
        <p:spPr bwMode="auto">
          <a:xfrm>
            <a:off x="22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6" name="Rectangle 115"/>
          <p:cNvSpPr>
            <a:spLocks noChangeArrowheads="1"/>
          </p:cNvSpPr>
          <p:nvPr/>
        </p:nvSpPr>
        <p:spPr bwMode="auto">
          <a:xfrm>
            <a:off x="60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7" name="Rectangle 116"/>
          <p:cNvSpPr>
            <a:spLocks noChangeArrowheads="1"/>
          </p:cNvSpPr>
          <p:nvPr/>
        </p:nvSpPr>
        <p:spPr bwMode="auto">
          <a:xfrm>
            <a:off x="60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8" name="Rectangle 117"/>
          <p:cNvSpPr>
            <a:spLocks noChangeArrowheads="1"/>
          </p:cNvSpPr>
          <p:nvPr/>
        </p:nvSpPr>
        <p:spPr bwMode="auto">
          <a:xfrm>
            <a:off x="60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9" name="Rectangle 118"/>
          <p:cNvSpPr>
            <a:spLocks noChangeArrowheads="1"/>
          </p:cNvSpPr>
          <p:nvPr/>
        </p:nvSpPr>
        <p:spPr bwMode="auto">
          <a:xfrm>
            <a:off x="60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0" name="Rectangle 119"/>
          <p:cNvSpPr>
            <a:spLocks noChangeArrowheads="1"/>
          </p:cNvSpPr>
          <p:nvPr/>
        </p:nvSpPr>
        <p:spPr bwMode="auto">
          <a:xfrm>
            <a:off x="60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1" name="Rectangle 120"/>
          <p:cNvSpPr>
            <a:spLocks noChangeArrowheads="1"/>
          </p:cNvSpPr>
          <p:nvPr/>
        </p:nvSpPr>
        <p:spPr bwMode="auto">
          <a:xfrm>
            <a:off x="60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2" name="Rectangle 121"/>
          <p:cNvSpPr>
            <a:spLocks noChangeArrowheads="1"/>
          </p:cNvSpPr>
          <p:nvPr/>
        </p:nvSpPr>
        <p:spPr bwMode="auto">
          <a:xfrm>
            <a:off x="60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3" name="Rectangle 122"/>
          <p:cNvSpPr>
            <a:spLocks noChangeArrowheads="1"/>
          </p:cNvSpPr>
          <p:nvPr/>
        </p:nvSpPr>
        <p:spPr bwMode="auto">
          <a:xfrm>
            <a:off x="60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4" name="Rectangle 123"/>
          <p:cNvSpPr>
            <a:spLocks noChangeArrowheads="1"/>
          </p:cNvSpPr>
          <p:nvPr/>
        </p:nvSpPr>
        <p:spPr bwMode="auto">
          <a:xfrm>
            <a:off x="60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5" name="Rectangle 124"/>
          <p:cNvSpPr>
            <a:spLocks noChangeArrowheads="1"/>
          </p:cNvSpPr>
          <p:nvPr/>
        </p:nvSpPr>
        <p:spPr bwMode="auto">
          <a:xfrm>
            <a:off x="60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6" name="Rectangle 125"/>
          <p:cNvSpPr>
            <a:spLocks noChangeArrowheads="1"/>
          </p:cNvSpPr>
          <p:nvPr/>
        </p:nvSpPr>
        <p:spPr bwMode="auto">
          <a:xfrm>
            <a:off x="60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7" name="Rectangle 126"/>
          <p:cNvSpPr>
            <a:spLocks noChangeArrowheads="1"/>
          </p:cNvSpPr>
          <p:nvPr/>
        </p:nvSpPr>
        <p:spPr bwMode="auto">
          <a:xfrm>
            <a:off x="60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8" name="Rectangle 127"/>
          <p:cNvSpPr>
            <a:spLocks noChangeArrowheads="1"/>
          </p:cNvSpPr>
          <p:nvPr/>
        </p:nvSpPr>
        <p:spPr bwMode="auto">
          <a:xfrm>
            <a:off x="60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99" name="Rectangle 128"/>
          <p:cNvSpPr>
            <a:spLocks noChangeArrowheads="1"/>
          </p:cNvSpPr>
          <p:nvPr/>
        </p:nvSpPr>
        <p:spPr bwMode="auto">
          <a:xfrm>
            <a:off x="60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0" name="Rectangle 129"/>
          <p:cNvSpPr>
            <a:spLocks noChangeArrowheads="1"/>
          </p:cNvSpPr>
          <p:nvPr/>
        </p:nvSpPr>
        <p:spPr bwMode="auto">
          <a:xfrm>
            <a:off x="60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1" name="Rectangle 130"/>
          <p:cNvSpPr>
            <a:spLocks noChangeArrowheads="1"/>
          </p:cNvSpPr>
          <p:nvPr/>
        </p:nvSpPr>
        <p:spPr bwMode="auto">
          <a:xfrm>
            <a:off x="60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2" name="Rectangle 131"/>
          <p:cNvSpPr>
            <a:spLocks noChangeArrowheads="1"/>
          </p:cNvSpPr>
          <p:nvPr/>
        </p:nvSpPr>
        <p:spPr bwMode="auto">
          <a:xfrm>
            <a:off x="99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3" name="Rectangle 132"/>
          <p:cNvSpPr>
            <a:spLocks noChangeArrowheads="1"/>
          </p:cNvSpPr>
          <p:nvPr/>
        </p:nvSpPr>
        <p:spPr bwMode="auto">
          <a:xfrm>
            <a:off x="990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4" name="Rectangle 133"/>
          <p:cNvSpPr>
            <a:spLocks noChangeArrowheads="1"/>
          </p:cNvSpPr>
          <p:nvPr/>
        </p:nvSpPr>
        <p:spPr bwMode="auto">
          <a:xfrm>
            <a:off x="990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5" name="Rectangle 134"/>
          <p:cNvSpPr>
            <a:spLocks noChangeArrowheads="1"/>
          </p:cNvSpPr>
          <p:nvPr/>
        </p:nvSpPr>
        <p:spPr bwMode="auto">
          <a:xfrm>
            <a:off x="99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6" name="Rectangle 135"/>
          <p:cNvSpPr>
            <a:spLocks noChangeArrowheads="1"/>
          </p:cNvSpPr>
          <p:nvPr/>
        </p:nvSpPr>
        <p:spPr bwMode="auto">
          <a:xfrm>
            <a:off x="99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7" name="Rectangle 136"/>
          <p:cNvSpPr>
            <a:spLocks noChangeArrowheads="1"/>
          </p:cNvSpPr>
          <p:nvPr/>
        </p:nvSpPr>
        <p:spPr bwMode="auto">
          <a:xfrm>
            <a:off x="99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8" name="Rectangle 137"/>
          <p:cNvSpPr>
            <a:spLocks noChangeArrowheads="1"/>
          </p:cNvSpPr>
          <p:nvPr/>
        </p:nvSpPr>
        <p:spPr bwMode="auto">
          <a:xfrm>
            <a:off x="99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09" name="Rectangle 138"/>
          <p:cNvSpPr>
            <a:spLocks noChangeArrowheads="1"/>
          </p:cNvSpPr>
          <p:nvPr/>
        </p:nvSpPr>
        <p:spPr bwMode="auto">
          <a:xfrm>
            <a:off x="99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0" name="Rectangle 139"/>
          <p:cNvSpPr>
            <a:spLocks noChangeArrowheads="1"/>
          </p:cNvSpPr>
          <p:nvPr/>
        </p:nvSpPr>
        <p:spPr bwMode="auto">
          <a:xfrm>
            <a:off x="99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1" name="Rectangle 140"/>
          <p:cNvSpPr>
            <a:spLocks noChangeArrowheads="1"/>
          </p:cNvSpPr>
          <p:nvPr/>
        </p:nvSpPr>
        <p:spPr bwMode="auto">
          <a:xfrm>
            <a:off x="99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2" name="Rectangle 141"/>
          <p:cNvSpPr>
            <a:spLocks noChangeArrowheads="1"/>
          </p:cNvSpPr>
          <p:nvPr/>
        </p:nvSpPr>
        <p:spPr bwMode="auto">
          <a:xfrm>
            <a:off x="99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3" name="Rectangle 142"/>
          <p:cNvSpPr>
            <a:spLocks noChangeArrowheads="1"/>
          </p:cNvSpPr>
          <p:nvPr/>
        </p:nvSpPr>
        <p:spPr bwMode="auto">
          <a:xfrm>
            <a:off x="99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4" name="Rectangle 143"/>
          <p:cNvSpPr>
            <a:spLocks noChangeArrowheads="1"/>
          </p:cNvSpPr>
          <p:nvPr/>
        </p:nvSpPr>
        <p:spPr bwMode="auto">
          <a:xfrm>
            <a:off x="99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5" name="Rectangle 144"/>
          <p:cNvSpPr>
            <a:spLocks noChangeArrowheads="1"/>
          </p:cNvSpPr>
          <p:nvPr/>
        </p:nvSpPr>
        <p:spPr bwMode="auto">
          <a:xfrm>
            <a:off x="99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6" name="Rectangle 145"/>
          <p:cNvSpPr>
            <a:spLocks noChangeArrowheads="1"/>
          </p:cNvSpPr>
          <p:nvPr/>
        </p:nvSpPr>
        <p:spPr bwMode="auto">
          <a:xfrm>
            <a:off x="99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7" name="Rectangle 146"/>
          <p:cNvSpPr>
            <a:spLocks noChangeArrowheads="1"/>
          </p:cNvSpPr>
          <p:nvPr/>
        </p:nvSpPr>
        <p:spPr bwMode="auto">
          <a:xfrm>
            <a:off x="99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8" name="Rectangle 147"/>
          <p:cNvSpPr>
            <a:spLocks noChangeArrowheads="1"/>
          </p:cNvSpPr>
          <p:nvPr/>
        </p:nvSpPr>
        <p:spPr bwMode="auto">
          <a:xfrm>
            <a:off x="137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19" name="Rectangle 148"/>
          <p:cNvSpPr>
            <a:spLocks noChangeArrowheads="1"/>
          </p:cNvSpPr>
          <p:nvPr/>
        </p:nvSpPr>
        <p:spPr bwMode="auto">
          <a:xfrm>
            <a:off x="1371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0" name="Rectangle 149"/>
          <p:cNvSpPr>
            <a:spLocks noChangeArrowheads="1"/>
          </p:cNvSpPr>
          <p:nvPr/>
        </p:nvSpPr>
        <p:spPr bwMode="auto">
          <a:xfrm>
            <a:off x="1371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1" name="Rectangle 150"/>
          <p:cNvSpPr>
            <a:spLocks noChangeArrowheads="1"/>
          </p:cNvSpPr>
          <p:nvPr/>
        </p:nvSpPr>
        <p:spPr bwMode="auto">
          <a:xfrm>
            <a:off x="137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2" name="Rectangle 151"/>
          <p:cNvSpPr>
            <a:spLocks noChangeArrowheads="1"/>
          </p:cNvSpPr>
          <p:nvPr/>
        </p:nvSpPr>
        <p:spPr bwMode="auto">
          <a:xfrm>
            <a:off x="1371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3" name="Rectangle 152"/>
          <p:cNvSpPr>
            <a:spLocks noChangeArrowheads="1"/>
          </p:cNvSpPr>
          <p:nvPr/>
        </p:nvSpPr>
        <p:spPr bwMode="auto">
          <a:xfrm>
            <a:off x="1371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4" name="Rectangle 153"/>
          <p:cNvSpPr>
            <a:spLocks noChangeArrowheads="1"/>
          </p:cNvSpPr>
          <p:nvPr/>
        </p:nvSpPr>
        <p:spPr bwMode="auto">
          <a:xfrm>
            <a:off x="137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5" name="Rectangle 154"/>
          <p:cNvSpPr>
            <a:spLocks noChangeArrowheads="1"/>
          </p:cNvSpPr>
          <p:nvPr/>
        </p:nvSpPr>
        <p:spPr bwMode="auto">
          <a:xfrm>
            <a:off x="137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6" name="Rectangle 155"/>
          <p:cNvSpPr>
            <a:spLocks noChangeArrowheads="1"/>
          </p:cNvSpPr>
          <p:nvPr/>
        </p:nvSpPr>
        <p:spPr bwMode="auto">
          <a:xfrm>
            <a:off x="137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7" name="Rectangle 156"/>
          <p:cNvSpPr>
            <a:spLocks noChangeArrowheads="1"/>
          </p:cNvSpPr>
          <p:nvPr/>
        </p:nvSpPr>
        <p:spPr bwMode="auto">
          <a:xfrm>
            <a:off x="137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8" name="Rectangle 157"/>
          <p:cNvSpPr>
            <a:spLocks noChangeArrowheads="1"/>
          </p:cNvSpPr>
          <p:nvPr/>
        </p:nvSpPr>
        <p:spPr bwMode="auto">
          <a:xfrm>
            <a:off x="137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29" name="Rectangle 158"/>
          <p:cNvSpPr>
            <a:spLocks noChangeArrowheads="1"/>
          </p:cNvSpPr>
          <p:nvPr/>
        </p:nvSpPr>
        <p:spPr bwMode="auto">
          <a:xfrm>
            <a:off x="137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0" name="Rectangle 159"/>
          <p:cNvSpPr>
            <a:spLocks noChangeArrowheads="1"/>
          </p:cNvSpPr>
          <p:nvPr/>
        </p:nvSpPr>
        <p:spPr bwMode="auto">
          <a:xfrm>
            <a:off x="137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1" name="Rectangle 160"/>
          <p:cNvSpPr>
            <a:spLocks noChangeArrowheads="1"/>
          </p:cNvSpPr>
          <p:nvPr/>
        </p:nvSpPr>
        <p:spPr bwMode="auto">
          <a:xfrm>
            <a:off x="137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2" name="Rectangle 161"/>
          <p:cNvSpPr>
            <a:spLocks noChangeArrowheads="1"/>
          </p:cNvSpPr>
          <p:nvPr/>
        </p:nvSpPr>
        <p:spPr bwMode="auto">
          <a:xfrm>
            <a:off x="137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3" name="Rectangle 162"/>
          <p:cNvSpPr>
            <a:spLocks noChangeArrowheads="1"/>
          </p:cNvSpPr>
          <p:nvPr/>
        </p:nvSpPr>
        <p:spPr bwMode="auto">
          <a:xfrm>
            <a:off x="137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4" name="Rectangle 163"/>
          <p:cNvSpPr>
            <a:spLocks noChangeArrowheads="1"/>
          </p:cNvSpPr>
          <p:nvPr/>
        </p:nvSpPr>
        <p:spPr bwMode="auto">
          <a:xfrm>
            <a:off x="175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5" name="Rectangle 164"/>
          <p:cNvSpPr>
            <a:spLocks noChangeArrowheads="1"/>
          </p:cNvSpPr>
          <p:nvPr/>
        </p:nvSpPr>
        <p:spPr bwMode="auto">
          <a:xfrm>
            <a:off x="1752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6" name="Rectangle 165"/>
          <p:cNvSpPr>
            <a:spLocks noChangeArrowheads="1"/>
          </p:cNvSpPr>
          <p:nvPr/>
        </p:nvSpPr>
        <p:spPr bwMode="auto">
          <a:xfrm>
            <a:off x="1752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7" name="Rectangle 166"/>
          <p:cNvSpPr>
            <a:spLocks noChangeArrowheads="1"/>
          </p:cNvSpPr>
          <p:nvPr/>
        </p:nvSpPr>
        <p:spPr bwMode="auto">
          <a:xfrm>
            <a:off x="175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8" name="Rectangle 167"/>
          <p:cNvSpPr>
            <a:spLocks noChangeArrowheads="1"/>
          </p:cNvSpPr>
          <p:nvPr/>
        </p:nvSpPr>
        <p:spPr bwMode="auto">
          <a:xfrm>
            <a:off x="1752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39" name="Rectangle 168"/>
          <p:cNvSpPr>
            <a:spLocks noChangeArrowheads="1"/>
          </p:cNvSpPr>
          <p:nvPr/>
        </p:nvSpPr>
        <p:spPr bwMode="auto">
          <a:xfrm>
            <a:off x="1752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0" name="Rectangle 169"/>
          <p:cNvSpPr>
            <a:spLocks noChangeArrowheads="1"/>
          </p:cNvSpPr>
          <p:nvPr/>
        </p:nvSpPr>
        <p:spPr bwMode="auto">
          <a:xfrm>
            <a:off x="175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1" name="Rectangle 170"/>
          <p:cNvSpPr>
            <a:spLocks noChangeArrowheads="1"/>
          </p:cNvSpPr>
          <p:nvPr/>
        </p:nvSpPr>
        <p:spPr bwMode="auto">
          <a:xfrm>
            <a:off x="175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2" name="Rectangle 171"/>
          <p:cNvSpPr>
            <a:spLocks noChangeArrowheads="1"/>
          </p:cNvSpPr>
          <p:nvPr/>
        </p:nvSpPr>
        <p:spPr bwMode="auto">
          <a:xfrm>
            <a:off x="175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3" name="Rectangle 172"/>
          <p:cNvSpPr>
            <a:spLocks noChangeArrowheads="1"/>
          </p:cNvSpPr>
          <p:nvPr/>
        </p:nvSpPr>
        <p:spPr bwMode="auto">
          <a:xfrm>
            <a:off x="175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4" name="Rectangle 173"/>
          <p:cNvSpPr>
            <a:spLocks noChangeArrowheads="1"/>
          </p:cNvSpPr>
          <p:nvPr/>
        </p:nvSpPr>
        <p:spPr bwMode="auto">
          <a:xfrm>
            <a:off x="175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5" name="Rectangle 174"/>
          <p:cNvSpPr>
            <a:spLocks noChangeArrowheads="1"/>
          </p:cNvSpPr>
          <p:nvPr/>
        </p:nvSpPr>
        <p:spPr bwMode="auto">
          <a:xfrm>
            <a:off x="175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6" name="Rectangle 175"/>
          <p:cNvSpPr>
            <a:spLocks noChangeArrowheads="1"/>
          </p:cNvSpPr>
          <p:nvPr/>
        </p:nvSpPr>
        <p:spPr bwMode="auto">
          <a:xfrm>
            <a:off x="175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7" name="Rectangle 176"/>
          <p:cNvSpPr>
            <a:spLocks noChangeArrowheads="1"/>
          </p:cNvSpPr>
          <p:nvPr/>
        </p:nvSpPr>
        <p:spPr bwMode="auto">
          <a:xfrm>
            <a:off x="175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8" name="Rectangle 177"/>
          <p:cNvSpPr>
            <a:spLocks noChangeArrowheads="1"/>
          </p:cNvSpPr>
          <p:nvPr/>
        </p:nvSpPr>
        <p:spPr bwMode="auto">
          <a:xfrm>
            <a:off x="175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49" name="Rectangle 178"/>
          <p:cNvSpPr>
            <a:spLocks noChangeArrowheads="1"/>
          </p:cNvSpPr>
          <p:nvPr/>
        </p:nvSpPr>
        <p:spPr bwMode="auto">
          <a:xfrm>
            <a:off x="175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0" name="Rectangle 179"/>
          <p:cNvSpPr>
            <a:spLocks noChangeArrowheads="1"/>
          </p:cNvSpPr>
          <p:nvPr/>
        </p:nvSpPr>
        <p:spPr bwMode="auto">
          <a:xfrm>
            <a:off x="213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1" name="Rectangle 180"/>
          <p:cNvSpPr>
            <a:spLocks noChangeArrowheads="1"/>
          </p:cNvSpPr>
          <p:nvPr/>
        </p:nvSpPr>
        <p:spPr bwMode="auto">
          <a:xfrm>
            <a:off x="2133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2" name="Rectangle 181"/>
          <p:cNvSpPr>
            <a:spLocks noChangeArrowheads="1"/>
          </p:cNvSpPr>
          <p:nvPr/>
        </p:nvSpPr>
        <p:spPr bwMode="auto">
          <a:xfrm>
            <a:off x="2133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3" name="Rectangle 182"/>
          <p:cNvSpPr>
            <a:spLocks noChangeArrowheads="1"/>
          </p:cNvSpPr>
          <p:nvPr/>
        </p:nvSpPr>
        <p:spPr bwMode="auto">
          <a:xfrm>
            <a:off x="213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4" name="Rectangle 183"/>
          <p:cNvSpPr>
            <a:spLocks noChangeArrowheads="1"/>
          </p:cNvSpPr>
          <p:nvPr/>
        </p:nvSpPr>
        <p:spPr bwMode="auto">
          <a:xfrm>
            <a:off x="213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5" name="Rectangle 184"/>
          <p:cNvSpPr>
            <a:spLocks noChangeArrowheads="1"/>
          </p:cNvSpPr>
          <p:nvPr/>
        </p:nvSpPr>
        <p:spPr bwMode="auto">
          <a:xfrm>
            <a:off x="213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6" name="Rectangle 185"/>
          <p:cNvSpPr>
            <a:spLocks noChangeArrowheads="1"/>
          </p:cNvSpPr>
          <p:nvPr/>
        </p:nvSpPr>
        <p:spPr bwMode="auto">
          <a:xfrm>
            <a:off x="213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7" name="Rectangle 186"/>
          <p:cNvSpPr>
            <a:spLocks noChangeArrowheads="1"/>
          </p:cNvSpPr>
          <p:nvPr/>
        </p:nvSpPr>
        <p:spPr bwMode="auto">
          <a:xfrm>
            <a:off x="213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8" name="Rectangle 187"/>
          <p:cNvSpPr>
            <a:spLocks noChangeArrowheads="1"/>
          </p:cNvSpPr>
          <p:nvPr/>
        </p:nvSpPr>
        <p:spPr bwMode="auto">
          <a:xfrm>
            <a:off x="213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59" name="Rectangle 188"/>
          <p:cNvSpPr>
            <a:spLocks noChangeArrowheads="1"/>
          </p:cNvSpPr>
          <p:nvPr/>
        </p:nvSpPr>
        <p:spPr bwMode="auto">
          <a:xfrm>
            <a:off x="213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0" name="Rectangle 189"/>
          <p:cNvSpPr>
            <a:spLocks noChangeArrowheads="1"/>
          </p:cNvSpPr>
          <p:nvPr/>
        </p:nvSpPr>
        <p:spPr bwMode="auto">
          <a:xfrm>
            <a:off x="213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1" name="Rectangle 190"/>
          <p:cNvSpPr>
            <a:spLocks noChangeArrowheads="1"/>
          </p:cNvSpPr>
          <p:nvPr/>
        </p:nvSpPr>
        <p:spPr bwMode="auto">
          <a:xfrm>
            <a:off x="213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2" name="Rectangle 191"/>
          <p:cNvSpPr>
            <a:spLocks noChangeArrowheads="1"/>
          </p:cNvSpPr>
          <p:nvPr/>
        </p:nvSpPr>
        <p:spPr bwMode="auto">
          <a:xfrm>
            <a:off x="213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3" name="Rectangle 192"/>
          <p:cNvSpPr>
            <a:spLocks noChangeArrowheads="1"/>
          </p:cNvSpPr>
          <p:nvPr/>
        </p:nvSpPr>
        <p:spPr bwMode="auto">
          <a:xfrm>
            <a:off x="213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4" name="Rectangle 193"/>
          <p:cNvSpPr>
            <a:spLocks noChangeArrowheads="1"/>
          </p:cNvSpPr>
          <p:nvPr/>
        </p:nvSpPr>
        <p:spPr bwMode="auto">
          <a:xfrm>
            <a:off x="213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5" name="Rectangle 194"/>
          <p:cNvSpPr>
            <a:spLocks noChangeArrowheads="1"/>
          </p:cNvSpPr>
          <p:nvPr/>
        </p:nvSpPr>
        <p:spPr bwMode="auto">
          <a:xfrm>
            <a:off x="213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6" name="Rectangle 195"/>
          <p:cNvSpPr>
            <a:spLocks noChangeArrowheads="1"/>
          </p:cNvSpPr>
          <p:nvPr/>
        </p:nvSpPr>
        <p:spPr bwMode="auto">
          <a:xfrm>
            <a:off x="251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7" name="Rectangle 196"/>
          <p:cNvSpPr>
            <a:spLocks noChangeArrowheads="1"/>
          </p:cNvSpPr>
          <p:nvPr/>
        </p:nvSpPr>
        <p:spPr bwMode="auto">
          <a:xfrm>
            <a:off x="2514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8" name="Rectangle 197"/>
          <p:cNvSpPr>
            <a:spLocks noChangeArrowheads="1"/>
          </p:cNvSpPr>
          <p:nvPr/>
        </p:nvSpPr>
        <p:spPr bwMode="auto">
          <a:xfrm>
            <a:off x="2514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69" name="Rectangle 198"/>
          <p:cNvSpPr>
            <a:spLocks noChangeArrowheads="1"/>
          </p:cNvSpPr>
          <p:nvPr/>
        </p:nvSpPr>
        <p:spPr bwMode="auto">
          <a:xfrm>
            <a:off x="251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0" name="Rectangle 199"/>
          <p:cNvSpPr>
            <a:spLocks noChangeArrowheads="1"/>
          </p:cNvSpPr>
          <p:nvPr/>
        </p:nvSpPr>
        <p:spPr bwMode="auto">
          <a:xfrm>
            <a:off x="2514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1" name="Rectangle 200"/>
          <p:cNvSpPr>
            <a:spLocks noChangeArrowheads="1"/>
          </p:cNvSpPr>
          <p:nvPr/>
        </p:nvSpPr>
        <p:spPr bwMode="auto">
          <a:xfrm>
            <a:off x="2514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2" name="Rectangle 201"/>
          <p:cNvSpPr>
            <a:spLocks noChangeArrowheads="1"/>
          </p:cNvSpPr>
          <p:nvPr/>
        </p:nvSpPr>
        <p:spPr bwMode="auto">
          <a:xfrm>
            <a:off x="251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3" name="Rectangle 202"/>
          <p:cNvSpPr>
            <a:spLocks noChangeArrowheads="1"/>
          </p:cNvSpPr>
          <p:nvPr/>
        </p:nvSpPr>
        <p:spPr bwMode="auto">
          <a:xfrm>
            <a:off x="251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4" name="Rectangle 203"/>
          <p:cNvSpPr>
            <a:spLocks noChangeArrowheads="1"/>
          </p:cNvSpPr>
          <p:nvPr/>
        </p:nvSpPr>
        <p:spPr bwMode="auto">
          <a:xfrm>
            <a:off x="251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5" name="Rectangle 204"/>
          <p:cNvSpPr>
            <a:spLocks noChangeArrowheads="1"/>
          </p:cNvSpPr>
          <p:nvPr/>
        </p:nvSpPr>
        <p:spPr bwMode="auto">
          <a:xfrm>
            <a:off x="251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6" name="Rectangle 205"/>
          <p:cNvSpPr>
            <a:spLocks noChangeArrowheads="1"/>
          </p:cNvSpPr>
          <p:nvPr/>
        </p:nvSpPr>
        <p:spPr bwMode="auto">
          <a:xfrm>
            <a:off x="251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7" name="Rectangle 206"/>
          <p:cNvSpPr>
            <a:spLocks noChangeArrowheads="1"/>
          </p:cNvSpPr>
          <p:nvPr/>
        </p:nvSpPr>
        <p:spPr bwMode="auto">
          <a:xfrm>
            <a:off x="251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8" name="Rectangle 207"/>
          <p:cNvSpPr>
            <a:spLocks noChangeArrowheads="1"/>
          </p:cNvSpPr>
          <p:nvPr/>
        </p:nvSpPr>
        <p:spPr bwMode="auto">
          <a:xfrm>
            <a:off x="251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79" name="Rectangle 208"/>
          <p:cNvSpPr>
            <a:spLocks noChangeArrowheads="1"/>
          </p:cNvSpPr>
          <p:nvPr/>
        </p:nvSpPr>
        <p:spPr bwMode="auto">
          <a:xfrm>
            <a:off x="251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0" name="Rectangle 209"/>
          <p:cNvSpPr>
            <a:spLocks noChangeArrowheads="1"/>
          </p:cNvSpPr>
          <p:nvPr/>
        </p:nvSpPr>
        <p:spPr bwMode="auto">
          <a:xfrm>
            <a:off x="251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1" name="Rectangle 210"/>
          <p:cNvSpPr>
            <a:spLocks noChangeArrowheads="1"/>
          </p:cNvSpPr>
          <p:nvPr/>
        </p:nvSpPr>
        <p:spPr bwMode="auto">
          <a:xfrm>
            <a:off x="251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2" name="Rectangle 211"/>
          <p:cNvSpPr>
            <a:spLocks noChangeArrowheads="1"/>
          </p:cNvSpPr>
          <p:nvPr/>
        </p:nvSpPr>
        <p:spPr bwMode="auto">
          <a:xfrm>
            <a:off x="289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3" name="Rectangle 212"/>
          <p:cNvSpPr>
            <a:spLocks noChangeArrowheads="1"/>
          </p:cNvSpPr>
          <p:nvPr/>
        </p:nvSpPr>
        <p:spPr bwMode="auto">
          <a:xfrm>
            <a:off x="2895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4" name="Rectangle 213"/>
          <p:cNvSpPr>
            <a:spLocks noChangeArrowheads="1"/>
          </p:cNvSpPr>
          <p:nvPr/>
        </p:nvSpPr>
        <p:spPr bwMode="auto">
          <a:xfrm>
            <a:off x="2895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5" name="Rectangle 214"/>
          <p:cNvSpPr>
            <a:spLocks noChangeArrowheads="1"/>
          </p:cNvSpPr>
          <p:nvPr/>
        </p:nvSpPr>
        <p:spPr bwMode="auto">
          <a:xfrm>
            <a:off x="289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6" name="Rectangle 215"/>
          <p:cNvSpPr>
            <a:spLocks noChangeArrowheads="1"/>
          </p:cNvSpPr>
          <p:nvPr/>
        </p:nvSpPr>
        <p:spPr bwMode="auto">
          <a:xfrm>
            <a:off x="289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7" name="Rectangle 216"/>
          <p:cNvSpPr>
            <a:spLocks noChangeArrowheads="1"/>
          </p:cNvSpPr>
          <p:nvPr/>
        </p:nvSpPr>
        <p:spPr bwMode="auto">
          <a:xfrm>
            <a:off x="289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8" name="Rectangle 217"/>
          <p:cNvSpPr>
            <a:spLocks noChangeArrowheads="1"/>
          </p:cNvSpPr>
          <p:nvPr/>
        </p:nvSpPr>
        <p:spPr bwMode="auto">
          <a:xfrm>
            <a:off x="289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89" name="Rectangle 218"/>
          <p:cNvSpPr>
            <a:spLocks noChangeArrowheads="1"/>
          </p:cNvSpPr>
          <p:nvPr/>
        </p:nvSpPr>
        <p:spPr bwMode="auto">
          <a:xfrm>
            <a:off x="289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0" name="Rectangle 219"/>
          <p:cNvSpPr>
            <a:spLocks noChangeArrowheads="1"/>
          </p:cNvSpPr>
          <p:nvPr/>
        </p:nvSpPr>
        <p:spPr bwMode="auto">
          <a:xfrm>
            <a:off x="289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1" name="Rectangle 220"/>
          <p:cNvSpPr>
            <a:spLocks noChangeArrowheads="1"/>
          </p:cNvSpPr>
          <p:nvPr/>
        </p:nvSpPr>
        <p:spPr bwMode="auto">
          <a:xfrm>
            <a:off x="289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2" name="Rectangle 221"/>
          <p:cNvSpPr>
            <a:spLocks noChangeArrowheads="1"/>
          </p:cNvSpPr>
          <p:nvPr/>
        </p:nvSpPr>
        <p:spPr bwMode="auto">
          <a:xfrm>
            <a:off x="289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3" name="Rectangle 222"/>
          <p:cNvSpPr>
            <a:spLocks noChangeArrowheads="1"/>
          </p:cNvSpPr>
          <p:nvPr/>
        </p:nvSpPr>
        <p:spPr bwMode="auto">
          <a:xfrm>
            <a:off x="289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4" name="Rectangle 223"/>
          <p:cNvSpPr>
            <a:spLocks noChangeArrowheads="1"/>
          </p:cNvSpPr>
          <p:nvPr/>
        </p:nvSpPr>
        <p:spPr bwMode="auto">
          <a:xfrm>
            <a:off x="289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5" name="Rectangle 224"/>
          <p:cNvSpPr>
            <a:spLocks noChangeArrowheads="1"/>
          </p:cNvSpPr>
          <p:nvPr/>
        </p:nvSpPr>
        <p:spPr bwMode="auto">
          <a:xfrm>
            <a:off x="289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6" name="Rectangle 225"/>
          <p:cNvSpPr>
            <a:spLocks noChangeArrowheads="1"/>
          </p:cNvSpPr>
          <p:nvPr/>
        </p:nvSpPr>
        <p:spPr bwMode="auto">
          <a:xfrm>
            <a:off x="289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7" name="Rectangle 226"/>
          <p:cNvSpPr>
            <a:spLocks noChangeArrowheads="1"/>
          </p:cNvSpPr>
          <p:nvPr/>
        </p:nvSpPr>
        <p:spPr bwMode="auto">
          <a:xfrm>
            <a:off x="289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8" name="Rectangle 227"/>
          <p:cNvSpPr>
            <a:spLocks noChangeArrowheads="1"/>
          </p:cNvSpPr>
          <p:nvPr/>
        </p:nvSpPr>
        <p:spPr bwMode="auto">
          <a:xfrm>
            <a:off x="327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299" name="Rectangle 228"/>
          <p:cNvSpPr>
            <a:spLocks noChangeArrowheads="1"/>
          </p:cNvSpPr>
          <p:nvPr/>
        </p:nvSpPr>
        <p:spPr bwMode="auto">
          <a:xfrm>
            <a:off x="327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0" name="Rectangle 229"/>
          <p:cNvSpPr>
            <a:spLocks noChangeArrowheads="1"/>
          </p:cNvSpPr>
          <p:nvPr/>
        </p:nvSpPr>
        <p:spPr bwMode="auto">
          <a:xfrm>
            <a:off x="327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1" name="Rectangle 230"/>
          <p:cNvSpPr>
            <a:spLocks noChangeArrowheads="1"/>
          </p:cNvSpPr>
          <p:nvPr/>
        </p:nvSpPr>
        <p:spPr bwMode="auto">
          <a:xfrm>
            <a:off x="327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2" name="Rectangle 231"/>
          <p:cNvSpPr>
            <a:spLocks noChangeArrowheads="1"/>
          </p:cNvSpPr>
          <p:nvPr/>
        </p:nvSpPr>
        <p:spPr bwMode="auto">
          <a:xfrm>
            <a:off x="3276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3" name="Rectangle 232"/>
          <p:cNvSpPr>
            <a:spLocks noChangeArrowheads="1"/>
          </p:cNvSpPr>
          <p:nvPr/>
        </p:nvSpPr>
        <p:spPr bwMode="auto">
          <a:xfrm>
            <a:off x="3276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4" name="Rectangle 233"/>
          <p:cNvSpPr>
            <a:spLocks noChangeArrowheads="1"/>
          </p:cNvSpPr>
          <p:nvPr/>
        </p:nvSpPr>
        <p:spPr bwMode="auto">
          <a:xfrm>
            <a:off x="327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5" name="Rectangle 234"/>
          <p:cNvSpPr>
            <a:spLocks noChangeArrowheads="1"/>
          </p:cNvSpPr>
          <p:nvPr/>
        </p:nvSpPr>
        <p:spPr bwMode="auto">
          <a:xfrm>
            <a:off x="327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6" name="Rectangle 235"/>
          <p:cNvSpPr>
            <a:spLocks noChangeArrowheads="1"/>
          </p:cNvSpPr>
          <p:nvPr/>
        </p:nvSpPr>
        <p:spPr bwMode="auto">
          <a:xfrm>
            <a:off x="327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7" name="Rectangle 236"/>
          <p:cNvSpPr>
            <a:spLocks noChangeArrowheads="1"/>
          </p:cNvSpPr>
          <p:nvPr/>
        </p:nvSpPr>
        <p:spPr bwMode="auto">
          <a:xfrm>
            <a:off x="327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8" name="Rectangle 237"/>
          <p:cNvSpPr>
            <a:spLocks noChangeArrowheads="1"/>
          </p:cNvSpPr>
          <p:nvPr/>
        </p:nvSpPr>
        <p:spPr bwMode="auto">
          <a:xfrm>
            <a:off x="327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09" name="Rectangle 238"/>
          <p:cNvSpPr>
            <a:spLocks noChangeArrowheads="1"/>
          </p:cNvSpPr>
          <p:nvPr/>
        </p:nvSpPr>
        <p:spPr bwMode="auto">
          <a:xfrm>
            <a:off x="327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0" name="Rectangle 239"/>
          <p:cNvSpPr>
            <a:spLocks noChangeArrowheads="1"/>
          </p:cNvSpPr>
          <p:nvPr/>
        </p:nvSpPr>
        <p:spPr bwMode="auto">
          <a:xfrm>
            <a:off x="327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1" name="Rectangle 240"/>
          <p:cNvSpPr>
            <a:spLocks noChangeArrowheads="1"/>
          </p:cNvSpPr>
          <p:nvPr/>
        </p:nvSpPr>
        <p:spPr bwMode="auto">
          <a:xfrm>
            <a:off x="327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2" name="Rectangle 241"/>
          <p:cNvSpPr>
            <a:spLocks noChangeArrowheads="1"/>
          </p:cNvSpPr>
          <p:nvPr/>
        </p:nvSpPr>
        <p:spPr bwMode="auto">
          <a:xfrm>
            <a:off x="327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3" name="Rectangle 242"/>
          <p:cNvSpPr>
            <a:spLocks noChangeArrowheads="1"/>
          </p:cNvSpPr>
          <p:nvPr/>
        </p:nvSpPr>
        <p:spPr bwMode="auto">
          <a:xfrm>
            <a:off x="327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4" name="Rectangle 243"/>
          <p:cNvSpPr>
            <a:spLocks noChangeArrowheads="1"/>
          </p:cNvSpPr>
          <p:nvPr/>
        </p:nvSpPr>
        <p:spPr bwMode="auto">
          <a:xfrm>
            <a:off x="365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5" name="Rectangle 244"/>
          <p:cNvSpPr>
            <a:spLocks noChangeArrowheads="1"/>
          </p:cNvSpPr>
          <p:nvPr/>
        </p:nvSpPr>
        <p:spPr bwMode="auto">
          <a:xfrm>
            <a:off x="365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6" name="Rectangle 245"/>
          <p:cNvSpPr>
            <a:spLocks noChangeArrowheads="1"/>
          </p:cNvSpPr>
          <p:nvPr/>
        </p:nvSpPr>
        <p:spPr bwMode="auto">
          <a:xfrm>
            <a:off x="365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7" name="Rectangle 246"/>
          <p:cNvSpPr>
            <a:spLocks noChangeArrowheads="1"/>
          </p:cNvSpPr>
          <p:nvPr/>
        </p:nvSpPr>
        <p:spPr bwMode="auto">
          <a:xfrm>
            <a:off x="365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8" name="Rectangle 247"/>
          <p:cNvSpPr>
            <a:spLocks noChangeArrowheads="1"/>
          </p:cNvSpPr>
          <p:nvPr/>
        </p:nvSpPr>
        <p:spPr bwMode="auto">
          <a:xfrm>
            <a:off x="3657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19" name="Rectangle 248"/>
          <p:cNvSpPr>
            <a:spLocks noChangeArrowheads="1"/>
          </p:cNvSpPr>
          <p:nvPr/>
        </p:nvSpPr>
        <p:spPr bwMode="auto">
          <a:xfrm>
            <a:off x="365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0" name="Rectangle 249"/>
          <p:cNvSpPr>
            <a:spLocks noChangeArrowheads="1"/>
          </p:cNvSpPr>
          <p:nvPr/>
        </p:nvSpPr>
        <p:spPr bwMode="auto">
          <a:xfrm>
            <a:off x="365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1" name="Rectangle 250"/>
          <p:cNvSpPr>
            <a:spLocks noChangeArrowheads="1"/>
          </p:cNvSpPr>
          <p:nvPr/>
        </p:nvSpPr>
        <p:spPr bwMode="auto">
          <a:xfrm>
            <a:off x="365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2" name="Rectangle 251"/>
          <p:cNvSpPr>
            <a:spLocks noChangeArrowheads="1"/>
          </p:cNvSpPr>
          <p:nvPr/>
        </p:nvSpPr>
        <p:spPr bwMode="auto">
          <a:xfrm>
            <a:off x="365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3" name="Rectangle 252"/>
          <p:cNvSpPr>
            <a:spLocks noChangeArrowheads="1"/>
          </p:cNvSpPr>
          <p:nvPr/>
        </p:nvSpPr>
        <p:spPr bwMode="auto">
          <a:xfrm>
            <a:off x="365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4" name="Rectangle 253"/>
          <p:cNvSpPr>
            <a:spLocks noChangeArrowheads="1"/>
          </p:cNvSpPr>
          <p:nvPr/>
        </p:nvSpPr>
        <p:spPr bwMode="auto">
          <a:xfrm>
            <a:off x="365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5" name="Rectangle 254"/>
          <p:cNvSpPr>
            <a:spLocks noChangeArrowheads="1"/>
          </p:cNvSpPr>
          <p:nvPr/>
        </p:nvSpPr>
        <p:spPr bwMode="auto">
          <a:xfrm>
            <a:off x="365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6" name="Rectangle 255"/>
          <p:cNvSpPr>
            <a:spLocks noChangeArrowheads="1"/>
          </p:cNvSpPr>
          <p:nvPr/>
        </p:nvSpPr>
        <p:spPr bwMode="auto">
          <a:xfrm>
            <a:off x="365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7" name="Rectangle 256"/>
          <p:cNvSpPr>
            <a:spLocks noChangeArrowheads="1"/>
          </p:cNvSpPr>
          <p:nvPr/>
        </p:nvSpPr>
        <p:spPr bwMode="auto">
          <a:xfrm>
            <a:off x="365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8" name="Rectangle 257"/>
          <p:cNvSpPr>
            <a:spLocks noChangeArrowheads="1"/>
          </p:cNvSpPr>
          <p:nvPr/>
        </p:nvSpPr>
        <p:spPr bwMode="auto">
          <a:xfrm>
            <a:off x="365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29" name="Rectangle 258"/>
          <p:cNvSpPr>
            <a:spLocks noChangeArrowheads="1"/>
          </p:cNvSpPr>
          <p:nvPr/>
        </p:nvSpPr>
        <p:spPr bwMode="auto">
          <a:xfrm>
            <a:off x="365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0" name="Rectangle 259"/>
          <p:cNvSpPr>
            <a:spLocks noChangeArrowheads="1"/>
          </p:cNvSpPr>
          <p:nvPr/>
        </p:nvSpPr>
        <p:spPr bwMode="auto">
          <a:xfrm>
            <a:off x="403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1" name="Rectangle 260"/>
          <p:cNvSpPr>
            <a:spLocks noChangeArrowheads="1"/>
          </p:cNvSpPr>
          <p:nvPr/>
        </p:nvSpPr>
        <p:spPr bwMode="auto">
          <a:xfrm>
            <a:off x="4038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2" name="Rectangle 261"/>
          <p:cNvSpPr>
            <a:spLocks noChangeArrowheads="1"/>
          </p:cNvSpPr>
          <p:nvPr/>
        </p:nvSpPr>
        <p:spPr bwMode="auto">
          <a:xfrm>
            <a:off x="4038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3" name="Rectangle 262"/>
          <p:cNvSpPr>
            <a:spLocks noChangeArrowheads="1"/>
          </p:cNvSpPr>
          <p:nvPr/>
        </p:nvSpPr>
        <p:spPr bwMode="auto">
          <a:xfrm>
            <a:off x="403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4" name="Rectangle 263"/>
          <p:cNvSpPr>
            <a:spLocks noChangeArrowheads="1"/>
          </p:cNvSpPr>
          <p:nvPr/>
        </p:nvSpPr>
        <p:spPr bwMode="auto">
          <a:xfrm>
            <a:off x="4038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5" name="Rectangle 264"/>
          <p:cNvSpPr>
            <a:spLocks noChangeArrowheads="1"/>
          </p:cNvSpPr>
          <p:nvPr/>
        </p:nvSpPr>
        <p:spPr bwMode="auto">
          <a:xfrm>
            <a:off x="4038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6" name="Rectangle 265"/>
          <p:cNvSpPr>
            <a:spLocks noChangeArrowheads="1"/>
          </p:cNvSpPr>
          <p:nvPr/>
        </p:nvSpPr>
        <p:spPr bwMode="auto">
          <a:xfrm>
            <a:off x="403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7" name="Rectangle 266"/>
          <p:cNvSpPr>
            <a:spLocks noChangeArrowheads="1"/>
          </p:cNvSpPr>
          <p:nvPr/>
        </p:nvSpPr>
        <p:spPr bwMode="auto">
          <a:xfrm>
            <a:off x="403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8" name="Rectangle 267"/>
          <p:cNvSpPr>
            <a:spLocks noChangeArrowheads="1"/>
          </p:cNvSpPr>
          <p:nvPr/>
        </p:nvSpPr>
        <p:spPr bwMode="auto">
          <a:xfrm>
            <a:off x="403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39" name="Rectangle 268"/>
          <p:cNvSpPr>
            <a:spLocks noChangeArrowheads="1"/>
          </p:cNvSpPr>
          <p:nvPr/>
        </p:nvSpPr>
        <p:spPr bwMode="auto">
          <a:xfrm>
            <a:off x="403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0" name="Rectangle 269"/>
          <p:cNvSpPr>
            <a:spLocks noChangeArrowheads="1"/>
          </p:cNvSpPr>
          <p:nvPr/>
        </p:nvSpPr>
        <p:spPr bwMode="auto">
          <a:xfrm>
            <a:off x="403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1" name="Rectangle 270"/>
          <p:cNvSpPr>
            <a:spLocks noChangeArrowheads="1"/>
          </p:cNvSpPr>
          <p:nvPr/>
        </p:nvSpPr>
        <p:spPr bwMode="auto">
          <a:xfrm>
            <a:off x="403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2" name="Rectangle 271"/>
          <p:cNvSpPr>
            <a:spLocks noChangeArrowheads="1"/>
          </p:cNvSpPr>
          <p:nvPr/>
        </p:nvSpPr>
        <p:spPr bwMode="auto">
          <a:xfrm>
            <a:off x="403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3" name="Rectangle 272"/>
          <p:cNvSpPr>
            <a:spLocks noChangeArrowheads="1"/>
          </p:cNvSpPr>
          <p:nvPr/>
        </p:nvSpPr>
        <p:spPr bwMode="auto">
          <a:xfrm>
            <a:off x="403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4" name="Rectangle 273"/>
          <p:cNvSpPr>
            <a:spLocks noChangeArrowheads="1"/>
          </p:cNvSpPr>
          <p:nvPr/>
        </p:nvSpPr>
        <p:spPr bwMode="auto">
          <a:xfrm>
            <a:off x="403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5" name="Rectangle 274"/>
          <p:cNvSpPr>
            <a:spLocks noChangeArrowheads="1"/>
          </p:cNvSpPr>
          <p:nvPr/>
        </p:nvSpPr>
        <p:spPr bwMode="auto">
          <a:xfrm>
            <a:off x="403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6" name="Rectangle 275"/>
          <p:cNvSpPr>
            <a:spLocks noChangeArrowheads="1"/>
          </p:cNvSpPr>
          <p:nvPr/>
        </p:nvSpPr>
        <p:spPr bwMode="auto">
          <a:xfrm>
            <a:off x="441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7" name="Rectangle 276"/>
          <p:cNvSpPr>
            <a:spLocks noChangeArrowheads="1"/>
          </p:cNvSpPr>
          <p:nvPr/>
        </p:nvSpPr>
        <p:spPr bwMode="auto">
          <a:xfrm>
            <a:off x="4419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8" name="Rectangle 277"/>
          <p:cNvSpPr>
            <a:spLocks noChangeArrowheads="1"/>
          </p:cNvSpPr>
          <p:nvPr/>
        </p:nvSpPr>
        <p:spPr bwMode="auto">
          <a:xfrm>
            <a:off x="4419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49" name="Rectangle 278"/>
          <p:cNvSpPr>
            <a:spLocks noChangeArrowheads="1"/>
          </p:cNvSpPr>
          <p:nvPr/>
        </p:nvSpPr>
        <p:spPr bwMode="auto">
          <a:xfrm>
            <a:off x="441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0" name="Rectangle 279"/>
          <p:cNvSpPr>
            <a:spLocks noChangeArrowheads="1"/>
          </p:cNvSpPr>
          <p:nvPr/>
        </p:nvSpPr>
        <p:spPr bwMode="auto">
          <a:xfrm>
            <a:off x="441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1" name="Rectangle 280"/>
          <p:cNvSpPr>
            <a:spLocks noChangeArrowheads="1"/>
          </p:cNvSpPr>
          <p:nvPr/>
        </p:nvSpPr>
        <p:spPr bwMode="auto">
          <a:xfrm>
            <a:off x="441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2" name="Rectangle 281"/>
          <p:cNvSpPr>
            <a:spLocks noChangeArrowheads="1"/>
          </p:cNvSpPr>
          <p:nvPr/>
        </p:nvSpPr>
        <p:spPr bwMode="auto">
          <a:xfrm>
            <a:off x="441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3" name="Rectangle 282"/>
          <p:cNvSpPr>
            <a:spLocks noChangeArrowheads="1"/>
          </p:cNvSpPr>
          <p:nvPr/>
        </p:nvSpPr>
        <p:spPr bwMode="auto">
          <a:xfrm>
            <a:off x="441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4" name="Rectangle 283"/>
          <p:cNvSpPr>
            <a:spLocks noChangeArrowheads="1"/>
          </p:cNvSpPr>
          <p:nvPr/>
        </p:nvSpPr>
        <p:spPr bwMode="auto">
          <a:xfrm>
            <a:off x="441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5" name="Rectangle 284"/>
          <p:cNvSpPr>
            <a:spLocks noChangeArrowheads="1"/>
          </p:cNvSpPr>
          <p:nvPr/>
        </p:nvSpPr>
        <p:spPr bwMode="auto">
          <a:xfrm>
            <a:off x="441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6" name="Rectangle 285"/>
          <p:cNvSpPr>
            <a:spLocks noChangeArrowheads="1"/>
          </p:cNvSpPr>
          <p:nvPr/>
        </p:nvSpPr>
        <p:spPr bwMode="auto">
          <a:xfrm>
            <a:off x="441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7" name="Rectangle 286"/>
          <p:cNvSpPr>
            <a:spLocks noChangeArrowheads="1"/>
          </p:cNvSpPr>
          <p:nvPr/>
        </p:nvSpPr>
        <p:spPr bwMode="auto">
          <a:xfrm>
            <a:off x="441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8" name="Rectangle 287"/>
          <p:cNvSpPr>
            <a:spLocks noChangeArrowheads="1"/>
          </p:cNvSpPr>
          <p:nvPr/>
        </p:nvSpPr>
        <p:spPr bwMode="auto">
          <a:xfrm>
            <a:off x="441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59" name="Rectangle 288"/>
          <p:cNvSpPr>
            <a:spLocks noChangeArrowheads="1"/>
          </p:cNvSpPr>
          <p:nvPr/>
        </p:nvSpPr>
        <p:spPr bwMode="auto">
          <a:xfrm>
            <a:off x="441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0" name="Rectangle 289"/>
          <p:cNvSpPr>
            <a:spLocks noChangeArrowheads="1"/>
          </p:cNvSpPr>
          <p:nvPr/>
        </p:nvSpPr>
        <p:spPr bwMode="auto">
          <a:xfrm>
            <a:off x="441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1" name="Rectangle 290"/>
          <p:cNvSpPr>
            <a:spLocks noChangeArrowheads="1"/>
          </p:cNvSpPr>
          <p:nvPr/>
        </p:nvSpPr>
        <p:spPr bwMode="auto">
          <a:xfrm>
            <a:off x="441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2" name="Rectangle 291"/>
          <p:cNvSpPr>
            <a:spLocks noChangeArrowheads="1"/>
          </p:cNvSpPr>
          <p:nvPr/>
        </p:nvSpPr>
        <p:spPr bwMode="auto">
          <a:xfrm>
            <a:off x="480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3" name="Rectangle 292"/>
          <p:cNvSpPr>
            <a:spLocks noChangeArrowheads="1"/>
          </p:cNvSpPr>
          <p:nvPr/>
        </p:nvSpPr>
        <p:spPr bwMode="auto">
          <a:xfrm>
            <a:off x="48006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4" name="Rectangle 293"/>
          <p:cNvSpPr>
            <a:spLocks noChangeArrowheads="1"/>
          </p:cNvSpPr>
          <p:nvPr/>
        </p:nvSpPr>
        <p:spPr bwMode="auto">
          <a:xfrm>
            <a:off x="48006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5" name="Rectangle 294"/>
          <p:cNvSpPr>
            <a:spLocks noChangeArrowheads="1"/>
          </p:cNvSpPr>
          <p:nvPr/>
        </p:nvSpPr>
        <p:spPr bwMode="auto">
          <a:xfrm>
            <a:off x="480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6" name="Rectangle 295"/>
          <p:cNvSpPr>
            <a:spLocks noChangeArrowheads="1"/>
          </p:cNvSpPr>
          <p:nvPr/>
        </p:nvSpPr>
        <p:spPr bwMode="auto">
          <a:xfrm>
            <a:off x="4800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7" name="Rectangle 296"/>
          <p:cNvSpPr>
            <a:spLocks noChangeArrowheads="1"/>
          </p:cNvSpPr>
          <p:nvPr/>
        </p:nvSpPr>
        <p:spPr bwMode="auto">
          <a:xfrm>
            <a:off x="4800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8" name="Rectangle 297"/>
          <p:cNvSpPr>
            <a:spLocks noChangeArrowheads="1"/>
          </p:cNvSpPr>
          <p:nvPr/>
        </p:nvSpPr>
        <p:spPr bwMode="auto">
          <a:xfrm>
            <a:off x="480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69" name="Rectangle 298"/>
          <p:cNvSpPr>
            <a:spLocks noChangeArrowheads="1"/>
          </p:cNvSpPr>
          <p:nvPr/>
        </p:nvSpPr>
        <p:spPr bwMode="auto">
          <a:xfrm>
            <a:off x="480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0" name="Rectangle 299"/>
          <p:cNvSpPr>
            <a:spLocks noChangeArrowheads="1"/>
          </p:cNvSpPr>
          <p:nvPr/>
        </p:nvSpPr>
        <p:spPr bwMode="auto">
          <a:xfrm>
            <a:off x="480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1" name="Rectangle 300"/>
          <p:cNvSpPr>
            <a:spLocks noChangeArrowheads="1"/>
          </p:cNvSpPr>
          <p:nvPr/>
        </p:nvSpPr>
        <p:spPr bwMode="auto">
          <a:xfrm>
            <a:off x="480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2" name="Rectangle 301"/>
          <p:cNvSpPr>
            <a:spLocks noChangeArrowheads="1"/>
          </p:cNvSpPr>
          <p:nvPr/>
        </p:nvSpPr>
        <p:spPr bwMode="auto">
          <a:xfrm>
            <a:off x="480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3" name="Rectangle 302"/>
          <p:cNvSpPr>
            <a:spLocks noChangeArrowheads="1"/>
          </p:cNvSpPr>
          <p:nvPr/>
        </p:nvSpPr>
        <p:spPr bwMode="auto">
          <a:xfrm>
            <a:off x="480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4" name="Rectangle 303"/>
          <p:cNvSpPr>
            <a:spLocks noChangeArrowheads="1"/>
          </p:cNvSpPr>
          <p:nvPr/>
        </p:nvSpPr>
        <p:spPr bwMode="auto">
          <a:xfrm>
            <a:off x="480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5" name="Rectangle 304"/>
          <p:cNvSpPr>
            <a:spLocks noChangeArrowheads="1"/>
          </p:cNvSpPr>
          <p:nvPr/>
        </p:nvSpPr>
        <p:spPr bwMode="auto">
          <a:xfrm>
            <a:off x="480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6" name="Rectangle 305"/>
          <p:cNvSpPr>
            <a:spLocks noChangeArrowheads="1"/>
          </p:cNvSpPr>
          <p:nvPr/>
        </p:nvSpPr>
        <p:spPr bwMode="auto">
          <a:xfrm>
            <a:off x="480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7" name="Rectangle 306"/>
          <p:cNvSpPr>
            <a:spLocks noChangeArrowheads="1"/>
          </p:cNvSpPr>
          <p:nvPr/>
        </p:nvSpPr>
        <p:spPr bwMode="auto">
          <a:xfrm>
            <a:off x="480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8" name="Rectangle 307"/>
          <p:cNvSpPr>
            <a:spLocks noChangeArrowheads="1"/>
          </p:cNvSpPr>
          <p:nvPr/>
        </p:nvSpPr>
        <p:spPr bwMode="auto">
          <a:xfrm>
            <a:off x="518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79" name="Rectangle 308"/>
          <p:cNvSpPr>
            <a:spLocks noChangeArrowheads="1"/>
          </p:cNvSpPr>
          <p:nvPr/>
        </p:nvSpPr>
        <p:spPr bwMode="auto">
          <a:xfrm>
            <a:off x="5181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0" name="Rectangle 309"/>
          <p:cNvSpPr>
            <a:spLocks noChangeArrowheads="1"/>
          </p:cNvSpPr>
          <p:nvPr/>
        </p:nvSpPr>
        <p:spPr bwMode="auto">
          <a:xfrm>
            <a:off x="5181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1" name="Rectangle 310"/>
          <p:cNvSpPr>
            <a:spLocks noChangeArrowheads="1"/>
          </p:cNvSpPr>
          <p:nvPr/>
        </p:nvSpPr>
        <p:spPr bwMode="auto">
          <a:xfrm>
            <a:off x="518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2" name="Rectangle 311"/>
          <p:cNvSpPr>
            <a:spLocks noChangeArrowheads="1"/>
          </p:cNvSpPr>
          <p:nvPr/>
        </p:nvSpPr>
        <p:spPr bwMode="auto">
          <a:xfrm>
            <a:off x="5181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3" name="Rectangle 312"/>
          <p:cNvSpPr>
            <a:spLocks noChangeArrowheads="1"/>
          </p:cNvSpPr>
          <p:nvPr/>
        </p:nvSpPr>
        <p:spPr bwMode="auto">
          <a:xfrm>
            <a:off x="5181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4" name="Rectangle 313"/>
          <p:cNvSpPr>
            <a:spLocks noChangeArrowheads="1"/>
          </p:cNvSpPr>
          <p:nvPr/>
        </p:nvSpPr>
        <p:spPr bwMode="auto">
          <a:xfrm>
            <a:off x="518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5" name="Rectangle 314"/>
          <p:cNvSpPr>
            <a:spLocks noChangeArrowheads="1"/>
          </p:cNvSpPr>
          <p:nvPr/>
        </p:nvSpPr>
        <p:spPr bwMode="auto">
          <a:xfrm>
            <a:off x="518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6" name="Rectangle 315"/>
          <p:cNvSpPr>
            <a:spLocks noChangeArrowheads="1"/>
          </p:cNvSpPr>
          <p:nvPr/>
        </p:nvSpPr>
        <p:spPr bwMode="auto">
          <a:xfrm>
            <a:off x="518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7" name="Rectangle 316"/>
          <p:cNvSpPr>
            <a:spLocks noChangeArrowheads="1"/>
          </p:cNvSpPr>
          <p:nvPr/>
        </p:nvSpPr>
        <p:spPr bwMode="auto">
          <a:xfrm>
            <a:off x="518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8" name="Rectangle 317"/>
          <p:cNvSpPr>
            <a:spLocks noChangeArrowheads="1"/>
          </p:cNvSpPr>
          <p:nvPr/>
        </p:nvSpPr>
        <p:spPr bwMode="auto">
          <a:xfrm>
            <a:off x="518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89" name="Rectangle 318"/>
          <p:cNvSpPr>
            <a:spLocks noChangeArrowheads="1"/>
          </p:cNvSpPr>
          <p:nvPr/>
        </p:nvSpPr>
        <p:spPr bwMode="auto">
          <a:xfrm>
            <a:off x="518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0" name="Rectangle 319"/>
          <p:cNvSpPr>
            <a:spLocks noChangeArrowheads="1"/>
          </p:cNvSpPr>
          <p:nvPr/>
        </p:nvSpPr>
        <p:spPr bwMode="auto">
          <a:xfrm>
            <a:off x="518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1" name="Rectangle 320"/>
          <p:cNvSpPr>
            <a:spLocks noChangeArrowheads="1"/>
          </p:cNvSpPr>
          <p:nvPr/>
        </p:nvSpPr>
        <p:spPr bwMode="auto">
          <a:xfrm>
            <a:off x="518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2" name="Rectangle 321"/>
          <p:cNvSpPr>
            <a:spLocks noChangeArrowheads="1"/>
          </p:cNvSpPr>
          <p:nvPr/>
        </p:nvSpPr>
        <p:spPr bwMode="auto">
          <a:xfrm>
            <a:off x="518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3" name="Rectangle 322"/>
          <p:cNvSpPr>
            <a:spLocks noChangeArrowheads="1"/>
          </p:cNvSpPr>
          <p:nvPr/>
        </p:nvSpPr>
        <p:spPr bwMode="auto">
          <a:xfrm>
            <a:off x="518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4" name="Rectangle 323"/>
          <p:cNvSpPr>
            <a:spLocks noChangeArrowheads="1"/>
          </p:cNvSpPr>
          <p:nvPr/>
        </p:nvSpPr>
        <p:spPr bwMode="auto">
          <a:xfrm>
            <a:off x="556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5" name="Rectangle 324"/>
          <p:cNvSpPr>
            <a:spLocks noChangeArrowheads="1"/>
          </p:cNvSpPr>
          <p:nvPr/>
        </p:nvSpPr>
        <p:spPr bwMode="auto">
          <a:xfrm>
            <a:off x="5562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6" name="Rectangle 325"/>
          <p:cNvSpPr>
            <a:spLocks noChangeArrowheads="1"/>
          </p:cNvSpPr>
          <p:nvPr/>
        </p:nvSpPr>
        <p:spPr bwMode="auto">
          <a:xfrm>
            <a:off x="5562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7" name="Rectangle 326"/>
          <p:cNvSpPr>
            <a:spLocks noChangeArrowheads="1"/>
          </p:cNvSpPr>
          <p:nvPr/>
        </p:nvSpPr>
        <p:spPr bwMode="auto">
          <a:xfrm>
            <a:off x="556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8" name="Rectangle 327"/>
          <p:cNvSpPr>
            <a:spLocks noChangeArrowheads="1"/>
          </p:cNvSpPr>
          <p:nvPr/>
        </p:nvSpPr>
        <p:spPr bwMode="auto">
          <a:xfrm>
            <a:off x="5562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399" name="Rectangle 328"/>
          <p:cNvSpPr>
            <a:spLocks noChangeArrowheads="1"/>
          </p:cNvSpPr>
          <p:nvPr/>
        </p:nvSpPr>
        <p:spPr bwMode="auto">
          <a:xfrm>
            <a:off x="5562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0" name="Rectangle 329"/>
          <p:cNvSpPr>
            <a:spLocks noChangeArrowheads="1"/>
          </p:cNvSpPr>
          <p:nvPr/>
        </p:nvSpPr>
        <p:spPr bwMode="auto">
          <a:xfrm>
            <a:off x="556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1" name="Rectangle 330"/>
          <p:cNvSpPr>
            <a:spLocks noChangeArrowheads="1"/>
          </p:cNvSpPr>
          <p:nvPr/>
        </p:nvSpPr>
        <p:spPr bwMode="auto">
          <a:xfrm>
            <a:off x="556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2" name="Rectangle 331"/>
          <p:cNvSpPr>
            <a:spLocks noChangeArrowheads="1"/>
          </p:cNvSpPr>
          <p:nvPr/>
        </p:nvSpPr>
        <p:spPr bwMode="auto">
          <a:xfrm>
            <a:off x="556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3" name="Rectangle 332"/>
          <p:cNvSpPr>
            <a:spLocks noChangeArrowheads="1"/>
          </p:cNvSpPr>
          <p:nvPr/>
        </p:nvSpPr>
        <p:spPr bwMode="auto">
          <a:xfrm>
            <a:off x="556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4" name="Rectangle 333"/>
          <p:cNvSpPr>
            <a:spLocks noChangeArrowheads="1"/>
          </p:cNvSpPr>
          <p:nvPr/>
        </p:nvSpPr>
        <p:spPr bwMode="auto">
          <a:xfrm>
            <a:off x="556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5" name="Rectangle 334"/>
          <p:cNvSpPr>
            <a:spLocks noChangeArrowheads="1"/>
          </p:cNvSpPr>
          <p:nvPr/>
        </p:nvSpPr>
        <p:spPr bwMode="auto">
          <a:xfrm>
            <a:off x="556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6" name="Rectangle 335"/>
          <p:cNvSpPr>
            <a:spLocks noChangeArrowheads="1"/>
          </p:cNvSpPr>
          <p:nvPr/>
        </p:nvSpPr>
        <p:spPr bwMode="auto">
          <a:xfrm>
            <a:off x="556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7" name="Rectangle 336"/>
          <p:cNvSpPr>
            <a:spLocks noChangeArrowheads="1"/>
          </p:cNvSpPr>
          <p:nvPr/>
        </p:nvSpPr>
        <p:spPr bwMode="auto">
          <a:xfrm>
            <a:off x="556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8" name="Rectangle 337"/>
          <p:cNvSpPr>
            <a:spLocks noChangeArrowheads="1"/>
          </p:cNvSpPr>
          <p:nvPr/>
        </p:nvSpPr>
        <p:spPr bwMode="auto">
          <a:xfrm>
            <a:off x="556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09" name="Rectangle 338"/>
          <p:cNvSpPr>
            <a:spLocks noChangeArrowheads="1"/>
          </p:cNvSpPr>
          <p:nvPr/>
        </p:nvSpPr>
        <p:spPr bwMode="auto">
          <a:xfrm>
            <a:off x="556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0" name="Rectangle 339"/>
          <p:cNvSpPr>
            <a:spLocks noChangeArrowheads="1"/>
          </p:cNvSpPr>
          <p:nvPr/>
        </p:nvSpPr>
        <p:spPr bwMode="auto">
          <a:xfrm>
            <a:off x="594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1" name="Rectangle 340"/>
          <p:cNvSpPr>
            <a:spLocks noChangeArrowheads="1"/>
          </p:cNvSpPr>
          <p:nvPr/>
        </p:nvSpPr>
        <p:spPr bwMode="auto">
          <a:xfrm>
            <a:off x="5943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2" name="Rectangle 341"/>
          <p:cNvSpPr>
            <a:spLocks noChangeArrowheads="1"/>
          </p:cNvSpPr>
          <p:nvPr/>
        </p:nvSpPr>
        <p:spPr bwMode="auto">
          <a:xfrm>
            <a:off x="5943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3" name="Rectangle 342"/>
          <p:cNvSpPr>
            <a:spLocks noChangeArrowheads="1"/>
          </p:cNvSpPr>
          <p:nvPr/>
        </p:nvSpPr>
        <p:spPr bwMode="auto">
          <a:xfrm>
            <a:off x="594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4" name="Rectangle 343"/>
          <p:cNvSpPr>
            <a:spLocks noChangeArrowheads="1"/>
          </p:cNvSpPr>
          <p:nvPr/>
        </p:nvSpPr>
        <p:spPr bwMode="auto">
          <a:xfrm>
            <a:off x="594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5" name="Rectangle 344"/>
          <p:cNvSpPr>
            <a:spLocks noChangeArrowheads="1"/>
          </p:cNvSpPr>
          <p:nvPr/>
        </p:nvSpPr>
        <p:spPr bwMode="auto">
          <a:xfrm>
            <a:off x="594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6" name="Rectangle 345"/>
          <p:cNvSpPr>
            <a:spLocks noChangeArrowheads="1"/>
          </p:cNvSpPr>
          <p:nvPr/>
        </p:nvSpPr>
        <p:spPr bwMode="auto">
          <a:xfrm>
            <a:off x="594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7" name="Rectangle 346"/>
          <p:cNvSpPr>
            <a:spLocks noChangeArrowheads="1"/>
          </p:cNvSpPr>
          <p:nvPr/>
        </p:nvSpPr>
        <p:spPr bwMode="auto">
          <a:xfrm>
            <a:off x="594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8" name="Rectangle 347"/>
          <p:cNvSpPr>
            <a:spLocks noChangeArrowheads="1"/>
          </p:cNvSpPr>
          <p:nvPr/>
        </p:nvSpPr>
        <p:spPr bwMode="auto">
          <a:xfrm>
            <a:off x="594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19" name="Rectangle 348"/>
          <p:cNvSpPr>
            <a:spLocks noChangeArrowheads="1"/>
          </p:cNvSpPr>
          <p:nvPr/>
        </p:nvSpPr>
        <p:spPr bwMode="auto">
          <a:xfrm>
            <a:off x="594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0" name="Rectangle 349"/>
          <p:cNvSpPr>
            <a:spLocks noChangeArrowheads="1"/>
          </p:cNvSpPr>
          <p:nvPr/>
        </p:nvSpPr>
        <p:spPr bwMode="auto">
          <a:xfrm>
            <a:off x="594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1" name="Rectangle 350"/>
          <p:cNvSpPr>
            <a:spLocks noChangeArrowheads="1"/>
          </p:cNvSpPr>
          <p:nvPr/>
        </p:nvSpPr>
        <p:spPr bwMode="auto">
          <a:xfrm>
            <a:off x="594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2" name="Rectangle 351"/>
          <p:cNvSpPr>
            <a:spLocks noChangeArrowheads="1"/>
          </p:cNvSpPr>
          <p:nvPr/>
        </p:nvSpPr>
        <p:spPr bwMode="auto">
          <a:xfrm>
            <a:off x="594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3" name="Rectangle 352"/>
          <p:cNvSpPr>
            <a:spLocks noChangeArrowheads="1"/>
          </p:cNvSpPr>
          <p:nvPr/>
        </p:nvSpPr>
        <p:spPr bwMode="auto">
          <a:xfrm>
            <a:off x="594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4" name="Rectangle 353"/>
          <p:cNvSpPr>
            <a:spLocks noChangeArrowheads="1"/>
          </p:cNvSpPr>
          <p:nvPr/>
        </p:nvSpPr>
        <p:spPr bwMode="auto">
          <a:xfrm>
            <a:off x="594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5" name="Rectangle 354"/>
          <p:cNvSpPr>
            <a:spLocks noChangeArrowheads="1"/>
          </p:cNvSpPr>
          <p:nvPr/>
        </p:nvSpPr>
        <p:spPr bwMode="auto">
          <a:xfrm>
            <a:off x="594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6" name="Rectangle 355"/>
          <p:cNvSpPr>
            <a:spLocks noChangeArrowheads="1"/>
          </p:cNvSpPr>
          <p:nvPr/>
        </p:nvSpPr>
        <p:spPr bwMode="auto">
          <a:xfrm>
            <a:off x="632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7" name="Rectangle 356"/>
          <p:cNvSpPr>
            <a:spLocks noChangeArrowheads="1"/>
          </p:cNvSpPr>
          <p:nvPr/>
        </p:nvSpPr>
        <p:spPr bwMode="auto">
          <a:xfrm>
            <a:off x="6324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8" name="Rectangle 357"/>
          <p:cNvSpPr>
            <a:spLocks noChangeArrowheads="1"/>
          </p:cNvSpPr>
          <p:nvPr/>
        </p:nvSpPr>
        <p:spPr bwMode="auto">
          <a:xfrm>
            <a:off x="6324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29" name="Rectangle 358"/>
          <p:cNvSpPr>
            <a:spLocks noChangeArrowheads="1"/>
          </p:cNvSpPr>
          <p:nvPr/>
        </p:nvSpPr>
        <p:spPr bwMode="auto">
          <a:xfrm>
            <a:off x="632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0" name="Rectangle 359"/>
          <p:cNvSpPr>
            <a:spLocks noChangeArrowheads="1"/>
          </p:cNvSpPr>
          <p:nvPr/>
        </p:nvSpPr>
        <p:spPr bwMode="auto">
          <a:xfrm>
            <a:off x="63246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1" name="Rectangle 360"/>
          <p:cNvSpPr>
            <a:spLocks noChangeArrowheads="1"/>
          </p:cNvSpPr>
          <p:nvPr/>
        </p:nvSpPr>
        <p:spPr bwMode="auto">
          <a:xfrm>
            <a:off x="63246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2" name="Rectangle 361"/>
          <p:cNvSpPr>
            <a:spLocks noChangeArrowheads="1"/>
          </p:cNvSpPr>
          <p:nvPr/>
        </p:nvSpPr>
        <p:spPr bwMode="auto">
          <a:xfrm>
            <a:off x="632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3" name="Rectangle 362"/>
          <p:cNvSpPr>
            <a:spLocks noChangeArrowheads="1"/>
          </p:cNvSpPr>
          <p:nvPr/>
        </p:nvSpPr>
        <p:spPr bwMode="auto">
          <a:xfrm>
            <a:off x="632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4" name="Rectangle 363"/>
          <p:cNvSpPr>
            <a:spLocks noChangeArrowheads="1"/>
          </p:cNvSpPr>
          <p:nvPr/>
        </p:nvSpPr>
        <p:spPr bwMode="auto">
          <a:xfrm>
            <a:off x="632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5" name="Rectangle 364"/>
          <p:cNvSpPr>
            <a:spLocks noChangeArrowheads="1"/>
          </p:cNvSpPr>
          <p:nvPr/>
        </p:nvSpPr>
        <p:spPr bwMode="auto">
          <a:xfrm>
            <a:off x="632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6" name="Rectangle 365"/>
          <p:cNvSpPr>
            <a:spLocks noChangeArrowheads="1"/>
          </p:cNvSpPr>
          <p:nvPr/>
        </p:nvSpPr>
        <p:spPr bwMode="auto">
          <a:xfrm>
            <a:off x="632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7" name="Rectangle 366"/>
          <p:cNvSpPr>
            <a:spLocks noChangeArrowheads="1"/>
          </p:cNvSpPr>
          <p:nvPr/>
        </p:nvSpPr>
        <p:spPr bwMode="auto">
          <a:xfrm>
            <a:off x="632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8" name="Rectangle 367"/>
          <p:cNvSpPr>
            <a:spLocks noChangeArrowheads="1"/>
          </p:cNvSpPr>
          <p:nvPr/>
        </p:nvSpPr>
        <p:spPr bwMode="auto">
          <a:xfrm>
            <a:off x="632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39" name="Rectangle 368"/>
          <p:cNvSpPr>
            <a:spLocks noChangeArrowheads="1"/>
          </p:cNvSpPr>
          <p:nvPr/>
        </p:nvSpPr>
        <p:spPr bwMode="auto">
          <a:xfrm>
            <a:off x="632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0" name="Rectangle 369"/>
          <p:cNvSpPr>
            <a:spLocks noChangeArrowheads="1"/>
          </p:cNvSpPr>
          <p:nvPr/>
        </p:nvSpPr>
        <p:spPr bwMode="auto">
          <a:xfrm>
            <a:off x="632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1" name="Rectangle 370"/>
          <p:cNvSpPr>
            <a:spLocks noChangeArrowheads="1"/>
          </p:cNvSpPr>
          <p:nvPr/>
        </p:nvSpPr>
        <p:spPr bwMode="auto">
          <a:xfrm>
            <a:off x="632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2" name="Rectangle 371"/>
          <p:cNvSpPr>
            <a:spLocks noChangeArrowheads="1"/>
          </p:cNvSpPr>
          <p:nvPr/>
        </p:nvSpPr>
        <p:spPr bwMode="auto">
          <a:xfrm>
            <a:off x="670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3" name="Rectangle 372"/>
          <p:cNvSpPr>
            <a:spLocks noChangeArrowheads="1"/>
          </p:cNvSpPr>
          <p:nvPr/>
        </p:nvSpPr>
        <p:spPr bwMode="auto">
          <a:xfrm>
            <a:off x="6705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4" name="Rectangle 373"/>
          <p:cNvSpPr>
            <a:spLocks noChangeArrowheads="1"/>
          </p:cNvSpPr>
          <p:nvPr/>
        </p:nvSpPr>
        <p:spPr bwMode="auto">
          <a:xfrm>
            <a:off x="6705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5" name="Rectangle 374"/>
          <p:cNvSpPr>
            <a:spLocks noChangeArrowheads="1"/>
          </p:cNvSpPr>
          <p:nvPr/>
        </p:nvSpPr>
        <p:spPr bwMode="auto">
          <a:xfrm>
            <a:off x="670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6" name="Rectangle 375"/>
          <p:cNvSpPr>
            <a:spLocks noChangeArrowheads="1"/>
          </p:cNvSpPr>
          <p:nvPr/>
        </p:nvSpPr>
        <p:spPr bwMode="auto">
          <a:xfrm>
            <a:off x="670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7" name="Rectangle 376"/>
          <p:cNvSpPr>
            <a:spLocks noChangeArrowheads="1"/>
          </p:cNvSpPr>
          <p:nvPr/>
        </p:nvSpPr>
        <p:spPr bwMode="auto">
          <a:xfrm>
            <a:off x="670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8" name="Rectangle 377"/>
          <p:cNvSpPr>
            <a:spLocks noChangeArrowheads="1"/>
          </p:cNvSpPr>
          <p:nvPr/>
        </p:nvSpPr>
        <p:spPr bwMode="auto">
          <a:xfrm>
            <a:off x="670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49" name="Rectangle 378"/>
          <p:cNvSpPr>
            <a:spLocks noChangeArrowheads="1"/>
          </p:cNvSpPr>
          <p:nvPr/>
        </p:nvSpPr>
        <p:spPr bwMode="auto">
          <a:xfrm>
            <a:off x="670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0" name="Rectangle 379"/>
          <p:cNvSpPr>
            <a:spLocks noChangeArrowheads="1"/>
          </p:cNvSpPr>
          <p:nvPr/>
        </p:nvSpPr>
        <p:spPr bwMode="auto">
          <a:xfrm>
            <a:off x="670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1" name="Rectangle 380"/>
          <p:cNvSpPr>
            <a:spLocks noChangeArrowheads="1"/>
          </p:cNvSpPr>
          <p:nvPr/>
        </p:nvSpPr>
        <p:spPr bwMode="auto">
          <a:xfrm>
            <a:off x="670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2" name="Rectangle 381"/>
          <p:cNvSpPr>
            <a:spLocks noChangeArrowheads="1"/>
          </p:cNvSpPr>
          <p:nvPr/>
        </p:nvSpPr>
        <p:spPr bwMode="auto">
          <a:xfrm>
            <a:off x="670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3" name="Rectangle 382"/>
          <p:cNvSpPr>
            <a:spLocks noChangeArrowheads="1"/>
          </p:cNvSpPr>
          <p:nvPr/>
        </p:nvSpPr>
        <p:spPr bwMode="auto">
          <a:xfrm>
            <a:off x="670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4" name="Rectangle 383"/>
          <p:cNvSpPr>
            <a:spLocks noChangeArrowheads="1"/>
          </p:cNvSpPr>
          <p:nvPr/>
        </p:nvSpPr>
        <p:spPr bwMode="auto">
          <a:xfrm>
            <a:off x="670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5" name="Rectangle 384"/>
          <p:cNvSpPr>
            <a:spLocks noChangeArrowheads="1"/>
          </p:cNvSpPr>
          <p:nvPr/>
        </p:nvSpPr>
        <p:spPr bwMode="auto">
          <a:xfrm>
            <a:off x="670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6" name="Rectangle 385"/>
          <p:cNvSpPr>
            <a:spLocks noChangeArrowheads="1"/>
          </p:cNvSpPr>
          <p:nvPr/>
        </p:nvSpPr>
        <p:spPr bwMode="auto">
          <a:xfrm>
            <a:off x="670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7" name="Rectangle 386"/>
          <p:cNvSpPr>
            <a:spLocks noChangeArrowheads="1"/>
          </p:cNvSpPr>
          <p:nvPr/>
        </p:nvSpPr>
        <p:spPr bwMode="auto">
          <a:xfrm>
            <a:off x="670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8" name="Rectangle 387"/>
          <p:cNvSpPr>
            <a:spLocks noChangeArrowheads="1"/>
          </p:cNvSpPr>
          <p:nvPr/>
        </p:nvSpPr>
        <p:spPr bwMode="auto">
          <a:xfrm>
            <a:off x="708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59" name="Rectangle 388"/>
          <p:cNvSpPr>
            <a:spLocks noChangeArrowheads="1"/>
          </p:cNvSpPr>
          <p:nvPr/>
        </p:nvSpPr>
        <p:spPr bwMode="auto">
          <a:xfrm>
            <a:off x="708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0" name="Rectangle 389"/>
          <p:cNvSpPr>
            <a:spLocks noChangeArrowheads="1"/>
          </p:cNvSpPr>
          <p:nvPr/>
        </p:nvSpPr>
        <p:spPr bwMode="auto">
          <a:xfrm>
            <a:off x="708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1" name="Rectangle 390"/>
          <p:cNvSpPr>
            <a:spLocks noChangeArrowheads="1"/>
          </p:cNvSpPr>
          <p:nvPr/>
        </p:nvSpPr>
        <p:spPr bwMode="auto">
          <a:xfrm>
            <a:off x="708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2" name="Rectangle 391"/>
          <p:cNvSpPr>
            <a:spLocks noChangeArrowheads="1"/>
          </p:cNvSpPr>
          <p:nvPr/>
        </p:nvSpPr>
        <p:spPr bwMode="auto">
          <a:xfrm>
            <a:off x="7086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3" name="Rectangle 392"/>
          <p:cNvSpPr>
            <a:spLocks noChangeArrowheads="1"/>
          </p:cNvSpPr>
          <p:nvPr/>
        </p:nvSpPr>
        <p:spPr bwMode="auto">
          <a:xfrm>
            <a:off x="7086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4" name="Rectangle 393"/>
          <p:cNvSpPr>
            <a:spLocks noChangeArrowheads="1"/>
          </p:cNvSpPr>
          <p:nvPr/>
        </p:nvSpPr>
        <p:spPr bwMode="auto">
          <a:xfrm>
            <a:off x="708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5" name="Rectangle 394"/>
          <p:cNvSpPr>
            <a:spLocks noChangeArrowheads="1"/>
          </p:cNvSpPr>
          <p:nvPr/>
        </p:nvSpPr>
        <p:spPr bwMode="auto">
          <a:xfrm>
            <a:off x="708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6" name="Rectangle 395"/>
          <p:cNvSpPr>
            <a:spLocks noChangeArrowheads="1"/>
          </p:cNvSpPr>
          <p:nvPr/>
        </p:nvSpPr>
        <p:spPr bwMode="auto">
          <a:xfrm>
            <a:off x="708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7" name="Rectangle 396"/>
          <p:cNvSpPr>
            <a:spLocks noChangeArrowheads="1"/>
          </p:cNvSpPr>
          <p:nvPr/>
        </p:nvSpPr>
        <p:spPr bwMode="auto">
          <a:xfrm>
            <a:off x="708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8" name="Rectangle 397"/>
          <p:cNvSpPr>
            <a:spLocks noChangeArrowheads="1"/>
          </p:cNvSpPr>
          <p:nvPr/>
        </p:nvSpPr>
        <p:spPr bwMode="auto">
          <a:xfrm>
            <a:off x="708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69" name="Rectangle 398"/>
          <p:cNvSpPr>
            <a:spLocks noChangeArrowheads="1"/>
          </p:cNvSpPr>
          <p:nvPr/>
        </p:nvSpPr>
        <p:spPr bwMode="auto">
          <a:xfrm>
            <a:off x="708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0" name="Rectangle 399"/>
          <p:cNvSpPr>
            <a:spLocks noChangeArrowheads="1"/>
          </p:cNvSpPr>
          <p:nvPr/>
        </p:nvSpPr>
        <p:spPr bwMode="auto">
          <a:xfrm>
            <a:off x="708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1" name="Rectangle 400"/>
          <p:cNvSpPr>
            <a:spLocks noChangeArrowheads="1"/>
          </p:cNvSpPr>
          <p:nvPr/>
        </p:nvSpPr>
        <p:spPr bwMode="auto">
          <a:xfrm>
            <a:off x="708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2" name="Rectangle 401"/>
          <p:cNvSpPr>
            <a:spLocks noChangeArrowheads="1"/>
          </p:cNvSpPr>
          <p:nvPr/>
        </p:nvSpPr>
        <p:spPr bwMode="auto">
          <a:xfrm>
            <a:off x="708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3" name="Rectangle 402"/>
          <p:cNvSpPr>
            <a:spLocks noChangeArrowheads="1"/>
          </p:cNvSpPr>
          <p:nvPr/>
        </p:nvSpPr>
        <p:spPr bwMode="auto">
          <a:xfrm>
            <a:off x="708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4" name="Rectangle 403"/>
          <p:cNvSpPr>
            <a:spLocks noChangeArrowheads="1"/>
          </p:cNvSpPr>
          <p:nvPr/>
        </p:nvSpPr>
        <p:spPr bwMode="auto">
          <a:xfrm>
            <a:off x="746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5" name="Rectangle 404"/>
          <p:cNvSpPr>
            <a:spLocks noChangeArrowheads="1"/>
          </p:cNvSpPr>
          <p:nvPr/>
        </p:nvSpPr>
        <p:spPr bwMode="auto">
          <a:xfrm>
            <a:off x="746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6" name="Rectangle 405"/>
          <p:cNvSpPr>
            <a:spLocks noChangeArrowheads="1"/>
          </p:cNvSpPr>
          <p:nvPr/>
        </p:nvSpPr>
        <p:spPr bwMode="auto">
          <a:xfrm>
            <a:off x="746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7" name="Rectangle 406"/>
          <p:cNvSpPr>
            <a:spLocks noChangeArrowheads="1"/>
          </p:cNvSpPr>
          <p:nvPr/>
        </p:nvSpPr>
        <p:spPr bwMode="auto">
          <a:xfrm>
            <a:off x="746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8" name="Rectangle 407"/>
          <p:cNvSpPr>
            <a:spLocks noChangeArrowheads="1"/>
          </p:cNvSpPr>
          <p:nvPr/>
        </p:nvSpPr>
        <p:spPr bwMode="auto">
          <a:xfrm>
            <a:off x="7467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79" name="Rectangle 408"/>
          <p:cNvSpPr>
            <a:spLocks noChangeArrowheads="1"/>
          </p:cNvSpPr>
          <p:nvPr/>
        </p:nvSpPr>
        <p:spPr bwMode="auto">
          <a:xfrm>
            <a:off x="746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0" name="Rectangle 409"/>
          <p:cNvSpPr>
            <a:spLocks noChangeArrowheads="1"/>
          </p:cNvSpPr>
          <p:nvPr/>
        </p:nvSpPr>
        <p:spPr bwMode="auto">
          <a:xfrm>
            <a:off x="746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1" name="Rectangle 410"/>
          <p:cNvSpPr>
            <a:spLocks noChangeArrowheads="1"/>
          </p:cNvSpPr>
          <p:nvPr/>
        </p:nvSpPr>
        <p:spPr bwMode="auto">
          <a:xfrm>
            <a:off x="746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2" name="Rectangle 411"/>
          <p:cNvSpPr>
            <a:spLocks noChangeArrowheads="1"/>
          </p:cNvSpPr>
          <p:nvPr/>
        </p:nvSpPr>
        <p:spPr bwMode="auto">
          <a:xfrm>
            <a:off x="746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3" name="Rectangle 412"/>
          <p:cNvSpPr>
            <a:spLocks noChangeArrowheads="1"/>
          </p:cNvSpPr>
          <p:nvPr/>
        </p:nvSpPr>
        <p:spPr bwMode="auto">
          <a:xfrm>
            <a:off x="746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4" name="Rectangle 413"/>
          <p:cNvSpPr>
            <a:spLocks noChangeArrowheads="1"/>
          </p:cNvSpPr>
          <p:nvPr/>
        </p:nvSpPr>
        <p:spPr bwMode="auto">
          <a:xfrm>
            <a:off x="746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5" name="Rectangle 414"/>
          <p:cNvSpPr>
            <a:spLocks noChangeArrowheads="1"/>
          </p:cNvSpPr>
          <p:nvPr/>
        </p:nvSpPr>
        <p:spPr bwMode="auto">
          <a:xfrm>
            <a:off x="746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6" name="Rectangle 415"/>
          <p:cNvSpPr>
            <a:spLocks noChangeArrowheads="1"/>
          </p:cNvSpPr>
          <p:nvPr/>
        </p:nvSpPr>
        <p:spPr bwMode="auto">
          <a:xfrm>
            <a:off x="746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7" name="Rectangle 416"/>
          <p:cNvSpPr>
            <a:spLocks noChangeArrowheads="1"/>
          </p:cNvSpPr>
          <p:nvPr/>
        </p:nvSpPr>
        <p:spPr bwMode="auto">
          <a:xfrm>
            <a:off x="746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8" name="Rectangle 417"/>
          <p:cNvSpPr>
            <a:spLocks noChangeArrowheads="1"/>
          </p:cNvSpPr>
          <p:nvPr/>
        </p:nvSpPr>
        <p:spPr bwMode="auto">
          <a:xfrm>
            <a:off x="746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89" name="Rectangle 418"/>
          <p:cNvSpPr>
            <a:spLocks noChangeArrowheads="1"/>
          </p:cNvSpPr>
          <p:nvPr/>
        </p:nvSpPr>
        <p:spPr bwMode="auto">
          <a:xfrm>
            <a:off x="746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0" name="Rectangle 419"/>
          <p:cNvSpPr>
            <a:spLocks noChangeArrowheads="1"/>
          </p:cNvSpPr>
          <p:nvPr/>
        </p:nvSpPr>
        <p:spPr bwMode="auto">
          <a:xfrm>
            <a:off x="784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1" name="Rectangle 420"/>
          <p:cNvSpPr>
            <a:spLocks noChangeArrowheads="1"/>
          </p:cNvSpPr>
          <p:nvPr/>
        </p:nvSpPr>
        <p:spPr bwMode="auto">
          <a:xfrm>
            <a:off x="784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2" name="Rectangle 421"/>
          <p:cNvSpPr>
            <a:spLocks noChangeArrowheads="1"/>
          </p:cNvSpPr>
          <p:nvPr/>
        </p:nvSpPr>
        <p:spPr bwMode="auto">
          <a:xfrm>
            <a:off x="784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3" name="Rectangle 422"/>
          <p:cNvSpPr>
            <a:spLocks noChangeArrowheads="1"/>
          </p:cNvSpPr>
          <p:nvPr/>
        </p:nvSpPr>
        <p:spPr bwMode="auto">
          <a:xfrm>
            <a:off x="784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4" name="Rectangle 423"/>
          <p:cNvSpPr>
            <a:spLocks noChangeArrowheads="1"/>
          </p:cNvSpPr>
          <p:nvPr/>
        </p:nvSpPr>
        <p:spPr bwMode="auto">
          <a:xfrm>
            <a:off x="784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5" name="Rectangle 424"/>
          <p:cNvSpPr>
            <a:spLocks noChangeArrowheads="1"/>
          </p:cNvSpPr>
          <p:nvPr/>
        </p:nvSpPr>
        <p:spPr bwMode="auto">
          <a:xfrm>
            <a:off x="784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6" name="Rectangle 425"/>
          <p:cNvSpPr>
            <a:spLocks noChangeArrowheads="1"/>
          </p:cNvSpPr>
          <p:nvPr/>
        </p:nvSpPr>
        <p:spPr bwMode="auto">
          <a:xfrm>
            <a:off x="784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7" name="Rectangle 426"/>
          <p:cNvSpPr>
            <a:spLocks noChangeArrowheads="1"/>
          </p:cNvSpPr>
          <p:nvPr/>
        </p:nvSpPr>
        <p:spPr bwMode="auto">
          <a:xfrm>
            <a:off x="784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8" name="Rectangle 427"/>
          <p:cNvSpPr>
            <a:spLocks noChangeArrowheads="1"/>
          </p:cNvSpPr>
          <p:nvPr/>
        </p:nvSpPr>
        <p:spPr bwMode="auto">
          <a:xfrm>
            <a:off x="784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499" name="Rectangle 428"/>
          <p:cNvSpPr>
            <a:spLocks noChangeArrowheads="1"/>
          </p:cNvSpPr>
          <p:nvPr/>
        </p:nvSpPr>
        <p:spPr bwMode="auto">
          <a:xfrm>
            <a:off x="784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0" name="Rectangle 429"/>
          <p:cNvSpPr>
            <a:spLocks noChangeArrowheads="1"/>
          </p:cNvSpPr>
          <p:nvPr/>
        </p:nvSpPr>
        <p:spPr bwMode="auto">
          <a:xfrm>
            <a:off x="784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1" name="Rectangle 430"/>
          <p:cNvSpPr>
            <a:spLocks noChangeArrowheads="1"/>
          </p:cNvSpPr>
          <p:nvPr/>
        </p:nvSpPr>
        <p:spPr bwMode="auto">
          <a:xfrm>
            <a:off x="784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2" name="Rectangle 431"/>
          <p:cNvSpPr>
            <a:spLocks noChangeArrowheads="1"/>
          </p:cNvSpPr>
          <p:nvPr/>
        </p:nvSpPr>
        <p:spPr bwMode="auto">
          <a:xfrm>
            <a:off x="784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3" name="Rectangle 432"/>
          <p:cNvSpPr>
            <a:spLocks noChangeArrowheads="1"/>
          </p:cNvSpPr>
          <p:nvPr/>
        </p:nvSpPr>
        <p:spPr bwMode="auto">
          <a:xfrm>
            <a:off x="784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4" name="Rectangle 433"/>
          <p:cNvSpPr>
            <a:spLocks noChangeArrowheads="1"/>
          </p:cNvSpPr>
          <p:nvPr/>
        </p:nvSpPr>
        <p:spPr bwMode="auto">
          <a:xfrm>
            <a:off x="784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5" name="Rectangle 434"/>
          <p:cNvSpPr>
            <a:spLocks noChangeArrowheads="1"/>
          </p:cNvSpPr>
          <p:nvPr/>
        </p:nvSpPr>
        <p:spPr bwMode="auto">
          <a:xfrm>
            <a:off x="784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6" name="Rectangle 435"/>
          <p:cNvSpPr>
            <a:spLocks noChangeArrowheads="1"/>
          </p:cNvSpPr>
          <p:nvPr/>
        </p:nvSpPr>
        <p:spPr bwMode="auto">
          <a:xfrm>
            <a:off x="822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7" name="Rectangle 436"/>
          <p:cNvSpPr>
            <a:spLocks noChangeArrowheads="1"/>
          </p:cNvSpPr>
          <p:nvPr/>
        </p:nvSpPr>
        <p:spPr bwMode="auto">
          <a:xfrm>
            <a:off x="822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8" name="Rectangle 437"/>
          <p:cNvSpPr>
            <a:spLocks noChangeArrowheads="1"/>
          </p:cNvSpPr>
          <p:nvPr/>
        </p:nvSpPr>
        <p:spPr bwMode="auto">
          <a:xfrm>
            <a:off x="822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09" name="Rectangle 438"/>
          <p:cNvSpPr>
            <a:spLocks noChangeArrowheads="1"/>
          </p:cNvSpPr>
          <p:nvPr/>
        </p:nvSpPr>
        <p:spPr bwMode="auto">
          <a:xfrm>
            <a:off x="822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0" name="Rectangle 439"/>
          <p:cNvSpPr>
            <a:spLocks noChangeArrowheads="1"/>
          </p:cNvSpPr>
          <p:nvPr/>
        </p:nvSpPr>
        <p:spPr bwMode="auto">
          <a:xfrm>
            <a:off x="822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1" name="Rectangle 440"/>
          <p:cNvSpPr>
            <a:spLocks noChangeArrowheads="1"/>
          </p:cNvSpPr>
          <p:nvPr/>
        </p:nvSpPr>
        <p:spPr bwMode="auto">
          <a:xfrm>
            <a:off x="822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2" name="Rectangle 441"/>
          <p:cNvSpPr>
            <a:spLocks noChangeArrowheads="1"/>
          </p:cNvSpPr>
          <p:nvPr/>
        </p:nvSpPr>
        <p:spPr bwMode="auto">
          <a:xfrm>
            <a:off x="822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3" name="Rectangle 442"/>
          <p:cNvSpPr>
            <a:spLocks noChangeArrowheads="1"/>
          </p:cNvSpPr>
          <p:nvPr/>
        </p:nvSpPr>
        <p:spPr bwMode="auto">
          <a:xfrm>
            <a:off x="822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4" name="Rectangle 443"/>
          <p:cNvSpPr>
            <a:spLocks noChangeArrowheads="1"/>
          </p:cNvSpPr>
          <p:nvPr/>
        </p:nvSpPr>
        <p:spPr bwMode="auto">
          <a:xfrm>
            <a:off x="822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5" name="Rectangle 444"/>
          <p:cNvSpPr>
            <a:spLocks noChangeArrowheads="1"/>
          </p:cNvSpPr>
          <p:nvPr/>
        </p:nvSpPr>
        <p:spPr bwMode="auto">
          <a:xfrm>
            <a:off x="822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6" name="Rectangle 445"/>
          <p:cNvSpPr>
            <a:spLocks noChangeArrowheads="1"/>
          </p:cNvSpPr>
          <p:nvPr/>
        </p:nvSpPr>
        <p:spPr bwMode="auto">
          <a:xfrm>
            <a:off x="822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7" name="Rectangle 446"/>
          <p:cNvSpPr>
            <a:spLocks noChangeArrowheads="1"/>
          </p:cNvSpPr>
          <p:nvPr/>
        </p:nvSpPr>
        <p:spPr bwMode="auto">
          <a:xfrm>
            <a:off x="822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8" name="Rectangle 447"/>
          <p:cNvSpPr>
            <a:spLocks noChangeArrowheads="1"/>
          </p:cNvSpPr>
          <p:nvPr/>
        </p:nvSpPr>
        <p:spPr bwMode="auto">
          <a:xfrm>
            <a:off x="822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19" name="Rectangle 448"/>
          <p:cNvSpPr>
            <a:spLocks noChangeArrowheads="1"/>
          </p:cNvSpPr>
          <p:nvPr/>
        </p:nvSpPr>
        <p:spPr bwMode="auto">
          <a:xfrm>
            <a:off x="822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0" name="Rectangle 449"/>
          <p:cNvSpPr>
            <a:spLocks noChangeArrowheads="1"/>
          </p:cNvSpPr>
          <p:nvPr/>
        </p:nvSpPr>
        <p:spPr bwMode="auto">
          <a:xfrm>
            <a:off x="822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1" name="Rectangle 450"/>
          <p:cNvSpPr>
            <a:spLocks noChangeArrowheads="1"/>
          </p:cNvSpPr>
          <p:nvPr/>
        </p:nvSpPr>
        <p:spPr bwMode="auto">
          <a:xfrm>
            <a:off x="822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2" name="Rectangle 451"/>
          <p:cNvSpPr>
            <a:spLocks noChangeArrowheads="1"/>
          </p:cNvSpPr>
          <p:nvPr/>
        </p:nvSpPr>
        <p:spPr bwMode="auto">
          <a:xfrm>
            <a:off x="861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3" name="Rectangle 452"/>
          <p:cNvSpPr>
            <a:spLocks noChangeArrowheads="1"/>
          </p:cNvSpPr>
          <p:nvPr/>
        </p:nvSpPr>
        <p:spPr bwMode="auto">
          <a:xfrm>
            <a:off x="861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4" name="Rectangle 453"/>
          <p:cNvSpPr>
            <a:spLocks noChangeArrowheads="1"/>
          </p:cNvSpPr>
          <p:nvPr/>
        </p:nvSpPr>
        <p:spPr bwMode="auto">
          <a:xfrm>
            <a:off x="861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5" name="Rectangle 454"/>
          <p:cNvSpPr>
            <a:spLocks noChangeArrowheads="1"/>
          </p:cNvSpPr>
          <p:nvPr/>
        </p:nvSpPr>
        <p:spPr bwMode="auto">
          <a:xfrm>
            <a:off x="861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6" name="Rectangle 455"/>
          <p:cNvSpPr>
            <a:spLocks noChangeArrowheads="1"/>
          </p:cNvSpPr>
          <p:nvPr/>
        </p:nvSpPr>
        <p:spPr bwMode="auto">
          <a:xfrm>
            <a:off x="861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7" name="Rectangle 456"/>
          <p:cNvSpPr>
            <a:spLocks noChangeArrowheads="1"/>
          </p:cNvSpPr>
          <p:nvPr/>
        </p:nvSpPr>
        <p:spPr bwMode="auto">
          <a:xfrm>
            <a:off x="861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8" name="Rectangle 457"/>
          <p:cNvSpPr>
            <a:spLocks noChangeArrowheads="1"/>
          </p:cNvSpPr>
          <p:nvPr/>
        </p:nvSpPr>
        <p:spPr bwMode="auto">
          <a:xfrm>
            <a:off x="861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29" name="Rectangle 458"/>
          <p:cNvSpPr>
            <a:spLocks noChangeArrowheads="1"/>
          </p:cNvSpPr>
          <p:nvPr/>
        </p:nvSpPr>
        <p:spPr bwMode="auto">
          <a:xfrm>
            <a:off x="861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0" name="Rectangle 459"/>
          <p:cNvSpPr>
            <a:spLocks noChangeArrowheads="1"/>
          </p:cNvSpPr>
          <p:nvPr/>
        </p:nvSpPr>
        <p:spPr bwMode="auto">
          <a:xfrm>
            <a:off x="861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1" name="Rectangle 460"/>
          <p:cNvSpPr>
            <a:spLocks noChangeArrowheads="1"/>
          </p:cNvSpPr>
          <p:nvPr/>
        </p:nvSpPr>
        <p:spPr bwMode="auto">
          <a:xfrm>
            <a:off x="861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2" name="Rectangle 461"/>
          <p:cNvSpPr>
            <a:spLocks noChangeArrowheads="1"/>
          </p:cNvSpPr>
          <p:nvPr/>
        </p:nvSpPr>
        <p:spPr bwMode="auto">
          <a:xfrm>
            <a:off x="861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3" name="Rectangle 462"/>
          <p:cNvSpPr>
            <a:spLocks noChangeArrowheads="1"/>
          </p:cNvSpPr>
          <p:nvPr/>
        </p:nvSpPr>
        <p:spPr bwMode="auto">
          <a:xfrm>
            <a:off x="861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4" name="Rectangle 463"/>
          <p:cNvSpPr>
            <a:spLocks noChangeArrowheads="1"/>
          </p:cNvSpPr>
          <p:nvPr/>
        </p:nvSpPr>
        <p:spPr bwMode="auto">
          <a:xfrm>
            <a:off x="861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5" name="Rectangle 464"/>
          <p:cNvSpPr>
            <a:spLocks noChangeArrowheads="1"/>
          </p:cNvSpPr>
          <p:nvPr/>
        </p:nvSpPr>
        <p:spPr bwMode="auto">
          <a:xfrm>
            <a:off x="861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6" name="Rectangle 465"/>
          <p:cNvSpPr>
            <a:spLocks noChangeArrowheads="1"/>
          </p:cNvSpPr>
          <p:nvPr/>
        </p:nvSpPr>
        <p:spPr bwMode="auto">
          <a:xfrm>
            <a:off x="861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7" name="Rectangle 466"/>
          <p:cNvSpPr>
            <a:spLocks noChangeArrowheads="1"/>
          </p:cNvSpPr>
          <p:nvPr/>
        </p:nvSpPr>
        <p:spPr bwMode="auto">
          <a:xfrm>
            <a:off x="861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8" name="Rectangle 467"/>
          <p:cNvSpPr>
            <a:spLocks noChangeArrowheads="1"/>
          </p:cNvSpPr>
          <p:nvPr/>
        </p:nvSpPr>
        <p:spPr bwMode="auto">
          <a:xfrm>
            <a:off x="22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39" name="Rectangle 468"/>
          <p:cNvSpPr>
            <a:spLocks noChangeArrowheads="1"/>
          </p:cNvSpPr>
          <p:nvPr/>
        </p:nvSpPr>
        <p:spPr bwMode="auto">
          <a:xfrm>
            <a:off x="22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0" name="Rectangle 469"/>
          <p:cNvSpPr>
            <a:spLocks noChangeArrowheads="1"/>
          </p:cNvSpPr>
          <p:nvPr/>
        </p:nvSpPr>
        <p:spPr bwMode="auto">
          <a:xfrm>
            <a:off x="22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1" name="Rectangle 470"/>
          <p:cNvSpPr>
            <a:spLocks noChangeArrowheads="1"/>
          </p:cNvSpPr>
          <p:nvPr/>
        </p:nvSpPr>
        <p:spPr bwMode="auto">
          <a:xfrm>
            <a:off x="22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2" name="Rectangle 471"/>
          <p:cNvSpPr>
            <a:spLocks noChangeArrowheads="1"/>
          </p:cNvSpPr>
          <p:nvPr/>
        </p:nvSpPr>
        <p:spPr bwMode="auto">
          <a:xfrm>
            <a:off x="22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3" name="Rectangle 472"/>
          <p:cNvSpPr>
            <a:spLocks noChangeArrowheads="1"/>
          </p:cNvSpPr>
          <p:nvPr/>
        </p:nvSpPr>
        <p:spPr bwMode="auto">
          <a:xfrm>
            <a:off x="22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4" name="Rectangle 473"/>
          <p:cNvSpPr>
            <a:spLocks noChangeArrowheads="1"/>
          </p:cNvSpPr>
          <p:nvPr/>
        </p:nvSpPr>
        <p:spPr bwMode="auto">
          <a:xfrm>
            <a:off x="22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5" name="Rectangle 474"/>
          <p:cNvSpPr>
            <a:spLocks noChangeArrowheads="1"/>
          </p:cNvSpPr>
          <p:nvPr/>
        </p:nvSpPr>
        <p:spPr bwMode="auto">
          <a:xfrm>
            <a:off x="22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6" name="Rectangle 475"/>
          <p:cNvSpPr>
            <a:spLocks noChangeArrowheads="1"/>
          </p:cNvSpPr>
          <p:nvPr/>
        </p:nvSpPr>
        <p:spPr bwMode="auto">
          <a:xfrm>
            <a:off x="22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7" name="Rectangle 476"/>
          <p:cNvSpPr>
            <a:spLocks noChangeArrowheads="1"/>
          </p:cNvSpPr>
          <p:nvPr/>
        </p:nvSpPr>
        <p:spPr bwMode="auto">
          <a:xfrm>
            <a:off x="22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8" name="Rectangle 477"/>
          <p:cNvSpPr>
            <a:spLocks noChangeArrowheads="1"/>
          </p:cNvSpPr>
          <p:nvPr/>
        </p:nvSpPr>
        <p:spPr bwMode="auto">
          <a:xfrm>
            <a:off x="22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49" name="Rectangle 478"/>
          <p:cNvSpPr>
            <a:spLocks noChangeArrowheads="1"/>
          </p:cNvSpPr>
          <p:nvPr/>
        </p:nvSpPr>
        <p:spPr bwMode="auto">
          <a:xfrm>
            <a:off x="22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0" name="Rectangle 479"/>
          <p:cNvSpPr>
            <a:spLocks noChangeArrowheads="1"/>
          </p:cNvSpPr>
          <p:nvPr/>
        </p:nvSpPr>
        <p:spPr bwMode="auto">
          <a:xfrm>
            <a:off x="22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1" name="Rectangle 480"/>
          <p:cNvSpPr>
            <a:spLocks noChangeArrowheads="1"/>
          </p:cNvSpPr>
          <p:nvPr/>
        </p:nvSpPr>
        <p:spPr bwMode="auto">
          <a:xfrm>
            <a:off x="22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2" name="Rectangle 481"/>
          <p:cNvSpPr>
            <a:spLocks noChangeArrowheads="1"/>
          </p:cNvSpPr>
          <p:nvPr/>
        </p:nvSpPr>
        <p:spPr bwMode="auto">
          <a:xfrm>
            <a:off x="22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3" name="Rectangle 482"/>
          <p:cNvSpPr>
            <a:spLocks noChangeArrowheads="1"/>
          </p:cNvSpPr>
          <p:nvPr/>
        </p:nvSpPr>
        <p:spPr bwMode="auto">
          <a:xfrm>
            <a:off x="22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4" name="Rectangle 483"/>
          <p:cNvSpPr>
            <a:spLocks noChangeArrowheads="1"/>
          </p:cNvSpPr>
          <p:nvPr/>
        </p:nvSpPr>
        <p:spPr bwMode="auto">
          <a:xfrm>
            <a:off x="60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5" name="Rectangle 484"/>
          <p:cNvSpPr>
            <a:spLocks noChangeArrowheads="1"/>
          </p:cNvSpPr>
          <p:nvPr/>
        </p:nvSpPr>
        <p:spPr bwMode="auto">
          <a:xfrm>
            <a:off x="60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6" name="Rectangle 485"/>
          <p:cNvSpPr>
            <a:spLocks noChangeArrowheads="1"/>
          </p:cNvSpPr>
          <p:nvPr/>
        </p:nvSpPr>
        <p:spPr bwMode="auto">
          <a:xfrm>
            <a:off x="60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7" name="Rectangle 486"/>
          <p:cNvSpPr>
            <a:spLocks noChangeArrowheads="1"/>
          </p:cNvSpPr>
          <p:nvPr/>
        </p:nvSpPr>
        <p:spPr bwMode="auto">
          <a:xfrm>
            <a:off x="60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8" name="Rectangle 487"/>
          <p:cNvSpPr>
            <a:spLocks noChangeArrowheads="1"/>
          </p:cNvSpPr>
          <p:nvPr/>
        </p:nvSpPr>
        <p:spPr bwMode="auto">
          <a:xfrm>
            <a:off x="60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59" name="Rectangle 488"/>
          <p:cNvSpPr>
            <a:spLocks noChangeArrowheads="1"/>
          </p:cNvSpPr>
          <p:nvPr/>
        </p:nvSpPr>
        <p:spPr bwMode="auto">
          <a:xfrm>
            <a:off x="60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0" name="Rectangle 489"/>
          <p:cNvSpPr>
            <a:spLocks noChangeArrowheads="1"/>
          </p:cNvSpPr>
          <p:nvPr/>
        </p:nvSpPr>
        <p:spPr bwMode="auto">
          <a:xfrm>
            <a:off x="60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1" name="Rectangle 490"/>
          <p:cNvSpPr>
            <a:spLocks noChangeArrowheads="1"/>
          </p:cNvSpPr>
          <p:nvPr/>
        </p:nvSpPr>
        <p:spPr bwMode="auto">
          <a:xfrm>
            <a:off x="60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2" name="Rectangle 491"/>
          <p:cNvSpPr>
            <a:spLocks noChangeArrowheads="1"/>
          </p:cNvSpPr>
          <p:nvPr/>
        </p:nvSpPr>
        <p:spPr bwMode="auto">
          <a:xfrm>
            <a:off x="60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3" name="Rectangle 492"/>
          <p:cNvSpPr>
            <a:spLocks noChangeArrowheads="1"/>
          </p:cNvSpPr>
          <p:nvPr/>
        </p:nvSpPr>
        <p:spPr bwMode="auto">
          <a:xfrm>
            <a:off x="60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4" name="Rectangle 493"/>
          <p:cNvSpPr>
            <a:spLocks noChangeArrowheads="1"/>
          </p:cNvSpPr>
          <p:nvPr/>
        </p:nvSpPr>
        <p:spPr bwMode="auto">
          <a:xfrm>
            <a:off x="60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5" name="Rectangle 494"/>
          <p:cNvSpPr>
            <a:spLocks noChangeArrowheads="1"/>
          </p:cNvSpPr>
          <p:nvPr/>
        </p:nvSpPr>
        <p:spPr bwMode="auto">
          <a:xfrm>
            <a:off x="60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6" name="Rectangle 495"/>
          <p:cNvSpPr>
            <a:spLocks noChangeArrowheads="1"/>
          </p:cNvSpPr>
          <p:nvPr/>
        </p:nvSpPr>
        <p:spPr bwMode="auto">
          <a:xfrm>
            <a:off x="60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7" name="Rectangle 496"/>
          <p:cNvSpPr>
            <a:spLocks noChangeArrowheads="1"/>
          </p:cNvSpPr>
          <p:nvPr/>
        </p:nvSpPr>
        <p:spPr bwMode="auto">
          <a:xfrm>
            <a:off x="60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8" name="Rectangle 497"/>
          <p:cNvSpPr>
            <a:spLocks noChangeArrowheads="1"/>
          </p:cNvSpPr>
          <p:nvPr/>
        </p:nvSpPr>
        <p:spPr bwMode="auto">
          <a:xfrm>
            <a:off x="60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69" name="Rectangle 498"/>
          <p:cNvSpPr>
            <a:spLocks noChangeArrowheads="1"/>
          </p:cNvSpPr>
          <p:nvPr/>
        </p:nvSpPr>
        <p:spPr bwMode="auto">
          <a:xfrm>
            <a:off x="60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0" name="Rectangle 499"/>
          <p:cNvSpPr>
            <a:spLocks noChangeArrowheads="1"/>
          </p:cNvSpPr>
          <p:nvPr/>
        </p:nvSpPr>
        <p:spPr bwMode="auto">
          <a:xfrm>
            <a:off x="990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1" name="Rectangle 500"/>
          <p:cNvSpPr>
            <a:spLocks noChangeArrowheads="1"/>
          </p:cNvSpPr>
          <p:nvPr/>
        </p:nvSpPr>
        <p:spPr bwMode="auto">
          <a:xfrm>
            <a:off x="990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2" name="Rectangle 501"/>
          <p:cNvSpPr>
            <a:spLocks noChangeArrowheads="1"/>
          </p:cNvSpPr>
          <p:nvPr/>
        </p:nvSpPr>
        <p:spPr bwMode="auto">
          <a:xfrm>
            <a:off x="99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3" name="Rectangle 502"/>
          <p:cNvSpPr>
            <a:spLocks noChangeArrowheads="1"/>
          </p:cNvSpPr>
          <p:nvPr/>
        </p:nvSpPr>
        <p:spPr bwMode="auto">
          <a:xfrm>
            <a:off x="990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4" name="Rectangle 503"/>
          <p:cNvSpPr>
            <a:spLocks noChangeArrowheads="1"/>
          </p:cNvSpPr>
          <p:nvPr/>
        </p:nvSpPr>
        <p:spPr bwMode="auto">
          <a:xfrm>
            <a:off x="99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5" name="Rectangle 504"/>
          <p:cNvSpPr>
            <a:spLocks noChangeArrowheads="1"/>
          </p:cNvSpPr>
          <p:nvPr/>
        </p:nvSpPr>
        <p:spPr bwMode="auto">
          <a:xfrm>
            <a:off x="99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6" name="Rectangle 505"/>
          <p:cNvSpPr>
            <a:spLocks noChangeArrowheads="1"/>
          </p:cNvSpPr>
          <p:nvPr/>
        </p:nvSpPr>
        <p:spPr bwMode="auto">
          <a:xfrm>
            <a:off x="99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7" name="Rectangle 506"/>
          <p:cNvSpPr>
            <a:spLocks noChangeArrowheads="1"/>
          </p:cNvSpPr>
          <p:nvPr/>
        </p:nvSpPr>
        <p:spPr bwMode="auto">
          <a:xfrm>
            <a:off x="99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8" name="Rectangle 507"/>
          <p:cNvSpPr>
            <a:spLocks noChangeArrowheads="1"/>
          </p:cNvSpPr>
          <p:nvPr/>
        </p:nvSpPr>
        <p:spPr bwMode="auto">
          <a:xfrm>
            <a:off x="99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79" name="Rectangle 508"/>
          <p:cNvSpPr>
            <a:spLocks noChangeArrowheads="1"/>
          </p:cNvSpPr>
          <p:nvPr/>
        </p:nvSpPr>
        <p:spPr bwMode="auto">
          <a:xfrm>
            <a:off x="99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0" name="Rectangle 509"/>
          <p:cNvSpPr>
            <a:spLocks noChangeArrowheads="1"/>
          </p:cNvSpPr>
          <p:nvPr/>
        </p:nvSpPr>
        <p:spPr bwMode="auto">
          <a:xfrm>
            <a:off x="99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1" name="Rectangle 510"/>
          <p:cNvSpPr>
            <a:spLocks noChangeArrowheads="1"/>
          </p:cNvSpPr>
          <p:nvPr/>
        </p:nvSpPr>
        <p:spPr bwMode="auto">
          <a:xfrm>
            <a:off x="99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2" name="Rectangle 511"/>
          <p:cNvSpPr>
            <a:spLocks noChangeArrowheads="1"/>
          </p:cNvSpPr>
          <p:nvPr/>
        </p:nvSpPr>
        <p:spPr bwMode="auto">
          <a:xfrm>
            <a:off x="99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3" name="Rectangle 512"/>
          <p:cNvSpPr>
            <a:spLocks noChangeArrowheads="1"/>
          </p:cNvSpPr>
          <p:nvPr/>
        </p:nvSpPr>
        <p:spPr bwMode="auto">
          <a:xfrm>
            <a:off x="99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4" name="Rectangle 513"/>
          <p:cNvSpPr>
            <a:spLocks noChangeArrowheads="1"/>
          </p:cNvSpPr>
          <p:nvPr/>
        </p:nvSpPr>
        <p:spPr bwMode="auto">
          <a:xfrm>
            <a:off x="99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5" name="Rectangle 514"/>
          <p:cNvSpPr>
            <a:spLocks noChangeArrowheads="1"/>
          </p:cNvSpPr>
          <p:nvPr/>
        </p:nvSpPr>
        <p:spPr bwMode="auto">
          <a:xfrm>
            <a:off x="99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6" name="Rectangle 515"/>
          <p:cNvSpPr>
            <a:spLocks noChangeArrowheads="1"/>
          </p:cNvSpPr>
          <p:nvPr/>
        </p:nvSpPr>
        <p:spPr bwMode="auto">
          <a:xfrm>
            <a:off x="137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7" name="Rectangle 516"/>
          <p:cNvSpPr>
            <a:spLocks noChangeArrowheads="1"/>
          </p:cNvSpPr>
          <p:nvPr/>
        </p:nvSpPr>
        <p:spPr bwMode="auto">
          <a:xfrm>
            <a:off x="1371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8" name="Rectangle 517"/>
          <p:cNvSpPr>
            <a:spLocks noChangeArrowheads="1"/>
          </p:cNvSpPr>
          <p:nvPr/>
        </p:nvSpPr>
        <p:spPr bwMode="auto">
          <a:xfrm>
            <a:off x="137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89" name="Rectangle 518"/>
          <p:cNvSpPr>
            <a:spLocks noChangeArrowheads="1"/>
          </p:cNvSpPr>
          <p:nvPr/>
        </p:nvSpPr>
        <p:spPr bwMode="auto">
          <a:xfrm>
            <a:off x="1371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0" name="Rectangle 519"/>
          <p:cNvSpPr>
            <a:spLocks noChangeArrowheads="1"/>
          </p:cNvSpPr>
          <p:nvPr/>
        </p:nvSpPr>
        <p:spPr bwMode="auto">
          <a:xfrm>
            <a:off x="1371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1" name="Rectangle 520"/>
          <p:cNvSpPr>
            <a:spLocks noChangeArrowheads="1"/>
          </p:cNvSpPr>
          <p:nvPr/>
        </p:nvSpPr>
        <p:spPr bwMode="auto">
          <a:xfrm>
            <a:off x="137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2" name="Rectangle 521"/>
          <p:cNvSpPr>
            <a:spLocks noChangeArrowheads="1"/>
          </p:cNvSpPr>
          <p:nvPr/>
        </p:nvSpPr>
        <p:spPr bwMode="auto">
          <a:xfrm>
            <a:off x="137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3" name="Rectangle 522"/>
          <p:cNvSpPr>
            <a:spLocks noChangeArrowheads="1"/>
          </p:cNvSpPr>
          <p:nvPr/>
        </p:nvSpPr>
        <p:spPr bwMode="auto">
          <a:xfrm>
            <a:off x="137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4" name="Rectangle 523"/>
          <p:cNvSpPr>
            <a:spLocks noChangeArrowheads="1"/>
          </p:cNvSpPr>
          <p:nvPr/>
        </p:nvSpPr>
        <p:spPr bwMode="auto">
          <a:xfrm>
            <a:off x="137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5" name="Rectangle 524"/>
          <p:cNvSpPr>
            <a:spLocks noChangeArrowheads="1"/>
          </p:cNvSpPr>
          <p:nvPr/>
        </p:nvSpPr>
        <p:spPr bwMode="auto">
          <a:xfrm>
            <a:off x="137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6" name="Rectangle 525"/>
          <p:cNvSpPr>
            <a:spLocks noChangeArrowheads="1"/>
          </p:cNvSpPr>
          <p:nvPr/>
        </p:nvSpPr>
        <p:spPr bwMode="auto">
          <a:xfrm>
            <a:off x="137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7" name="Rectangle 526"/>
          <p:cNvSpPr>
            <a:spLocks noChangeArrowheads="1"/>
          </p:cNvSpPr>
          <p:nvPr/>
        </p:nvSpPr>
        <p:spPr bwMode="auto">
          <a:xfrm>
            <a:off x="137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8" name="Rectangle 527"/>
          <p:cNvSpPr>
            <a:spLocks noChangeArrowheads="1"/>
          </p:cNvSpPr>
          <p:nvPr/>
        </p:nvSpPr>
        <p:spPr bwMode="auto">
          <a:xfrm>
            <a:off x="137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599" name="Rectangle 528"/>
          <p:cNvSpPr>
            <a:spLocks noChangeArrowheads="1"/>
          </p:cNvSpPr>
          <p:nvPr/>
        </p:nvSpPr>
        <p:spPr bwMode="auto">
          <a:xfrm>
            <a:off x="137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0" name="Rectangle 529"/>
          <p:cNvSpPr>
            <a:spLocks noChangeArrowheads="1"/>
          </p:cNvSpPr>
          <p:nvPr/>
        </p:nvSpPr>
        <p:spPr bwMode="auto">
          <a:xfrm>
            <a:off x="137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1" name="Rectangle 530"/>
          <p:cNvSpPr>
            <a:spLocks noChangeArrowheads="1"/>
          </p:cNvSpPr>
          <p:nvPr/>
        </p:nvSpPr>
        <p:spPr bwMode="auto">
          <a:xfrm>
            <a:off x="137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2" name="Rectangle 531"/>
          <p:cNvSpPr>
            <a:spLocks noChangeArrowheads="1"/>
          </p:cNvSpPr>
          <p:nvPr/>
        </p:nvSpPr>
        <p:spPr bwMode="auto">
          <a:xfrm>
            <a:off x="1752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3" name="Rectangle 532"/>
          <p:cNvSpPr>
            <a:spLocks noChangeArrowheads="1"/>
          </p:cNvSpPr>
          <p:nvPr/>
        </p:nvSpPr>
        <p:spPr bwMode="auto">
          <a:xfrm>
            <a:off x="1752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4" name="Rectangle 533"/>
          <p:cNvSpPr>
            <a:spLocks noChangeArrowheads="1"/>
          </p:cNvSpPr>
          <p:nvPr/>
        </p:nvSpPr>
        <p:spPr bwMode="auto">
          <a:xfrm>
            <a:off x="175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5" name="Rectangle 534"/>
          <p:cNvSpPr>
            <a:spLocks noChangeArrowheads="1"/>
          </p:cNvSpPr>
          <p:nvPr/>
        </p:nvSpPr>
        <p:spPr bwMode="auto">
          <a:xfrm>
            <a:off x="1752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6" name="Rectangle 535"/>
          <p:cNvSpPr>
            <a:spLocks noChangeArrowheads="1"/>
          </p:cNvSpPr>
          <p:nvPr/>
        </p:nvSpPr>
        <p:spPr bwMode="auto">
          <a:xfrm>
            <a:off x="1752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7" name="Rectangle 536"/>
          <p:cNvSpPr>
            <a:spLocks noChangeArrowheads="1"/>
          </p:cNvSpPr>
          <p:nvPr/>
        </p:nvSpPr>
        <p:spPr bwMode="auto">
          <a:xfrm>
            <a:off x="175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8" name="Rectangle 537"/>
          <p:cNvSpPr>
            <a:spLocks noChangeArrowheads="1"/>
          </p:cNvSpPr>
          <p:nvPr/>
        </p:nvSpPr>
        <p:spPr bwMode="auto">
          <a:xfrm>
            <a:off x="175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09" name="Rectangle 538"/>
          <p:cNvSpPr>
            <a:spLocks noChangeArrowheads="1"/>
          </p:cNvSpPr>
          <p:nvPr/>
        </p:nvSpPr>
        <p:spPr bwMode="auto">
          <a:xfrm>
            <a:off x="175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0" name="Rectangle 539"/>
          <p:cNvSpPr>
            <a:spLocks noChangeArrowheads="1"/>
          </p:cNvSpPr>
          <p:nvPr/>
        </p:nvSpPr>
        <p:spPr bwMode="auto">
          <a:xfrm>
            <a:off x="175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1" name="Rectangle 540"/>
          <p:cNvSpPr>
            <a:spLocks noChangeArrowheads="1"/>
          </p:cNvSpPr>
          <p:nvPr/>
        </p:nvSpPr>
        <p:spPr bwMode="auto">
          <a:xfrm>
            <a:off x="175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2" name="Rectangle 541"/>
          <p:cNvSpPr>
            <a:spLocks noChangeArrowheads="1"/>
          </p:cNvSpPr>
          <p:nvPr/>
        </p:nvSpPr>
        <p:spPr bwMode="auto">
          <a:xfrm>
            <a:off x="175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3" name="Rectangle 542"/>
          <p:cNvSpPr>
            <a:spLocks noChangeArrowheads="1"/>
          </p:cNvSpPr>
          <p:nvPr/>
        </p:nvSpPr>
        <p:spPr bwMode="auto">
          <a:xfrm>
            <a:off x="175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4" name="Rectangle 543"/>
          <p:cNvSpPr>
            <a:spLocks noChangeArrowheads="1"/>
          </p:cNvSpPr>
          <p:nvPr/>
        </p:nvSpPr>
        <p:spPr bwMode="auto">
          <a:xfrm>
            <a:off x="175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5" name="Rectangle 544"/>
          <p:cNvSpPr>
            <a:spLocks noChangeArrowheads="1"/>
          </p:cNvSpPr>
          <p:nvPr/>
        </p:nvSpPr>
        <p:spPr bwMode="auto">
          <a:xfrm>
            <a:off x="175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6" name="Rectangle 545"/>
          <p:cNvSpPr>
            <a:spLocks noChangeArrowheads="1"/>
          </p:cNvSpPr>
          <p:nvPr/>
        </p:nvSpPr>
        <p:spPr bwMode="auto">
          <a:xfrm>
            <a:off x="175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7" name="Rectangle 546"/>
          <p:cNvSpPr>
            <a:spLocks noChangeArrowheads="1"/>
          </p:cNvSpPr>
          <p:nvPr/>
        </p:nvSpPr>
        <p:spPr bwMode="auto">
          <a:xfrm>
            <a:off x="175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8" name="Rectangle 547"/>
          <p:cNvSpPr>
            <a:spLocks noChangeArrowheads="1"/>
          </p:cNvSpPr>
          <p:nvPr/>
        </p:nvSpPr>
        <p:spPr bwMode="auto">
          <a:xfrm>
            <a:off x="213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19" name="Rectangle 548"/>
          <p:cNvSpPr>
            <a:spLocks noChangeArrowheads="1"/>
          </p:cNvSpPr>
          <p:nvPr/>
        </p:nvSpPr>
        <p:spPr bwMode="auto">
          <a:xfrm>
            <a:off x="2133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0" name="Rectangle 549"/>
          <p:cNvSpPr>
            <a:spLocks noChangeArrowheads="1"/>
          </p:cNvSpPr>
          <p:nvPr/>
        </p:nvSpPr>
        <p:spPr bwMode="auto">
          <a:xfrm>
            <a:off x="213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1" name="Rectangle 550"/>
          <p:cNvSpPr>
            <a:spLocks noChangeArrowheads="1"/>
          </p:cNvSpPr>
          <p:nvPr/>
        </p:nvSpPr>
        <p:spPr bwMode="auto">
          <a:xfrm>
            <a:off x="2133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2" name="Rectangle 551"/>
          <p:cNvSpPr>
            <a:spLocks noChangeArrowheads="1"/>
          </p:cNvSpPr>
          <p:nvPr/>
        </p:nvSpPr>
        <p:spPr bwMode="auto">
          <a:xfrm>
            <a:off x="213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3" name="Rectangle 552"/>
          <p:cNvSpPr>
            <a:spLocks noChangeArrowheads="1"/>
          </p:cNvSpPr>
          <p:nvPr/>
        </p:nvSpPr>
        <p:spPr bwMode="auto">
          <a:xfrm>
            <a:off x="213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4" name="Rectangle 553"/>
          <p:cNvSpPr>
            <a:spLocks noChangeArrowheads="1"/>
          </p:cNvSpPr>
          <p:nvPr/>
        </p:nvSpPr>
        <p:spPr bwMode="auto">
          <a:xfrm>
            <a:off x="213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5" name="Rectangle 554"/>
          <p:cNvSpPr>
            <a:spLocks noChangeArrowheads="1"/>
          </p:cNvSpPr>
          <p:nvPr/>
        </p:nvSpPr>
        <p:spPr bwMode="auto">
          <a:xfrm>
            <a:off x="213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6" name="Rectangle 555"/>
          <p:cNvSpPr>
            <a:spLocks noChangeArrowheads="1"/>
          </p:cNvSpPr>
          <p:nvPr/>
        </p:nvSpPr>
        <p:spPr bwMode="auto">
          <a:xfrm>
            <a:off x="213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7" name="Rectangle 556"/>
          <p:cNvSpPr>
            <a:spLocks noChangeArrowheads="1"/>
          </p:cNvSpPr>
          <p:nvPr/>
        </p:nvSpPr>
        <p:spPr bwMode="auto">
          <a:xfrm>
            <a:off x="213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8" name="Rectangle 557"/>
          <p:cNvSpPr>
            <a:spLocks noChangeArrowheads="1"/>
          </p:cNvSpPr>
          <p:nvPr/>
        </p:nvSpPr>
        <p:spPr bwMode="auto">
          <a:xfrm>
            <a:off x="213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29" name="Rectangle 558"/>
          <p:cNvSpPr>
            <a:spLocks noChangeArrowheads="1"/>
          </p:cNvSpPr>
          <p:nvPr/>
        </p:nvSpPr>
        <p:spPr bwMode="auto">
          <a:xfrm>
            <a:off x="213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0" name="Rectangle 559"/>
          <p:cNvSpPr>
            <a:spLocks noChangeArrowheads="1"/>
          </p:cNvSpPr>
          <p:nvPr/>
        </p:nvSpPr>
        <p:spPr bwMode="auto">
          <a:xfrm>
            <a:off x="213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1" name="Rectangle 560"/>
          <p:cNvSpPr>
            <a:spLocks noChangeArrowheads="1"/>
          </p:cNvSpPr>
          <p:nvPr/>
        </p:nvSpPr>
        <p:spPr bwMode="auto">
          <a:xfrm>
            <a:off x="213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2" name="Rectangle 561"/>
          <p:cNvSpPr>
            <a:spLocks noChangeArrowheads="1"/>
          </p:cNvSpPr>
          <p:nvPr/>
        </p:nvSpPr>
        <p:spPr bwMode="auto">
          <a:xfrm>
            <a:off x="213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3" name="Rectangle 562"/>
          <p:cNvSpPr>
            <a:spLocks noChangeArrowheads="1"/>
          </p:cNvSpPr>
          <p:nvPr/>
        </p:nvSpPr>
        <p:spPr bwMode="auto">
          <a:xfrm>
            <a:off x="213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4" name="Rectangle 563"/>
          <p:cNvSpPr>
            <a:spLocks noChangeArrowheads="1"/>
          </p:cNvSpPr>
          <p:nvPr/>
        </p:nvSpPr>
        <p:spPr bwMode="auto">
          <a:xfrm>
            <a:off x="251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5" name="Rectangle 564"/>
          <p:cNvSpPr>
            <a:spLocks noChangeArrowheads="1"/>
          </p:cNvSpPr>
          <p:nvPr/>
        </p:nvSpPr>
        <p:spPr bwMode="auto">
          <a:xfrm>
            <a:off x="2514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6" name="Rectangle 565"/>
          <p:cNvSpPr>
            <a:spLocks noChangeArrowheads="1"/>
          </p:cNvSpPr>
          <p:nvPr/>
        </p:nvSpPr>
        <p:spPr bwMode="auto">
          <a:xfrm>
            <a:off x="251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7" name="Rectangle 566"/>
          <p:cNvSpPr>
            <a:spLocks noChangeArrowheads="1"/>
          </p:cNvSpPr>
          <p:nvPr/>
        </p:nvSpPr>
        <p:spPr bwMode="auto">
          <a:xfrm>
            <a:off x="2514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8" name="Rectangle 567"/>
          <p:cNvSpPr>
            <a:spLocks noChangeArrowheads="1"/>
          </p:cNvSpPr>
          <p:nvPr/>
        </p:nvSpPr>
        <p:spPr bwMode="auto">
          <a:xfrm>
            <a:off x="2514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39" name="Rectangle 568"/>
          <p:cNvSpPr>
            <a:spLocks noChangeArrowheads="1"/>
          </p:cNvSpPr>
          <p:nvPr/>
        </p:nvSpPr>
        <p:spPr bwMode="auto">
          <a:xfrm>
            <a:off x="251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0" name="Rectangle 569"/>
          <p:cNvSpPr>
            <a:spLocks noChangeArrowheads="1"/>
          </p:cNvSpPr>
          <p:nvPr/>
        </p:nvSpPr>
        <p:spPr bwMode="auto">
          <a:xfrm>
            <a:off x="251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1" name="Rectangle 570"/>
          <p:cNvSpPr>
            <a:spLocks noChangeArrowheads="1"/>
          </p:cNvSpPr>
          <p:nvPr/>
        </p:nvSpPr>
        <p:spPr bwMode="auto">
          <a:xfrm>
            <a:off x="251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2" name="Rectangle 571"/>
          <p:cNvSpPr>
            <a:spLocks noChangeArrowheads="1"/>
          </p:cNvSpPr>
          <p:nvPr/>
        </p:nvSpPr>
        <p:spPr bwMode="auto">
          <a:xfrm>
            <a:off x="251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3" name="Rectangle 572"/>
          <p:cNvSpPr>
            <a:spLocks noChangeArrowheads="1"/>
          </p:cNvSpPr>
          <p:nvPr/>
        </p:nvSpPr>
        <p:spPr bwMode="auto">
          <a:xfrm>
            <a:off x="251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4" name="Rectangle 573"/>
          <p:cNvSpPr>
            <a:spLocks noChangeArrowheads="1"/>
          </p:cNvSpPr>
          <p:nvPr/>
        </p:nvSpPr>
        <p:spPr bwMode="auto">
          <a:xfrm>
            <a:off x="251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5" name="Rectangle 574"/>
          <p:cNvSpPr>
            <a:spLocks noChangeArrowheads="1"/>
          </p:cNvSpPr>
          <p:nvPr/>
        </p:nvSpPr>
        <p:spPr bwMode="auto">
          <a:xfrm>
            <a:off x="251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6" name="Rectangle 575"/>
          <p:cNvSpPr>
            <a:spLocks noChangeArrowheads="1"/>
          </p:cNvSpPr>
          <p:nvPr/>
        </p:nvSpPr>
        <p:spPr bwMode="auto">
          <a:xfrm>
            <a:off x="251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7" name="Rectangle 576"/>
          <p:cNvSpPr>
            <a:spLocks noChangeArrowheads="1"/>
          </p:cNvSpPr>
          <p:nvPr/>
        </p:nvSpPr>
        <p:spPr bwMode="auto">
          <a:xfrm>
            <a:off x="251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8" name="Rectangle 577"/>
          <p:cNvSpPr>
            <a:spLocks noChangeArrowheads="1"/>
          </p:cNvSpPr>
          <p:nvPr/>
        </p:nvSpPr>
        <p:spPr bwMode="auto">
          <a:xfrm>
            <a:off x="251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49" name="Rectangle 578"/>
          <p:cNvSpPr>
            <a:spLocks noChangeArrowheads="1"/>
          </p:cNvSpPr>
          <p:nvPr/>
        </p:nvSpPr>
        <p:spPr bwMode="auto">
          <a:xfrm>
            <a:off x="251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0" name="Rectangle 579"/>
          <p:cNvSpPr>
            <a:spLocks noChangeArrowheads="1"/>
          </p:cNvSpPr>
          <p:nvPr/>
        </p:nvSpPr>
        <p:spPr bwMode="auto">
          <a:xfrm>
            <a:off x="2895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1" name="Rectangle 580"/>
          <p:cNvSpPr>
            <a:spLocks noChangeArrowheads="1"/>
          </p:cNvSpPr>
          <p:nvPr/>
        </p:nvSpPr>
        <p:spPr bwMode="auto">
          <a:xfrm>
            <a:off x="2895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2" name="Rectangle 581"/>
          <p:cNvSpPr>
            <a:spLocks noChangeArrowheads="1"/>
          </p:cNvSpPr>
          <p:nvPr/>
        </p:nvSpPr>
        <p:spPr bwMode="auto">
          <a:xfrm>
            <a:off x="289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3" name="Rectangle 582"/>
          <p:cNvSpPr>
            <a:spLocks noChangeArrowheads="1"/>
          </p:cNvSpPr>
          <p:nvPr/>
        </p:nvSpPr>
        <p:spPr bwMode="auto">
          <a:xfrm>
            <a:off x="2895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4" name="Rectangle 583"/>
          <p:cNvSpPr>
            <a:spLocks noChangeArrowheads="1"/>
          </p:cNvSpPr>
          <p:nvPr/>
        </p:nvSpPr>
        <p:spPr bwMode="auto">
          <a:xfrm>
            <a:off x="289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5" name="Rectangle 584"/>
          <p:cNvSpPr>
            <a:spLocks noChangeArrowheads="1"/>
          </p:cNvSpPr>
          <p:nvPr/>
        </p:nvSpPr>
        <p:spPr bwMode="auto">
          <a:xfrm>
            <a:off x="289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6" name="Rectangle 585"/>
          <p:cNvSpPr>
            <a:spLocks noChangeArrowheads="1"/>
          </p:cNvSpPr>
          <p:nvPr/>
        </p:nvSpPr>
        <p:spPr bwMode="auto">
          <a:xfrm>
            <a:off x="289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7" name="Rectangle 586"/>
          <p:cNvSpPr>
            <a:spLocks noChangeArrowheads="1"/>
          </p:cNvSpPr>
          <p:nvPr/>
        </p:nvSpPr>
        <p:spPr bwMode="auto">
          <a:xfrm>
            <a:off x="289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8" name="Rectangle 587"/>
          <p:cNvSpPr>
            <a:spLocks noChangeArrowheads="1"/>
          </p:cNvSpPr>
          <p:nvPr/>
        </p:nvSpPr>
        <p:spPr bwMode="auto">
          <a:xfrm>
            <a:off x="289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59" name="Rectangle 588"/>
          <p:cNvSpPr>
            <a:spLocks noChangeArrowheads="1"/>
          </p:cNvSpPr>
          <p:nvPr/>
        </p:nvSpPr>
        <p:spPr bwMode="auto">
          <a:xfrm>
            <a:off x="289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0" name="Rectangle 589"/>
          <p:cNvSpPr>
            <a:spLocks noChangeArrowheads="1"/>
          </p:cNvSpPr>
          <p:nvPr/>
        </p:nvSpPr>
        <p:spPr bwMode="auto">
          <a:xfrm>
            <a:off x="289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1" name="Rectangle 590"/>
          <p:cNvSpPr>
            <a:spLocks noChangeArrowheads="1"/>
          </p:cNvSpPr>
          <p:nvPr/>
        </p:nvSpPr>
        <p:spPr bwMode="auto">
          <a:xfrm>
            <a:off x="289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2" name="Rectangle 591"/>
          <p:cNvSpPr>
            <a:spLocks noChangeArrowheads="1"/>
          </p:cNvSpPr>
          <p:nvPr/>
        </p:nvSpPr>
        <p:spPr bwMode="auto">
          <a:xfrm>
            <a:off x="289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3" name="Rectangle 592"/>
          <p:cNvSpPr>
            <a:spLocks noChangeArrowheads="1"/>
          </p:cNvSpPr>
          <p:nvPr/>
        </p:nvSpPr>
        <p:spPr bwMode="auto">
          <a:xfrm>
            <a:off x="289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4" name="Rectangle 593"/>
          <p:cNvSpPr>
            <a:spLocks noChangeArrowheads="1"/>
          </p:cNvSpPr>
          <p:nvPr/>
        </p:nvSpPr>
        <p:spPr bwMode="auto">
          <a:xfrm>
            <a:off x="289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5" name="Rectangle 594"/>
          <p:cNvSpPr>
            <a:spLocks noChangeArrowheads="1"/>
          </p:cNvSpPr>
          <p:nvPr/>
        </p:nvSpPr>
        <p:spPr bwMode="auto">
          <a:xfrm>
            <a:off x="289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6" name="Rectangle 595"/>
          <p:cNvSpPr>
            <a:spLocks noChangeArrowheads="1"/>
          </p:cNvSpPr>
          <p:nvPr/>
        </p:nvSpPr>
        <p:spPr bwMode="auto">
          <a:xfrm>
            <a:off x="3276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7" name="Rectangle 596"/>
          <p:cNvSpPr>
            <a:spLocks noChangeArrowheads="1"/>
          </p:cNvSpPr>
          <p:nvPr/>
        </p:nvSpPr>
        <p:spPr bwMode="auto">
          <a:xfrm>
            <a:off x="327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8" name="Rectangle 597"/>
          <p:cNvSpPr>
            <a:spLocks noChangeArrowheads="1"/>
          </p:cNvSpPr>
          <p:nvPr/>
        </p:nvSpPr>
        <p:spPr bwMode="auto">
          <a:xfrm>
            <a:off x="327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69" name="Rectangle 598"/>
          <p:cNvSpPr>
            <a:spLocks noChangeArrowheads="1"/>
          </p:cNvSpPr>
          <p:nvPr/>
        </p:nvSpPr>
        <p:spPr bwMode="auto">
          <a:xfrm>
            <a:off x="327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0" name="Rectangle 599"/>
          <p:cNvSpPr>
            <a:spLocks noChangeArrowheads="1"/>
          </p:cNvSpPr>
          <p:nvPr/>
        </p:nvSpPr>
        <p:spPr bwMode="auto">
          <a:xfrm>
            <a:off x="3276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1" name="Rectangle 600"/>
          <p:cNvSpPr>
            <a:spLocks noChangeArrowheads="1"/>
          </p:cNvSpPr>
          <p:nvPr/>
        </p:nvSpPr>
        <p:spPr bwMode="auto">
          <a:xfrm>
            <a:off x="327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2" name="Rectangle 601"/>
          <p:cNvSpPr>
            <a:spLocks noChangeArrowheads="1"/>
          </p:cNvSpPr>
          <p:nvPr/>
        </p:nvSpPr>
        <p:spPr bwMode="auto">
          <a:xfrm>
            <a:off x="327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3" name="Rectangle 602"/>
          <p:cNvSpPr>
            <a:spLocks noChangeArrowheads="1"/>
          </p:cNvSpPr>
          <p:nvPr/>
        </p:nvSpPr>
        <p:spPr bwMode="auto">
          <a:xfrm>
            <a:off x="327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4" name="Rectangle 603"/>
          <p:cNvSpPr>
            <a:spLocks noChangeArrowheads="1"/>
          </p:cNvSpPr>
          <p:nvPr/>
        </p:nvSpPr>
        <p:spPr bwMode="auto">
          <a:xfrm>
            <a:off x="327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5" name="Rectangle 604"/>
          <p:cNvSpPr>
            <a:spLocks noChangeArrowheads="1"/>
          </p:cNvSpPr>
          <p:nvPr/>
        </p:nvSpPr>
        <p:spPr bwMode="auto">
          <a:xfrm>
            <a:off x="327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6" name="Rectangle 605"/>
          <p:cNvSpPr>
            <a:spLocks noChangeArrowheads="1"/>
          </p:cNvSpPr>
          <p:nvPr/>
        </p:nvSpPr>
        <p:spPr bwMode="auto">
          <a:xfrm>
            <a:off x="327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7" name="Rectangle 606"/>
          <p:cNvSpPr>
            <a:spLocks noChangeArrowheads="1"/>
          </p:cNvSpPr>
          <p:nvPr/>
        </p:nvSpPr>
        <p:spPr bwMode="auto">
          <a:xfrm>
            <a:off x="327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8" name="Rectangle 607"/>
          <p:cNvSpPr>
            <a:spLocks noChangeArrowheads="1"/>
          </p:cNvSpPr>
          <p:nvPr/>
        </p:nvSpPr>
        <p:spPr bwMode="auto">
          <a:xfrm>
            <a:off x="327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79" name="Rectangle 608"/>
          <p:cNvSpPr>
            <a:spLocks noChangeArrowheads="1"/>
          </p:cNvSpPr>
          <p:nvPr/>
        </p:nvSpPr>
        <p:spPr bwMode="auto">
          <a:xfrm>
            <a:off x="327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0" name="Rectangle 609"/>
          <p:cNvSpPr>
            <a:spLocks noChangeArrowheads="1"/>
          </p:cNvSpPr>
          <p:nvPr/>
        </p:nvSpPr>
        <p:spPr bwMode="auto">
          <a:xfrm>
            <a:off x="327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1" name="Rectangle 610"/>
          <p:cNvSpPr>
            <a:spLocks noChangeArrowheads="1"/>
          </p:cNvSpPr>
          <p:nvPr/>
        </p:nvSpPr>
        <p:spPr bwMode="auto">
          <a:xfrm>
            <a:off x="327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2" name="Rectangle 611"/>
          <p:cNvSpPr>
            <a:spLocks noChangeArrowheads="1"/>
          </p:cNvSpPr>
          <p:nvPr/>
        </p:nvSpPr>
        <p:spPr bwMode="auto">
          <a:xfrm>
            <a:off x="3657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3" name="Rectangle 612"/>
          <p:cNvSpPr>
            <a:spLocks noChangeArrowheads="1"/>
          </p:cNvSpPr>
          <p:nvPr/>
        </p:nvSpPr>
        <p:spPr bwMode="auto">
          <a:xfrm>
            <a:off x="365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4" name="Rectangle 613"/>
          <p:cNvSpPr>
            <a:spLocks noChangeArrowheads="1"/>
          </p:cNvSpPr>
          <p:nvPr/>
        </p:nvSpPr>
        <p:spPr bwMode="auto">
          <a:xfrm>
            <a:off x="365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5" name="Rectangle 614"/>
          <p:cNvSpPr>
            <a:spLocks noChangeArrowheads="1"/>
          </p:cNvSpPr>
          <p:nvPr/>
        </p:nvSpPr>
        <p:spPr bwMode="auto">
          <a:xfrm>
            <a:off x="365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6" name="Rectangle 615"/>
          <p:cNvSpPr>
            <a:spLocks noChangeArrowheads="1"/>
          </p:cNvSpPr>
          <p:nvPr/>
        </p:nvSpPr>
        <p:spPr bwMode="auto">
          <a:xfrm>
            <a:off x="365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7" name="Rectangle 616"/>
          <p:cNvSpPr>
            <a:spLocks noChangeArrowheads="1"/>
          </p:cNvSpPr>
          <p:nvPr/>
        </p:nvSpPr>
        <p:spPr bwMode="auto">
          <a:xfrm>
            <a:off x="365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8" name="Rectangle 617"/>
          <p:cNvSpPr>
            <a:spLocks noChangeArrowheads="1"/>
          </p:cNvSpPr>
          <p:nvPr/>
        </p:nvSpPr>
        <p:spPr bwMode="auto">
          <a:xfrm>
            <a:off x="365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89" name="Rectangle 618"/>
          <p:cNvSpPr>
            <a:spLocks noChangeArrowheads="1"/>
          </p:cNvSpPr>
          <p:nvPr/>
        </p:nvSpPr>
        <p:spPr bwMode="auto">
          <a:xfrm>
            <a:off x="365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0" name="Rectangle 619"/>
          <p:cNvSpPr>
            <a:spLocks noChangeArrowheads="1"/>
          </p:cNvSpPr>
          <p:nvPr/>
        </p:nvSpPr>
        <p:spPr bwMode="auto">
          <a:xfrm>
            <a:off x="365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1" name="Rectangle 620"/>
          <p:cNvSpPr>
            <a:spLocks noChangeArrowheads="1"/>
          </p:cNvSpPr>
          <p:nvPr/>
        </p:nvSpPr>
        <p:spPr bwMode="auto">
          <a:xfrm>
            <a:off x="365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2" name="Rectangle 621"/>
          <p:cNvSpPr>
            <a:spLocks noChangeArrowheads="1"/>
          </p:cNvSpPr>
          <p:nvPr/>
        </p:nvSpPr>
        <p:spPr bwMode="auto">
          <a:xfrm>
            <a:off x="365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3" name="Rectangle 622"/>
          <p:cNvSpPr>
            <a:spLocks noChangeArrowheads="1"/>
          </p:cNvSpPr>
          <p:nvPr/>
        </p:nvSpPr>
        <p:spPr bwMode="auto">
          <a:xfrm>
            <a:off x="365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4" name="Rectangle 623"/>
          <p:cNvSpPr>
            <a:spLocks noChangeArrowheads="1"/>
          </p:cNvSpPr>
          <p:nvPr/>
        </p:nvSpPr>
        <p:spPr bwMode="auto">
          <a:xfrm>
            <a:off x="365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5" name="Rectangle 624"/>
          <p:cNvSpPr>
            <a:spLocks noChangeArrowheads="1"/>
          </p:cNvSpPr>
          <p:nvPr/>
        </p:nvSpPr>
        <p:spPr bwMode="auto">
          <a:xfrm>
            <a:off x="365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6" name="Rectangle 625"/>
          <p:cNvSpPr>
            <a:spLocks noChangeArrowheads="1"/>
          </p:cNvSpPr>
          <p:nvPr/>
        </p:nvSpPr>
        <p:spPr bwMode="auto">
          <a:xfrm>
            <a:off x="365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7" name="Rectangle 626"/>
          <p:cNvSpPr>
            <a:spLocks noChangeArrowheads="1"/>
          </p:cNvSpPr>
          <p:nvPr/>
        </p:nvSpPr>
        <p:spPr bwMode="auto">
          <a:xfrm>
            <a:off x="365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8" name="Rectangle 627"/>
          <p:cNvSpPr>
            <a:spLocks noChangeArrowheads="1"/>
          </p:cNvSpPr>
          <p:nvPr/>
        </p:nvSpPr>
        <p:spPr bwMode="auto">
          <a:xfrm>
            <a:off x="403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699" name="Rectangle 628"/>
          <p:cNvSpPr>
            <a:spLocks noChangeArrowheads="1"/>
          </p:cNvSpPr>
          <p:nvPr/>
        </p:nvSpPr>
        <p:spPr bwMode="auto">
          <a:xfrm>
            <a:off x="4038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0" name="Rectangle 629"/>
          <p:cNvSpPr>
            <a:spLocks noChangeArrowheads="1"/>
          </p:cNvSpPr>
          <p:nvPr/>
        </p:nvSpPr>
        <p:spPr bwMode="auto">
          <a:xfrm>
            <a:off x="403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1" name="Rectangle 630"/>
          <p:cNvSpPr>
            <a:spLocks noChangeArrowheads="1"/>
          </p:cNvSpPr>
          <p:nvPr/>
        </p:nvSpPr>
        <p:spPr bwMode="auto">
          <a:xfrm>
            <a:off x="4038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2" name="Rectangle 631"/>
          <p:cNvSpPr>
            <a:spLocks noChangeArrowheads="1"/>
          </p:cNvSpPr>
          <p:nvPr/>
        </p:nvSpPr>
        <p:spPr bwMode="auto">
          <a:xfrm>
            <a:off x="4038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3" name="Rectangle 632"/>
          <p:cNvSpPr>
            <a:spLocks noChangeArrowheads="1"/>
          </p:cNvSpPr>
          <p:nvPr/>
        </p:nvSpPr>
        <p:spPr bwMode="auto">
          <a:xfrm>
            <a:off x="403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4" name="Rectangle 633"/>
          <p:cNvSpPr>
            <a:spLocks noChangeArrowheads="1"/>
          </p:cNvSpPr>
          <p:nvPr/>
        </p:nvSpPr>
        <p:spPr bwMode="auto">
          <a:xfrm>
            <a:off x="403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5" name="Rectangle 634"/>
          <p:cNvSpPr>
            <a:spLocks noChangeArrowheads="1"/>
          </p:cNvSpPr>
          <p:nvPr/>
        </p:nvSpPr>
        <p:spPr bwMode="auto">
          <a:xfrm>
            <a:off x="403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6" name="Rectangle 635"/>
          <p:cNvSpPr>
            <a:spLocks noChangeArrowheads="1"/>
          </p:cNvSpPr>
          <p:nvPr/>
        </p:nvSpPr>
        <p:spPr bwMode="auto">
          <a:xfrm>
            <a:off x="403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7" name="Rectangle 636"/>
          <p:cNvSpPr>
            <a:spLocks noChangeArrowheads="1"/>
          </p:cNvSpPr>
          <p:nvPr/>
        </p:nvSpPr>
        <p:spPr bwMode="auto">
          <a:xfrm>
            <a:off x="403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8" name="Rectangle 637"/>
          <p:cNvSpPr>
            <a:spLocks noChangeArrowheads="1"/>
          </p:cNvSpPr>
          <p:nvPr/>
        </p:nvSpPr>
        <p:spPr bwMode="auto">
          <a:xfrm>
            <a:off x="403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09" name="Rectangle 638"/>
          <p:cNvSpPr>
            <a:spLocks noChangeArrowheads="1"/>
          </p:cNvSpPr>
          <p:nvPr/>
        </p:nvSpPr>
        <p:spPr bwMode="auto">
          <a:xfrm>
            <a:off x="403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0" name="Rectangle 639"/>
          <p:cNvSpPr>
            <a:spLocks noChangeArrowheads="1"/>
          </p:cNvSpPr>
          <p:nvPr/>
        </p:nvSpPr>
        <p:spPr bwMode="auto">
          <a:xfrm>
            <a:off x="403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1" name="Rectangle 640"/>
          <p:cNvSpPr>
            <a:spLocks noChangeArrowheads="1"/>
          </p:cNvSpPr>
          <p:nvPr/>
        </p:nvSpPr>
        <p:spPr bwMode="auto">
          <a:xfrm>
            <a:off x="403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2" name="Rectangle 641"/>
          <p:cNvSpPr>
            <a:spLocks noChangeArrowheads="1"/>
          </p:cNvSpPr>
          <p:nvPr/>
        </p:nvSpPr>
        <p:spPr bwMode="auto">
          <a:xfrm>
            <a:off x="403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3" name="Rectangle 642"/>
          <p:cNvSpPr>
            <a:spLocks noChangeArrowheads="1"/>
          </p:cNvSpPr>
          <p:nvPr/>
        </p:nvSpPr>
        <p:spPr bwMode="auto">
          <a:xfrm>
            <a:off x="403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4" name="Rectangle 643"/>
          <p:cNvSpPr>
            <a:spLocks noChangeArrowheads="1"/>
          </p:cNvSpPr>
          <p:nvPr/>
        </p:nvSpPr>
        <p:spPr bwMode="auto">
          <a:xfrm>
            <a:off x="441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5" name="Rectangle 644"/>
          <p:cNvSpPr>
            <a:spLocks noChangeArrowheads="1"/>
          </p:cNvSpPr>
          <p:nvPr/>
        </p:nvSpPr>
        <p:spPr bwMode="auto">
          <a:xfrm>
            <a:off x="4419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6" name="Rectangle 645"/>
          <p:cNvSpPr>
            <a:spLocks noChangeArrowheads="1"/>
          </p:cNvSpPr>
          <p:nvPr/>
        </p:nvSpPr>
        <p:spPr bwMode="auto">
          <a:xfrm>
            <a:off x="441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7" name="Rectangle 646"/>
          <p:cNvSpPr>
            <a:spLocks noChangeArrowheads="1"/>
          </p:cNvSpPr>
          <p:nvPr/>
        </p:nvSpPr>
        <p:spPr bwMode="auto">
          <a:xfrm>
            <a:off x="441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8" name="Rectangle 647"/>
          <p:cNvSpPr>
            <a:spLocks noChangeArrowheads="1"/>
          </p:cNvSpPr>
          <p:nvPr/>
        </p:nvSpPr>
        <p:spPr bwMode="auto">
          <a:xfrm>
            <a:off x="441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19" name="Rectangle 648"/>
          <p:cNvSpPr>
            <a:spLocks noChangeArrowheads="1"/>
          </p:cNvSpPr>
          <p:nvPr/>
        </p:nvSpPr>
        <p:spPr bwMode="auto">
          <a:xfrm>
            <a:off x="441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0" name="Rectangle 649"/>
          <p:cNvSpPr>
            <a:spLocks noChangeArrowheads="1"/>
          </p:cNvSpPr>
          <p:nvPr/>
        </p:nvSpPr>
        <p:spPr bwMode="auto">
          <a:xfrm>
            <a:off x="441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1" name="Rectangle 650"/>
          <p:cNvSpPr>
            <a:spLocks noChangeArrowheads="1"/>
          </p:cNvSpPr>
          <p:nvPr/>
        </p:nvSpPr>
        <p:spPr bwMode="auto">
          <a:xfrm>
            <a:off x="441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2" name="Rectangle 651"/>
          <p:cNvSpPr>
            <a:spLocks noChangeArrowheads="1"/>
          </p:cNvSpPr>
          <p:nvPr/>
        </p:nvSpPr>
        <p:spPr bwMode="auto">
          <a:xfrm>
            <a:off x="441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3" name="Rectangle 652"/>
          <p:cNvSpPr>
            <a:spLocks noChangeArrowheads="1"/>
          </p:cNvSpPr>
          <p:nvPr/>
        </p:nvSpPr>
        <p:spPr bwMode="auto">
          <a:xfrm>
            <a:off x="441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4" name="Rectangle 653"/>
          <p:cNvSpPr>
            <a:spLocks noChangeArrowheads="1"/>
          </p:cNvSpPr>
          <p:nvPr/>
        </p:nvSpPr>
        <p:spPr bwMode="auto">
          <a:xfrm>
            <a:off x="441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5" name="Rectangle 654"/>
          <p:cNvSpPr>
            <a:spLocks noChangeArrowheads="1"/>
          </p:cNvSpPr>
          <p:nvPr/>
        </p:nvSpPr>
        <p:spPr bwMode="auto">
          <a:xfrm>
            <a:off x="441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6" name="Rectangle 655"/>
          <p:cNvSpPr>
            <a:spLocks noChangeArrowheads="1"/>
          </p:cNvSpPr>
          <p:nvPr/>
        </p:nvSpPr>
        <p:spPr bwMode="auto">
          <a:xfrm>
            <a:off x="441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7" name="Rectangle 656"/>
          <p:cNvSpPr>
            <a:spLocks noChangeArrowheads="1"/>
          </p:cNvSpPr>
          <p:nvPr/>
        </p:nvSpPr>
        <p:spPr bwMode="auto">
          <a:xfrm>
            <a:off x="441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8" name="Rectangle 657"/>
          <p:cNvSpPr>
            <a:spLocks noChangeArrowheads="1"/>
          </p:cNvSpPr>
          <p:nvPr/>
        </p:nvSpPr>
        <p:spPr bwMode="auto">
          <a:xfrm>
            <a:off x="441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29" name="Rectangle 658"/>
          <p:cNvSpPr>
            <a:spLocks noChangeArrowheads="1"/>
          </p:cNvSpPr>
          <p:nvPr/>
        </p:nvSpPr>
        <p:spPr bwMode="auto">
          <a:xfrm>
            <a:off x="441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0" name="Rectangle 659"/>
          <p:cNvSpPr>
            <a:spLocks noChangeArrowheads="1"/>
          </p:cNvSpPr>
          <p:nvPr/>
        </p:nvSpPr>
        <p:spPr bwMode="auto">
          <a:xfrm>
            <a:off x="48006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1" name="Rectangle 660"/>
          <p:cNvSpPr>
            <a:spLocks noChangeArrowheads="1"/>
          </p:cNvSpPr>
          <p:nvPr/>
        </p:nvSpPr>
        <p:spPr bwMode="auto">
          <a:xfrm>
            <a:off x="48006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2" name="Rectangle 661"/>
          <p:cNvSpPr>
            <a:spLocks noChangeArrowheads="1"/>
          </p:cNvSpPr>
          <p:nvPr/>
        </p:nvSpPr>
        <p:spPr bwMode="auto">
          <a:xfrm>
            <a:off x="480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3" name="Rectangle 662"/>
          <p:cNvSpPr>
            <a:spLocks noChangeArrowheads="1"/>
          </p:cNvSpPr>
          <p:nvPr/>
        </p:nvSpPr>
        <p:spPr bwMode="auto">
          <a:xfrm>
            <a:off x="480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4" name="Rectangle 663"/>
          <p:cNvSpPr>
            <a:spLocks noChangeArrowheads="1"/>
          </p:cNvSpPr>
          <p:nvPr/>
        </p:nvSpPr>
        <p:spPr bwMode="auto">
          <a:xfrm>
            <a:off x="4800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5" name="Rectangle 664"/>
          <p:cNvSpPr>
            <a:spLocks noChangeArrowheads="1"/>
          </p:cNvSpPr>
          <p:nvPr/>
        </p:nvSpPr>
        <p:spPr bwMode="auto">
          <a:xfrm>
            <a:off x="480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6" name="Rectangle 665"/>
          <p:cNvSpPr>
            <a:spLocks noChangeArrowheads="1"/>
          </p:cNvSpPr>
          <p:nvPr/>
        </p:nvSpPr>
        <p:spPr bwMode="auto">
          <a:xfrm>
            <a:off x="480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7" name="Rectangle 666"/>
          <p:cNvSpPr>
            <a:spLocks noChangeArrowheads="1"/>
          </p:cNvSpPr>
          <p:nvPr/>
        </p:nvSpPr>
        <p:spPr bwMode="auto">
          <a:xfrm>
            <a:off x="480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8" name="Rectangle 667"/>
          <p:cNvSpPr>
            <a:spLocks noChangeArrowheads="1"/>
          </p:cNvSpPr>
          <p:nvPr/>
        </p:nvSpPr>
        <p:spPr bwMode="auto">
          <a:xfrm>
            <a:off x="480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39" name="Rectangle 668"/>
          <p:cNvSpPr>
            <a:spLocks noChangeArrowheads="1"/>
          </p:cNvSpPr>
          <p:nvPr/>
        </p:nvSpPr>
        <p:spPr bwMode="auto">
          <a:xfrm>
            <a:off x="480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0" name="Rectangle 669"/>
          <p:cNvSpPr>
            <a:spLocks noChangeArrowheads="1"/>
          </p:cNvSpPr>
          <p:nvPr/>
        </p:nvSpPr>
        <p:spPr bwMode="auto">
          <a:xfrm>
            <a:off x="480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1" name="Rectangle 670"/>
          <p:cNvSpPr>
            <a:spLocks noChangeArrowheads="1"/>
          </p:cNvSpPr>
          <p:nvPr/>
        </p:nvSpPr>
        <p:spPr bwMode="auto">
          <a:xfrm>
            <a:off x="480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2" name="Rectangle 671"/>
          <p:cNvSpPr>
            <a:spLocks noChangeArrowheads="1"/>
          </p:cNvSpPr>
          <p:nvPr/>
        </p:nvSpPr>
        <p:spPr bwMode="auto">
          <a:xfrm>
            <a:off x="480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3" name="Rectangle 672"/>
          <p:cNvSpPr>
            <a:spLocks noChangeArrowheads="1"/>
          </p:cNvSpPr>
          <p:nvPr/>
        </p:nvSpPr>
        <p:spPr bwMode="auto">
          <a:xfrm>
            <a:off x="480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4" name="Rectangle 673"/>
          <p:cNvSpPr>
            <a:spLocks noChangeArrowheads="1"/>
          </p:cNvSpPr>
          <p:nvPr/>
        </p:nvSpPr>
        <p:spPr bwMode="auto">
          <a:xfrm>
            <a:off x="480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5" name="Rectangle 674"/>
          <p:cNvSpPr>
            <a:spLocks noChangeArrowheads="1"/>
          </p:cNvSpPr>
          <p:nvPr/>
        </p:nvSpPr>
        <p:spPr bwMode="auto">
          <a:xfrm>
            <a:off x="480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6" name="Rectangle 675"/>
          <p:cNvSpPr>
            <a:spLocks noChangeArrowheads="1"/>
          </p:cNvSpPr>
          <p:nvPr/>
        </p:nvSpPr>
        <p:spPr bwMode="auto">
          <a:xfrm>
            <a:off x="518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7" name="Rectangle 676"/>
          <p:cNvSpPr>
            <a:spLocks noChangeArrowheads="1"/>
          </p:cNvSpPr>
          <p:nvPr/>
        </p:nvSpPr>
        <p:spPr bwMode="auto">
          <a:xfrm>
            <a:off x="5181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8" name="Rectangle 677"/>
          <p:cNvSpPr>
            <a:spLocks noChangeArrowheads="1"/>
          </p:cNvSpPr>
          <p:nvPr/>
        </p:nvSpPr>
        <p:spPr bwMode="auto">
          <a:xfrm>
            <a:off x="518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49" name="Rectangle 678"/>
          <p:cNvSpPr>
            <a:spLocks noChangeArrowheads="1"/>
          </p:cNvSpPr>
          <p:nvPr/>
        </p:nvSpPr>
        <p:spPr bwMode="auto">
          <a:xfrm>
            <a:off x="5181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0" name="Rectangle 679"/>
          <p:cNvSpPr>
            <a:spLocks noChangeArrowheads="1"/>
          </p:cNvSpPr>
          <p:nvPr/>
        </p:nvSpPr>
        <p:spPr bwMode="auto">
          <a:xfrm>
            <a:off x="5181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1" name="Rectangle 680"/>
          <p:cNvSpPr>
            <a:spLocks noChangeArrowheads="1"/>
          </p:cNvSpPr>
          <p:nvPr/>
        </p:nvSpPr>
        <p:spPr bwMode="auto">
          <a:xfrm>
            <a:off x="518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2" name="Rectangle 681"/>
          <p:cNvSpPr>
            <a:spLocks noChangeArrowheads="1"/>
          </p:cNvSpPr>
          <p:nvPr/>
        </p:nvSpPr>
        <p:spPr bwMode="auto">
          <a:xfrm>
            <a:off x="518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3" name="Rectangle 682"/>
          <p:cNvSpPr>
            <a:spLocks noChangeArrowheads="1"/>
          </p:cNvSpPr>
          <p:nvPr/>
        </p:nvSpPr>
        <p:spPr bwMode="auto">
          <a:xfrm>
            <a:off x="518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4" name="Rectangle 683"/>
          <p:cNvSpPr>
            <a:spLocks noChangeArrowheads="1"/>
          </p:cNvSpPr>
          <p:nvPr/>
        </p:nvSpPr>
        <p:spPr bwMode="auto">
          <a:xfrm>
            <a:off x="518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5" name="Rectangle 684"/>
          <p:cNvSpPr>
            <a:spLocks noChangeArrowheads="1"/>
          </p:cNvSpPr>
          <p:nvPr/>
        </p:nvSpPr>
        <p:spPr bwMode="auto">
          <a:xfrm>
            <a:off x="518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6" name="Rectangle 685"/>
          <p:cNvSpPr>
            <a:spLocks noChangeArrowheads="1"/>
          </p:cNvSpPr>
          <p:nvPr/>
        </p:nvSpPr>
        <p:spPr bwMode="auto">
          <a:xfrm>
            <a:off x="518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7" name="Rectangle 686"/>
          <p:cNvSpPr>
            <a:spLocks noChangeArrowheads="1"/>
          </p:cNvSpPr>
          <p:nvPr/>
        </p:nvSpPr>
        <p:spPr bwMode="auto">
          <a:xfrm>
            <a:off x="518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8" name="Rectangle 687"/>
          <p:cNvSpPr>
            <a:spLocks noChangeArrowheads="1"/>
          </p:cNvSpPr>
          <p:nvPr/>
        </p:nvSpPr>
        <p:spPr bwMode="auto">
          <a:xfrm>
            <a:off x="518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59" name="Rectangle 688"/>
          <p:cNvSpPr>
            <a:spLocks noChangeArrowheads="1"/>
          </p:cNvSpPr>
          <p:nvPr/>
        </p:nvSpPr>
        <p:spPr bwMode="auto">
          <a:xfrm>
            <a:off x="518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0" name="Rectangle 689"/>
          <p:cNvSpPr>
            <a:spLocks noChangeArrowheads="1"/>
          </p:cNvSpPr>
          <p:nvPr/>
        </p:nvSpPr>
        <p:spPr bwMode="auto">
          <a:xfrm>
            <a:off x="518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1" name="Rectangle 690"/>
          <p:cNvSpPr>
            <a:spLocks noChangeArrowheads="1"/>
          </p:cNvSpPr>
          <p:nvPr/>
        </p:nvSpPr>
        <p:spPr bwMode="auto">
          <a:xfrm>
            <a:off x="518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2" name="Rectangle 691"/>
          <p:cNvSpPr>
            <a:spLocks noChangeArrowheads="1"/>
          </p:cNvSpPr>
          <p:nvPr/>
        </p:nvSpPr>
        <p:spPr bwMode="auto">
          <a:xfrm>
            <a:off x="5562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3" name="Rectangle 692"/>
          <p:cNvSpPr>
            <a:spLocks noChangeArrowheads="1"/>
          </p:cNvSpPr>
          <p:nvPr/>
        </p:nvSpPr>
        <p:spPr bwMode="auto">
          <a:xfrm>
            <a:off x="5562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4" name="Rectangle 693"/>
          <p:cNvSpPr>
            <a:spLocks noChangeArrowheads="1"/>
          </p:cNvSpPr>
          <p:nvPr/>
        </p:nvSpPr>
        <p:spPr bwMode="auto">
          <a:xfrm>
            <a:off x="556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5" name="Rectangle 694"/>
          <p:cNvSpPr>
            <a:spLocks noChangeArrowheads="1"/>
          </p:cNvSpPr>
          <p:nvPr/>
        </p:nvSpPr>
        <p:spPr bwMode="auto">
          <a:xfrm>
            <a:off x="5562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6" name="Rectangle 695"/>
          <p:cNvSpPr>
            <a:spLocks noChangeArrowheads="1"/>
          </p:cNvSpPr>
          <p:nvPr/>
        </p:nvSpPr>
        <p:spPr bwMode="auto">
          <a:xfrm>
            <a:off x="5562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7" name="Rectangle 696"/>
          <p:cNvSpPr>
            <a:spLocks noChangeArrowheads="1"/>
          </p:cNvSpPr>
          <p:nvPr/>
        </p:nvSpPr>
        <p:spPr bwMode="auto">
          <a:xfrm>
            <a:off x="556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8" name="Rectangle 697"/>
          <p:cNvSpPr>
            <a:spLocks noChangeArrowheads="1"/>
          </p:cNvSpPr>
          <p:nvPr/>
        </p:nvSpPr>
        <p:spPr bwMode="auto">
          <a:xfrm>
            <a:off x="556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69" name="Rectangle 698"/>
          <p:cNvSpPr>
            <a:spLocks noChangeArrowheads="1"/>
          </p:cNvSpPr>
          <p:nvPr/>
        </p:nvSpPr>
        <p:spPr bwMode="auto">
          <a:xfrm>
            <a:off x="556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0" name="Rectangle 699"/>
          <p:cNvSpPr>
            <a:spLocks noChangeArrowheads="1"/>
          </p:cNvSpPr>
          <p:nvPr/>
        </p:nvSpPr>
        <p:spPr bwMode="auto">
          <a:xfrm>
            <a:off x="556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1" name="Rectangle 700"/>
          <p:cNvSpPr>
            <a:spLocks noChangeArrowheads="1"/>
          </p:cNvSpPr>
          <p:nvPr/>
        </p:nvSpPr>
        <p:spPr bwMode="auto">
          <a:xfrm>
            <a:off x="556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2" name="Rectangle 701"/>
          <p:cNvSpPr>
            <a:spLocks noChangeArrowheads="1"/>
          </p:cNvSpPr>
          <p:nvPr/>
        </p:nvSpPr>
        <p:spPr bwMode="auto">
          <a:xfrm>
            <a:off x="556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3" name="Rectangle 702"/>
          <p:cNvSpPr>
            <a:spLocks noChangeArrowheads="1"/>
          </p:cNvSpPr>
          <p:nvPr/>
        </p:nvSpPr>
        <p:spPr bwMode="auto">
          <a:xfrm>
            <a:off x="556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4" name="Rectangle 703"/>
          <p:cNvSpPr>
            <a:spLocks noChangeArrowheads="1"/>
          </p:cNvSpPr>
          <p:nvPr/>
        </p:nvSpPr>
        <p:spPr bwMode="auto">
          <a:xfrm>
            <a:off x="556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5" name="Rectangle 704"/>
          <p:cNvSpPr>
            <a:spLocks noChangeArrowheads="1"/>
          </p:cNvSpPr>
          <p:nvPr/>
        </p:nvSpPr>
        <p:spPr bwMode="auto">
          <a:xfrm>
            <a:off x="556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6" name="Rectangle 705"/>
          <p:cNvSpPr>
            <a:spLocks noChangeArrowheads="1"/>
          </p:cNvSpPr>
          <p:nvPr/>
        </p:nvSpPr>
        <p:spPr bwMode="auto">
          <a:xfrm>
            <a:off x="556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7" name="Rectangle 706"/>
          <p:cNvSpPr>
            <a:spLocks noChangeArrowheads="1"/>
          </p:cNvSpPr>
          <p:nvPr/>
        </p:nvSpPr>
        <p:spPr bwMode="auto">
          <a:xfrm>
            <a:off x="556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8" name="Rectangle 707"/>
          <p:cNvSpPr>
            <a:spLocks noChangeArrowheads="1"/>
          </p:cNvSpPr>
          <p:nvPr/>
        </p:nvSpPr>
        <p:spPr bwMode="auto">
          <a:xfrm>
            <a:off x="594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79" name="Rectangle 708"/>
          <p:cNvSpPr>
            <a:spLocks noChangeArrowheads="1"/>
          </p:cNvSpPr>
          <p:nvPr/>
        </p:nvSpPr>
        <p:spPr bwMode="auto">
          <a:xfrm>
            <a:off x="5943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0" name="Rectangle 709"/>
          <p:cNvSpPr>
            <a:spLocks noChangeArrowheads="1"/>
          </p:cNvSpPr>
          <p:nvPr/>
        </p:nvSpPr>
        <p:spPr bwMode="auto">
          <a:xfrm>
            <a:off x="594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1" name="Rectangle 710"/>
          <p:cNvSpPr>
            <a:spLocks noChangeArrowheads="1"/>
          </p:cNvSpPr>
          <p:nvPr/>
        </p:nvSpPr>
        <p:spPr bwMode="auto">
          <a:xfrm>
            <a:off x="5943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2" name="Rectangle 711"/>
          <p:cNvSpPr>
            <a:spLocks noChangeArrowheads="1"/>
          </p:cNvSpPr>
          <p:nvPr/>
        </p:nvSpPr>
        <p:spPr bwMode="auto">
          <a:xfrm>
            <a:off x="594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3" name="Rectangle 712"/>
          <p:cNvSpPr>
            <a:spLocks noChangeArrowheads="1"/>
          </p:cNvSpPr>
          <p:nvPr/>
        </p:nvSpPr>
        <p:spPr bwMode="auto">
          <a:xfrm>
            <a:off x="594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4" name="Rectangle 713"/>
          <p:cNvSpPr>
            <a:spLocks noChangeArrowheads="1"/>
          </p:cNvSpPr>
          <p:nvPr/>
        </p:nvSpPr>
        <p:spPr bwMode="auto">
          <a:xfrm>
            <a:off x="594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5" name="Rectangle 714"/>
          <p:cNvSpPr>
            <a:spLocks noChangeArrowheads="1"/>
          </p:cNvSpPr>
          <p:nvPr/>
        </p:nvSpPr>
        <p:spPr bwMode="auto">
          <a:xfrm>
            <a:off x="594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6" name="Rectangle 715"/>
          <p:cNvSpPr>
            <a:spLocks noChangeArrowheads="1"/>
          </p:cNvSpPr>
          <p:nvPr/>
        </p:nvSpPr>
        <p:spPr bwMode="auto">
          <a:xfrm>
            <a:off x="594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7" name="Rectangle 716"/>
          <p:cNvSpPr>
            <a:spLocks noChangeArrowheads="1"/>
          </p:cNvSpPr>
          <p:nvPr/>
        </p:nvSpPr>
        <p:spPr bwMode="auto">
          <a:xfrm>
            <a:off x="594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8" name="Rectangle 717"/>
          <p:cNvSpPr>
            <a:spLocks noChangeArrowheads="1"/>
          </p:cNvSpPr>
          <p:nvPr/>
        </p:nvSpPr>
        <p:spPr bwMode="auto">
          <a:xfrm>
            <a:off x="594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89" name="Rectangle 718"/>
          <p:cNvSpPr>
            <a:spLocks noChangeArrowheads="1"/>
          </p:cNvSpPr>
          <p:nvPr/>
        </p:nvSpPr>
        <p:spPr bwMode="auto">
          <a:xfrm>
            <a:off x="594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0" name="Rectangle 719"/>
          <p:cNvSpPr>
            <a:spLocks noChangeArrowheads="1"/>
          </p:cNvSpPr>
          <p:nvPr/>
        </p:nvSpPr>
        <p:spPr bwMode="auto">
          <a:xfrm>
            <a:off x="594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1" name="Rectangle 720"/>
          <p:cNvSpPr>
            <a:spLocks noChangeArrowheads="1"/>
          </p:cNvSpPr>
          <p:nvPr/>
        </p:nvSpPr>
        <p:spPr bwMode="auto">
          <a:xfrm>
            <a:off x="594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2" name="Rectangle 721"/>
          <p:cNvSpPr>
            <a:spLocks noChangeArrowheads="1"/>
          </p:cNvSpPr>
          <p:nvPr/>
        </p:nvSpPr>
        <p:spPr bwMode="auto">
          <a:xfrm>
            <a:off x="594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3" name="Rectangle 722"/>
          <p:cNvSpPr>
            <a:spLocks noChangeArrowheads="1"/>
          </p:cNvSpPr>
          <p:nvPr/>
        </p:nvSpPr>
        <p:spPr bwMode="auto">
          <a:xfrm>
            <a:off x="594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4" name="Rectangle 723"/>
          <p:cNvSpPr>
            <a:spLocks noChangeArrowheads="1"/>
          </p:cNvSpPr>
          <p:nvPr/>
        </p:nvSpPr>
        <p:spPr bwMode="auto">
          <a:xfrm>
            <a:off x="632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5" name="Rectangle 724"/>
          <p:cNvSpPr>
            <a:spLocks noChangeArrowheads="1"/>
          </p:cNvSpPr>
          <p:nvPr/>
        </p:nvSpPr>
        <p:spPr bwMode="auto">
          <a:xfrm>
            <a:off x="6324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6" name="Rectangle 725"/>
          <p:cNvSpPr>
            <a:spLocks noChangeArrowheads="1"/>
          </p:cNvSpPr>
          <p:nvPr/>
        </p:nvSpPr>
        <p:spPr bwMode="auto">
          <a:xfrm>
            <a:off x="632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7" name="Rectangle 726"/>
          <p:cNvSpPr>
            <a:spLocks noChangeArrowheads="1"/>
          </p:cNvSpPr>
          <p:nvPr/>
        </p:nvSpPr>
        <p:spPr bwMode="auto">
          <a:xfrm>
            <a:off x="6324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8" name="Rectangle 727"/>
          <p:cNvSpPr>
            <a:spLocks noChangeArrowheads="1"/>
          </p:cNvSpPr>
          <p:nvPr/>
        </p:nvSpPr>
        <p:spPr bwMode="auto">
          <a:xfrm>
            <a:off x="63246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799" name="Rectangle 728"/>
          <p:cNvSpPr>
            <a:spLocks noChangeArrowheads="1"/>
          </p:cNvSpPr>
          <p:nvPr/>
        </p:nvSpPr>
        <p:spPr bwMode="auto">
          <a:xfrm>
            <a:off x="632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0" name="Rectangle 729"/>
          <p:cNvSpPr>
            <a:spLocks noChangeArrowheads="1"/>
          </p:cNvSpPr>
          <p:nvPr/>
        </p:nvSpPr>
        <p:spPr bwMode="auto">
          <a:xfrm>
            <a:off x="632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1" name="Rectangle 730"/>
          <p:cNvSpPr>
            <a:spLocks noChangeArrowheads="1"/>
          </p:cNvSpPr>
          <p:nvPr/>
        </p:nvSpPr>
        <p:spPr bwMode="auto">
          <a:xfrm>
            <a:off x="632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2" name="Rectangle 731"/>
          <p:cNvSpPr>
            <a:spLocks noChangeArrowheads="1"/>
          </p:cNvSpPr>
          <p:nvPr/>
        </p:nvSpPr>
        <p:spPr bwMode="auto">
          <a:xfrm>
            <a:off x="632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3" name="Rectangle 732"/>
          <p:cNvSpPr>
            <a:spLocks noChangeArrowheads="1"/>
          </p:cNvSpPr>
          <p:nvPr/>
        </p:nvSpPr>
        <p:spPr bwMode="auto">
          <a:xfrm>
            <a:off x="632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4" name="Rectangle 733"/>
          <p:cNvSpPr>
            <a:spLocks noChangeArrowheads="1"/>
          </p:cNvSpPr>
          <p:nvPr/>
        </p:nvSpPr>
        <p:spPr bwMode="auto">
          <a:xfrm>
            <a:off x="632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5" name="Rectangle 734"/>
          <p:cNvSpPr>
            <a:spLocks noChangeArrowheads="1"/>
          </p:cNvSpPr>
          <p:nvPr/>
        </p:nvSpPr>
        <p:spPr bwMode="auto">
          <a:xfrm>
            <a:off x="632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6" name="Rectangle 735"/>
          <p:cNvSpPr>
            <a:spLocks noChangeArrowheads="1"/>
          </p:cNvSpPr>
          <p:nvPr/>
        </p:nvSpPr>
        <p:spPr bwMode="auto">
          <a:xfrm>
            <a:off x="632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7" name="Rectangle 736"/>
          <p:cNvSpPr>
            <a:spLocks noChangeArrowheads="1"/>
          </p:cNvSpPr>
          <p:nvPr/>
        </p:nvSpPr>
        <p:spPr bwMode="auto">
          <a:xfrm>
            <a:off x="632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8" name="Rectangle 737"/>
          <p:cNvSpPr>
            <a:spLocks noChangeArrowheads="1"/>
          </p:cNvSpPr>
          <p:nvPr/>
        </p:nvSpPr>
        <p:spPr bwMode="auto">
          <a:xfrm>
            <a:off x="632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09" name="Rectangle 738"/>
          <p:cNvSpPr>
            <a:spLocks noChangeArrowheads="1"/>
          </p:cNvSpPr>
          <p:nvPr/>
        </p:nvSpPr>
        <p:spPr bwMode="auto">
          <a:xfrm>
            <a:off x="632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0" name="Rectangle 739"/>
          <p:cNvSpPr>
            <a:spLocks noChangeArrowheads="1"/>
          </p:cNvSpPr>
          <p:nvPr/>
        </p:nvSpPr>
        <p:spPr bwMode="auto">
          <a:xfrm>
            <a:off x="6705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1" name="Rectangle 740"/>
          <p:cNvSpPr>
            <a:spLocks noChangeArrowheads="1"/>
          </p:cNvSpPr>
          <p:nvPr/>
        </p:nvSpPr>
        <p:spPr bwMode="auto">
          <a:xfrm>
            <a:off x="6705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2" name="Rectangle 741"/>
          <p:cNvSpPr>
            <a:spLocks noChangeArrowheads="1"/>
          </p:cNvSpPr>
          <p:nvPr/>
        </p:nvSpPr>
        <p:spPr bwMode="auto">
          <a:xfrm>
            <a:off x="670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3" name="Rectangle 742"/>
          <p:cNvSpPr>
            <a:spLocks noChangeArrowheads="1"/>
          </p:cNvSpPr>
          <p:nvPr/>
        </p:nvSpPr>
        <p:spPr bwMode="auto">
          <a:xfrm>
            <a:off x="67056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4" name="Rectangle 743"/>
          <p:cNvSpPr>
            <a:spLocks noChangeArrowheads="1"/>
          </p:cNvSpPr>
          <p:nvPr/>
        </p:nvSpPr>
        <p:spPr bwMode="auto">
          <a:xfrm>
            <a:off x="670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5" name="Rectangle 744"/>
          <p:cNvSpPr>
            <a:spLocks noChangeArrowheads="1"/>
          </p:cNvSpPr>
          <p:nvPr/>
        </p:nvSpPr>
        <p:spPr bwMode="auto">
          <a:xfrm>
            <a:off x="670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6" name="Rectangle 745"/>
          <p:cNvSpPr>
            <a:spLocks noChangeArrowheads="1"/>
          </p:cNvSpPr>
          <p:nvPr/>
        </p:nvSpPr>
        <p:spPr bwMode="auto">
          <a:xfrm>
            <a:off x="670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7" name="Rectangle 746"/>
          <p:cNvSpPr>
            <a:spLocks noChangeArrowheads="1"/>
          </p:cNvSpPr>
          <p:nvPr/>
        </p:nvSpPr>
        <p:spPr bwMode="auto">
          <a:xfrm>
            <a:off x="670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8" name="Rectangle 747"/>
          <p:cNvSpPr>
            <a:spLocks noChangeArrowheads="1"/>
          </p:cNvSpPr>
          <p:nvPr/>
        </p:nvSpPr>
        <p:spPr bwMode="auto">
          <a:xfrm>
            <a:off x="670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19" name="Rectangle 748"/>
          <p:cNvSpPr>
            <a:spLocks noChangeArrowheads="1"/>
          </p:cNvSpPr>
          <p:nvPr/>
        </p:nvSpPr>
        <p:spPr bwMode="auto">
          <a:xfrm>
            <a:off x="670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0" name="Rectangle 749"/>
          <p:cNvSpPr>
            <a:spLocks noChangeArrowheads="1"/>
          </p:cNvSpPr>
          <p:nvPr/>
        </p:nvSpPr>
        <p:spPr bwMode="auto">
          <a:xfrm>
            <a:off x="670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1" name="Rectangle 750"/>
          <p:cNvSpPr>
            <a:spLocks noChangeArrowheads="1"/>
          </p:cNvSpPr>
          <p:nvPr/>
        </p:nvSpPr>
        <p:spPr bwMode="auto">
          <a:xfrm>
            <a:off x="670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2" name="Rectangle 751"/>
          <p:cNvSpPr>
            <a:spLocks noChangeArrowheads="1"/>
          </p:cNvSpPr>
          <p:nvPr/>
        </p:nvSpPr>
        <p:spPr bwMode="auto">
          <a:xfrm>
            <a:off x="670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3" name="Rectangle 752"/>
          <p:cNvSpPr>
            <a:spLocks noChangeArrowheads="1"/>
          </p:cNvSpPr>
          <p:nvPr/>
        </p:nvSpPr>
        <p:spPr bwMode="auto">
          <a:xfrm>
            <a:off x="670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4" name="Rectangle 753"/>
          <p:cNvSpPr>
            <a:spLocks noChangeArrowheads="1"/>
          </p:cNvSpPr>
          <p:nvPr/>
        </p:nvSpPr>
        <p:spPr bwMode="auto">
          <a:xfrm>
            <a:off x="670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5" name="Rectangle 754"/>
          <p:cNvSpPr>
            <a:spLocks noChangeArrowheads="1"/>
          </p:cNvSpPr>
          <p:nvPr/>
        </p:nvSpPr>
        <p:spPr bwMode="auto">
          <a:xfrm>
            <a:off x="670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6" name="Rectangle 755"/>
          <p:cNvSpPr>
            <a:spLocks noChangeArrowheads="1"/>
          </p:cNvSpPr>
          <p:nvPr/>
        </p:nvSpPr>
        <p:spPr bwMode="auto">
          <a:xfrm>
            <a:off x="7086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7" name="Rectangle 756"/>
          <p:cNvSpPr>
            <a:spLocks noChangeArrowheads="1"/>
          </p:cNvSpPr>
          <p:nvPr/>
        </p:nvSpPr>
        <p:spPr bwMode="auto">
          <a:xfrm>
            <a:off x="708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8" name="Rectangle 757"/>
          <p:cNvSpPr>
            <a:spLocks noChangeArrowheads="1"/>
          </p:cNvSpPr>
          <p:nvPr/>
        </p:nvSpPr>
        <p:spPr bwMode="auto">
          <a:xfrm>
            <a:off x="708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29" name="Rectangle 758"/>
          <p:cNvSpPr>
            <a:spLocks noChangeArrowheads="1"/>
          </p:cNvSpPr>
          <p:nvPr/>
        </p:nvSpPr>
        <p:spPr bwMode="auto">
          <a:xfrm>
            <a:off x="708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0" name="Rectangle 759"/>
          <p:cNvSpPr>
            <a:spLocks noChangeArrowheads="1"/>
          </p:cNvSpPr>
          <p:nvPr/>
        </p:nvSpPr>
        <p:spPr bwMode="auto">
          <a:xfrm>
            <a:off x="7086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1" name="Rectangle 760"/>
          <p:cNvSpPr>
            <a:spLocks noChangeArrowheads="1"/>
          </p:cNvSpPr>
          <p:nvPr/>
        </p:nvSpPr>
        <p:spPr bwMode="auto">
          <a:xfrm>
            <a:off x="708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2" name="Rectangle 761"/>
          <p:cNvSpPr>
            <a:spLocks noChangeArrowheads="1"/>
          </p:cNvSpPr>
          <p:nvPr/>
        </p:nvSpPr>
        <p:spPr bwMode="auto">
          <a:xfrm>
            <a:off x="708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3" name="Rectangle 762"/>
          <p:cNvSpPr>
            <a:spLocks noChangeArrowheads="1"/>
          </p:cNvSpPr>
          <p:nvPr/>
        </p:nvSpPr>
        <p:spPr bwMode="auto">
          <a:xfrm>
            <a:off x="708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4" name="Rectangle 763"/>
          <p:cNvSpPr>
            <a:spLocks noChangeArrowheads="1"/>
          </p:cNvSpPr>
          <p:nvPr/>
        </p:nvSpPr>
        <p:spPr bwMode="auto">
          <a:xfrm>
            <a:off x="708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5" name="Rectangle 764"/>
          <p:cNvSpPr>
            <a:spLocks noChangeArrowheads="1"/>
          </p:cNvSpPr>
          <p:nvPr/>
        </p:nvSpPr>
        <p:spPr bwMode="auto">
          <a:xfrm>
            <a:off x="708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6" name="Rectangle 765"/>
          <p:cNvSpPr>
            <a:spLocks noChangeArrowheads="1"/>
          </p:cNvSpPr>
          <p:nvPr/>
        </p:nvSpPr>
        <p:spPr bwMode="auto">
          <a:xfrm>
            <a:off x="708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7" name="Rectangle 766"/>
          <p:cNvSpPr>
            <a:spLocks noChangeArrowheads="1"/>
          </p:cNvSpPr>
          <p:nvPr/>
        </p:nvSpPr>
        <p:spPr bwMode="auto">
          <a:xfrm>
            <a:off x="708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8" name="Rectangle 767"/>
          <p:cNvSpPr>
            <a:spLocks noChangeArrowheads="1"/>
          </p:cNvSpPr>
          <p:nvPr/>
        </p:nvSpPr>
        <p:spPr bwMode="auto">
          <a:xfrm>
            <a:off x="708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39" name="Rectangle 768"/>
          <p:cNvSpPr>
            <a:spLocks noChangeArrowheads="1"/>
          </p:cNvSpPr>
          <p:nvPr/>
        </p:nvSpPr>
        <p:spPr bwMode="auto">
          <a:xfrm>
            <a:off x="708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0" name="Rectangle 769"/>
          <p:cNvSpPr>
            <a:spLocks noChangeArrowheads="1"/>
          </p:cNvSpPr>
          <p:nvPr/>
        </p:nvSpPr>
        <p:spPr bwMode="auto">
          <a:xfrm>
            <a:off x="708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1" name="Rectangle 770"/>
          <p:cNvSpPr>
            <a:spLocks noChangeArrowheads="1"/>
          </p:cNvSpPr>
          <p:nvPr/>
        </p:nvSpPr>
        <p:spPr bwMode="auto">
          <a:xfrm>
            <a:off x="708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2" name="Rectangle 771"/>
          <p:cNvSpPr>
            <a:spLocks noChangeArrowheads="1"/>
          </p:cNvSpPr>
          <p:nvPr/>
        </p:nvSpPr>
        <p:spPr bwMode="auto">
          <a:xfrm>
            <a:off x="7467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3" name="Rectangle 772"/>
          <p:cNvSpPr>
            <a:spLocks noChangeArrowheads="1"/>
          </p:cNvSpPr>
          <p:nvPr/>
        </p:nvSpPr>
        <p:spPr bwMode="auto">
          <a:xfrm>
            <a:off x="746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4" name="Rectangle 773"/>
          <p:cNvSpPr>
            <a:spLocks noChangeArrowheads="1"/>
          </p:cNvSpPr>
          <p:nvPr/>
        </p:nvSpPr>
        <p:spPr bwMode="auto">
          <a:xfrm>
            <a:off x="746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5" name="Rectangle 774"/>
          <p:cNvSpPr>
            <a:spLocks noChangeArrowheads="1"/>
          </p:cNvSpPr>
          <p:nvPr/>
        </p:nvSpPr>
        <p:spPr bwMode="auto">
          <a:xfrm>
            <a:off x="746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6" name="Rectangle 775"/>
          <p:cNvSpPr>
            <a:spLocks noChangeArrowheads="1"/>
          </p:cNvSpPr>
          <p:nvPr/>
        </p:nvSpPr>
        <p:spPr bwMode="auto">
          <a:xfrm>
            <a:off x="746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7" name="Rectangle 776"/>
          <p:cNvSpPr>
            <a:spLocks noChangeArrowheads="1"/>
          </p:cNvSpPr>
          <p:nvPr/>
        </p:nvSpPr>
        <p:spPr bwMode="auto">
          <a:xfrm>
            <a:off x="746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8" name="Rectangle 777"/>
          <p:cNvSpPr>
            <a:spLocks noChangeArrowheads="1"/>
          </p:cNvSpPr>
          <p:nvPr/>
        </p:nvSpPr>
        <p:spPr bwMode="auto">
          <a:xfrm>
            <a:off x="746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49" name="Rectangle 778"/>
          <p:cNvSpPr>
            <a:spLocks noChangeArrowheads="1"/>
          </p:cNvSpPr>
          <p:nvPr/>
        </p:nvSpPr>
        <p:spPr bwMode="auto">
          <a:xfrm>
            <a:off x="746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0" name="Rectangle 779"/>
          <p:cNvSpPr>
            <a:spLocks noChangeArrowheads="1"/>
          </p:cNvSpPr>
          <p:nvPr/>
        </p:nvSpPr>
        <p:spPr bwMode="auto">
          <a:xfrm>
            <a:off x="746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1" name="Rectangle 780"/>
          <p:cNvSpPr>
            <a:spLocks noChangeArrowheads="1"/>
          </p:cNvSpPr>
          <p:nvPr/>
        </p:nvSpPr>
        <p:spPr bwMode="auto">
          <a:xfrm>
            <a:off x="746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2" name="Rectangle 781"/>
          <p:cNvSpPr>
            <a:spLocks noChangeArrowheads="1"/>
          </p:cNvSpPr>
          <p:nvPr/>
        </p:nvSpPr>
        <p:spPr bwMode="auto">
          <a:xfrm>
            <a:off x="746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3" name="Rectangle 782"/>
          <p:cNvSpPr>
            <a:spLocks noChangeArrowheads="1"/>
          </p:cNvSpPr>
          <p:nvPr/>
        </p:nvSpPr>
        <p:spPr bwMode="auto">
          <a:xfrm>
            <a:off x="746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4" name="Rectangle 783"/>
          <p:cNvSpPr>
            <a:spLocks noChangeArrowheads="1"/>
          </p:cNvSpPr>
          <p:nvPr/>
        </p:nvSpPr>
        <p:spPr bwMode="auto">
          <a:xfrm>
            <a:off x="746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5" name="Rectangle 784"/>
          <p:cNvSpPr>
            <a:spLocks noChangeArrowheads="1"/>
          </p:cNvSpPr>
          <p:nvPr/>
        </p:nvSpPr>
        <p:spPr bwMode="auto">
          <a:xfrm>
            <a:off x="746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6" name="Rectangle 785"/>
          <p:cNvSpPr>
            <a:spLocks noChangeArrowheads="1"/>
          </p:cNvSpPr>
          <p:nvPr/>
        </p:nvSpPr>
        <p:spPr bwMode="auto">
          <a:xfrm>
            <a:off x="746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7" name="Rectangle 786"/>
          <p:cNvSpPr>
            <a:spLocks noChangeArrowheads="1"/>
          </p:cNvSpPr>
          <p:nvPr/>
        </p:nvSpPr>
        <p:spPr bwMode="auto">
          <a:xfrm>
            <a:off x="746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8" name="Rectangle 787"/>
          <p:cNvSpPr>
            <a:spLocks noChangeArrowheads="1"/>
          </p:cNvSpPr>
          <p:nvPr/>
        </p:nvSpPr>
        <p:spPr bwMode="auto">
          <a:xfrm>
            <a:off x="784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59" name="Rectangle 788"/>
          <p:cNvSpPr>
            <a:spLocks noChangeArrowheads="1"/>
          </p:cNvSpPr>
          <p:nvPr/>
        </p:nvSpPr>
        <p:spPr bwMode="auto">
          <a:xfrm>
            <a:off x="784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0" name="Rectangle 789"/>
          <p:cNvSpPr>
            <a:spLocks noChangeArrowheads="1"/>
          </p:cNvSpPr>
          <p:nvPr/>
        </p:nvSpPr>
        <p:spPr bwMode="auto">
          <a:xfrm>
            <a:off x="784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1" name="Rectangle 790"/>
          <p:cNvSpPr>
            <a:spLocks noChangeArrowheads="1"/>
          </p:cNvSpPr>
          <p:nvPr/>
        </p:nvSpPr>
        <p:spPr bwMode="auto">
          <a:xfrm>
            <a:off x="784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2" name="Rectangle 791"/>
          <p:cNvSpPr>
            <a:spLocks noChangeArrowheads="1"/>
          </p:cNvSpPr>
          <p:nvPr/>
        </p:nvSpPr>
        <p:spPr bwMode="auto">
          <a:xfrm>
            <a:off x="784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3" name="Rectangle 792"/>
          <p:cNvSpPr>
            <a:spLocks noChangeArrowheads="1"/>
          </p:cNvSpPr>
          <p:nvPr/>
        </p:nvSpPr>
        <p:spPr bwMode="auto">
          <a:xfrm>
            <a:off x="784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4" name="Rectangle 793"/>
          <p:cNvSpPr>
            <a:spLocks noChangeArrowheads="1"/>
          </p:cNvSpPr>
          <p:nvPr/>
        </p:nvSpPr>
        <p:spPr bwMode="auto">
          <a:xfrm>
            <a:off x="784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5" name="Rectangle 794"/>
          <p:cNvSpPr>
            <a:spLocks noChangeArrowheads="1"/>
          </p:cNvSpPr>
          <p:nvPr/>
        </p:nvSpPr>
        <p:spPr bwMode="auto">
          <a:xfrm>
            <a:off x="784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6" name="Rectangle 795"/>
          <p:cNvSpPr>
            <a:spLocks noChangeArrowheads="1"/>
          </p:cNvSpPr>
          <p:nvPr/>
        </p:nvSpPr>
        <p:spPr bwMode="auto">
          <a:xfrm>
            <a:off x="784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7" name="Rectangle 796"/>
          <p:cNvSpPr>
            <a:spLocks noChangeArrowheads="1"/>
          </p:cNvSpPr>
          <p:nvPr/>
        </p:nvSpPr>
        <p:spPr bwMode="auto">
          <a:xfrm>
            <a:off x="784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8" name="Rectangle 797"/>
          <p:cNvSpPr>
            <a:spLocks noChangeArrowheads="1"/>
          </p:cNvSpPr>
          <p:nvPr/>
        </p:nvSpPr>
        <p:spPr bwMode="auto">
          <a:xfrm>
            <a:off x="784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69" name="Rectangle 798"/>
          <p:cNvSpPr>
            <a:spLocks noChangeArrowheads="1"/>
          </p:cNvSpPr>
          <p:nvPr/>
        </p:nvSpPr>
        <p:spPr bwMode="auto">
          <a:xfrm>
            <a:off x="784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0" name="Rectangle 799"/>
          <p:cNvSpPr>
            <a:spLocks noChangeArrowheads="1"/>
          </p:cNvSpPr>
          <p:nvPr/>
        </p:nvSpPr>
        <p:spPr bwMode="auto">
          <a:xfrm>
            <a:off x="784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1" name="Rectangle 800"/>
          <p:cNvSpPr>
            <a:spLocks noChangeArrowheads="1"/>
          </p:cNvSpPr>
          <p:nvPr/>
        </p:nvSpPr>
        <p:spPr bwMode="auto">
          <a:xfrm>
            <a:off x="784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2" name="Rectangle 801"/>
          <p:cNvSpPr>
            <a:spLocks noChangeArrowheads="1"/>
          </p:cNvSpPr>
          <p:nvPr/>
        </p:nvSpPr>
        <p:spPr bwMode="auto">
          <a:xfrm>
            <a:off x="784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3" name="Rectangle 802"/>
          <p:cNvSpPr>
            <a:spLocks noChangeArrowheads="1"/>
          </p:cNvSpPr>
          <p:nvPr/>
        </p:nvSpPr>
        <p:spPr bwMode="auto">
          <a:xfrm>
            <a:off x="784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4" name="Rectangle 803"/>
          <p:cNvSpPr>
            <a:spLocks noChangeArrowheads="1"/>
          </p:cNvSpPr>
          <p:nvPr/>
        </p:nvSpPr>
        <p:spPr bwMode="auto">
          <a:xfrm>
            <a:off x="822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5" name="Rectangle 804"/>
          <p:cNvSpPr>
            <a:spLocks noChangeArrowheads="1"/>
          </p:cNvSpPr>
          <p:nvPr/>
        </p:nvSpPr>
        <p:spPr bwMode="auto">
          <a:xfrm>
            <a:off x="822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6" name="Rectangle 805"/>
          <p:cNvSpPr>
            <a:spLocks noChangeArrowheads="1"/>
          </p:cNvSpPr>
          <p:nvPr/>
        </p:nvSpPr>
        <p:spPr bwMode="auto">
          <a:xfrm>
            <a:off x="822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7" name="Rectangle 806"/>
          <p:cNvSpPr>
            <a:spLocks noChangeArrowheads="1"/>
          </p:cNvSpPr>
          <p:nvPr/>
        </p:nvSpPr>
        <p:spPr bwMode="auto">
          <a:xfrm>
            <a:off x="822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8" name="Rectangle 807"/>
          <p:cNvSpPr>
            <a:spLocks noChangeArrowheads="1"/>
          </p:cNvSpPr>
          <p:nvPr/>
        </p:nvSpPr>
        <p:spPr bwMode="auto">
          <a:xfrm>
            <a:off x="822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79" name="Rectangle 808"/>
          <p:cNvSpPr>
            <a:spLocks noChangeArrowheads="1"/>
          </p:cNvSpPr>
          <p:nvPr/>
        </p:nvSpPr>
        <p:spPr bwMode="auto">
          <a:xfrm>
            <a:off x="822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0" name="Rectangle 809"/>
          <p:cNvSpPr>
            <a:spLocks noChangeArrowheads="1"/>
          </p:cNvSpPr>
          <p:nvPr/>
        </p:nvSpPr>
        <p:spPr bwMode="auto">
          <a:xfrm>
            <a:off x="822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1" name="Rectangle 810"/>
          <p:cNvSpPr>
            <a:spLocks noChangeArrowheads="1"/>
          </p:cNvSpPr>
          <p:nvPr/>
        </p:nvSpPr>
        <p:spPr bwMode="auto">
          <a:xfrm>
            <a:off x="822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2" name="Rectangle 811"/>
          <p:cNvSpPr>
            <a:spLocks noChangeArrowheads="1"/>
          </p:cNvSpPr>
          <p:nvPr/>
        </p:nvSpPr>
        <p:spPr bwMode="auto">
          <a:xfrm>
            <a:off x="822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3" name="Rectangle 812"/>
          <p:cNvSpPr>
            <a:spLocks noChangeArrowheads="1"/>
          </p:cNvSpPr>
          <p:nvPr/>
        </p:nvSpPr>
        <p:spPr bwMode="auto">
          <a:xfrm>
            <a:off x="822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4" name="Rectangle 813"/>
          <p:cNvSpPr>
            <a:spLocks noChangeArrowheads="1"/>
          </p:cNvSpPr>
          <p:nvPr/>
        </p:nvSpPr>
        <p:spPr bwMode="auto">
          <a:xfrm>
            <a:off x="822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5" name="Rectangle 814"/>
          <p:cNvSpPr>
            <a:spLocks noChangeArrowheads="1"/>
          </p:cNvSpPr>
          <p:nvPr/>
        </p:nvSpPr>
        <p:spPr bwMode="auto">
          <a:xfrm>
            <a:off x="822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6" name="Rectangle 815"/>
          <p:cNvSpPr>
            <a:spLocks noChangeArrowheads="1"/>
          </p:cNvSpPr>
          <p:nvPr/>
        </p:nvSpPr>
        <p:spPr bwMode="auto">
          <a:xfrm>
            <a:off x="822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7" name="Rectangle 816"/>
          <p:cNvSpPr>
            <a:spLocks noChangeArrowheads="1"/>
          </p:cNvSpPr>
          <p:nvPr/>
        </p:nvSpPr>
        <p:spPr bwMode="auto">
          <a:xfrm>
            <a:off x="822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8" name="Rectangle 817"/>
          <p:cNvSpPr>
            <a:spLocks noChangeArrowheads="1"/>
          </p:cNvSpPr>
          <p:nvPr/>
        </p:nvSpPr>
        <p:spPr bwMode="auto">
          <a:xfrm>
            <a:off x="822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89" name="Rectangle 818"/>
          <p:cNvSpPr>
            <a:spLocks noChangeArrowheads="1"/>
          </p:cNvSpPr>
          <p:nvPr/>
        </p:nvSpPr>
        <p:spPr bwMode="auto">
          <a:xfrm>
            <a:off x="822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0" name="Rectangle 819"/>
          <p:cNvSpPr>
            <a:spLocks noChangeArrowheads="1"/>
          </p:cNvSpPr>
          <p:nvPr/>
        </p:nvSpPr>
        <p:spPr bwMode="auto">
          <a:xfrm>
            <a:off x="861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1" name="Rectangle 820"/>
          <p:cNvSpPr>
            <a:spLocks noChangeArrowheads="1"/>
          </p:cNvSpPr>
          <p:nvPr/>
        </p:nvSpPr>
        <p:spPr bwMode="auto">
          <a:xfrm>
            <a:off x="861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2" name="Rectangle 821"/>
          <p:cNvSpPr>
            <a:spLocks noChangeArrowheads="1"/>
          </p:cNvSpPr>
          <p:nvPr/>
        </p:nvSpPr>
        <p:spPr bwMode="auto">
          <a:xfrm>
            <a:off x="861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3" name="Rectangle 822"/>
          <p:cNvSpPr>
            <a:spLocks noChangeArrowheads="1"/>
          </p:cNvSpPr>
          <p:nvPr/>
        </p:nvSpPr>
        <p:spPr bwMode="auto">
          <a:xfrm>
            <a:off x="861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4" name="Rectangle 823"/>
          <p:cNvSpPr>
            <a:spLocks noChangeArrowheads="1"/>
          </p:cNvSpPr>
          <p:nvPr/>
        </p:nvSpPr>
        <p:spPr bwMode="auto">
          <a:xfrm>
            <a:off x="861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5" name="Rectangle 824"/>
          <p:cNvSpPr>
            <a:spLocks noChangeArrowheads="1"/>
          </p:cNvSpPr>
          <p:nvPr/>
        </p:nvSpPr>
        <p:spPr bwMode="auto">
          <a:xfrm>
            <a:off x="861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6" name="Rectangle 825"/>
          <p:cNvSpPr>
            <a:spLocks noChangeArrowheads="1"/>
          </p:cNvSpPr>
          <p:nvPr/>
        </p:nvSpPr>
        <p:spPr bwMode="auto">
          <a:xfrm>
            <a:off x="861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7" name="Rectangle 826"/>
          <p:cNvSpPr>
            <a:spLocks noChangeArrowheads="1"/>
          </p:cNvSpPr>
          <p:nvPr/>
        </p:nvSpPr>
        <p:spPr bwMode="auto">
          <a:xfrm>
            <a:off x="861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8" name="Rectangle 827"/>
          <p:cNvSpPr>
            <a:spLocks noChangeArrowheads="1"/>
          </p:cNvSpPr>
          <p:nvPr/>
        </p:nvSpPr>
        <p:spPr bwMode="auto">
          <a:xfrm>
            <a:off x="861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899" name="Rectangle 828"/>
          <p:cNvSpPr>
            <a:spLocks noChangeArrowheads="1"/>
          </p:cNvSpPr>
          <p:nvPr/>
        </p:nvSpPr>
        <p:spPr bwMode="auto">
          <a:xfrm>
            <a:off x="861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0" name="Rectangle 829"/>
          <p:cNvSpPr>
            <a:spLocks noChangeArrowheads="1"/>
          </p:cNvSpPr>
          <p:nvPr/>
        </p:nvSpPr>
        <p:spPr bwMode="auto">
          <a:xfrm>
            <a:off x="861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1" name="Rectangle 830"/>
          <p:cNvSpPr>
            <a:spLocks noChangeArrowheads="1"/>
          </p:cNvSpPr>
          <p:nvPr/>
        </p:nvSpPr>
        <p:spPr bwMode="auto">
          <a:xfrm>
            <a:off x="861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2" name="Rectangle 831"/>
          <p:cNvSpPr>
            <a:spLocks noChangeArrowheads="1"/>
          </p:cNvSpPr>
          <p:nvPr/>
        </p:nvSpPr>
        <p:spPr bwMode="auto">
          <a:xfrm>
            <a:off x="861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3" name="Rectangle 832"/>
          <p:cNvSpPr>
            <a:spLocks noChangeArrowheads="1"/>
          </p:cNvSpPr>
          <p:nvPr/>
        </p:nvSpPr>
        <p:spPr bwMode="auto">
          <a:xfrm>
            <a:off x="861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4" name="Rectangle 833"/>
          <p:cNvSpPr>
            <a:spLocks noChangeArrowheads="1"/>
          </p:cNvSpPr>
          <p:nvPr/>
        </p:nvSpPr>
        <p:spPr bwMode="auto">
          <a:xfrm>
            <a:off x="861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5" name="Rectangle 834"/>
          <p:cNvSpPr>
            <a:spLocks noChangeArrowheads="1"/>
          </p:cNvSpPr>
          <p:nvPr/>
        </p:nvSpPr>
        <p:spPr bwMode="auto">
          <a:xfrm>
            <a:off x="861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6" name="Rectangle 835"/>
          <p:cNvSpPr>
            <a:spLocks noChangeArrowheads="1"/>
          </p:cNvSpPr>
          <p:nvPr/>
        </p:nvSpPr>
        <p:spPr bwMode="auto">
          <a:xfrm>
            <a:off x="22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7" name="Rectangle 836"/>
          <p:cNvSpPr>
            <a:spLocks noChangeArrowheads="1"/>
          </p:cNvSpPr>
          <p:nvPr/>
        </p:nvSpPr>
        <p:spPr bwMode="auto">
          <a:xfrm>
            <a:off x="22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8" name="Rectangle 837"/>
          <p:cNvSpPr>
            <a:spLocks noChangeArrowheads="1"/>
          </p:cNvSpPr>
          <p:nvPr/>
        </p:nvSpPr>
        <p:spPr bwMode="auto">
          <a:xfrm>
            <a:off x="22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09" name="Rectangle 838"/>
          <p:cNvSpPr>
            <a:spLocks noChangeArrowheads="1"/>
          </p:cNvSpPr>
          <p:nvPr/>
        </p:nvSpPr>
        <p:spPr bwMode="auto">
          <a:xfrm>
            <a:off x="22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0" name="Rectangle 839"/>
          <p:cNvSpPr>
            <a:spLocks noChangeArrowheads="1"/>
          </p:cNvSpPr>
          <p:nvPr/>
        </p:nvSpPr>
        <p:spPr bwMode="auto">
          <a:xfrm>
            <a:off x="22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1" name="Rectangle 840"/>
          <p:cNvSpPr>
            <a:spLocks noChangeArrowheads="1"/>
          </p:cNvSpPr>
          <p:nvPr/>
        </p:nvSpPr>
        <p:spPr bwMode="auto">
          <a:xfrm>
            <a:off x="22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2" name="Rectangle 841"/>
          <p:cNvSpPr>
            <a:spLocks noChangeArrowheads="1"/>
          </p:cNvSpPr>
          <p:nvPr/>
        </p:nvSpPr>
        <p:spPr bwMode="auto">
          <a:xfrm>
            <a:off x="22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3" name="Rectangle 842"/>
          <p:cNvSpPr>
            <a:spLocks noChangeArrowheads="1"/>
          </p:cNvSpPr>
          <p:nvPr/>
        </p:nvSpPr>
        <p:spPr bwMode="auto">
          <a:xfrm>
            <a:off x="22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4" name="Rectangle 843"/>
          <p:cNvSpPr>
            <a:spLocks noChangeArrowheads="1"/>
          </p:cNvSpPr>
          <p:nvPr/>
        </p:nvSpPr>
        <p:spPr bwMode="auto">
          <a:xfrm>
            <a:off x="22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5" name="Rectangle 844"/>
          <p:cNvSpPr>
            <a:spLocks noChangeArrowheads="1"/>
          </p:cNvSpPr>
          <p:nvPr/>
        </p:nvSpPr>
        <p:spPr bwMode="auto">
          <a:xfrm>
            <a:off x="22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6" name="Rectangle 845"/>
          <p:cNvSpPr>
            <a:spLocks noChangeArrowheads="1"/>
          </p:cNvSpPr>
          <p:nvPr/>
        </p:nvSpPr>
        <p:spPr bwMode="auto">
          <a:xfrm>
            <a:off x="22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7" name="Rectangle 846"/>
          <p:cNvSpPr>
            <a:spLocks noChangeArrowheads="1"/>
          </p:cNvSpPr>
          <p:nvPr/>
        </p:nvSpPr>
        <p:spPr bwMode="auto">
          <a:xfrm>
            <a:off x="22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8" name="Rectangle 847"/>
          <p:cNvSpPr>
            <a:spLocks noChangeArrowheads="1"/>
          </p:cNvSpPr>
          <p:nvPr/>
        </p:nvSpPr>
        <p:spPr bwMode="auto">
          <a:xfrm>
            <a:off x="22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19" name="Rectangle 848"/>
          <p:cNvSpPr>
            <a:spLocks noChangeArrowheads="1"/>
          </p:cNvSpPr>
          <p:nvPr/>
        </p:nvSpPr>
        <p:spPr bwMode="auto">
          <a:xfrm>
            <a:off x="22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0" name="Rectangle 849"/>
          <p:cNvSpPr>
            <a:spLocks noChangeArrowheads="1"/>
          </p:cNvSpPr>
          <p:nvPr/>
        </p:nvSpPr>
        <p:spPr bwMode="auto">
          <a:xfrm>
            <a:off x="22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1" name="Rectangle 850"/>
          <p:cNvSpPr>
            <a:spLocks noChangeArrowheads="1"/>
          </p:cNvSpPr>
          <p:nvPr/>
        </p:nvSpPr>
        <p:spPr bwMode="auto">
          <a:xfrm>
            <a:off x="22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2" name="Rectangle 851"/>
          <p:cNvSpPr>
            <a:spLocks noChangeArrowheads="1"/>
          </p:cNvSpPr>
          <p:nvPr/>
        </p:nvSpPr>
        <p:spPr bwMode="auto">
          <a:xfrm>
            <a:off x="60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3" name="Rectangle 852"/>
          <p:cNvSpPr>
            <a:spLocks noChangeArrowheads="1"/>
          </p:cNvSpPr>
          <p:nvPr/>
        </p:nvSpPr>
        <p:spPr bwMode="auto">
          <a:xfrm>
            <a:off x="60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4" name="Rectangle 853"/>
          <p:cNvSpPr>
            <a:spLocks noChangeArrowheads="1"/>
          </p:cNvSpPr>
          <p:nvPr/>
        </p:nvSpPr>
        <p:spPr bwMode="auto">
          <a:xfrm>
            <a:off x="60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5" name="Rectangle 854"/>
          <p:cNvSpPr>
            <a:spLocks noChangeArrowheads="1"/>
          </p:cNvSpPr>
          <p:nvPr/>
        </p:nvSpPr>
        <p:spPr bwMode="auto">
          <a:xfrm>
            <a:off x="60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6" name="Rectangle 855"/>
          <p:cNvSpPr>
            <a:spLocks noChangeArrowheads="1"/>
          </p:cNvSpPr>
          <p:nvPr/>
        </p:nvSpPr>
        <p:spPr bwMode="auto">
          <a:xfrm>
            <a:off x="60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7" name="Rectangle 856"/>
          <p:cNvSpPr>
            <a:spLocks noChangeArrowheads="1"/>
          </p:cNvSpPr>
          <p:nvPr/>
        </p:nvSpPr>
        <p:spPr bwMode="auto">
          <a:xfrm>
            <a:off x="60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8" name="Rectangle 857"/>
          <p:cNvSpPr>
            <a:spLocks noChangeArrowheads="1"/>
          </p:cNvSpPr>
          <p:nvPr/>
        </p:nvSpPr>
        <p:spPr bwMode="auto">
          <a:xfrm>
            <a:off x="60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29" name="Rectangle 858"/>
          <p:cNvSpPr>
            <a:spLocks noChangeArrowheads="1"/>
          </p:cNvSpPr>
          <p:nvPr/>
        </p:nvSpPr>
        <p:spPr bwMode="auto">
          <a:xfrm>
            <a:off x="60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0" name="Rectangle 859"/>
          <p:cNvSpPr>
            <a:spLocks noChangeArrowheads="1"/>
          </p:cNvSpPr>
          <p:nvPr/>
        </p:nvSpPr>
        <p:spPr bwMode="auto">
          <a:xfrm>
            <a:off x="60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1" name="Rectangle 860"/>
          <p:cNvSpPr>
            <a:spLocks noChangeArrowheads="1"/>
          </p:cNvSpPr>
          <p:nvPr/>
        </p:nvSpPr>
        <p:spPr bwMode="auto">
          <a:xfrm>
            <a:off x="60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2" name="Rectangle 861"/>
          <p:cNvSpPr>
            <a:spLocks noChangeArrowheads="1"/>
          </p:cNvSpPr>
          <p:nvPr/>
        </p:nvSpPr>
        <p:spPr bwMode="auto">
          <a:xfrm>
            <a:off x="60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3" name="Rectangle 862"/>
          <p:cNvSpPr>
            <a:spLocks noChangeArrowheads="1"/>
          </p:cNvSpPr>
          <p:nvPr/>
        </p:nvSpPr>
        <p:spPr bwMode="auto">
          <a:xfrm>
            <a:off x="60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4" name="Rectangle 863"/>
          <p:cNvSpPr>
            <a:spLocks noChangeArrowheads="1"/>
          </p:cNvSpPr>
          <p:nvPr/>
        </p:nvSpPr>
        <p:spPr bwMode="auto">
          <a:xfrm>
            <a:off x="60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5" name="Rectangle 864"/>
          <p:cNvSpPr>
            <a:spLocks noChangeArrowheads="1"/>
          </p:cNvSpPr>
          <p:nvPr/>
        </p:nvSpPr>
        <p:spPr bwMode="auto">
          <a:xfrm>
            <a:off x="60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6" name="Rectangle 865"/>
          <p:cNvSpPr>
            <a:spLocks noChangeArrowheads="1"/>
          </p:cNvSpPr>
          <p:nvPr/>
        </p:nvSpPr>
        <p:spPr bwMode="auto">
          <a:xfrm>
            <a:off x="60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7" name="Rectangle 866"/>
          <p:cNvSpPr>
            <a:spLocks noChangeArrowheads="1"/>
          </p:cNvSpPr>
          <p:nvPr/>
        </p:nvSpPr>
        <p:spPr bwMode="auto">
          <a:xfrm>
            <a:off x="60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8" name="Rectangle 867"/>
          <p:cNvSpPr>
            <a:spLocks noChangeArrowheads="1"/>
          </p:cNvSpPr>
          <p:nvPr/>
        </p:nvSpPr>
        <p:spPr bwMode="auto">
          <a:xfrm>
            <a:off x="99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39" name="Rectangle 868"/>
          <p:cNvSpPr>
            <a:spLocks noChangeArrowheads="1"/>
          </p:cNvSpPr>
          <p:nvPr/>
        </p:nvSpPr>
        <p:spPr bwMode="auto">
          <a:xfrm>
            <a:off x="990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0" name="Rectangle 869"/>
          <p:cNvSpPr>
            <a:spLocks noChangeArrowheads="1"/>
          </p:cNvSpPr>
          <p:nvPr/>
        </p:nvSpPr>
        <p:spPr bwMode="auto">
          <a:xfrm>
            <a:off x="990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1" name="Rectangle 870"/>
          <p:cNvSpPr>
            <a:spLocks noChangeArrowheads="1"/>
          </p:cNvSpPr>
          <p:nvPr/>
        </p:nvSpPr>
        <p:spPr bwMode="auto">
          <a:xfrm>
            <a:off x="99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2" name="Rectangle 871"/>
          <p:cNvSpPr>
            <a:spLocks noChangeArrowheads="1"/>
          </p:cNvSpPr>
          <p:nvPr/>
        </p:nvSpPr>
        <p:spPr bwMode="auto">
          <a:xfrm>
            <a:off x="99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3" name="Rectangle 872"/>
          <p:cNvSpPr>
            <a:spLocks noChangeArrowheads="1"/>
          </p:cNvSpPr>
          <p:nvPr/>
        </p:nvSpPr>
        <p:spPr bwMode="auto">
          <a:xfrm>
            <a:off x="99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4" name="Rectangle 873"/>
          <p:cNvSpPr>
            <a:spLocks noChangeArrowheads="1"/>
          </p:cNvSpPr>
          <p:nvPr/>
        </p:nvSpPr>
        <p:spPr bwMode="auto">
          <a:xfrm>
            <a:off x="99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5" name="Rectangle 874"/>
          <p:cNvSpPr>
            <a:spLocks noChangeArrowheads="1"/>
          </p:cNvSpPr>
          <p:nvPr/>
        </p:nvSpPr>
        <p:spPr bwMode="auto">
          <a:xfrm>
            <a:off x="99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6" name="Rectangle 875"/>
          <p:cNvSpPr>
            <a:spLocks noChangeArrowheads="1"/>
          </p:cNvSpPr>
          <p:nvPr/>
        </p:nvSpPr>
        <p:spPr bwMode="auto">
          <a:xfrm>
            <a:off x="99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7" name="Rectangle 876"/>
          <p:cNvSpPr>
            <a:spLocks noChangeArrowheads="1"/>
          </p:cNvSpPr>
          <p:nvPr/>
        </p:nvSpPr>
        <p:spPr bwMode="auto">
          <a:xfrm>
            <a:off x="99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8" name="Rectangle 877"/>
          <p:cNvSpPr>
            <a:spLocks noChangeArrowheads="1"/>
          </p:cNvSpPr>
          <p:nvPr/>
        </p:nvSpPr>
        <p:spPr bwMode="auto">
          <a:xfrm>
            <a:off x="99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49" name="Rectangle 878"/>
          <p:cNvSpPr>
            <a:spLocks noChangeArrowheads="1"/>
          </p:cNvSpPr>
          <p:nvPr/>
        </p:nvSpPr>
        <p:spPr bwMode="auto">
          <a:xfrm>
            <a:off x="99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0" name="Rectangle 879"/>
          <p:cNvSpPr>
            <a:spLocks noChangeArrowheads="1"/>
          </p:cNvSpPr>
          <p:nvPr/>
        </p:nvSpPr>
        <p:spPr bwMode="auto">
          <a:xfrm>
            <a:off x="99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1" name="Rectangle 880"/>
          <p:cNvSpPr>
            <a:spLocks noChangeArrowheads="1"/>
          </p:cNvSpPr>
          <p:nvPr/>
        </p:nvSpPr>
        <p:spPr bwMode="auto">
          <a:xfrm>
            <a:off x="99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2" name="Rectangle 881"/>
          <p:cNvSpPr>
            <a:spLocks noChangeArrowheads="1"/>
          </p:cNvSpPr>
          <p:nvPr/>
        </p:nvSpPr>
        <p:spPr bwMode="auto">
          <a:xfrm>
            <a:off x="99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3" name="Rectangle 882"/>
          <p:cNvSpPr>
            <a:spLocks noChangeArrowheads="1"/>
          </p:cNvSpPr>
          <p:nvPr/>
        </p:nvSpPr>
        <p:spPr bwMode="auto">
          <a:xfrm>
            <a:off x="99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4" name="Rectangle 883"/>
          <p:cNvSpPr>
            <a:spLocks noChangeArrowheads="1"/>
          </p:cNvSpPr>
          <p:nvPr/>
        </p:nvSpPr>
        <p:spPr bwMode="auto">
          <a:xfrm>
            <a:off x="137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5" name="Rectangle 884"/>
          <p:cNvSpPr>
            <a:spLocks noChangeArrowheads="1"/>
          </p:cNvSpPr>
          <p:nvPr/>
        </p:nvSpPr>
        <p:spPr bwMode="auto">
          <a:xfrm>
            <a:off x="1371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6" name="Rectangle 885"/>
          <p:cNvSpPr>
            <a:spLocks noChangeArrowheads="1"/>
          </p:cNvSpPr>
          <p:nvPr/>
        </p:nvSpPr>
        <p:spPr bwMode="auto">
          <a:xfrm>
            <a:off x="1371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7" name="Rectangle 886"/>
          <p:cNvSpPr>
            <a:spLocks noChangeArrowheads="1"/>
          </p:cNvSpPr>
          <p:nvPr/>
        </p:nvSpPr>
        <p:spPr bwMode="auto">
          <a:xfrm>
            <a:off x="137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8" name="Rectangle 887"/>
          <p:cNvSpPr>
            <a:spLocks noChangeArrowheads="1"/>
          </p:cNvSpPr>
          <p:nvPr/>
        </p:nvSpPr>
        <p:spPr bwMode="auto">
          <a:xfrm>
            <a:off x="1371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59" name="Rectangle 888"/>
          <p:cNvSpPr>
            <a:spLocks noChangeArrowheads="1"/>
          </p:cNvSpPr>
          <p:nvPr/>
        </p:nvSpPr>
        <p:spPr bwMode="auto">
          <a:xfrm>
            <a:off x="1371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0" name="Rectangle 889"/>
          <p:cNvSpPr>
            <a:spLocks noChangeArrowheads="1"/>
          </p:cNvSpPr>
          <p:nvPr/>
        </p:nvSpPr>
        <p:spPr bwMode="auto">
          <a:xfrm>
            <a:off x="137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1" name="Rectangle 890"/>
          <p:cNvSpPr>
            <a:spLocks noChangeArrowheads="1"/>
          </p:cNvSpPr>
          <p:nvPr/>
        </p:nvSpPr>
        <p:spPr bwMode="auto">
          <a:xfrm>
            <a:off x="137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2" name="Rectangle 891"/>
          <p:cNvSpPr>
            <a:spLocks noChangeArrowheads="1"/>
          </p:cNvSpPr>
          <p:nvPr/>
        </p:nvSpPr>
        <p:spPr bwMode="auto">
          <a:xfrm>
            <a:off x="137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3" name="Rectangle 892"/>
          <p:cNvSpPr>
            <a:spLocks noChangeArrowheads="1"/>
          </p:cNvSpPr>
          <p:nvPr/>
        </p:nvSpPr>
        <p:spPr bwMode="auto">
          <a:xfrm>
            <a:off x="137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4" name="Rectangle 893"/>
          <p:cNvSpPr>
            <a:spLocks noChangeArrowheads="1"/>
          </p:cNvSpPr>
          <p:nvPr/>
        </p:nvSpPr>
        <p:spPr bwMode="auto">
          <a:xfrm>
            <a:off x="137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5" name="Rectangle 894"/>
          <p:cNvSpPr>
            <a:spLocks noChangeArrowheads="1"/>
          </p:cNvSpPr>
          <p:nvPr/>
        </p:nvSpPr>
        <p:spPr bwMode="auto">
          <a:xfrm>
            <a:off x="137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6" name="Rectangle 895"/>
          <p:cNvSpPr>
            <a:spLocks noChangeArrowheads="1"/>
          </p:cNvSpPr>
          <p:nvPr/>
        </p:nvSpPr>
        <p:spPr bwMode="auto">
          <a:xfrm>
            <a:off x="137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7" name="Rectangle 896"/>
          <p:cNvSpPr>
            <a:spLocks noChangeArrowheads="1"/>
          </p:cNvSpPr>
          <p:nvPr/>
        </p:nvSpPr>
        <p:spPr bwMode="auto">
          <a:xfrm>
            <a:off x="137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8" name="Rectangle 897"/>
          <p:cNvSpPr>
            <a:spLocks noChangeArrowheads="1"/>
          </p:cNvSpPr>
          <p:nvPr/>
        </p:nvSpPr>
        <p:spPr bwMode="auto">
          <a:xfrm>
            <a:off x="137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69" name="Rectangle 898"/>
          <p:cNvSpPr>
            <a:spLocks noChangeArrowheads="1"/>
          </p:cNvSpPr>
          <p:nvPr/>
        </p:nvSpPr>
        <p:spPr bwMode="auto">
          <a:xfrm>
            <a:off x="137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0" name="Rectangle 899"/>
          <p:cNvSpPr>
            <a:spLocks noChangeArrowheads="1"/>
          </p:cNvSpPr>
          <p:nvPr/>
        </p:nvSpPr>
        <p:spPr bwMode="auto">
          <a:xfrm>
            <a:off x="175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1" name="Rectangle 900"/>
          <p:cNvSpPr>
            <a:spLocks noChangeArrowheads="1"/>
          </p:cNvSpPr>
          <p:nvPr/>
        </p:nvSpPr>
        <p:spPr bwMode="auto">
          <a:xfrm>
            <a:off x="1752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2" name="Rectangle 901"/>
          <p:cNvSpPr>
            <a:spLocks noChangeArrowheads="1"/>
          </p:cNvSpPr>
          <p:nvPr/>
        </p:nvSpPr>
        <p:spPr bwMode="auto">
          <a:xfrm>
            <a:off x="1752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3" name="Rectangle 902"/>
          <p:cNvSpPr>
            <a:spLocks noChangeArrowheads="1"/>
          </p:cNvSpPr>
          <p:nvPr/>
        </p:nvSpPr>
        <p:spPr bwMode="auto">
          <a:xfrm>
            <a:off x="175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4" name="Rectangle 903"/>
          <p:cNvSpPr>
            <a:spLocks noChangeArrowheads="1"/>
          </p:cNvSpPr>
          <p:nvPr/>
        </p:nvSpPr>
        <p:spPr bwMode="auto">
          <a:xfrm>
            <a:off x="1752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5" name="Rectangle 904"/>
          <p:cNvSpPr>
            <a:spLocks noChangeArrowheads="1"/>
          </p:cNvSpPr>
          <p:nvPr/>
        </p:nvSpPr>
        <p:spPr bwMode="auto">
          <a:xfrm>
            <a:off x="1752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6" name="Rectangle 905"/>
          <p:cNvSpPr>
            <a:spLocks noChangeArrowheads="1"/>
          </p:cNvSpPr>
          <p:nvPr/>
        </p:nvSpPr>
        <p:spPr bwMode="auto">
          <a:xfrm>
            <a:off x="175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7" name="Rectangle 906"/>
          <p:cNvSpPr>
            <a:spLocks noChangeArrowheads="1"/>
          </p:cNvSpPr>
          <p:nvPr/>
        </p:nvSpPr>
        <p:spPr bwMode="auto">
          <a:xfrm>
            <a:off x="175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8" name="Rectangle 907"/>
          <p:cNvSpPr>
            <a:spLocks noChangeArrowheads="1"/>
          </p:cNvSpPr>
          <p:nvPr/>
        </p:nvSpPr>
        <p:spPr bwMode="auto">
          <a:xfrm>
            <a:off x="175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79" name="Rectangle 908"/>
          <p:cNvSpPr>
            <a:spLocks noChangeArrowheads="1"/>
          </p:cNvSpPr>
          <p:nvPr/>
        </p:nvSpPr>
        <p:spPr bwMode="auto">
          <a:xfrm>
            <a:off x="175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0" name="Rectangle 909"/>
          <p:cNvSpPr>
            <a:spLocks noChangeArrowheads="1"/>
          </p:cNvSpPr>
          <p:nvPr/>
        </p:nvSpPr>
        <p:spPr bwMode="auto">
          <a:xfrm>
            <a:off x="175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1" name="Rectangle 910"/>
          <p:cNvSpPr>
            <a:spLocks noChangeArrowheads="1"/>
          </p:cNvSpPr>
          <p:nvPr/>
        </p:nvSpPr>
        <p:spPr bwMode="auto">
          <a:xfrm>
            <a:off x="175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2" name="Rectangle 911"/>
          <p:cNvSpPr>
            <a:spLocks noChangeArrowheads="1"/>
          </p:cNvSpPr>
          <p:nvPr/>
        </p:nvSpPr>
        <p:spPr bwMode="auto">
          <a:xfrm>
            <a:off x="175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3" name="Rectangle 912"/>
          <p:cNvSpPr>
            <a:spLocks noChangeArrowheads="1"/>
          </p:cNvSpPr>
          <p:nvPr/>
        </p:nvSpPr>
        <p:spPr bwMode="auto">
          <a:xfrm>
            <a:off x="175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4" name="Rectangle 913"/>
          <p:cNvSpPr>
            <a:spLocks noChangeArrowheads="1"/>
          </p:cNvSpPr>
          <p:nvPr/>
        </p:nvSpPr>
        <p:spPr bwMode="auto">
          <a:xfrm>
            <a:off x="175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5" name="Rectangle 914"/>
          <p:cNvSpPr>
            <a:spLocks noChangeArrowheads="1"/>
          </p:cNvSpPr>
          <p:nvPr/>
        </p:nvSpPr>
        <p:spPr bwMode="auto">
          <a:xfrm>
            <a:off x="175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6" name="Rectangle 915"/>
          <p:cNvSpPr>
            <a:spLocks noChangeArrowheads="1"/>
          </p:cNvSpPr>
          <p:nvPr/>
        </p:nvSpPr>
        <p:spPr bwMode="auto">
          <a:xfrm>
            <a:off x="213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7" name="Rectangle 916"/>
          <p:cNvSpPr>
            <a:spLocks noChangeArrowheads="1"/>
          </p:cNvSpPr>
          <p:nvPr/>
        </p:nvSpPr>
        <p:spPr bwMode="auto">
          <a:xfrm>
            <a:off x="2133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8" name="Rectangle 917"/>
          <p:cNvSpPr>
            <a:spLocks noChangeArrowheads="1"/>
          </p:cNvSpPr>
          <p:nvPr/>
        </p:nvSpPr>
        <p:spPr bwMode="auto">
          <a:xfrm>
            <a:off x="213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89" name="Rectangle 918"/>
          <p:cNvSpPr>
            <a:spLocks noChangeArrowheads="1"/>
          </p:cNvSpPr>
          <p:nvPr/>
        </p:nvSpPr>
        <p:spPr bwMode="auto">
          <a:xfrm>
            <a:off x="213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0" name="Rectangle 919"/>
          <p:cNvSpPr>
            <a:spLocks noChangeArrowheads="1"/>
          </p:cNvSpPr>
          <p:nvPr/>
        </p:nvSpPr>
        <p:spPr bwMode="auto">
          <a:xfrm>
            <a:off x="2133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1" name="Rectangle 920"/>
          <p:cNvSpPr>
            <a:spLocks noChangeArrowheads="1"/>
          </p:cNvSpPr>
          <p:nvPr/>
        </p:nvSpPr>
        <p:spPr bwMode="auto">
          <a:xfrm>
            <a:off x="2133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2" name="Rectangle 921"/>
          <p:cNvSpPr>
            <a:spLocks noChangeArrowheads="1"/>
          </p:cNvSpPr>
          <p:nvPr/>
        </p:nvSpPr>
        <p:spPr bwMode="auto">
          <a:xfrm>
            <a:off x="213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3" name="Rectangle 922"/>
          <p:cNvSpPr>
            <a:spLocks noChangeArrowheads="1"/>
          </p:cNvSpPr>
          <p:nvPr/>
        </p:nvSpPr>
        <p:spPr bwMode="auto">
          <a:xfrm>
            <a:off x="213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4" name="Rectangle 923"/>
          <p:cNvSpPr>
            <a:spLocks noChangeArrowheads="1"/>
          </p:cNvSpPr>
          <p:nvPr/>
        </p:nvSpPr>
        <p:spPr bwMode="auto">
          <a:xfrm>
            <a:off x="213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5" name="Rectangle 924"/>
          <p:cNvSpPr>
            <a:spLocks noChangeArrowheads="1"/>
          </p:cNvSpPr>
          <p:nvPr/>
        </p:nvSpPr>
        <p:spPr bwMode="auto">
          <a:xfrm>
            <a:off x="213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6" name="Rectangle 925"/>
          <p:cNvSpPr>
            <a:spLocks noChangeArrowheads="1"/>
          </p:cNvSpPr>
          <p:nvPr/>
        </p:nvSpPr>
        <p:spPr bwMode="auto">
          <a:xfrm>
            <a:off x="213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7" name="Rectangle 926"/>
          <p:cNvSpPr>
            <a:spLocks noChangeArrowheads="1"/>
          </p:cNvSpPr>
          <p:nvPr/>
        </p:nvSpPr>
        <p:spPr bwMode="auto">
          <a:xfrm>
            <a:off x="213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8" name="Rectangle 927"/>
          <p:cNvSpPr>
            <a:spLocks noChangeArrowheads="1"/>
          </p:cNvSpPr>
          <p:nvPr/>
        </p:nvSpPr>
        <p:spPr bwMode="auto">
          <a:xfrm>
            <a:off x="213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999" name="Rectangle 928"/>
          <p:cNvSpPr>
            <a:spLocks noChangeArrowheads="1"/>
          </p:cNvSpPr>
          <p:nvPr/>
        </p:nvSpPr>
        <p:spPr bwMode="auto">
          <a:xfrm>
            <a:off x="213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0" name="Rectangle 929"/>
          <p:cNvSpPr>
            <a:spLocks noChangeArrowheads="1"/>
          </p:cNvSpPr>
          <p:nvPr/>
        </p:nvSpPr>
        <p:spPr bwMode="auto">
          <a:xfrm>
            <a:off x="213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1" name="Rectangle 930"/>
          <p:cNvSpPr>
            <a:spLocks noChangeArrowheads="1"/>
          </p:cNvSpPr>
          <p:nvPr/>
        </p:nvSpPr>
        <p:spPr bwMode="auto">
          <a:xfrm>
            <a:off x="213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2" name="Rectangle 931"/>
          <p:cNvSpPr>
            <a:spLocks noChangeArrowheads="1"/>
          </p:cNvSpPr>
          <p:nvPr/>
        </p:nvSpPr>
        <p:spPr bwMode="auto">
          <a:xfrm>
            <a:off x="251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3" name="Rectangle 932"/>
          <p:cNvSpPr>
            <a:spLocks noChangeArrowheads="1"/>
          </p:cNvSpPr>
          <p:nvPr/>
        </p:nvSpPr>
        <p:spPr bwMode="auto">
          <a:xfrm>
            <a:off x="251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4" name="Rectangle 933"/>
          <p:cNvSpPr>
            <a:spLocks noChangeArrowheads="1"/>
          </p:cNvSpPr>
          <p:nvPr/>
        </p:nvSpPr>
        <p:spPr bwMode="auto">
          <a:xfrm>
            <a:off x="251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5" name="Rectangle 934"/>
          <p:cNvSpPr>
            <a:spLocks noChangeArrowheads="1"/>
          </p:cNvSpPr>
          <p:nvPr/>
        </p:nvSpPr>
        <p:spPr bwMode="auto">
          <a:xfrm>
            <a:off x="251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6" name="Rectangle 935"/>
          <p:cNvSpPr>
            <a:spLocks noChangeArrowheads="1"/>
          </p:cNvSpPr>
          <p:nvPr/>
        </p:nvSpPr>
        <p:spPr bwMode="auto">
          <a:xfrm>
            <a:off x="2514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7" name="Rectangle 936"/>
          <p:cNvSpPr>
            <a:spLocks noChangeArrowheads="1"/>
          </p:cNvSpPr>
          <p:nvPr/>
        </p:nvSpPr>
        <p:spPr bwMode="auto">
          <a:xfrm>
            <a:off x="2514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8" name="Rectangle 937"/>
          <p:cNvSpPr>
            <a:spLocks noChangeArrowheads="1"/>
          </p:cNvSpPr>
          <p:nvPr/>
        </p:nvSpPr>
        <p:spPr bwMode="auto">
          <a:xfrm>
            <a:off x="251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09" name="Rectangle 938"/>
          <p:cNvSpPr>
            <a:spLocks noChangeArrowheads="1"/>
          </p:cNvSpPr>
          <p:nvPr/>
        </p:nvSpPr>
        <p:spPr bwMode="auto">
          <a:xfrm>
            <a:off x="251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0" name="Rectangle 939"/>
          <p:cNvSpPr>
            <a:spLocks noChangeArrowheads="1"/>
          </p:cNvSpPr>
          <p:nvPr/>
        </p:nvSpPr>
        <p:spPr bwMode="auto">
          <a:xfrm>
            <a:off x="251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1" name="Rectangle 940"/>
          <p:cNvSpPr>
            <a:spLocks noChangeArrowheads="1"/>
          </p:cNvSpPr>
          <p:nvPr/>
        </p:nvSpPr>
        <p:spPr bwMode="auto">
          <a:xfrm>
            <a:off x="251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2" name="Rectangle 941"/>
          <p:cNvSpPr>
            <a:spLocks noChangeArrowheads="1"/>
          </p:cNvSpPr>
          <p:nvPr/>
        </p:nvSpPr>
        <p:spPr bwMode="auto">
          <a:xfrm>
            <a:off x="251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3" name="Rectangle 942"/>
          <p:cNvSpPr>
            <a:spLocks noChangeArrowheads="1"/>
          </p:cNvSpPr>
          <p:nvPr/>
        </p:nvSpPr>
        <p:spPr bwMode="auto">
          <a:xfrm>
            <a:off x="251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4" name="Rectangle 943"/>
          <p:cNvSpPr>
            <a:spLocks noChangeArrowheads="1"/>
          </p:cNvSpPr>
          <p:nvPr/>
        </p:nvSpPr>
        <p:spPr bwMode="auto">
          <a:xfrm>
            <a:off x="251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5" name="Rectangle 944"/>
          <p:cNvSpPr>
            <a:spLocks noChangeArrowheads="1"/>
          </p:cNvSpPr>
          <p:nvPr/>
        </p:nvSpPr>
        <p:spPr bwMode="auto">
          <a:xfrm>
            <a:off x="251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6" name="Rectangle 945"/>
          <p:cNvSpPr>
            <a:spLocks noChangeArrowheads="1"/>
          </p:cNvSpPr>
          <p:nvPr/>
        </p:nvSpPr>
        <p:spPr bwMode="auto">
          <a:xfrm>
            <a:off x="251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7" name="Rectangle 946"/>
          <p:cNvSpPr>
            <a:spLocks noChangeArrowheads="1"/>
          </p:cNvSpPr>
          <p:nvPr/>
        </p:nvSpPr>
        <p:spPr bwMode="auto">
          <a:xfrm>
            <a:off x="251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8" name="Rectangle 947"/>
          <p:cNvSpPr>
            <a:spLocks noChangeArrowheads="1"/>
          </p:cNvSpPr>
          <p:nvPr/>
        </p:nvSpPr>
        <p:spPr bwMode="auto">
          <a:xfrm>
            <a:off x="289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19" name="Rectangle 948"/>
          <p:cNvSpPr>
            <a:spLocks noChangeArrowheads="1"/>
          </p:cNvSpPr>
          <p:nvPr/>
        </p:nvSpPr>
        <p:spPr bwMode="auto">
          <a:xfrm>
            <a:off x="2895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0" name="Rectangle 949"/>
          <p:cNvSpPr>
            <a:spLocks noChangeArrowheads="1"/>
          </p:cNvSpPr>
          <p:nvPr/>
        </p:nvSpPr>
        <p:spPr bwMode="auto">
          <a:xfrm>
            <a:off x="2895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1" name="Rectangle 950"/>
          <p:cNvSpPr>
            <a:spLocks noChangeArrowheads="1"/>
          </p:cNvSpPr>
          <p:nvPr/>
        </p:nvSpPr>
        <p:spPr bwMode="auto">
          <a:xfrm>
            <a:off x="289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2" name="Rectangle 951"/>
          <p:cNvSpPr>
            <a:spLocks noChangeArrowheads="1"/>
          </p:cNvSpPr>
          <p:nvPr/>
        </p:nvSpPr>
        <p:spPr bwMode="auto">
          <a:xfrm>
            <a:off x="2895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3" name="Rectangle 952"/>
          <p:cNvSpPr>
            <a:spLocks noChangeArrowheads="1"/>
          </p:cNvSpPr>
          <p:nvPr/>
        </p:nvSpPr>
        <p:spPr bwMode="auto">
          <a:xfrm>
            <a:off x="2895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4" name="Rectangle 953"/>
          <p:cNvSpPr>
            <a:spLocks noChangeArrowheads="1"/>
          </p:cNvSpPr>
          <p:nvPr/>
        </p:nvSpPr>
        <p:spPr bwMode="auto">
          <a:xfrm>
            <a:off x="289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5" name="Rectangle 954"/>
          <p:cNvSpPr>
            <a:spLocks noChangeArrowheads="1"/>
          </p:cNvSpPr>
          <p:nvPr/>
        </p:nvSpPr>
        <p:spPr bwMode="auto">
          <a:xfrm>
            <a:off x="289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6" name="Rectangle 955"/>
          <p:cNvSpPr>
            <a:spLocks noChangeArrowheads="1"/>
          </p:cNvSpPr>
          <p:nvPr/>
        </p:nvSpPr>
        <p:spPr bwMode="auto">
          <a:xfrm>
            <a:off x="289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7" name="Rectangle 956"/>
          <p:cNvSpPr>
            <a:spLocks noChangeArrowheads="1"/>
          </p:cNvSpPr>
          <p:nvPr/>
        </p:nvSpPr>
        <p:spPr bwMode="auto">
          <a:xfrm>
            <a:off x="289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8" name="Rectangle 957"/>
          <p:cNvSpPr>
            <a:spLocks noChangeArrowheads="1"/>
          </p:cNvSpPr>
          <p:nvPr/>
        </p:nvSpPr>
        <p:spPr bwMode="auto">
          <a:xfrm>
            <a:off x="289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29" name="Rectangle 958"/>
          <p:cNvSpPr>
            <a:spLocks noChangeArrowheads="1"/>
          </p:cNvSpPr>
          <p:nvPr/>
        </p:nvSpPr>
        <p:spPr bwMode="auto">
          <a:xfrm>
            <a:off x="289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0" name="Rectangle 959"/>
          <p:cNvSpPr>
            <a:spLocks noChangeArrowheads="1"/>
          </p:cNvSpPr>
          <p:nvPr/>
        </p:nvSpPr>
        <p:spPr bwMode="auto">
          <a:xfrm>
            <a:off x="289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1" name="Rectangle 960"/>
          <p:cNvSpPr>
            <a:spLocks noChangeArrowheads="1"/>
          </p:cNvSpPr>
          <p:nvPr/>
        </p:nvSpPr>
        <p:spPr bwMode="auto">
          <a:xfrm>
            <a:off x="289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2" name="Rectangle 961"/>
          <p:cNvSpPr>
            <a:spLocks noChangeArrowheads="1"/>
          </p:cNvSpPr>
          <p:nvPr/>
        </p:nvSpPr>
        <p:spPr bwMode="auto">
          <a:xfrm>
            <a:off x="289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3" name="Rectangle 962"/>
          <p:cNvSpPr>
            <a:spLocks noChangeArrowheads="1"/>
          </p:cNvSpPr>
          <p:nvPr/>
        </p:nvSpPr>
        <p:spPr bwMode="auto">
          <a:xfrm>
            <a:off x="289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4" name="Rectangle 963"/>
          <p:cNvSpPr>
            <a:spLocks noChangeArrowheads="1"/>
          </p:cNvSpPr>
          <p:nvPr/>
        </p:nvSpPr>
        <p:spPr bwMode="auto">
          <a:xfrm>
            <a:off x="327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5" name="Rectangle 964"/>
          <p:cNvSpPr>
            <a:spLocks noChangeArrowheads="1"/>
          </p:cNvSpPr>
          <p:nvPr/>
        </p:nvSpPr>
        <p:spPr bwMode="auto">
          <a:xfrm>
            <a:off x="327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6" name="Rectangle 965"/>
          <p:cNvSpPr>
            <a:spLocks noChangeArrowheads="1"/>
          </p:cNvSpPr>
          <p:nvPr/>
        </p:nvSpPr>
        <p:spPr bwMode="auto">
          <a:xfrm>
            <a:off x="327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7" name="Rectangle 966"/>
          <p:cNvSpPr>
            <a:spLocks noChangeArrowheads="1"/>
          </p:cNvSpPr>
          <p:nvPr/>
        </p:nvSpPr>
        <p:spPr bwMode="auto">
          <a:xfrm>
            <a:off x="327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8" name="Rectangle 967"/>
          <p:cNvSpPr>
            <a:spLocks noChangeArrowheads="1"/>
          </p:cNvSpPr>
          <p:nvPr/>
        </p:nvSpPr>
        <p:spPr bwMode="auto">
          <a:xfrm>
            <a:off x="3276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39" name="Rectangle 968"/>
          <p:cNvSpPr>
            <a:spLocks noChangeArrowheads="1"/>
          </p:cNvSpPr>
          <p:nvPr/>
        </p:nvSpPr>
        <p:spPr bwMode="auto">
          <a:xfrm>
            <a:off x="3276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0" name="Rectangle 969"/>
          <p:cNvSpPr>
            <a:spLocks noChangeArrowheads="1"/>
          </p:cNvSpPr>
          <p:nvPr/>
        </p:nvSpPr>
        <p:spPr bwMode="auto">
          <a:xfrm>
            <a:off x="327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1" name="Rectangle 970"/>
          <p:cNvSpPr>
            <a:spLocks noChangeArrowheads="1"/>
          </p:cNvSpPr>
          <p:nvPr/>
        </p:nvSpPr>
        <p:spPr bwMode="auto">
          <a:xfrm>
            <a:off x="327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2" name="Rectangle 971"/>
          <p:cNvSpPr>
            <a:spLocks noChangeArrowheads="1"/>
          </p:cNvSpPr>
          <p:nvPr/>
        </p:nvSpPr>
        <p:spPr bwMode="auto">
          <a:xfrm>
            <a:off x="327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3" name="Rectangle 972"/>
          <p:cNvSpPr>
            <a:spLocks noChangeArrowheads="1"/>
          </p:cNvSpPr>
          <p:nvPr/>
        </p:nvSpPr>
        <p:spPr bwMode="auto">
          <a:xfrm>
            <a:off x="327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4" name="Rectangle 973"/>
          <p:cNvSpPr>
            <a:spLocks noChangeArrowheads="1"/>
          </p:cNvSpPr>
          <p:nvPr/>
        </p:nvSpPr>
        <p:spPr bwMode="auto">
          <a:xfrm>
            <a:off x="327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5" name="Rectangle 974"/>
          <p:cNvSpPr>
            <a:spLocks noChangeArrowheads="1"/>
          </p:cNvSpPr>
          <p:nvPr/>
        </p:nvSpPr>
        <p:spPr bwMode="auto">
          <a:xfrm>
            <a:off x="327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6" name="Rectangle 975"/>
          <p:cNvSpPr>
            <a:spLocks noChangeArrowheads="1"/>
          </p:cNvSpPr>
          <p:nvPr/>
        </p:nvSpPr>
        <p:spPr bwMode="auto">
          <a:xfrm>
            <a:off x="327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7" name="Rectangle 976"/>
          <p:cNvSpPr>
            <a:spLocks noChangeArrowheads="1"/>
          </p:cNvSpPr>
          <p:nvPr/>
        </p:nvSpPr>
        <p:spPr bwMode="auto">
          <a:xfrm>
            <a:off x="327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8" name="Rectangle 977"/>
          <p:cNvSpPr>
            <a:spLocks noChangeArrowheads="1"/>
          </p:cNvSpPr>
          <p:nvPr/>
        </p:nvSpPr>
        <p:spPr bwMode="auto">
          <a:xfrm>
            <a:off x="327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49" name="Rectangle 978"/>
          <p:cNvSpPr>
            <a:spLocks noChangeArrowheads="1"/>
          </p:cNvSpPr>
          <p:nvPr/>
        </p:nvSpPr>
        <p:spPr bwMode="auto">
          <a:xfrm>
            <a:off x="327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0" name="Rectangle 979"/>
          <p:cNvSpPr>
            <a:spLocks noChangeArrowheads="1"/>
          </p:cNvSpPr>
          <p:nvPr/>
        </p:nvSpPr>
        <p:spPr bwMode="auto">
          <a:xfrm>
            <a:off x="365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1" name="Rectangle 980"/>
          <p:cNvSpPr>
            <a:spLocks noChangeArrowheads="1"/>
          </p:cNvSpPr>
          <p:nvPr/>
        </p:nvSpPr>
        <p:spPr bwMode="auto">
          <a:xfrm>
            <a:off x="365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2" name="Rectangle 981"/>
          <p:cNvSpPr>
            <a:spLocks noChangeArrowheads="1"/>
          </p:cNvSpPr>
          <p:nvPr/>
        </p:nvSpPr>
        <p:spPr bwMode="auto">
          <a:xfrm>
            <a:off x="365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3" name="Rectangle 982"/>
          <p:cNvSpPr>
            <a:spLocks noChangeArrowheads="1"/>
          </p:cNvSpPr>
          <p:nvPr/>
        </p:nvSpPr>
        <p:spPr bwMode="auto">
          <a:xfrm>
            <a:off x="365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4" name="Rectangle 983"/>
          <p:cNvSpPr>
            <a:spLocks noChangeArrowheads="1"/>
          </p:cNvSpPr>
          <p:nvPr/>
        </p:nvSpPr>
        <p:spPr bwMode="auto">
          <a:xfrm>
            <a:off x="3657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5" name="Rectangle 984"/>
          <p:cNvSpPr>
            <a:spLocks noChangeArrowheads="1"/>
          </p:cNvSpPr>
          <p:nvPr/>
        </p:nvSpPr>
        <p:spPr bwMode="auto">
          <a:xfrm>
            <a:off x="365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6" name="Rectangle 985"/>
          <p:cNvSpPr>
            <a:spLocks noChangeArrowheads="1"/>
          </p:cNvSpPr>
          <p:nvPr/>
        </p:nvSpPr>
        <p:spPr bwMode="auto">
          <a:xfrm>
            <a:off x="365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7" name="Rectangle 986"/>
          <p:cNvSpPr>
            <a:spLocks noChangeArrowheads="1"/>
          </p:cNvSpPr>
          <p:nvPr/>
        </p:nvSpPr>
        <p:spPr bwMode="auto">
          <a:xfrm>
            <a:off x="365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8" name="Rectangle 987"/>
          <p:cNvSpPr>
            <a:spLocks noChangeArrowheads="1"/>
          </p:cNvSpPr>
          <p:nvPr/>
        </p:nvSpPr>
        <p:spPr bwMode="auto">
          <a:xfrm>
            <a:off x="365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59" name="Rectangle 988"/>
          <p:cNvSpPr>
            <a:spLocks noChangeArrowheads="1"/>
          </p:cNvSpPr>
          <p:nvPr/>
        </p:nvSpPr>
        <p:spPr bwMode="auto">
          <a:xfrm>
            <a:off x="365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0" name="Rectangle 989"/>
          <p:cNvSpPr>
            <a:spLocks noChangeArrowheads="1"/>
          </p:cNvSpPr>
          <p:nvPr/>
        </p:nvSpPr>
        <p:spPr bwMode="auto">
          <a:xfrm>
            <a:off x="365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1" name="Rectangle 990"/>
          <p:cNvSpPr>
            <a:spLocks noChangeArrowheads="1"/>
          </p:cNvSpPr>
          <p:nvPr/>
        </p:nvSpPr>
        <p:spPr bwMode="auto">
          <a:xfrm>
            <a:off x="365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2" name="Rectangle 991"/>
          <p:cNvSpPr>
            <a:spLocks noChangeArrowheads="1"/>
          </p:cNvSpPr>
          <p:nvPr/>
        </p:nvSpPr>
        <p:spPr bwMode="auto">
          <a:xfrm>
            <a:off x="365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3" name="Rectangle 992"/>
          <p:cNvSpPr>
            <a:spLocks noChangeArrowheads="1"/>
          </p:cNvSpPr>
          <p:nvPr/>
        </p:nvSpPr>
        <p:spPr bwMode="auto">
          <a:xfrm>
            <a:off x="365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4" name="Rectangle 993"/>
          <p:cNvSpPr>
            <a:spLocks noChangeArrowheads="1"/>
          </p:cNvSpPr>
          <p:nvPr/>
        </p:nvSpPr>
        <p:spPr bwMode="auto">
          <a:xfrm>
            <a:off x="365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5" name="Rectangle 994"/>
          <p:cNvSpPr>
            <a:spLocks noChangeArrowheads="1"/>
          </p:cNvSpPr>
          <p:nvPr/>
        </p:nvSpPr>
        <p:spPr bwMode="auto">
          <a:xfrm>
            <a:off x="365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6" name="Rectangle 995"/>
          <p:cNvSpPr>
            <a:spLocks noChangeArrowheads="1"/>
          </p:cNvSpPr>
          <p:nvPr/>
        </p:nvSpPr>
        <p:spPr bwMode="auto">
          <a:xfrm>
            <a:off x="403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7" name="Rectangle 996"/>
          <p:cNvSpPr>
            <a:spLocks noChangeArrowheads="1"/>
          </p:cNvSpPr>
          <p:nvPr/>
        </p:nvSpPr>
        <p:spPr bwMode="auto">
          <a:xfrm>
            <a:off x="4038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8" name="Rectangle 997"/>
          <p:cNvSpPr>
            <a:spLocks noChangeArrowheads="1"/>
          </p:cNvSpPr>
          <p:nvPr/>
        </p:nvSpPr>
        <p:spPr bwMode="auto">
          <a:xfrm>
            <a:off x="4038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69" name="Rectangle 998"/>
          <p:cNvSpPr>
            <a:spLocks noChangeArrowheads="1"/>
          </p:cNvSpPr>
          <p:nvPr/>
        </p:nvSpPr>
        <p:spPr bwMode="auto">
          <a:xfrm>
            <a:off x="403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0" name="Rectangle 999"/>
          <p:cNvSpPr>
            <a:spLocks noChangeArrowheads="1"/>
          </p:cNvSpPr>
          <p:nvPr/>
        </p:nvSpPr>
        <p:spPr bwMode="auto">
          <a:xfrm>
            <a:off x="4038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1" name="Rectangle 1000"/>
          <p:cNvSpPr>
            <a:spLocks noChangeArrowheads="1"/>
          </p:cNvSpPr>
          <p:nvPr/>
        </p:nvSpPr>
        <p:spPr bwMode="auto">
          <a:xfrm>
            <a:off x="4038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2" name="Rectangle 1001"/>
          <p:cNvSpPr>
            <a:spLocks noChangeArrowheads="1"/>
          </p:cNvSpPr>
          <p:nvPr/>
        </p:nvSpPr>
        <p:spPr bwMode="auto">
          <a:xfrm>
            <a:off x="403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3" name="Rectangle 1002"/>
          <p:cNvSpPr>
            <a:spLocks noChangeArrowheads="1"/>
          </p:cNvSpPr>
          <p:nvPr/>
        </p:nvSpPr>
        <p:spPr bwMode="auto">
          <a:xfrm>
            <a:off x="403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4" name="Rectangle 1003"/>
          <p:cNvSpPr>
            <a:spLocks noChangeArrowheads="1"/>
          </p:cNvSpPr>
          <p:nvPr/>
        </p:nvSpPr>
        <p:spPr bwMode="auto">
          <a:xfrm>
            <a:off x="403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5" name="Rectangle 1004"/>
          <p:cNvSpPr>
            <a:spLocks noChangeArrowheads="1"/>
          </p:cNvSpPr>
          <p:nvPr/>
        </p:nvSpPr>
        <p:spPr bwMode="auto">
          <a:xfrm>
            <a:off x="403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6" name="Rectangle 1005"/>
          <p:cNvSpPr>
            <a:spLocks noChangeArrowheads="1"/>
          </p:cNvSpPr>
          <p:nvPr/>
        </p:nvSpPr>
        <p:spPr bwMode="auto">
          <a:xfrm>
            <a:off x="403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7" name="Rectangle 1006"/>
          <p:cNvSpPr>
            <a:spLocks noChangeArrowheads="1"/>
          </p:cNvSpPr>
          <p:nvPr/>
        </p:nvSpPr>
        <p:spPr bwMode="auto">
          <a:xfrm>
            <a:off x="403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8" name="Rectangle 1007"/>
          <p:cNvSpPr>
            <a:spLocks noChangeArrowheads="1"/>
          </p:cNvSpPr>
          <p:nvPr/>
        </p:nvSpPr>
        <p:spPr bwMode="auto">
          <a:xfrm>
            <a:off x="403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79" name="Rectangle 1008"/>
          <p:cNvSpPr>
            <a:spLocks noChangeArrowheads="1"/>
          </p:cNvSpPr>
          <p:nvPr/>
        </p:nvSpPr>
        <p:spPr bwMode="auto">
          <a:xfrm>
            <a:off x="403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0" name="Rectangle 1009"/>
          <p:cNvSpPr>
            <a:spLocks noChangeArrowheads="1"/>
          </p:cNvSpPr>
          <p:nvPr/>
        </p:nvSpPr>
        <p:spPr bwMode="auto">
          <a:xfrm>
            <a:off x="403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1" name="Rectangle 1010"/>
          <p:cNvSpPr>
            <a:spLocks noChangeArrowheads="1"/>
          </p:cNvSpPr>
          <p:nvPr/>
        </p:nvSpPr>
        <p:spPr bwMode="auto">
          <a:xfrm>
            <a:off x="403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2" name="Rectangle 1011"/>
          <p:cNvSpPr>
            <a:spLocks noChangeArrowheads="1"/>
          </p:cNvSpPr>
          <p:nvPr/>
        </p:nvSpPr>
        <p:spPr bwMode="auto">
          <a:xfrm>
            <a:off x="441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3" name="Rectangle 1012"/>
          <p:cNvSpPr>
            <a:spLocks noChangeArrowheads="1"/>
          </p:cNvSpPr>
          <p:nvPr/>
        </p:nvSpPr>
        <p:spPr bwMode="auto">
          <a:xfrm>
            <a:off x="4419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4" name="Rectangle 1013"/>
          <p:cNvSpPr>
            <a:spLocks noChangeArrowheads="1"/>
          </p:cNvSpPr>
          <p:nvPr/>
        </p:nvSpPr>
        <p:spPr bwMode="auto">
          <a:xfrm>
            <a:off x="4419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5" name="Rectangle 1014"/>
          <p:cNvSpPr>
            <a:spLocks noChangeArrowheads="1"/>
          </p:cNvSpPr>
          <p:nvPr/>
        </p:nvSpPr>
        <p:spPr bwMode="auto">
          <a:xfrm>
            <a:off x="441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6" name="Rectangle 1015"/>
          <p:cNvSpPr>
            <a:spLocks noChangeArrowheads="1"/>
          </p:cNvSpPr>
          <p:nvPr/>
        </p:nvSpPr>
        <p:spPr bwMode="auto">
          <a:xfrm>
            <a:off x="441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7" name="Rectangle 1016"/>
          <p:cNvSpPr>
            <a:spLocks noChangeArrowheads="1"/>
          </p:cNvSpPr>
          <p:nvPr/>
        </p:nvSpPr>
        <p:spPr bwMode="auto">
          <a:xfrm>
            <a:off x="4419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8" name="Rectangle 1017"/>
          <p:cNvSpPr>
            <a:spLocks noChangeArrowheads="1"/>
          </p:cNvSpPr>
          <p:nvPr/>
        </p:nvSpPr>
        <p:spPr bwMode="auto">
          <a:xfrm>
            <a:off x="441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89" name="Rectangle 1018"/>
          <p:cNvSpPr>
            <a:spLocks noChangeArrowheads="1"/>
          </p:cNvSpPr>
          <p:nvPr/>
        </p:nvSpPr>
        <p:spPr bwMode="auto">
          <a:xfrm>
            <a:off x="441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0" name="Rectangle 1019"/>
          <p:cNvSpPr>
            <a:spLocks noChangeArrowheads="1"/>
          </p:cNvSpPr>
          <p:nvPr/>
        </p:nvSpPr>
        <p:spPr bwMode="auto">
          <a:xfrm>
            <a:off x="441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1" name="Rectangle 1020"/>
          <p:cNvSpPr>
            <a:spLocks noChangeArrowheads="1"/>
          </p:cNvSpPr>
          <p:nvPr/>
        </p:nvSpPr>
        <p:spPr bwMode="auto">
          <a:xfrm>
            <a:off x="441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2" name="Rectangle 1021"/>
          <p:cNvSpPr>
            <a:spLocks noChangeArrowheads="1"/>
          </p:cNvSpPr>
          <p:nvPr/>
        </p:nvSpPr>
        <p:spPr bwMode="auto">
          <a:xfrm>
            <a:off x="441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3" name="Rectangle 1022"/>
          <p:cNvSpPr>
            <a:spLocks noChangeArrowheads="1"/>
          </p:cNvSpPr>
          <p:nvPr/>
        </p:nvSpPr>
        <p:spPr bwMode="auto">
          <a:xfrm>
            <a:off x="441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4" name="Rectangle 1023"/>
          <p:cNvSpPr>
            <a:spLocks noChangeArrowheads="1"/>
          </p:cNvSpPr>
          <p:nvPr/>
        </p:nvSpPr>
        <p:spPr bwMode="auto">
          <a:xfrm>
            <a:off x="441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5" name="Rectangle 0"/>
          <p:cNvSpPr>
            <a:spLocks noChangeArrowheads="1"/>
          </p:cNvSpPr>
          <p:nvPr/>
        </p:nvSpPr>
        <p:spPr bwMode="auto">
          <a:xfrm>
            <a:off x="441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6" name="Rectangle 1"/>
          <p:cNvSpPr>
            <a:spLocks noChangeArrowheads="1"/>
          </p:cNvSpPr>
          <p:nvPr/>
        </p:nvSpPr>
        <p:spPr bwMode="auto">
          <a:xfrm>
            <a:off x="441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7" name="Rectangle 2"/>
          <p:cNvSpPr>
            <a:spLocks noChangeArrowheads="1"/>
          </p:cNvSpPr>
          <p:nvPr/>
        </p:nvSpPr>
        <p:spPr bwMode="auto">
          <a:xfrm>
            <a:off x="441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8" name="Rectangle 3"/>
          <p:cNvSpPr>
            <a:spLocks noChangeArrowheads="1"/>
          </p:cNvSpPr>
          <p:nvPr/>
        </p:nvSpPr>
        <p:spPr bwMode="auto">
          <a:xfrm>
            <a:off x="480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099" name="Rectangle 4"/>
          <p:cNvSpPr>
            <a:spLocks noChangeArrowheads="1"/>
          </p:cNvSpPr>
          <p:nvPr/>
        </p:nvSpPr>
        <p:spPr bwMode="auto">
          <a:xfrm>
            <a:off x="48006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0" name="Rectangle 5"/>
          <p:cNvSpPr>
            <a:spLocks noChangeArrowheads="1"/>
          </p:cNvSpPr>
          <p:nvPr/>
        </p:nvSpPr>
        <p:spPr bwMode="auto">
          <a:xfrm>
            <a:off x="4800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1" name="Rectangle 6"/>
          <p:cNvSpPr>
            <a:spLocks noChangeArrowheads="1"/>
          </p:cNvSpPr>
          <p:nvPr/>
        </p:nvSpPr>
        <p:spPr bwMode="auto">
          <a:xfrm>
            <a:off x="480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2" name="Rectangle 7"/>
          <p:cNvSpPr>
            <a:spLocks noChangeArrowheads="1"/>
          </p:cNvSpPr>
          <p:nvPr/>
        </p:nvSpPr>
        <p:spPr bwMode="auto">
          <a:xfrm>
            <a:off x="4800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3" name="Rectangle 8"/>
          <p:cNvSpPr>
            <a:spLocks noChangeArrowheads="1"/>
          </p:cNvSpPr>
          <p:nvPr/>
        </p:nvSpPr>
        <p:spPr bwMode="auto">
          <a:xfrm>
            <a:off x="4800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4" name="Rectangle 9"/>
          <p:cNvSpPr>
            <a:spLocks noChangeArrowheads="1"/>
          </p:cNvSpPr>
          <p:nvPr/>
        </p:nvSpPr>
        <p:spPr bwMode="auto">
          <a:xfrm>
            <a:off x="480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5" name="Rectangle 10"/>
          <p:cNvSpPr>
            <a:spLocks noChangeArrowheads="1"/>
          </p:cNvSpPr>
          <p:nvPr/>
        </p:nvSpPr>
        <p:spPr bwMode="auto">
          <a:xfrm>
            <a:off x="480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6" name="Rectangle 11"/>
          <p:cNvSpPr>
            <a:spLocks noChangeArrowheads="1"/>
          </p:cNvSpPr>
          <p:nvPr/>
        </p:nvSpPr>
        <p:spPr bwMode="auto">
          <a:xfrm>
            <a:off x="480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7" name="Rectangle 12"/>
          <p:cNvSpPr>
            <a:spLocks noChangeArrowheads="1"/>
          </p:cNvSpPr>
          <p:nvPr/>
        </p:nvSpPr>
        <p:spPr bwMode="auto">
          <a:xfrm>
            <a:off x="480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8" name="Rectangle 13"/>
          <p:cNvSpPr>
            <a:spLocks noChangeArrowheads="1"/>
          </p:cNvSpPr>
          <p:nvPr/>
        </p:nvSpPr>
        <p:spPr bwMode="auto">
          <a:xfrm>
            <a:off x="480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09" name="Rectangle 14"/>
          <p:cNvSpPr>
            <a:spLocks noChangeArrowheads="1"/>
          </p:cNvSpPr>
          <p:nvPr/>
        </p:nvSpPr>
        <p:spPr bwMode="auto">
          <a:xfrm>
            <a:off x="480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0" name="Rectangle 15"/>
          <p:cNvSpPr>
            <a:spLocks noChangeArrowheads="1"/>
          </p:cNvSpPr>
          <p:nvPr/>
        </p:nvSpPr>
        <p:spPr bwMode="auto">
          <a:xfrm>
            <a:off x="480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1" name="Rectangle 16"/>
          <p:cNvSpPr>
            <a:spLocks noChangeArrowheads="1"/>
          </p:cNvSpPr>
          <p:nvPr/>
        </p:nvSpPr>
        <p:spPr bwMode="auto">
          <a:xfrm>
            <a:off x="480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2" name="Rectangle 17"/>
          <p:cNvSpPr>
            <a:spLocks noChangeArrowheads="1"/>
          </p:cNvSpPr>
          <p:nvPr/>
        </p:nvSpPr>
        <p:spPr bwMode="auto">
          <a:xfrm>
            <a:off x="480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3" name="Rectangle 18"/>
          <p:cNvSpPr>
            <a:spLocks noChangeArrowheads="1"/>
          </p:cNvSpPr>
          <p:nvPr/>
        </p:nvSpPr>
        <p:spPr bwMode="auto">
          <a:xfrm>
            <a:off x="480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4" name="Rectangle 19"/>
          <p:cNvSpPr>
            <a:spLocks noChangeArrowheads="1"/>
          </p:cNvSpPr>
          <p:nvPr/>
        </p:nvSpPr>
        <p:spPr bwMode="auto">
          <a:xfrm>
            <a:off x="518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5" name="Rectangle 20"/>
          <p:cNvSpPr>
            <a:spLocks noChangeArrowheads="1"/>
          </p:cNvSpPr>
          <p:nvPr/>
        </p:nvSpPr>
        <p:spPr bwMode="auto">
          <a:xfrm>
            <a:off x="5181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6" name="Rectangle 21"/>
          <p:cNvSpPr>
            <a:spLocks noChangeArrowheads="1"/>
          </p:cNvSpPr>
          <p:nvPr/>
        </p:nvSpPr>
        <p:spPr bwMode="auto">
          <a:xfrm>
            <a:off x="51816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7" name="Rectangle 22"/>
          <p:cNvSpPr>
            <a:spLocks noChangeArrowheads="1"/>
          </p:cNvSpPr>
          <p:nvPr/>
        </p:nvSpPr>
        <p:spPr bwMode="auto">
          <a:xfrm>
            <a:off x="518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8" name="Rectangle 23"/>
          <p:cNvSpPr>
            <a:spLocks noChangeArrowheads="1"/>
          </p:cNvSpPr>
          <p:nvPr/>
        </p:nvSpPr>
        <p:spPr bwMode="auto">
          <a:xfrm>
            <a:off x="5181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19" name="Rectangle 24"/>
          <p:cNvSpPr>
            <a:spLocks noChangeArrowheads="1"/>
          </p:cNvSpPr>
          <p:nvPr/>
        </p:nvSpPr>
        <p:spPr bwMode="auto">
          <a:xfrm>
            <a:off x="5181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0" name="Rectangle 25"/>
          <p:cNvSpPr>
            <a:spLocks noChangeArrowheads="1"/>
          </p:cNvSpPr>
          <p:nvPr/>
        </p:nvSpPr>
        <p:spPr bwMode="auto">
          <a:xfrm>
            <a:off x="518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1" name="Rectangle 26"/>
          <p:cNvSpPr>
            <a:spLocks noChangeArrowheads="1"/>
          </p:cNvSpPr>
          <p:nvPr/>
        </p:nvSpPr>
        <p:spPr bwMode="auto">
          <a:xfrm>
            <a:off x="518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2" name="Rectangle 27"/>
          <p:cNvSpPr>
            <a:spLocks noChangeArrowheads="1"/>
          </p:cNvSpPr>
          <p:nvPr/>
        </p:nvSpPr>
        <p:spPr bwMode="auto">
          <a:xfrm>
            <a:off x="518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3" name="Rectangle 28"/>
          <p:cNvSpPr>
            <a:spLocks noChangeArrowheads="1"/>
          </p:cNvSpPr>
          <p:nvPr/>
        </p:nvSpPr>
        <p:spPr bwMode="auto">
          <a:xfrm>
            <a:off x="518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4" name="Rectangle 29"/>
          <p:cNvSpPr>
            <a:spLocks noChangeArrowheads="1"/>
          </p:cNvSpPr>
          <p:nvPr/>
        </p:nvSpPr>
        <p:spPr bwMode="auto">
          <a:xfrm>
            <a:off x="518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5" name="Rectangle 30"/>
          <p:cNvSpPr>
            <a:spLocks noChangeArrowheads="1"/>
          </p:cNvSpPr>
          <p:nvPr/>
        </p:nvSpPr>
        <p:spPr bwMode="auto">
          <a:xfrm>
            <a:off x="518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6" name="Rectangle 31"/>
          <p:cNvSpPr>
            <a:spLocks noChangeArrowheads="1"/>
          </p:cNvSpPr>
          <p:nvPr/>
        </p:nvSpPr>
        <p:spPr bwMode="auto">
          <a:xfrm>
            <a:off x="518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7" name="Rectangle 32"/>
          <p:cNvSpPr>
            <a:spLocks noChangeArrowheads="1"/>
          </p:cNvSpPr>
          <p:nvPr/>
        </p:nvSpPr>
        <p:spPr bwMode="auto">
          <a:xfrm>
            <a:off x="518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8" name="Rectangle 33"/>
          <p:cNvSpPr>
            <a:spLocks noChangeArrowheads="1"/>
          </p:cNvSpPr>
          <p:nvPr/>
        </p:nvSpPr>
        <p:spPr bwMode="auto">
          <a:xfrm>
            <a:off x="518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29" name="Rectangle 34"/>
          <p:cNvSpPr>
            <a:spLocks noChangeArrowheads="1"/>
          </p:cNvSpPr>
          <p:nvPr/>
        </p:nvSpPr>
        <p:spPr bwMode="auto">
          <a:xfrm>
            <a:off x="518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0" name="Rectangle 35"/>
          <p:cNvSpPr>
            <a:spLocks noChangeArrowheads="1"/>
          </p:cNvSpPr>
          <p:nvPr/>
        </p:nvSpPr>
        <p:spPr bwMode="auto">
          <a:xfrm>
            <a:off x="556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1" name="Rectangle 36"/>
          <p:cNvSpPr>
            <a:spLocks noChangeArrowheads="1"/>
          </p:cNvSpPr>
          <p:nvPr/>
        </p:nvSpPr>
        <p:spPr bwMode="auto">
          <a:xfrm>
            <a:off x="5562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2" name="Rectangle 37"/>
          <p:cNvSpPr>
            <a:spLocks noChangeArrowheads="1"/>
          </p:cNvSpPr>
          <p:nvPr/>
        </p:nvSpPr>
        <p:spPr bwMode="auto">
          <a:xfrm>
            <a:off x="5562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3" name="Rectangle 38"/>
          <p:cNvSpPr>
            <a:spLocks noChangeArrowheads="1"/>
          </p:cNvSpPr>
          <p:nvPr/>
        </p:nvSpPr>
        <p:spPr bwMode="auto">
          <a:xfrm>
            <a:off x="556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4" name="Rectangle 39"/>
          <p:cNvSpPr>
            <a:spLocks noChangeArrowheads="1"/>
          </p:cNvSpPr>
          <p:nvPr/>
        </p:nvSpPr>
        <p:spPr bwMode="auto">
          <a:xfrm>
            <a:off x="5562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5" name="Rectangle 40"/>
          <p:cNvSpPr>
            <a:spLocks noChangeArrowheads="1"/>
          </p:cNvSpPr>
          <p:nvPr/>
        </p:nvSpPr>
        <p:spPr bwMode="auto">
          <a:xfrm>
            <a:off x="5562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6" name="Rectangle 41"/>
          <p:cNvSpPr>
            <a:spLocks noChangeArrowheads="1"/>
          </p:cNvSpPr>
          <p:nvPr/>
        </p:nvSpPr>
        <p:spPr bwMode="auto">
          <a:xfrm>
            <a:off x="556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7" name="Rectangle 42"/>
          <p:cNvSpPr>
            <a:spLocks noChangeArrowheads="1"/>
          </p:cNvSpPr>
          <p:nvPr/>
        </p:nvSpPr>
        <p:spPr bwMode="auto">
          <a:xfrm>
            <a:off x="556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8" name="Rectangle 43"/>
          <p:cNvSpPr>
            <a:spLocks noChangeArrowheads="1"/>
          </p:cNvSpPr>
          <p:nvPr/>
        </p:nvSpPr>
        <p:spPr bwMode="auto">
          <a:xfrm>
            <a:off x="556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39" name="Rectangle 44"/>
          <p:cNvSpPr>
            <a:spLocks noChangeArrowheads="1"/>
          </p:cNvSpPr>
          <p:nvPr/>
        </p:nvSpPr>
        <p:spPr bwMode="auto">
          <a:xfrm>
            <a:off x="556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0" name="Rectangle 45"/>
          <p:cNvSpPr>
            <a:spLocks noChangeArrowheads="1"/>
          </p:cNvSpPr>
          <p:nvPr/>
        </p:nvSpPr>
        <p:spPr bwMode="auto">
          <a:xfrm>
            <a:off x="556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1" name="Rectangle 46"/>
          <p:cNvSpPr>
            <a:spLocks noChangeArrowheads="1"/>
          </p:cNvSpPr>
          <p:nvPr/>
        </p:nvSpPr>
        <p:spPr bwMode="auto">
          <a:xfrm>
            <a:off x="556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2" name="Rectangle 47"/>
          <p:cNvSpPr>
            <a:spLocks noChangeArrowheads="1"/>
          </p:cNvSpPr>
          <p:nvPr/>
        </p:nvSpPr>
        <p:spPr bwMode="auto">
          <a:xfrm>
            <a:off x="556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3" name="Rectangle 48"/>
          <p:cNvSpPr>
            <a:spLocks noChangeArrowheads="1"/>
          </p:cNvSpPr>
          <p:nvPr/>
        </p:nvSpPr>
        <p:spPr bwMode="auto">
          <a:xfrm>
            <a:off x="556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4" name="Rectangle 49"/>
          <p:cNvSpPr>
            <a:spLocks noChangeArrowheads="1"/>
          </p:cNvSpPr>
          <p:nvPr/>
        </p:nvSpPr>
        <p:spPr bwMode="auto">
          <a:xfrm>
            <a:off x="556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5" name="Rectangle 50"/>
          <p:cNvSpPr>
            <a:spLocks noChangeArrowheads="1"/>
          </p:cNvSpPr>
          <p:nvPr/>
        </p:nvSpPr>
        <p:spPr bwMode="auto">
          <a:xfrm>
            <a:off x="556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6" name="Rectangle 51"/>
          <p:cNvSpPr>
            <a:spLocks noChangeArrowheads="1"/>
          </p:cNvSpPr>
          <p:nvPr/>
        </p:nvSpPr>
        <p:spPr bwMode="auto">
          <a:xfrm>
            <a:off x="594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7" name="Rectangle 52"/>
          <p:cNvSpPr>
            <a:spLocks noChangeArrowheads="1"/>
          </p:cNvSpPr>
          <p:nvPr/>
        </p:nvSpPr>
        <p:spPr bwMode="auto">
          <a:xfrm>
            <a:off x="5943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8" name="Rectangle 53"/>
          <p:cNvSpPr>
            <a:spLocks noChangeArrowheads="1"/>
          </p:cNvSpPr>
          <p:nvPr/>
        </p:nvSpPr>
        <p:spPr bwMode="auto">
          <a:xfrm>
            <a:off x="594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49" name="Rectangle 54"/>
          <p:cNvSpPr>
            <a:spLocks noChangeArrowheads="1"/>
          </p:cNvSpPr>
          <p:nvPr/>
        </p:nvSpPr>
        <p:spPr bwMode="auto">
          <a:xfrm>
            <a:off x="594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0" name="Rectangle 55"/>
          <p:cNvSpPr>
            <a:spLocks noChangeArrowheads="1"/>
          </p:cNvSpPr>
          <p:nvPr/>
        </p:nvSpPr>
        <p:spPr bwMode="auto">
          <a:xfrm>
            <a:off x="5943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1" name="Rectangle 56"/>
          <p:cNvSpPr>
            <a:spLocks noChangeArrowheads="1"/>
          </p:cNvSpPr>
          <p:nvPr/>
        </p:nvSpPr>
        <p:spPr bwMode="auto">
          <a:xfrm>
            <a:off x="5943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2" name="Rectangle 57"/>
          <p:cNvSpPr>
            <a:spLocks noChangeArrowheads="1"/>
          </p:cNvSpPr>
          <p:nvPr/>
        </p:nvSpPr>
        <p:spPr bwMode="auto">
          <a:xfrm>
            <a:off x="594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3" name="Rectangle 58"/>
          <p:cNvSpPr>
            <a:spLocks noChangeArrowheads="1"/>
          </p:cNvSpPr>
          <p:nvPr/>
        </p:nvSpPr>
        <p:spPr bwMode="auto">
          <a:xfrm>
            <a:off x="594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4" name="Rectangle 59"/>
          <p:cNvSpPr>
            <a:spLocks noChangeArrowheads="1"/>
          </p:cNvSpPr>
          <p:nvPr/>
        </p:nvSpPr>
        <p:spPr bwMode="auto">
          <a:xfrm>
            <a:off x="594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5" name="Rectangle 60"/>
          <p:cNvSpPr>
            <a:spLocks noChangeArrowheads="1"/>
          </p:cNvSpPr>
          <p:nvPr/>
        </p:nvSpPr>
        <p:spPr bwMode="auto">
          <a:xfrm>
            <a:off x="594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6" name="Rectangle 61"/>
          <p:cNvSpPr>
            <a:spLocks noChangeArrowheads="1"/>
          </p:cNvSpPr>
          <p:nvPr/>
        </p:nvSpPr>
        <p:spPr bwMode="auto">
          <a:xfrm>
            <a:off x="594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7" name="Rectangle 62"/>
          <p:cNvSpPr>
            <a:spLocks noChangeArrowheads="1"/>
          </p:cNvSpPr>
          <p:nvPr/>
        </p:nvSpPr>
        <p:spPr bwMode="auto">
          <a:xfrm>
            <a:off x="594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8" name="Rectangle 63"/>
          <p:cNvSpPr>
            <a:spLocks noChangeArrowheads="1"/>
          </p:cNvSpPr>
          <p:nvPr/>
        </p:nvSpPr>
        <p:spPr bwMode="auto">
          <a:xfrm>
            <a:off x="594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59" name="Rectangle 64"/>
          <p:cNvSpPr>
            <a:spLocks noChangeArrowheads="1"/>
          </p:cNvSpPr>
          <p:nvPr/>
        </p:nvSpPr>
        <p:spPr bwMode="auto">
          <a:xfrm>
            <a:off x="594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0" name="Rectangle 65"/>
          <p:cNvSpPr>
            <a:spLocks noChangeArrowheads="1"/>
          </p:cNvSpPr>
          <p:nvPr/>
        </p:nvSpPr>
        <p:spPr bwMode="auto">
          <a:xfrm>
            <a:off x="594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1" name="Rectangle 66"/>
          <p:cNvSpPr>
            <a:spLocks noChangeArrowheads="1"/>
          </p:cNvSpPr>
          <p:nvPr/>
        </p:nvSpPr>
        <p:spPr bwMode="auto">
          <a:xfrm>
            <a:off x="594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2" name="Rectangle 67"/>
          <p:cNvSpPr>
            <a:spLocks noChangeArrowheads="1"/>
          </p:cNvSpPr>
          <p:nvPr/>
        </p:nvSpPr>
        <p:spPr bwMode="auto">
          <a:xfrm>
            <a:off x="632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3" name="Rectangle 68"/>
          <p:cNvSpPr>
            <a:spLocks noChangeArrowheads="1"/>
          </p:cNvSpPr>
          <p:nvPr/>
        </p:nvSpPr>
        <p:spPr bwMode="auto">
          <a:xfrm>
            <a:off x="632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4" name="Rectangle 69"/>
          <p:cNvSpPr>
            <a:spLocks noChangeArrowheads="1"/>
          </p:cNvSpPr>
          <p:nvPr/>
        </p:nvSpPr>
        <p:spPr bwMode="auto">
          <a:xfrm>
            <a:off x="632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5" name="Rectangle 70"/>
          <p:cNvSpPr>
            <a:spLocks noChangeArrowheads="1"/>
          </p:cNvSpPr>
          <p:nvPr/>
        </p:nvSpPr>
        <p:spPr bwMode="auto">
          <a:xfrm>
            <a:off x="632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6" name="Rectangle 71"/>
          <p:cNvSpPr>
            <a:spLocks noChangeArrowheads="1"/>
          </p:cNvSpPr>
          <p:nvPr/>
        </p:nvSpPr>
        <p:spPr bwMode="auto">
          <a:xfrm>
            <a:off x="6324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7" name="Rectangle 72"/>
          <p:cNvSpPr>
            <a:spLocks noChangeArrowheads="1"/>
          </p:cNvSpPr>
          <p:nvPr/>
        </p:nvSpPr>
        <p:spPr bwMode="auto">
          <a:xfrm>
            <a:off x="6324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8" name="Rectangle 73"/>
          <p:cNvSpPr>
            <a:spLocks noChangeArrowheads="1"/>
          </p:cNvSpPr>
          <p:nvPr/>
        </p:nvSpPr>
        <p:spPr bwMode="auto">
          <a:xfrm>
            <a:off x="632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69" name="Rectangle 74"/>
          <p:cNvSpPr>
            <a:spLocks noChangeArrowheads="1"/>
          </p:cNvSpPr>
          <p:nvPr/>
        </p:nvSpPr>
        <p:spPr bwMode="auto">
          <a:xfrm>
            <a:off x="632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0" name="Rectangle 75"/>
          <p:cNvSpPr>
            <a:spLocks noChangeArrowheads="1"/>
          </p:cNvSpPr>
          <p:nvPr/>
        </p:nvSpPr>
        <p:spPr bwMode="auto">
          <a:xfrm>
            <a:off x="632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1" name="Rectangle 76"/>
          <p:cNvSpPr>
            <a:spLocks noChangeArrowheads="1"/>
          </p:cNvSpPr>
          <p:nvPr/>
        </p:nvSpPr>
        <p:spPr bwMode="auto">
          <a:xfrm>
            <a:off x="632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2" name="Rectangle 77"/>
          <p:cNvSpPr>
            <a:spLocks noChangeArrowheads="1"/>
          </p:cNvSpPr>
          <p:nvPr/>
        </p:nvSpPr>
        <p:spPr bwMode="auto">
          <a:xfrm>
            <a:off x="632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3" name="Rectangle 78"/>
          <p:cNvSpPr>
            <a:spLocks noChangeArrowheads="1"/>
          </p:cNvSpPr>
          <p:nvPr/>
        </p:nvSpPr>
        <p:spPr bwMode="auto">
          <a:xfrm>
            <a:off x="632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4" name="Rectangle 79"/>
          <p:cNvSpPr>
            <a:spLocks noChangeArrowheads="1"/>
          </p:cNvSpPr>
          <p:nvPr/>
        </p:nvSpPr>
        <p:spPr bwMode="auto">
          <a:xfrm>
            <a:off x="632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5" name="Rectangle 80"/>
          <p:cNvSpPr>
            <a:spLocks noChangeArrowheads="1"/>
          </p:cNvSpPr>
          <p:nvPr/>
        </p:nvSpPr>
        <p:spPr bwMode="auto">
          <a:xfrm>
            <a:off x="632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6" name="Rectangle 81"/>
          <p:cNvSpPr>
            <a:spLocks noChangeArrowheads="1"/>
          </p:cNvSpPr>
          <p:nvPr/>
        </p:nvSpPr>
        <p:spPr bwMode="auto">
          <a:xfrm>
            <a:off x="632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7" name="Rectangle 82"/>
          <p:cNvSpPr>
            <a:spLocks noChangeArrowheads="1"/>
          </p:cNvSpPr>
          <p:nvPr/>
        </p:nvSpPr>
        <p:spPr bwMode="auto">
          <a:xfrm>
            <a:off x="632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8" name="Rectangle 83"/>
          <p:cNvSpPr>
            <a:spLocks noChangeArrowheads="1"/>
          </p:cNvSpPr>
          <p:nvPr/>
        </p:nvSpPr>
        <p:spPr bwMode="auto">
          <a:xfrm>
            <a:off x="670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79" name="Rectangle 84"/>
          <p:cNvSpPr>
            <a:spLocks noChangeArrowheads="1"/>
          </p:cNvSpPr>
          <p:nvPr/>
        </p:nvSpPr>
        <p:spPr bwMode="auto">
          <a:xfrm>
            <a:off x="6705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0" name="Rectangle 85"/>
          <p:cNvSpPr>
            <a:spLocks noChangeArrowheads="1"/>
          </p:cNvSpPr>
          <p:nvPr/>
        </p:nvSpPr>
        <p:spPr bwMode="auto">
          <a:xfrm>
            <a:off x="6705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1" name="Rectangle 86"/>
          <p:cNvSpPr>
            <a:spLocks noChangeArrowheads="1"/>
          </p:cNvSpPr>
          <p:nvPr/>
        </p:nvSpPr>
        <p:spPr bwMode="auto">
          <a:xfrm>
            <a:off x="670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2" name="Rectangle 87"/>
          <p:cNvSpPr>
            <a:spLocks noChangeArrowheads="1"/>
          </p:cNvSpPr>
          <p:nvPr/>
        </p:nvSpPr>
        <p:spPr bwMode="auto">
          <a:xfrm>
            <a:off x="67056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3" name="Rectangle 88"/>
          <p:cNvSpPr>
            <a:spLocks noChangeArrowheads="1"/>
          </p:cNvSpPr>
          <p:nvPr/>
        </p:nvSpPr>
        <p:spPr bwMode="auto">
          <a:xfrm>
            <a:off x="67056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4" name="Rectangle 89"/>
          <p:cNvSpPr>
            <a:spLocks noChangeArrowheads="1"/>
          </p:cNvSpPr>
          <p:nvPr/>
        </p:nvSpPr>
        <p:spPr bwMode="auto">
          <a:xfrm>
            <a:off x="670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5" name="Rectangle 90"/>
          <p:cNvSpPr>
            <a:spLocks noChangeArrowheads="1"/>
          </p:cNvSpPr>
          <p:nvPr/>
        </p:nvSpPr>
        <p:spPr bwMode="auto">
          <a:xfrm>
            <a:off x="670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6" name="Rectangle 91"/>
          <p:cNvSpPr>
            <a:spLocks noChangeArrowheads="1"/>
          </p:cNvSpPr>
          <p:nvPr/>
        </p:nvSpPr>
        <p:spPr bwMode="auto">
          <a:xfrm>
            <a:off x="670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7" name="Rectangle 92"/>
          <p:cNvSpPr>
            <a:spLocks noChangeArrowheads="1"/>
          </p:cNvSpPr>
          <p:nvPr/>
        </p:nvSpPr>
        <p:spPr bwMode="auto">
          <a:xfrm>
            <a:off x="670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8" name="Rectangle 93"/>
          <p:cNvSpPr>
            <a:spLocks noChangeArrowheads="1"/>
          </p:cNvSpPr>
          <p:nvPr/>
        </p:nvSpPr>
        <p:spPr bwMode="auto">
          <a:xfrm>
            <a:off x="670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89" name="Rectangle 94"/>
          <p:cNvSpPr>
            <a:spLocks noChangeArrowheads="1"/>
          </p:cNvSpPr>
          <p:nvPr/>
        </p:nvSpPr>
        <p:spPr bwMode="auto">
          <a:xfrm>
            <a:off x="670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0" name="Rectangle 95"/>
          <p:cNvSpPr>
            <a:spLocks noChangeArrowheads="1"/>
          </p:cNvSpPr>
          <p:nvPr/>
        </p:nvSpPr>
        <p:spPr bwMode="auto">
          <a:xfrm>
            <a:off x="670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1" name="Rectangle 96"/>
          <p:cNvSpPr>
            <a:spLocks noChangeArrowheads="1"/>
          </p:cNvSpPr>
          <p:nvPr/>
        </p:nvSpPr>
        <p:spPr bwMode="auto">
          <a:xfrm>
            <a:off x="670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2" name="Rectangle 97"/>
          <p:cNvSpPr>
            <a:spLocks noChangeArrowheads="1"/>
          </p:cNvSpPr>
          <p:nvPr/>
        </p:nvSpPr>
        <p:spPr bwMode="auto">
          <a:xfrm>
            <a:off x="670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3" name="Rectangle 98"/>
          <p:cNvSpPr>
            <a:spLocks noChangeArrowheads="1"/>
          </p:cNvSpPr>
          <p:nvPr/>
        </p:nvSpPr>
        <p:spPr bwMode="auto">
          <a:xfrm>
            <a:off x="670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4" name="Rectangle 99"/>
          <p:cNvSpPr>
            <a:spLocks noChangeArrowheads="1"/>
          </p:cNvSpPr>
          <p:nvPr/>
        </p:nvSpPr>
        <p:spPr bwMode="auto">
          <a:xfrm>
            <a:off x="708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5" name="Rectangle 100"/>
          <p:cNvSpPr>
            <a:spLocks noChangeArrowheads="1"/>
          </p:cNvSpPr>
          <p:nvPr/>
        </p:nvSpPr>
        <p:spPr bwMode="auto">
          <a:xfrm>
            <a:off x="708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6" name="Rectangle 101"/>
          <p:cNvSpPr>
            <a:spLocks noChangeArrowheads="1"/>
          </p:cNvSpPr>
          <p:nvPr/>
        </p:nvSpPr>
        <p:spPr bwMode="auto">
          <a:xfrm>
            <a:off x="708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102"/>
          <p:cNvSpPr>
            <a:spLocks noChangeArrowheads="1"/>
          </p:cNvSpPr>
          <p:nvPr/>
        </p:nvSpPr>
        <p:spPr bwMode="auto">
          <a:xfrm>
            <a:off x="708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103"/>
          <p:cNvSpPr>
            <a:spLocks noChangeArrowheads="1"/>
          </p:cNvSpPr>
          <p:nvPr/>
        </p:nvSpPr>
        <p:spPr bwMode="auto">
          <a:xfrm>
            <a:off x="7086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104"/>
          <p:cNvSpPr>
            <a:spLocks noChangeArrowheads="1"/>
          </p:cNvSpPr>
          <p:nvPr/>
        </p:nvSpPr>
        <p:spPr bwMode="auto">
          <a:xfrm>
            <a:off x="7086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105"/>
          <p:cNvSpPr>
            <a:spLocks noChangeArrowheads="1"/>
          </p:cNvSpPr>
          <p:nvPr/>
        </p:nvSpPr>
        <p:spPr bwMode="auto">
          <a:xfrm>
            <a:off x="708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106"/>
          <p:cNvSpPr>
            <a:spLocks noChangeArrowheads="1"/>
          </p:cNvSpPr>
          <p:nvPr/>
        </p:nvSpPr>
        <p:spPr bwMode="auto">
          <a:xfrm>
            <a:off x="708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7"/>
          <p:cNvSpPr>
            <a:spLocks noChangeArrowheads="1"/>
          </p:cNvSpPr>
          <p:nvPr/>
        </p:nvSpPr>
        <p:spPr bwMode="auto">
          <a:xfrm>
            <a:off x="708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08"/>
          <p:cNvSpPr>
            <a:spLocks noChangeArrowheads="1"/>
          </p:cNvSpPr>
          <p:nvPr/>
        </p:nvSpPr>
        <p:spPr bwMode="auto">
          <a:xfrm>
            <a:off x="708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Rectangle 109"/>
          <p:cNvSpPr>
            <a:spLocks noChangeArrowheads="1"/>
          </p:cNvSpPr>
          <p:nvPr/>
        </p:nvSpPr>
        <p:spPr bwMode="auto">
          <a:xfrm>
            <a:off x="708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5" name="Rectangle 110"/>
          <p:cNvSpPr>
            <a:spLocks noChangeArrowheads="1"/>
          </p:cNvSpPr>
          <p:nvPr/>
        </p:nvSpPr>
        <p:spPr bwMode="auto">
          <a:xfrm>
            <a:off x="708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6" name="Rectangle 111"/>
          <p:cNvSpPr>
            <a:spLocks noChangeArrowheads="1"/>
          </p:cNvSpPr>
          <p:nvPr/>
        </p:nvSpPr>
        <p:spPr bwMode="auto">
          <a:xfrm>
            <a:off x="708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7" name="Rectangle 112"/>
          <p:cNvSpPr>
            <a:spLocks noChangeArrowheads="1"/>
          </p:cNvSpPr>
          <p:nvPr/>
        </p:nvSpPr>
        <p:spPr bwMode="auto">
          <a:xfrm>
            <a:off x="708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8" name="Rectangle 113"/>
          <p:cNvSpPr>
            <a:spLocks noChangeArrowheads="1"/>
          </p:cNvSpPr>
          <p:nvPr/>
        </p:nvSpPr>
        <p:spPr bwMode="auto">
          <a:xfrm>
            <a:off x="708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9" name="Rectangle 114"/>
          <p:cNvSpPr>
            <a:spLocks noChangeArrowheads="1"/>
          </p:cNvSpPr>
          <p:nvPr/>
        </p:nvSpPr>
        <p:spPr bwMode="auto">
          <a:xfrm>
            <a:off x="708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0" name="Rectangle 115"/>
          <p:cNvSpPr>
            <a:spLocks noChangeArrowheads="1"/>
          </p:cNvSpPr>
          <p:nvPr/>
        </p:nvSpPr>
        <p:spPr bwMode="auto">
          <a:xfrm>
            <a:off x="746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1" name="Rectangle 116"/>
          <p:cNvSpPr>
            <a:spLocks noChangeArrowheads="1"/>
          </p:cNvSpPr>
          <p:nvPr/>
        </p:nvSpPr>
        <p:spPr bwMode="auto">
          <a:xfrm>
            <a:off x="746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2" name="Rectangle 117"/>
          <p:cNvSpPr>
            <a:spLocks noChangeArrowheads="1"/>
          </p:cNvSpPr>
          <p:nvPr/>
        </p:nvSpPr>
        <p:spPr bwMode="auto">
          <a:xfrm>
            <a:off x="746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3" name="Rectangle 118"/>
          <p:cNvSpPr>
            <a:spLocks noChangeArrowheads="1"/>
          </p:cNvSpPr>
          <p:nvPr/>
        </p:nvSpPr>
        <p:spPr bwMode="auto">
          <a:xfrm>
            <a:off x="746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4" name="Rectangle 119"/>
          <p:cNvSpPr>
            <a:spLocks noChangeArrowheads="1"/>
          </p:cNvSpPr>
          <p:nvPr/>
        </p:nvSpPr>
        <p:spPr bwMode="auto">
          <a:xfrm>
            <a:off x="7467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5" name="Rectangle 120"/>
          <p:cNvSpPr>
            <a:spLocks noChangeArrowheads="1"/>
          </p:cNvSpPr>
          <p:nvPr/>
        </p:nvSpPr>
        <p:spPr bwMode="auto">
          <a:xfrm>
            <a:off x="746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6" name="Rectangle 121"/>
          <p:cNvSpPr>
            <a:spLocks noChangeArrowheads="1"/>
          </p:cNvSpPr>
          <p:nvPr/>
        </p:nvSpPr>
        <p:spPr bwMode="auto">
          <a:xfrm>
            <a:off x="746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7" name="Rectangle 122"/>
          <p:cNvSpPr>
            <a:spLocks noChangeArrowheads="1"/>
          </p:cNvSpPr>
          <p:nvPr/>
        </p:nvSpPr>
        <p:spPr bwMode="auto">
          <a:xfrm>
            <a:off x="746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8" name="Rectangle 123"/>
          <p:cNvSpPr>
            <a:spLocks noChangeArrowheads="1"/>
          </p:cNvSpPr>
          <p:nvPr/>
        </p:nvSpPr>
        <p:spPr bwMode="auto">
          <a:xfrm>
            <a:off x="746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19" name="Rectangle 124"/>
          <p:cNvSpPr>
            <a:spLocks noChangeArrowheads="1"/>
          </p:cNvSpPr>
          <p:nvPr/>
        </p:nvSpPr>
        <p:spPr bwMode="auto">
          <a:xfrm>
            <a:off x="746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0" name="Rectangle 125"/>
          <p:cNvSpPr>
            <a:spLocks noChangeArrowheads="1"/>
          </p:cNvSpPr>
          <p:nvPr/>
        </p:nvSpPr>
        <p:spPr bwMode="auto">
          <a:xfrm>
            <a:off x="746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1" name="Rectangle 126"/>
          <p:cNvSpPr>
            <a:spLocks noChangeArrowheads="1"/>
          </p:cNvSpPr>
          <p:nvPr/>
        </p:nvSpPr>
        <p:spPr bwMode="auto">
          <a:xfrm>
            <a:off x="746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2" name="Rectangle 127"/>
          <p:cNvSpPr>
            <a:spLocks noChangeArrowheads="1"/>
          </p:cNvSpPr>
          <p:nvPr/>
        </p:nvSpPr>
        <p:spPr bwMode="auto">
          <a:xfrm>
            <a:off x="746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3" name="Rectangle 128"/>
          <p:cNvSpPr>
            <a:spLocks noChangeArrowheads="1"/>
          </p:cNvSpPr>
          <p:nvPr/>
        </p:nvSpPr>
        <p:spPr bwMode="auto">
          <a:xfrm>
            <a:off x="746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4" name="Rectangle 129"/>
          <p:cNvSpPr>
            <a:spLocks noChangeArrowheads="1"/>
          </p:cNvSpPr>
          <p:nvPr/>
        </p:nvSpPr>
        <p:spPr bwMode="auto">
          <a:xfrm>
            <a:off x="746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5" name="Rectangle 130"/>
          <p:cNvSpPr>
            <a:spLocks noChangeArrowheads="1"/>
          </p:cNvSpPr>
          <p:nvPr/>
        </p:nvSpPr>
        <p:spPr bwMode="auto">
          <a:xfrm>
            <a:off x="746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6" name="Rectangle 131"/>
          <p:cNvSpPr>
            <a:spLocks noChangeArrowheads="1"/>
          </p:cNvSpPr>
          <p:nvPr/>
        </p:nvSpPr>
        <p:spPr bwMode="auto">
          <a:xfrm>
            <a:off x="784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7" name="Rectangle 132"/>
          <p:cNvSpPr>
            <a:spLocks noChangeArrowheads="1"/>
          </p:cNvSpPr>
          <p:nvPr/>
        </p:nvSpPr>
        <p:spPr bwMode="auto">
          <a:xfrm>
            <a:off x="784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8" name="Rectangle 133"/>
          <p:cNvSpPr>
            <a:spLocks noChangeArrowheads="1"/>
          </p:cNvSpPr>
          <p:nvPr/>
        </p:nvSpPr>
        <p:spPr bwMode="auto">
          <a:xfrm>
            <a:off x="784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29" name="Rectangle 134"/>
          <p:cNvSpPr>
            <a:spLocks noChangeArrowheads="1"/>
          </p:cNvSpPr>
          <p:nvPr/>
        </p:nvSpPr>
        <p:spPr bwMode="auto">
          <a:xfrm>
            <a:off x="784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0" name="Rectangle 135"/>
          <p:cNvSpPr>
            <a:spLocks noChangeArrowheads="1"/>
          </p:cNvSpPr>
          <p:nvPr/>
        </p:nvSpPr>
        <p:spPr bwMode="auto">
          <a:xfrm>
            <a:off x="784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1" name="Rectangle 136"/>
          <p:cNvSpPr>
            <a:spLocks noChangeArrowheads="1"/>
          </p:cNvSpPr>
          <p:nvPr/>
        </p:nvSpPr>
        <p:spPr bwMode="auto">
          <a:xfrm>
            <a:off x="784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2" name="Rectangle 137"/>
          <p:cNvSpPr>
            <a:spLocks noChangeArrowheads="1"/>
          </p:cNvSpPr>
          <p:nvPr/>
        </p:nvSpPr>
        <p:spPr bwMode="auto">
          <a:xfrm>
            <a:off x="784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3" name="Rectangle 138"/>
          <p:cNvSpPr>
            <a:spLocks noChangeArrowheads="1"/>
          </p:cNvSpPr>
          <p:nvPr/>
        </p:nvSpPr>
        <p:spPr bwMode="auto">
          <a:xfrm>
            <a:off x="784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4" name="Rectangle 139"/>
          <p:cNvSpPr>
            <a:spLocks noChangeArrowheads="1"/>
          </p:cNvSpPr>
          <p:nvPr/>
        </p:nvSpPr>
        <p:spPr bwMode="auto">
          <a:xfrm>
            <a:off x="784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5" name="Rectangle 140"/>
          <p:cNvSpPr>
            <a:spLocks noChangeArrowheads="1"/>
          </p:cNvSpPr>
          <p:nvPr/>
        </p:nvSpPr>
        <p:spPr bwMode="auto">
          <a:xfrm>
            <a:off x="784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6" name="Rectangle 141"/>
          <p:cNvSpPr>
            <a:spLocks noChangeArrowheads="1"/>
          </p:cNvSpPr>
          <p:nvPr/>
        </p:nvSpPr>
        <p:spPr bwMode="auto">
          <a:xfrm>
            <a:off x="784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7" name="Rectangle 142"/>
          <p:cNvSpPr>
            <a:spLocks noChangeArrowheads="1"/>
          </p:cNvSpPr>
          <p:nvPr/>
        </p:nvSpPr>
        <p:spPr bwMode="auto">
          <a:xfrm>
            <a:off x="784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8" name="Rectangle 143"/>
          <p:cNvSpPr>
            <a:spLocks noChangeArrowheads="1"/>
          </p:cNvSpPr>
          <p:nvPr/>
        </p:nvSpPr>
        <p:spPr bwMode="auto">
          <a:xfrm>
            <a:off x="784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39" name="Rectangle 144"/>
          <p:cNvSpPr>
            <a:spLocks noChangeArrowheads="1"/>
          </p:cNvSpPr>
          <p:nvPr/>
        </p:nvSpPr>
        <p:spPr bwMode="auto">
          <a:xfrm>
            <a:off x="784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0" name="Rectangle 145"/>
          <p:cNvSpPr>
            <a:spLocks noChangeArrowheads="1"/>
          </p:cNvSpPr>
          <p:nvPr/>
        </p:nvSpPr>
        <p:spPr bwMode="auto">
          <a:xfrm>
            <a:off x="784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1" name="Rectangle 146"/>
          <p:cNvSpPr>
            <a:spLocks noChangeArrowheads="1"/>
          </p:cNvSpPr>
          <p:nvPr/>
        </p:nvSpPr>
        <p:spPr bwMode="auto">
          <a:xfrm>
            <a:off x="784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2" name="Rectangle 147"/>
          <p:cNvSpPr>
            <a:spLocks noChangeArrowheads="1"/>
          </p:cNvSpPr>
          <p:nvPr/>
        </p:nvSpPr>
        <p:spPr bwMode="auto">
          <a:xfrm>
            <a:off x="822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3" name="Rectangle 148"/>
          <p:cNvSpPr>
            <a:spLocks noChangeArrowheads="1"/>
          </p:cNvSpPr>
          <p:nvPr/>
        </p:nvSpPr>
        <p:spPr bwMode="auto">
          <a:xfrm>
            <a:off x="822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4" name="Rectangle 149"/>
          <p:cNvSpPr>
            <a:spLocks noChangeArrowheads="1"/>
          </p:cNvSpPr>
          <p:nvPr/>
        </p:nvSpPr>
        <p:spPr bwMode="auto">
          <a:xfrm>
            <a:off x="822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5" name="Rectangle 150"/>
          <p:cNvSpPr>
            <a:spLocks noChangeArrowheads="1"/>
          </p:cNvSpPr>
          <p:nvPr/>
        </p:nvSpPr>
        <p:spPr bwMode="auto">
          <a:xfrm>
            <a:off x="822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6" name="Rectangle 151"/>
          <p:cNvSpPr>
            <a:spLocks noChangeArrowheads="1"/>
          </p:cNvSpPr>
          <p:nvPr/>
        </p:nvSpPr>
        <p:spPr bwMode="auto">
          <a:xfrm>
            <a:off x="822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7" name="Rectangle 152"/>
          <p:cNvSpPr>
            <a:spLocks noChangeArrowheads="1"/>
          </p:cNvSpPr>
          <p:nvPr/>
        </p:nvSpPr>
        <p:spPr bwMode="auto">
          <a:xfrm>
            <a:off x="822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8" name="Rectangle 153"/>
          <p:cNvSpPr>
            <a:spLocks noChangeArrowheads="1"/>
          </p:cNvSpPr>
          <p:nvPr/>
        </p:nvSpPr>
        <p:spPr bwMode="auto">
          <a:xfrm>
            <a:off x="822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49" name="Rectangle 154"/>
          <p:cNvSpPr>
            <a:spLocks noChangeArrowheads="1"/>
          </p:cNvSpPr>
          <p:nvPr/>
        </p:nvSpPr>
        <p:spPr bwMode="auto">
          <a:xfrm>
            <a:off x="822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0" name="Rectangle 155"/>
          <p:cNvSpPr>
            <a:spLocks noChangeArrowheads="1"/>
          </p:cNvSpPr>
          <p:nvPr/>
        </p:nvSpPr>
        <p:spPr bwMode="auto">
          <a:xfrm>
            <a:off x="822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1" name="Rectangle 156"/>
          <p:cNvSpPr>
            <a:spLocks noChangeArrowheads="1"/>
          </p:cNvSpPr>
          <p:nvPr/>
        </p:nvSpPr>
        <p:spPr bwMode="auto">
          <a:xfrm>
            <a:off x="822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2" name="Rectangle 157"/>
          <p:cNvSpPr>
            <a:spLocks noChangeArrowheads="1"/>
          </p:cNvSpPr>
          <p:nvPr/>
        </p:nvSpPr>
        <p:spPr bwMode="auto">
          <a:xfrm>
            <a:off x="822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3" name="Rectangle 158"/>
          <p:cNvSpPr>
            <a:spLocks noChangeArrowheads="1"/>
          </p:cNvSpPr>
          <p:nvPr/>
        </p:nvSpPr>
        <p:spPr bwMode="auto">
          <a:xfrm>
            <a:off x="822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4" name="Rectangle 159"/>
          <p:cNvSpPr>
            <a:spLocks noChangeArrowheads="1"/>
          </p:cNvSpPr>
          <p:nvPr/>
        </p:nvSpPr>
        <p:spPr bwMode="auto">
          <a:xfrm>
            <a:off x="822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5" name="Rectangle 160"/>
          <p:cNvSpPr>
            <a:spLocks noChangeArrowheads="1"/>
          </p:cNvSpPr>
          <p:nvPr/>
        </p:nvSpPr>
        <p:spPr bwMode="auto">
          <a:xfrm>
            <a:off x="822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6" name="Rectangle 161"/>
          <p:cNvSpPr>
            <a:spLocks noChangeArrowheads="1"/>
          </p:cNvSpPr>
          <p:nvPr/>
        </p:nvSpPr>
        <p:spPr bwMode="auto">
          <a:xfrm>
            <a:off x="822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7" name="Rectangle 162"/>
          <p:cNvSpPr>
            <a:spLocks noChangeArrowheads="1"/>
          </p:cNvSpPr>
          <p:nvPr/>
        </p:nvSpPr>
        <p:spPr bwMode="auto">
          <a:xfrm>
            <a:off x="822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8" name="Rectangle 163"/>
          <p:cNvSpPr>
            <a:spLocks noChangeArrowheads="1"/>
          </p:cNvSpPr>
          <p:nvPr/>
        </p:nvSpPr>
        <p:spPr bwMode="auto">
          <a:xfrm>
            <a:off x="861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59" name="Rectangle 164"/>
          <p:cNvSpPr>
            <a:spLocks noChangeArrowheads="1"/>
          </p:cNvSpPr>
          <p:nvPr/>
        </p:nvSpPr>
        <p:spPr bwMode="auto">
          <a:xfrm>
            <a:off x="861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0" name="Rectangle 165"/>
          <p:cNvSpPr>
            <a:spLocks noChangeArrowheads="1"/>
          </p:cNvSpPr>
          <p:nvPr/>
        </p:nvSpPr>
        <p:spPr bwMode="auto">
          <a:xfrm>
            <a:off x="861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1" name="Rectangle 166"/>
          <p:cNvSpPr>
            <a:spLocks noChangeArrowheads="1"/>
          </p:cNvSpPr>
          <p:nvPr/>
        </p:nvSpPr>
        <p:spPr bwMode="auto">
          <a:xfrm>
            <a:off x="861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2" name="Rectangle 167"/>
          <p:cNvSpPr>
            <a:spLocks noChangeArrowheads="1"/>
          </p:cNvSpPr>
          <p:nvPr/>
        </p:nvSpPr>
        <p:spPr bwMode="auto">
          <a:xfrm>
            <a:off x="861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3" name="Rectangle 168"/>
          <p:cNvSpPr>
            <a:spLocks noChangeArrowheads="1"/>
          </p:cNvSpPr>
          <p:nvPr/>
        </p:nvSpPr>
        <p:spPr bwMode="auto">
          <a:xfrm>
            <a:off x="861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4" name="Rectangle 169"/>
          <p:cNvSpPr>
            <a:spLocks noChangeArrowheads="1"/>
          </p:cNvSpPr>
          <p:nvPr/>
        </p:nvSpPr>
        <p:spPr bwMode="auto">
          <a:xfrm>
            <a:off x="861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5" name="Rectangle 170"/>
          <p:cNvSpPr>
            <a:spLocks noChangeArrowheads="1"/>
          </p:cNvSpPr>
          <p:nvPr/>
        </p:nvSpPr>
        <p:spPr bwMode="auto">
          <a:xfrm>
            <a:off x="861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6" name="Rectangle 171"/>
          <p:cNvSpPr>
            <a:spLocks noChangeArrowheads="1"/>
          </p:cNvSpPr>
          <p:nvPr/>
        </p:nvSpPr>
        <p:spPr bwMode="auto">
          <a:xfrm>
            <a:off x="861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7" name="Rectangle 172"/>
          <p:cNvSpPr>
            <a:spLocks noChangeArrowheads="1"/>
          </p:cNvSpPr>
          <p:nvPr/>
        </p:nvSpPr>
        <p:spPr bwMode="auto">
          <a:xfrm>
            <a:off x="861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8" name="Rectangle 173"/>
          <p:cNvSpPr>
            <a:spLocks noChangeArrowheads="1"/>
          </p:cNvSpPr>
          <p:nvPr/>
        </p:nvSpPr>
        <p:spPr bwMode="auto">
          <a:xfrm>
            <a:off x="861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69" name="Rectangle 174"/>
          <p:cNvSpPr>
            <a:spLocks noChangeArrowheads="1"/>
          </p:cNvSpPr>
          <p:nvPr/>
        </p:nvSpPr>
        <p:spPr bwMode="auto">
          <a:xfrm>
            <a:off x="861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0" name="Rectangle 175"/>
          <p:cNvSpPr>
            <a:spLocks noChangeArrowheads="1"/>
          </p:cNvSpPr>
          <p:nvPr/>
        </p:nvSpPr>
        <p:spPr bwMode="auto">
          <a:xfrm>
            <a:off x="861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1" name="Rectangle 176"/>
          <p:cNvSpPr>
            <a:spLocks noChangeArrowheads="1"/>
          </p:cNvSpPr>
          <p:nvPr/>
        </p:nvSpPr>
        <p:spPr bwMode="auto">
          <a:xfrm>
            <a:off x="861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2" name="Rectangle 177"/>
          <p:cNvSpPr>
            <a:spLocks noChangeArrowheads="1"/>
          </p:cNvSpPr>
          <p:nvPr/>
        </p:nvSpPr>
        <p:spPr bwMode="auto">
          <a:xfrm>
            <a:off x="861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3" name="Rectangle 178"/>
          <p:cNvSpPr>
            <a:spLocks noChangeArrowheads="1"/>
          </p:cNvSpPr>
          <p:nvPr/>
        </p:nvSpPr>
        <p:spPr bwMode="auto">
          <a:xfrm>
            <a:off x="861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4" name="Rectangle 179"/>
          <p:cNvSpPr>
            <a:spLocks noChangeArrowheads="1"/>
          </p:cNvSpPr>
          <p:nvPr/>
        </p:nvSpPr>
        <p:spPr bwMode="auto">
          <a:xfrm>
            <a:off x="34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5" name="Rectangle 180"/>
          <p:cNvSpPr>
            <a:spLocks noChangeArrowheads="1"/>
          </p:cNvSpPr>
          <p:nvPr/>
        </p:nvSpPr>
        <p:spPr bwMode="auto">
          <a:xfrm>
            <a:off x="34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6" name="Rectangle 181"/>
          <p:cNvSpPr>
            <a:spLocks noChangeArrowheads="1"/>
          </p:cNvSpPr>
          <p:nvPr/>
        </p:nvSpPr>
        <p:spPr bwMode="auto">
          <a:xfrm>
            <a:off x="34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7" name="Rectangle 182"/>
          <p:cNvSpPr>
            <a:spLocks noChangeArrowheads="1"/>
          </p:cNvSpPr>
          <p:nvPr/>
        </p:nvSpPr>
        <p:spPr bwMode="auto">
          <a:xfrm>
            <a:off x="34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8" name="Rectangle 183"/>
          <p:cNvSpPr>
            <a:spLocks noChangeArrowheads="1"/>
          </p:cNvSpPr>
          <p:nvPr/>
        </p:nvSpPr>
        <p:spPr bwMode="auto">
          <a:xfrm>
            <a:off x="34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79" name="Rectangle 184"/>
          <p:cNvSpPr>
            <a:spLocks noChangeArrowheads="1"/>
          </p:cNvSpPr>
          <p:nvPr/>
        </p:nvSpPr>
        <p:spPr bwMode="auto">
          <a:xfrm>
            <a:off x="34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0" name="Rectangle 185"/>
          <p:cNvSpPr>
            <a:spLocks noChangeArrowheads="1"/>
          </p:cNvSpPr>
          <p:nvPr/>
        </p:nvSpPr>
        <p:spPr bwMode="auto">
          <a:xfrm>
            <a:off x="34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1" name="Rectangle 186"/>
          <p:cNvSpPr>
            <a:spLocks noChangeArrowheads="1"/>
          </p:cNvSpPr>
          <p:nvPr/>
        </p:nvSpPr>
        <p:spPr bwMode="auto">
          <a:xfrm>
            <a:off x="34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2" name="Rectangle 187"/>
          <p:cNvSpPr>
            <a:spLocks noChangeArrowheads="1"/>
          </p:cNvSpPr>
          <p:nvPr/>
        </p:nvSpPr>
        <p:spPr bwMode="auto">
          <a:xfrm>
            <a:off x="34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3" name="Rectangle 188"/>
          <p:cNvSpPr>
            <a:spLocks noChangeArrowheads="1"/>
          </p:cNvSpPr>
          <p:nvPr/>
        </p:nvSpPr>
        <p:spPr bwMode="auto">
          <a:xfrm>
            <a:off x="34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4" name="Rectangle 189"/>
          <p:cNvSpPr>
            <a:spLocks noChangeArrowheads="1"/>
          </p:cNvSpPr>
          <p:nvPr/>
        </p:nvSpPr>
        <p:spPr bwMode="auto">
          <a:xfrm>
            <a:off x="34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5" name="Rectangle 190"/>
          <p:cNvSpPr>
            <a:spLocks noChangeArrowheads="1"/>
          </p:cNvSpPr>
          <p:nvPr/>
        </p:nvSpPr>
        <p:spPr bwMode="auto">
          <a:xfrm>
            <a:off x="34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6" name="Rectangle 191"/>
          <p:cNvSpPr>
            <a:spLocks noChangeArrowheads="1"/>
          </p:cNvSpPr>
          <p:nvPr/>
        </p:nvSpPr>
        <p:spPr bwMode="auto">
          <a:xfrm>
            <a:off x="34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7" name="Rectangle 192"/>
          <p:cNvSpPr>
            <a:spLocks noChangeArrowheads="1"/>
          </p:cNvSpPr>
          <p:nvPr/>
        </p:nvSpPr>
        <p:spPr bwMode="auto">
          <a:xfrm>
            <a:off x="34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8" name="Rectangle 193"/>
          <p:cNvSpPr>
            <a:spLocks noChangeArrowheads="1"/>
          </p:cNvSpPr>
          <p:nvPr/>
        </p:nvSpPr>
        <p:spPr bwMode="auto">
          <a:xfrm>
            <a:off x="34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89" name="Rectangle 194"/>
          <p:cNvSpPr>
            <a:spLocks noChangeArrowheads="1"/>
          </p:cNvSpPr>
          <p:nvPr/>
        </p:nvSpPr>
        <p:spPr bwMode="auto">
          <a:xfrm>
            <a:off x="34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0" name="Rectangle 195"/>
          <p:cNvSpPr>
            <a:spLocks noChangeArrowheads="1"/>
          </p:cNvSpPr>
          <p:nvPr/>
        </p:nvSpPr>
        <p:spPr bwMode="auto">
          <a:xfrm>
            <a:off x="72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1" name="Rectangle 196"/>
          <p:cNvSpPr>
            <a:spLocks noChangeArrowheads="1"/>
          </p:cNvSpPr>
          <p:nvPr/>
        </p:nvSpPr>
        <p:spPr bwMode="auto">
          <a:xfrm>
            <a:off x="72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2" name="Rectangle 197"/>
          <p:cNvSpPr>
            <a:spLocks noChangeArrowheads="1"/>
          </p:cNvSpPr>
          <p:nvPr/>
        </p:nvSpPr>
        <p:spPr bwMode="auto">
          <a:xfrm>
            <a:off x="72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3" name="Rectangle 198"/>
          <p:cNvSpPr>
            <a:spLocks noChangeArrowheads="1"/>
          </p:cNvSpPr>
          <p:nvPr/>
        </p:nvSpPr>
        <p:spPr bwMode="auto">
          <a:xfrm>
            <a:off x="72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4" name="Rectangle 199"/>
          <p:cNvSpPr>
            <a:spLocks noChangeArrowheads="1"/>
          </p:cNvSpPr>
          <p:nvPr/>
        </p:nvSpPr>
        <p:spPr bwMode="auto">
          <a:xfrm>
            <a:off x="72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5" name="Rectangle 200"/>
          <p:cNvSpPr>
            <a:spLocks noChangeArrowheads="1"/>
          </p:cNvSpPr>
          <p:nvPr/>
        </p:nvSpPr>
        <p:spPr bwMode="auto">
          <a:xfrm>
            <a:off x="72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6" name="Rectangle 201"/>
          <p:cNvSpPr>
            <a:spLocks noChangeArrowheads="1"/>
          </p:cNvSpPr>
          <p:nvPr/>
        </p:nvSpPr>
        <p:spPr bwMode="auto">
          <a:xfrm>
            <a:off x="72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7" name="Rectangle 202"/>
          <p:cNvSpPr>
            <a:spLocks noChangeArrowheads="1"/>
          </p:cNvSpPr>
          <p:nvPr/>
        </p:nvSpPr>
        <p:spPr bwMode="auto">
          <a:xfrm>
            <a:off x="72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8" name="Rectangle 203"/>
          <p:cNvSpPr>
            <a:spLocks noChangeArrowheads="1"/>
          </p:cNvSpPr>
          <p:nvPr/>
        </p:nvSpPr>
        <p:spPr bwMode="auto">
          <a:xfrm>
            <a:off x="72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99" name="Rectangle 204"/>
          <p:cNvSpPr>
            <a:spLocks noChangeArrowheads="1"/>
          </p:cNvSpPr>
          <p:nvPr/>
        </p:nvSpPr>
        <p:spPr bwMode="auto">
          <a:xfrm>
            <a:off x="72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0" name="Rectangle 205"/>
          <p:cNvSpPr>
            <a:spLocks noChangeArrowheads="1"/>
          </p:cNvSpPr>
          <p:nvPr/>
        </p:nvSpPr>
        <p:spPr bwMode="auto">
          <a:xfrm>
            <a:off x="72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1" name="Rectangle 206"/>
          <p:cNvSpPr>
            <a:spLocks noChangeArrowheads="1"/>
          </p:cNvSpPr>
          <p:nvPr/>
        </p:nvSpPr>
        <p:spPr bwMode="auto">
          <a:xfrm>
            <a:off x="72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2" name="Rectangle 207"/>
          <p:cNvSpPr>
            <a:spLocks noChangeArrowheads="1"/>
          </p:cNvSpPr>
          <p:nvPr/>
        </p:nvSpPr>
        <p:spPr bwMode="auto">
          <a:xfrm>
            <a:off x="72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3" name="Rectangle 208"/>
          <p:cNvSpPr>
            <a:spLocks noChangeArrowheads="1"/>
          </p:cNvSpPr>
          <p:nvPr/>
        </p:nvSpPr>
        <p:spPr bwMode="auto">
          <a:xfrm>
            <a:off x="72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4" name="Rectangle 209"/>
          <p:cNvSpPr>
            <a:spLocks noChangeArrowheads="1"/>
          </p:cNvSpPr>
          <p:nvPr/>
        </p:nvSpPr>
        <p:spPr bwMode="auto">
          <a:xfrm>
            <a:off x="72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5" name="Rectangle 210"/>
          <p:cNvSpPr>
            <a:spLocks noChangeArrowheads="1"/>
          </p:cNvSpPr>
          <p:nvPr/>
        </p:nvSpPr>
        <p:spPr bwMode="auto">
          <a:xfrm>
            <a:off x="72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6" name="Rectangle 211"/>
          <p:cNvSpPr>
            <a:spLocks noChangeArrowheads="1"/>
          </p:cNvSpPr>
          <p:nvPr/>
        </p:nvSpPr>
        <p:spPr bwMode="auto">
          <a:xfrm>
            <a:off x="110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7" name="Rectangle 212"/>
          <p:cNvSpPr>
            <a:spLocks noChangeArrowheads="1"/>
          </p:cNvSpPr>
          <p:nvPr/>
        </p:nvSpPr>
        <p:spPr bwMode="auto">
          <a:xfrm>
            <a:off x="110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8" name="Rectangle 213"/>
          <p:cNvSpPr>
            <a:spLocks noChangeArrowheads="1"/>
          </p:cNvSpPr>
          <p:nvPr/>
        </p:nvSpPr>
        <p:spPr bwMode="auto">
          <a:xfrm>
            <a:off x="110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09" name="Rectangle 214"/>
          <p:cNvSpPr>
            <a:spLocks noChangeArrowheads="1"/>
          </p:cNvSpPr>
          <p:nvPr/>
        </p:nvSpPr>
        <p:spPr bwMode="auto">
          <a:xfrm>
            <a:off x="110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0" name="Rectangle 215"/>
          <p:cNvSpPr>
            <a:spLocks noChangeArrowheads="1"/>
          </p:cNvSpPr>
          <p:nvPr/>
        </p:nvSpPr>
        <p:spPr bwMode="auto">
          <a:xfrm>
            <a:off x="110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1" name="Rectangle 216"/>
          <p:cNvSpPr>
            <a:spLocks noChangeArrowheads="1"/>
          </p:cNvSpPr>
          <p:nvPr/>
        </p:nvSpPr>
        <p:spPr bwMode="auto">
          <a:xfrm>
            <a:off x="110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2" name="Rectangle 217"/>
          <p:cNvSpPr>
            <a:spLocks noChangeArrowheads="1"/>
          </p:cNvSpPr>
          <p:nvPr/>
        </p:nvSpPr>
        <p:spPr bwMode="auto">
          <a:xfrm>
            <a:off x="110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3" name="Rectangle 218"/>
          <p:cNvSpPr>
            <a:spLocks noChangeArrowheads="1"/>
          </p:cNvSpPr>
          <p:nvPr/>
        </p:nvSpPr>
        <p:spPr bwMode="auto">
          <a:xfrm>
            <a:off x="110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4" name="Rectangle 219"/>
          <p:cNvSpPr>
            <a:spLocks noChangeArrowheads="1"/>
          </p:cNvSpPr>
          <p:nvPr/>
        </p:nvSpPr>
        <p:spPr bwMode="auto">
          <a:xfrm>
            <a:off x="110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5" name="Rectangle 220"/>
          <p:cNvSpPr>
            <a:spLocks noChangeArrowheads="1"/>
          </p:cNvSpPr>
          <p:nvPr/>
        </p:nvSpPr>
        <p:spPr bwMode="auto">
          <a:xfrm>
            <a:off x="110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6" name="Rectangle 221"/>
          <p:cNvSpPr>
            <a:spLocks noChangeArrowheads="1"/>
          </p:cNvSpPr>
          <p:nvPr/>
        </p:nvSpPr>
        <p:spPr bwMode="auto">
          <a:xfrm>
            <a:off x="110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7" name="Rectangle 222"/>
          <p:cNvSpPr>
            <a:spLocks noChangeArrowheads="1"/>
          </p:cNvSpPr>
          <p:nvPr/>
        </p:nvSpPr>
        <p:spPr bwMode="auto">
          <a:xfrm>
            <a:off x="110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8" name="Rectangle 223"/>
          <p:cNvSpPr>
            <a:spLocks noChangeArrowheads="1"/>
          </p:cNvSpPr>
          <p:nvPr/>
        </p:nvSpPr>
        <p:spPr bwMode="auto">
          <a:xfrm>
            <a:off x="110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19" name="Rectangle 224"/>
          <p:cNvSpPr>
            <a:spLocks noChangeArrowheads="1"/>
          </p:cNvSpPr>
          <p:nvPr/>
        </p:nvSpPr>
        <p:spPr bwMode="auto">
          <a:xfrm>
            <a:off x="110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0" name="Rectangle 225"/>
          <p:cNvSpPr>
            <a:spLocks noChangeArrowheads="1"/>
          </p:cNvSpPr>
          <p:nvPr/>
        </p:nvSpPr>
        <p:spPr bwMode="auto">
          <a:xfrm>
            <a:off x="110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1" name="Rectangle 226"/>
          <p:cNvSpPr>
            <a:spLocks noChangeArrowheads="1"/>
          </p:cNvSpPr>
          <p:nvPr/>
        </p:nvSpPr>
        <p:spPr bwMode="auto">
          <a:xfrm>
            <a:off x="110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2" name="Rectangle 227"/>
          <p:cNvSpPr>
            <a:spLocks noChangeArrowheads="1"/>
          </p:cNvSpPr>
          <p:nvPr/>
        </p:nvSpPr>
        <p:spPr bwMode="auto">
          <a:xfrm>
            <a:off x="148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3" name="Rectangle 228"/>
          <p:cNvSpPr>
            <a:spLocks noChangeArrowheads="1"/>
          </p:cNvSpPr>
          <p:nvPr/>
        </p:nvSpPr>
        <p:spPr bwMode="auto">
          <a:xfrm>
            <a:off x="148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4" name="Rectangle 229"/>
          <p:cNvSpPr>
            <a:spLocks noChangeArrowheads="1"/>
          </p:cNvSpPr>
          <p:nvPr/>
        </p:nvSpPr>
        <p:spPr bwMode="auto">
          <a:xfrm>
            <a:off x="148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5" name="Rectangle 230"/>
          <p:cNvSpPr>
            <a:spLocks noChangeArrowheads="1"/>
          </p:cNvSpPr>
          <p:nvPr/>
        </p:nvSpPr>
        <p:spPr bwMode="auto">
          <a:xfrm>
            <a:off x="148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6" name="Rectangle 231"/>
          <p:cNvSpPr>
            <a:spLocks noChangeArrowheads="1"/>
          </p:cNvSpPr>
          <p:nvPr/>
        </p:nvSpPr>
        <p:spPr bwMode="auto">
          <a:xfrm>
            <a:off x="148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7" name="Rectangle 232"/>
          <p:cNvSpPr>
            <a:spLocks noChangeArrowheads="1"/>
          </p:cNvSpPr>
          <p:nvPr/>
        </p:nvSpPr>
        <p:spPr bwMode="auto">
          <a:xfrm>
            <a:off x="148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8" name="Rectangle 233"/>
          <p:cNvSpPr>
            <a:spLocks noChangeArrowheads="1"/>
          </p:cNvSpPr>
          <p:nvPr/>
        </p:nvSpPr>
        <p:spPr bwMode="auto">
          <a:xfrm>
            <a:off x="148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29" name="Rectangle 234"/>
          <p:cNvSpPr>
            <a:spLocks noChangeArrowheads="1"/>
          </p:cNvSpPr>
          <p:nvPr/>
        </p:nvSpPr>
        <p:spPr bwMode="auto">
          <a:xfrm>
            <a:off x="148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0" name="Rectangle 235"/>
          <p:cNvSpPr>
            <a:spLocks noChangeArrowheads="1"/>
          </p:cNvSpPr>
          <p:nvPr/>
        </p:nvSpPr>
        <p:spPr bwMode="auto">
          <a:xfrm>
            <a:off x="148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1" name="Rectangle 236"/>
          <p:cNvSpPr>
            <a:spLocks noChangeArrowheads="1"/>
          </p:cNvSpPr>
          <p:nvPr/>
        </p:nvSpPr>
        <p:spPr bwMode="auto">
          <a:xfrm>
            <a:off x="148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2" name="Rectangle 237"/>
          <p:cNvSpPr>
            <a:spLocks noChangeArrowheads="1"/>
          </p:cNvSpPr>
          <p:nvPr/>
        </p:nvSpPr>
        <p:spPr bwMode="auto">
          <a:xfrm>
            <a:off x="148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3" name="Rectangle 238"/>
          <p:cNvSpPr>
            <a:spLocks noChangeArrowheads="1"/>
          </p:cNvSpPr>
          <p:nvPr/>
        </p:nvSpPr>
        <p:spPr bwMode="auto">
          <a:xfrm>
            <a:off x="148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4" name="Rectangle 239"/>
          <p:cNvSpPr>
            <a:spLocks noChangeArrowheads="1"/>
          </p:cNvSpPr>
          <p:nvPr/>
        </p:nvSpPr>
        <p:spPr bwMode="auto">
          <a:xfrm>
            <a:off x="148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5" name="Rectangle 240"/>
          <p:cNvSpPr>
            <a:spLocks noChangeArrowheads="1"/>
          </p:cNvSpPr>
          <p:nvPr/>
        </p:nvSpPr>
        <p:spPr bwMode="auto">
          <a:xfrm>
            <a:off x="148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6" name="Rectangle 241"/>
          <p:cNvSpPr>
            <a:spLocks noChangeArrowheads="1"/>
          </p:cNvSpPr>
          <p:nvPr/>
        </p:nvSpPr>
        <p:spPr bwMode="auto">
          <a:xfrm>
            <a:off x="148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7" name="Rectangle 242"/>
          <p:cNvSpPr>
            <a:spLocks noChangeArrowheads="1"/>
          </p:cNvSpPr>
          <p:nvPr/>
        </p:nvSpPr>
        <p:spPr bwMode="auto">
          <a:xfrm>
            <a:off x="148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8" name="Rectangle 243"/>
          <p:cNvSpPr>
            <a:spLocks noChangeArrowheads="1"/>
          </p:cNvSpPr>
          <p:nvPr/>
        </p:nvSpPr>
        <p:spPr bwMode="auto">
          <a:xfrm>
            <a:off x="186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39" name="Rectangle 244"/>
          <p:cNvSpPr>
            <a:spLocks noChangeArrowheads="1"/>
          </p:cNvSpPr>
          <p:nvPr/>
        </p:nvSpPr>
        <p:spPr bwMode="auto">
          <a:xfrm>
            <a:off x="186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0" name="Rectangle 245"/>
          <p:cNvSpPr>
            <a:spLocks noChangeArrowheads="1"/>
          </p:cNvSpPr>
          <p:nvPr/>
        </p:nvSpPr>
        <p:spPr bwMode="auto">
          <a:xfrm>
            <a:off x="186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1" name="Rectangle 246"/>
          <p:cNvSpPr>
            <a:spLocks noChangeArrowheads="1"/>
          </p:cNvSpPr>
          <p:nvPr/>
        </p:nvSpPr>
        <p:spPr bwMode="auto">
          <a:xfrm>
            <a:off x="186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2" name="Rectangle 247"/>
          <p:cNvSpPr>
            <a:spLocks noChangeArrowheads="1"/>
          </p:cNvSpPr>
          <p:nvPr/>
        </p:nvSpPr>
        <p:spPr bwMode="auto">
          <a:xfrm>
            <a:off x="186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3" name="Rectangle 248"/>
          <p:cNvSpPr>
            <a:spLocks noChangeArrowheads="1"/>
          </p:cNvSpPr>
          <p:nvPr/>
        </p:nvSpPr>
        <p:spPr bwMode="auto">
          <a:xfrm>
            <a:off x="186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4" name="Rectangle 249"/>
          <p:cNvSpPr>
            <a:spLocks noChangeArrowheads="1"/>
          </p:cNvSpPr>
          <p:nvPr/>
        </p:nvSpPr>
        <p:spPr bwMode="auto">
          <a:xfrm>
            <a:off x="186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5" name="Rectangle 250"/>
          <p:cNvSpPr>
            <a:spLocks noChangeArrowheads="1"/>
          </p:cNvSpPr>
          <p:nvPr/>
        </p:nvSpPr>
        <p:spPr bwMode="auto">
          <a:xfrm>
            <a:off x="186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6" name="Rectangle 251"/>
          <p:cNvSpPr>
            <a:spLocks noChangeArrowheads="1"/>
          </p:cNvSpPr>
          <p:nvPr/>
        </p:nvSpPr>
        <p:spPr bwMode="auto">
          <a:xfrm>
            <a:off x="186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7" name="Rectangle 252"/>
          <p:cNvSpPr>
            <a:spLocks noChangeArrowheads="1"/>
          </p:cNvSpPr>
          <p:nvPr/>
        </p:nvSpPr>
        <p:spPr bwMode="auto">
          <a:xfrm>
            <a:off x="186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8" name="Rectangle 253"/>
          <p:cNvSpPr>
            <a:spLocks noChangeArrowheads="1"/>
          </p:cNvSpPr>
          <p:nvPr/>
        </p:nvSpPr>
        <p:spPr bwMode="auto">
          <a:xfrm>
            <a:off x="186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49" name="Rectangle 254"/>
          <p:cNvSpPr>
            <a:spLocks noChangeArrowheads="1"/>
          </p:cNvSpPr>
          <p:nvPr/>
        </p:nvSpPr>
        <p:spPr bwMode="auto">
          <a:xfrm>
            <a:off x="186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0" name="Rectangle 255"/>
          <p:cNvSpPr>
            <a:spLocks noChangeArrowheads="1"/>
          </p:cNvSpPr>
          <p:nvPr/>
        </p:nvSpPr>
        <p:spPr bwMode="auto">
          <a:xfrm>
            <a:off x="186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1" name="Rectangle 256"/>
          <p:cNvSpPr>
            <a:spLocks noChangeArrowheads="1"/>
          </p:cNvSpPr>
          <p:nvPr/>
        </p:nvSpPr>
        <p:spPr bwMode="auto">
          <a:xfrm>
            <a:off x="186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2" name="Rectangle 257"/>
          <p:cNvSpPr>
            <a:spLocks noChangeArrowheads="1"/>
          </p:cNvSpPr>
          <p:nvPr/>
        </p:nvSpPr>
        <p:spPr bwMode="auto">
          <a:xfrm>
            <a:off x="186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3" name="Rectangle 258"/>
          <p:cNvSpPr>
            <a:spLocks noChangeArrowheads="1"/>
          </p:cNvSpPr>
          <p:nvPr/>
        </p:nvSpPr>
        <p:spPr bwMode="auto">
          <a:xfrm>
            <a:off x="186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4" name="Rectangle 259"/>
          <p:cNvSpPr>
            <a:spLocks noChangeArrowheads="1"/>
          </p:cNvSpPr>
          <p:nvPr/>
        </p:nvSpPr>
        <p:spPr bwMode="auto">
          <a:xfrm>
            <a:off x="224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5" name="Rectangle 260"/>
          <p:cNvSpPr>
            <a:spLocks noChangeArrowheads="1"/>
          </p:cNvSpPr>
          <p:nvPr/>
        </p:nvSpPr>
        <p:spPr bwMode="auto">
          <a:xfrm>
            <a:off x="224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6" name="Rectangle 261"/>
          <p:cNvSpPr>
            <a:spLocks noChangeArrowheads="1"/>
          </p:cNvSpPr>
          <p:nvPr/>
        </p:nvSpPr>
        <p:spPr bwMode="auto">
          <a:xfrm>
            <a:off x="224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7" name="Rectangle 262"/>
          <p:cNvSpPr>
            <a:spLocks noChangeArrowheads="1"/>
          </p:cNvSpPr>
          <p:nvPr/>
        </p:nvSpPr>
        <p:spPr bwMode="auto">
          <a:xfrm>
            <a:off x="224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8" name="Rectangle 263"/>
          <p:cNvSpPr>
            <a:spLocks noChangeArrowheads="1"/>
          </p:cNvSpPr>
          <p:nvPr/>
        </p:nvSpPr>
        <p:spPr bwMode="auto">
          <a:xfrm>
            <a:off x="224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59" name="Rectangle 264"/>
          <p:cNvSpPr>
            <a:spLocks noChangeArrowheads="1"/>
          </p:cNvSpPr>
          <p:nvPr/>
        </p:nvSpPr>
        <p:spPr bwMode="auto">
          <a:xfrm>
            <a:off x="224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0" name="Rectangle 265"/>
          <p:cNvSpPr>
            <a:spLocks noChangeArrowheads="1"/>
          </p:cNvSpPr>
          <p:nvPr/>
        </p:nvSpPr>
        <p:spPr bwMode="auto">
          <a:xfrm>
            <a:off x="224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1" name="Rectangle 266"/>
          <p:cNvSpPr>
            <a:spLocks noChangeArrowheads="1"/>
          </p:cNvSpPr>
          <p:nvPr/>
        </p:nvSpPr>
        <p:spPr bwMode="auto">
          <a:xfrm>
            <a:off x="224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2" name="Rectangle 267"/>
          <p:cNvSpPr>
            <a:spLocks noChangeArrowheads="1"/>
          </p:cNvSpPr>
          <p:nvPr/>
        </p:nvSpPr>
        <p:spPr bwMode="auto">
          <a:xfrm>
            <a:off x="224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3" name="Rectangle 268"/>
          <p:cNvSpPr>
            <a:spLocks noChangeArrowheads="1"/>
          </p:cNvSpPr>
          <p:nvPr/>
        </p:nvSpPr>
        <p:spPr bwMode="auto">
          <a:xfrm>
            <a:off x="224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4" name="Rectangle 269"/>
          <p:cNvSpPr>
            <a:spLocks noChangeArrowheads="1"/>
          </p:cNvSpPr>
          <p:nvPr/>
        </p:nvSpPr>
        <p:spPr bwMode="auto">
          <a:xfrm>
            <a:off x="224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5" name="Rectangle 270"/>
          <p:cNvSpPr>
            <a:spLocks noChangeArrowheads="1"/>
          </p:cNvSpPr>
          <p:nvPr/>
        </p:nvSpPr>
        <p:spPr bwMode="auto">
          <a:xfrm>
            <a:off x="224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6" name="Rectangle 271"/>
          <p:cNvSpPr>
            <a:spLocks noChangeArrowheads="1"/>
          </p:cNvSpPr>
          <p:nvPr/>
        </p:nvSpPr>
        <p:spPr bwMode="auto">
          <a:xfrm>
            <a:off x="224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7" name="Rectangle 272"/>
          <p:cNvSpPr>
            <a:spLocks noChangeArrowheads="1"/>
          </p:cNvSpPr>
          <p:nvPr/>
        </p:nvSpPr>
        <p:spPr bwMode="auto">
          <a:xfrm>
            <a:off x="224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8" name="Rectangle 273"/>
          <p:cNvSpPr>
            <a:spLocks noChangeArrowheads="1"/>
          </p:cNvSpPr>
          <p:nvPr/>
        </p:nvSpPr>
        <p:spPr bwMode="auto">
          <a:xfrm>
            <a:off x="224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69" name="Rectangle 274"/>
          <p:cNvSpPr>
            <a:spLocks noChangeArrowheads="1"/>
          </p:cNvSpPr>
          <p:nvPr/>
        </p:nvSpPr>
        <p:spPr bwMode="auto">
          <a:xfrm>
            <a:off x="224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0" name="Rectangle 275"/>
          <p:cNvSpPr>
            <a:spLocks noChangeArrowheads="1"/>
          </p:cNvSpPr>
          <p:nvPr/>
        </p:nvSpPr>
        <p:spPr bwMode="auto">
          <a:xfrm>
            <a:off x="262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1" name="Rectangle 276"/>
          <p:cNvSpPr>
            <a:spLocks noChangeArrowheads="1"/>
          </p:cNvSpPr>
          <p:nvPr/>
        </p:nvSpPr>
        <p:spPr bwMode="auto">
          <a:xfrm>
            <a:off x="262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2" name="Rectangle 277"/>
          <p:cNvSpPr>
            <a:spLocks noChangeArrowheads="1"/>
          </p:cNvSpPr>
          <p:nvPr/>
        </p:nvSpPr>
        <p:spPr bwMode="auto">
          <a:xfrm>
            <a:off x="262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3" name="Rectangle 278"/>
          <p:cNvSpPr>
            <a:spLocks noChangeArrowheads="1"/>
          </p:cNvSpPr>
          <p:nvPr/>
        </p:nvSpPr>
        <p:spPr bwMode="auto">
          <a:xfrm>
            <a:off x="262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4" name="Rectangle 279"/>
          <p:cNvSpPr>
            <a:spLocks noChangeArrowheads="1"/>
          </p:cNvSpPr>
          <p:nvPr/>
        </p:nvSpPr>
        <p:spPr bwMode="auto">
          <a:xfrm>
            <a:off x="262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5" name="Rectangle 280"/>
          <p:cNvSpPr>
            <a:spLocks noChangeArrowheads="1"/>
          </p:cNvSpPr>
          <p:nvPr/>
        </p:nvSpPr>
        <p:spPr bwMode="auto">
          <a:xfrm>
            <a:off x="262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6" name="Rectangle 281"/>
          <p:cNvSpPr>
            <a:spLocks noChangeArrowheads="1"/>
          </p:cNvSpPr>
          <p:nvPr/>
        </p:nvSpPr>
        <p:spPr bwMode="auto">
          <a:xfrm>
            <a:off x="262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7" name="Rectangle 282"/>
          <p:cNvSpPr>
            <a:spLocks noChangeArrowheads="1"/>
          </p:cNvSpPr>
          <p:nvPr/>
        </p:nvSpPr>
        <p:spPr bwMode="auto">
          <a:xfrm>
            <a:off x="262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8" name="Rectangle 283"/>
          <p:cNvSpPr>
            <a:spLocks noChangeArrowheads="1"/>
          </p:cNvSpPr>
          <p:nvPr/>
        </p:nvSpPr>
        <p:spPr bwMode="auto">
          <a:xfrm>
            <a:off x="262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79" name="Rectangle 284"/>
          <p:cNvSpPr>
            <a:spLocks noChangeArrowheads="1"/>
          </p:cNvSpPr>
          <p:nvPr/>
        </p:nvSpPr>
        <p:spPr bwMode="auto">
          <a:xfrm>
            <a:off x="262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0" name="Rectangle 285"/>
          <p:cNvSpPr>
            <a:spLocks noChangeArrowheads="1"/>
          </p:cNvSpPr>
          <p:nvPr/>
        </p:nvSpPr>
        <p:spPr bwMode="auto">
          <a:xfrm>
            <a:off x="262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1" name="Rectangle 286"/>
          <p:cNvSpPr>
            <a:spLocks noChangeArrowheads="1"/>
          </p:cNvSpPr>
          <p:nvPr/>
        </p:nvSpPr>
        <p:spPr bwMode="auto">
          <a:xfrm>
            <a:off x="262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2" name="Rectangle 287"/>
          <p:cNvSpPr>
            <a:spLocks noChangeArrowheads="1"/>
          </p:cNvSpPr>
          <p:nvPr/>
        </p:nvSpPr>
        <p:spPr bwMode="auto">
          <a:xfrm>
            <a:off x="262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3" name="Rectangle 288"/>
          <p:cNvSpPr>
            <a:spLocks noChangeArrowheads="1"/>
          </p:cNvSpPr>
          <p:nvPr/>
        </p:nvSpPr>
        <p:spPr bwMode="auto">
          <a:xfrm>
            <a:off x="262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4" name="Rectangle 289"/>
          <p:cNvSpPr>
            <a:spLocks noChangeArrowheads="1"/>
          </p:cNvSpPr>
          <p:nvPr/>
        </p:nvSpPr>
        <p:spPr bwMode="auto">
          <a:xfrm>
            <a:off x="262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5" name="Rectangle 290"/>
          <p:cNvSpPr>
            <a:spLocks noChangeArrowheads="1"/>
          </p:cNvSpPr>
          <p:nvPr/>
        </p:nvSpPr>
        <p:spPr bwMode="auto">
          <a:xfrm>
            <a:off x="262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6" name="Rectangle 291"/>
          <p:cNvSpPr>
            <a:spLocks noChangeArrowheads="1"/>
          </p:cNvSpPr>
          <p:nvPr/>
        </p:nvSpPr>
        <p:spPr bwMode="auto">
          <a:xfrm>
            <a:off x="300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7" name="Rectangle 292"/>
          <p:cNvSpPr>
            <a:spLocks noChangeArrowheads="1"/>
          </p:cNvSpPr>
          <p:nvPr/>
        </p:nvSpPr>
        <p:spPr bwMode="auto">
          <a:xfrm>
            <a:off x="300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8" name="Rectangle 293"/>
          <p:cNvSpPr>
            <a:spLocks noChangeArrowheads="1"/>
          </p:cNvSpPr>
          <p:nvPr/>
        </p:nvSpPr>
        <p:spPr bwMode="auto">
          <a:xfrm>
            <a:off x="300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89" name="Rectangle 294"/>
          <p:cNvSpPr>
            <a:spLocks noChangeArrowheads="1"/>
          </p:cNvSpPr>
          <p:nvPr/>
        </p:nvSpPr>
        <p:spPr bwMode="auto">
          <a:xfrm>
            <a:off x="300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0" name="Rectangle 295"/>
          <p:cNvSpPr>
            <a:spLocks noChangeArrowheads="1"/>
          </p:cNvSpPr>
          <p:nvPr/>
        </p:nvSpPr>
        <p:spPr bwMode="auto">
          <a:xfrm>
            <a:off x="30099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1" name="Rectangle 296"/>
          <p:cNvSpPr>
            <a:spLocks noChangeArrowheads="1"/>
          </p:cNvSpPr>
          <p:nvPr/>
        </p:nvSpPr>
        <p:spPr bwMode="auto">
          <a:xfrm>
            <a:off x="30099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2" name="Rectangle 297"/>
          <p:cNvSpPr>
            <a:spLocks noChangeArrowheads="1"/>
          </p:cNvSpPr>
          <p:nvPr/>
        </p:nvSpPr>
        <p:spPr bwMode="auto">
          <a:xfrm>
            <a:off x="300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3" name="Rectangle 298"/>
          <p:cNvSpPr>
            <a:spLocks noChangeArrowheads="1"/>
          </p:cNvSpPr>
          <p:nvPr/>
        </p:nvSpPr>
        <p:spPr bwMode="auto">
          <a:xfrm>
            <a:off x="300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4" name="Rectangle 299"/>
          <p:cNvSpPr>
            <a:spLocks noChangeArrowheads="1"/>
          </p:cNvSpPr>
          <p:nvPr/>
        </p:nvSpPr>
        <p:spPr bwMode="auto">
          <a:xfrm>
            <a:off x="300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5" name="Rectangle 300"/>
          <p:cNvSpPr>
            <a:spLocks noChangeArrowheads="1"/>
          </p:cNvSpPr>
          <p:nvPr/>
        </p:nvSpPr>
        <p:spPr bwMode="auto">
          <a:xfrm>
            <a:off x="300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6" name="Rectangle 301"/>
          <p:cNvSpPr>
            <a:spLocks noChangeArrowheads="1"/>
          </p:cNvSpPr>
          <p:nvPr/>
        </p:nvSpPr>
        <p:spPr bwMode="auto">
          <a:xfrm>
            <a:off x="300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7" name="Rectangle 302"/>
          <p:cNvSpPr>
            <a:spLocks noChangeArrowheads="1"/>
          </p:cNvSpPr>
          <p:nvPr/>
        </p:nvSpPr>
        <p:spPr bwMode="auto">
          <a:xfrm>
            <a:off x="300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8" name="Rectangle 303"/>
          <p:cNvSpPr>
            <a:spLocks noChangeArrowheads="1"/>
          </p:cNvSpPr>
          <p:nvPr/>
        </p:nvSpPr>
        <p:spPr bwMode="auto">
          <a:xfrm>
            <a:off x="300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399" name="Rectangle 304"/>
          <p:cNvSpPr>
            <a:spLocks noChangeArrowheads="1"/>
          </p:cNvSpPr>
          <p:nvPr/>
        </p:nvSpPr>
        <p:spPr bwMode="auto">
          <a:xfrm>
            <a:off x="300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0" name="Rectangle 305"/>
          <p:cNvSpPr>
            <a:spLocks noChangeArrowheads="1"/>
          </p:cNvSpPr>
          <p:nvPr/>
        </p:nvSpPr>
        <p:spPr bwMode="auto">
          <a:xfrm>
            <a:off x="300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1" name="Rectangle 306"/>
          <p:cNvSpPr>
            <a:spLocks noChangeArrowheads="1"/>
          </p:cNvSpPr>
          <p:nvPr/>
        </p:nvSpPr>
        <p:spPr bwMode="auto">
          <a:xfrm>
            <a:off x="300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2" name="Rectangle 307"/>
          <p:cNvSpPr>
            <a:spLocks noChangeArrowheads="1"/>
          </p:cNvSpPr>
          <p:nvPr/>
        </p:nvSpPr>
        <p:spPr bwMode="auto">
          <a:xfrm>
            <a:off x="339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3" name="Rectangle 308"/>
          <p:cNvSpPr>
            <a:spLocks noChangeArrowheads="1"/>
          </p:cNvSpPr>
          <p:nvPr/>
        </p:nvSpPr>
        <p:spPr bwMode="auto">
          <a:xfrm>
            <a:off x="339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4" name="Rectangle 309"/>
          <p:cNvSpPr>
            <a:spLocks noChangeArrowheads="1"/>
          </p:cNvSpPr>
          <p:nvPr/>
        </p:nvSpPr>
        <p:spPr bwMode="auto">
          <a:xfrm>
            <a:off x="339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5" name="Rectangle 310"/>
          <p:cNvSpPr>
            <a:spLocks noChangeArrowheads="1"/>
          </p:cNvSpPr>
          <p:nvPr/>
        </p:nvSpPr>
        <p:spPr bwMode="auto">
          <a:xfrm>
            <a:off x="339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6" name="Rectangle 311"/>
          <p:cNvSpPr>
            <a:spLocks noChangeArrowheads="1"/>
          </p:cNvSpPr>
          <p:nvPr/>
        </p:nvSpPr>
        <p:spPr bwMode="auto">
          <a:xfrm>
            <a:off x="339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7" name="Rectangle 312"/>
          <p:cNvSpPr>
            <a:spLocks noChangeArrowheads="1"/>
          </p:cNvSpPr>
          <p:nvPr/>
        </p:nvSpPr>
        <p:spPr bwMode="auto">
          <a:xfrm>
            <a:off x="339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8" name="Rectangle 313"/>
          <p:cNvSpPr>
            <a:spLocks noChangeArrowheads="1"/>
          </p:cNvSpPr>
          <p:nvPr/>
        </p:nvSpPr>
        <p:spPr bwMode="auto">
          <a:xfrm>
            <a:off x="339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09" name="Rectangle 314"/>
          <p:cNvSpPr>
            <a:spLocks noChangeArrowheads="1"/>
          </p:cNvSpPr>
          <p:nvPr/>
        </p:nvSpPr>
        <p:spPr bwMode="auto">
          <a:xfrm>
            <a:off x="339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0" name="Rectangle 315"/>
          <p:cNvSpPr>
            <a:spLocks noChangeArrowheads="1"/>
          </p:cNvSpPr>
          <p:nvPr/>
        </p:nvSpPr>
        <p:spPr bwMode="auto">
          <a:xfrm>
            <a:off x="339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1" name="Rectangle 316"/>
          <p:cNvSpPr>
            <a:spLocks noChangeArrowheads="1"/>
          </p:cNvSpPr>
          <p:nvPr/>
        </p:nvSpPr>
        <p:spPr bwMode="auto">
          <a:xfrm>
            <a:off x="339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2" name="Rectangle 317"/>
          <p:cNvSpPr>
            <a:spLocks noChangeArrowheads="1"/>
          </p:cNvSpPr>
          <p:nvPr/>
        </p:nvSpPr>
        <p:spPr bwMode="auto">
          <a:xfrm>
            <a:off x="339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3" name="Rectangle 318"/>
          <p:cNvSpPr>
            <a:spLocks noChangeArrowheads="1"/>
          </p:cNvSpPr>
          <p:nvPr/>
        </p:nvSpPr>
        <p:spPr bwMode="auto">
          <a:xfrm>
            <a:off x="339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4" name="Rectangle 319"/>
          <p:cNvSpPr>
            <a:spLocks noChangeArrowheads="1"/>
          </p:cNvSpPr>
          <p:nvPr/>
        </p:nvSpPr>
        <p:spPr bwMode="auto">
          <a:xfrm>
            <a:off x="339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5" name="Rectangle 320"/>
          <p:cNvSpPr>
            <a:spLocks noChangeArrowheads="1"/>
          </p:cNvSpPr>
          <p:nvPr/>
        </p:nvSpPr>
        <p:spPr bwMode="auto">
          <a:xfrm>
            <a:off x="339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6" name="Rectangle 321"/>
          <p:cNvSpPr>
            <a:spLocks noChangeArrowheads="1"/>
          </p:cNvSpPr>
          <p:nvPr/>
        </p:nvSpPr>
        <p:spPr bwMode="auto">
          <a:xfrm>
            <a:off x="339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7" name="Rectangle 322"/>
          <p:cNvSpPr>
            <a:spLocks noChangeArrowheads="1"/>
          </p:cNvSpPr>
          <p:nvPr/>
        </p:nvSpPr>
        <p:spPr bwMode="auto">
          <a:xfrm>
            <a:off x="339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8" name="Rectangle 323"/>
          <p:cNvSpPr>
            <a:spLocks noChangeArrowheads="1"/>
          </p:cNvSpPr>
          <p:nvPr/>
        </p:nvSpPr>
        <p:spPr bwMode="auto">
          <a:xfrm>
            <a:off x="377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19" name="Rectangle 324"/>
          <p:cNvSpPr>
            <a:spLocks noChangeArrowheads="1"/>
          </p:cNvSpPr>
          <p:nvPr/>
        </p:nvSpPr>
        <p:spPr bwMode="auto">
          <a:xfrm>
            <a:off x="377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0" name="Rectangle 325"/>
          <p:cNvSpPr>
            <a:spLocks noChangeArrowheads="1"/>
          </p:cNvSpPr>
          <p:nvPr/>
        </p:nvSpPr>
        <p:spPr bwMode="auto">
          <a:xfrm>
            <a:off x="377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1" name="Rectangle 326"/>
          <p:cNvSpPr>
            <a:spLocks noChangeArrowheads="1"/>
          </p:cNvSpPr>
          <p:nvPr/>
        </p:nvSpPr>
        <p:spPr bwMode="auto">
          <a:xfrm>
            <a:off x="377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2" name="Rectangle 327"/>
          <p:cNvSpPr>
            <a:spLocks noChangeArrowheads="1"/>
          </p:cNvSpPr>
          <p:nvPr/>
        </p:nvSpPr>
        <p:spPr bwMode="auto">
          <a:xfrm>
            <a:off x="377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3" name="Rectangle 328"/>
          <p:cNvSpPr>
            <a:spLocks noChangeArrowheads="1"/>
          </p:cNvSpPr>
          <p:nvPr/>
        </p:nvSpPr>
        <p:spPr bwMode="auto">
          <a:xfrm>
            <a:off x="377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4" name="Rectangle 329"/>
          <p:cNvSpPr>
            <a:spLocks noChangeArrowheads="1"/>
          </p:cNvSpPr>
          <p:nvPr/>
        </p:nvSpPr>
        <p:spPr bwMode="auto">
          <a:xfrm>
            <a:off x="377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5" name="Rectangle 330"/>
          <p:cNvSpPr>
            <a:spLocks noChangeArrowheads="1"/>
          </p:cNvSpPr>
          <p:nvPr/>
        </p:nvSpPr>
        <p:spPr bwMode="auto">
          <a:xfrm>
            <a:off x="377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6" name="Rectangle 331"/>
          <p:cNvSpPr>
            <a:spLocks noChangeArrowheads="1"/>
          </p:cNvSpPr>
          <p:nvPr/>
        </p:nvSpPr>
        <p:spPr bwMode="auto">
          <a:xfrm>
            <a:off x="377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7" name="Rectangle 332"/>
          <p:cNvSpPr>
            <a:spLocks noChangeArrowheads="1"/>
          </p:cNvSpPr>
          <p:nvPr/>
        </p:nvSpPr>
        <p:spPr bwMode="auto">
          <a:xfrm>
            <a:off x="377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8" name="Rectangle 333"/>
          <p:cNvSpPr>
            <a:spLocks noChangeArrowheads="1"/>
          </p:cNvSpPr>
          <p:nvPr/>
        </p:nvSpPr>
        <p:spPr bwMode="auto">
          <a:xfrm>
            <a:off x="377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29" name="Rectangle 334"/>
          <p:cNvSpPr>
            <a:spLocks noChangeArrowheads="1"/>
          </p:cNvSpPr>
          <p:nvPr/>
        </p:nvSpPr>
        <p:spPr bwMode="auto">
          <a:xfrm>
            <a:off x="377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0" name="Rectangle 335"/>
          <p:cNvSpPr>
            <a:spLocks noChangeArrowheads="1"/>
          </p:cNvSpPr>
          <p:nvPr/>
        </p:nvSpPr>
        <p:spPr bwMode="auto">
          <a:xfrm>
            <a:off x="377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1" name="Rectangle 336"/>
          <p:cNvSpPr>
            <a:spLocks noChangeArrowheads="1"/>
          </p:cNvSpPr>
          <p:nvPr/>
        </p:nvSpPr>
        <p:spPr bwMode="auto">
          <a:xfrm>
            <a:off x="377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2" name="Rectangle 337"/>
          <p:cNvSpPr>
            <a:spLocks noChangeArrowheads="1"/>
          </p:cNvSpPr>
          <p:nvPr/>
        </p:nvSpPr>
        <p:spPr bwMode="auto">
          <a:xfrm>
            <a:off x="377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3" name="Rectangle 338"/>
          <p:cNvSpPr>
            <a:spLocks noChangeArrowheads="1"/>
          </p:cNvSpPr>
          <p:nvPr/>
        </p:nvSpPr>
        <p:spPr bwMode="auto">
          <a:xfrm>
            <a:off x="377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4" name="Rectangle 339"/>
          <p:cNvSpPr>
            <a:spLocks noChangeArrowheads="1"/>
          </p:cNvSpPr>
          <p:nvPr/>
        </p:nvSpPr>
        <p:spPr bwMode="auto">
          <a:xfrm>
            <a:off x="415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5" name="Rectangle 340"/>
          <p:cNvSpPr>
            <a:spLocks noChangeArrowheads="1"/>
          </p:cNvSpPr>
          <p:nvPr/>
        </p:nvSpPr>
        <p:spPr bwMode="auto">
          <a:xfrm>
            <a:off x="415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6" name="Rectangle 341"/>
          <p:cNvSpPr>
            <a:spLocks noChangeArrowheads="1"/>
          </p:cNvSpPr>
          <p:nvPr/>
        </p:nvSpPr>
        <p:spPr bwMode="auto">
          <a:xfrm>
            <a:off x="415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7" name="Rectangle 342"/>
          <p:cNvSpPr>
            <a:spLocks noChangeArrowheads="1"/>
          </p:cNvSpPr>
          <p:nvPr/>
        </p:nvSpPr>
        <p:spPr bwMode="auto">
          <a:xfrm>
            <a:off x="415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8" name="Rectangle 343"/>
          <p:cNvSpPr>
            <a:spLocks noChangeArrowheads="1"/>
          </p:cNvSpPr>
          <p:nvPr/>
        </p:nvSpPr>
        <p:spPr bwMode="auto">
          <a:xfrm>
            <a:off x="415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39" name="Rectangle 344"/>
          <p:cNvSpPr>
            <a:spLocks noChangeArrowheads="1"/>
          </p:cNvSpPr>
          <p:nvPr/>
        </p:nvSpPr>
        <p:spPr bwMode="auto">
          <a:xfrm>
            <a:off x="415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0" name="Rectangle 345"/>
          <p:cNvSpPr>
            <a:spLocks noChangeArrowheads="1"/>
          </p:cNvSpPr>
          <p:nvPr/>
        </p:nvSpPr>
        <p:spPr bwMode="auto">
          <a:xfrm>
            <a:off x="415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1" name="Rectangle 346"/>
          <p:cNvSpPr>
            <a:spLocks noChangeArrowheads="1"/>
          </p:cNvSpPr>
          <p:nvPr/>
        </p:nvSpPr>
        <p:spPr bwMode="auto">
          <a:xfrm>
            <a:off x="415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2" name="Rectangle 347"/>
          <p:cNvSpPr>
            <a:spLocks noChangeArrowheads="1"/>
          </p:cNvSpPr>
          <p:nvPr/>
        </p:nvSpPr>
        <p:spPr bwMode="auto">
          <a:xfrm>
            <a:off x="415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3" name="Rectangle 348"/>
          <p:cNvSpPr>
            <a:spLocks noChangeArrowheads="1"/>
          </p:cNvSpPr>
          <p:nvPr/>
        </p:nvSpPr>
        <p:spPr bwMode="auto">
          <a:xfrm>
            <a:off x="415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4" name="Rectangle 349"/>
          <p:cNvSpPr>
            <a:spLocks noChangeArrowheads="1"/>
          </p:cNvSpPr>
          <p:nvPr/>
        </p:nvSpPr>
        <p:spPr bwMode="auto">
          <a:xfrm>
            <a:off x="415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5" name="Rectangle 350"/>
          <p:cNvSpPr>
            <a:spLocks noChangeArrowheads="1"/>
          </p:cNvSpPr>
          <p:nvPr/>
        </p:nvSpPr>
        <p:spPr bwMode="auto">
          <a:xfrm>
            <a:off x="415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6" name="Rectangle 351"/>
          <p:cNvSpPr>
            <a:spLocks noChangeArrowheads="1"/>
          </p:cNvSpPr>
          <p:nvPr/>
        </p:nvSpPr>
        <p:spPr bwMode="auto">
          <a:xfrm>
            <a:off x="415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7" name="Rectangle 352"/>
          <p:cNvSpPr>
            <a:spLocks noChangeArrowheads="1"/>
          </p:cNvSpPr>
          <p:nvPr/>
        </p:nvSpPr>
        <p:spPr bwMode="auto">
          <a:xfrm>
            <a:off x="415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8" name="Rectangle 353"/>
          <p:cNvSpPr>
            <a:spLocks noChangeArrowheads="1"/>
          </p:cNvSpPr>
          <p:nvPr/>
        </p:nvSpPr>
        <p:spPr bwMode="auto">
          <a:xfrm>
            <a:off x="415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49" name="Rectangle 354"/>
          <p:cNvSpPr>
            <a:spLocks noChangeArrowheads="1"/>
          </p:cNvSpPr>
          <p:nvPr/>
        </p:nvSpPr>
        <p:spPr bwMode="auto">
          <a:xfrm>
            <a:off x="415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0" name="Rectangle 355"/>
          <p:cNvSpPr>
            <a:spLocks noChangeArrowheads="1"/>
          </p:cNvSpPr>
          <p:nvPr/>
        </p:nvSpPr>
        <p:spPr bwMode="auto">
          <a:xfrm>
            <a:off x="453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1" name="Rectangle 356"/>
          <p:cNvSpPr>
            <a:spLocks noChangeArrowheads="1"/>
          </p:cNvSpPr>
          <p:nvPr/>
        </p:nvSpPr>
        <p:spPr bwMode="auto">
          <a:xfrm>
            <a:off x="453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2" name="Rectangle 357"/>
          <p:cNvSpPr>
            <a:spLocks noChangeArrowheads="1"/>
          </p:cNvSpPr>
          <p:nvPr/>
        </p:nvSpPr>
        <p:spPr bwMode="auto">
          <a:xfrm>
            <a:off x="453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3" name="Rectangle 358"/>
          <p:cNvSpPr>
            <a:spLocks noChangeArrowheads="1"/>
          </p:cNvSpPr>
          <p:nvPr/>
        </p:nvSpPr>
        <p:spPr bwMode="auto">
          <a:xfrm>
            <a:off x="453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4" name="Rectangle 359"/>
          <p:cNvSpPr>
            <a:spLocks noChangeArrowheads="1"/>
          </p:cNvSpPr>
          <p:nvPr/>
        </p:nvSpPr>
        <p:spPr bwMode="auto">
          <a:xfrm>
            <a:off x="453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5" name="Rectangle 360"/>
          <p:cNvSpPr>
            <a:spLocks noChangeArrowheads="1"/>
          </p:cNvSpPr>
          <p:nvPr/>
        </p:nvSpPr>
        <p:spPr bwMode="auto">
          <a:xfrm>
            <a:off x="453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6" name="Rectangle 361"/>
          <p:cNvSpPr>
            <a:spLocks noChangeArrowheads="1"/>
          </p:cNvSpPr>
          <p:nvPr/>
        </p:nvSpPr>
        <p:spPr bwMode="auto">
          <a:xfrm>
            <a:off x="453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7" name="Rectangle 362"/>
          <p:cNvSpPr>
            <a:spLocks noChangeArrowheads="1"/>
          </p:cNvSpPr>
          <p:nvPr/>
        </p:nvSpPr>
        <p:spPr bwMode="auto">
          <a:xfrm>
            <a:off x="453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8" name="Rectangle 363"/>
          <p:cNvSpPr>
            <a:spLocks noChangeArrowheads="1"/>
          </p:cNvSpPr>
          <p:nvPr/>
        </p:nvSpPr>
        <p:spPr bwMode="auto">
          <a:xfrm>
            <a:off x="453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59" name="Rectangle 364"/>
          <p:cNvSpPr>
            <a:spLocks noChangeArrowheads="1"/>
          </p:cNvSpPr>
          <p:nvPr/>
        </p:nvSpPr>
        <p:spPr bwMode="auto">
          <a:xfrm>
            <a:off x="453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0" name="Rectangle 365"/>
          <p:cNvSpPr>
            <a:spLocks noChangeArrowheads="1"/>
          </p:cNvSpPr>
          <p:nvPr/>
        </p:nvSpPr>
        <p:spPr bwMode="auto">
          <a:xfrm>
            <a:off x="453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1" name="Rectangle 366"/>
          <p:cNvSpPr>
            <a:spLocks noChangeArrowheads="1"/>
          </p:cNvSpPr>
          <p:nvPr/>
        </p:nvSpPr>
        <p:spPr bwMode="auto">
          <a:xfrm>
            <a:off x="453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2" name="Rectangle 367"/>
          <p:cNvSpPr>
            <a:spLocks noChangeArrowheads="1"/>
          </p:cNvSpPr>
          <p:nvPr/>
        </p:nvSpPr>
        <p:spPr bwMode="auto">
          <a:xfrm>
            <a:off x="453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3" name="Rectangle 368"/>
          <p:cNvSpPr>
            <a:spLocks noChangeArrowheads="1"/>
          </p:cNvSpPr>
          <p:nvPr/>
        </p:nvSpPr>
        <p:spPr bwMode="auto">
          <a:xfrm>
            <a:off x="453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4" name="Rectangle 369"/>
          <p:cNvSpPr>
            <a:spLocks noChangeArrowheads="1"/>
          </p:cNvSpPr>
          <p:nvPr/>
        </p:nvSpPr>
        <p:spPr bwMode="auto">
          <a:xfrm>
            <a:off x="453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5" name="Rectangle 370"/>
          <p:cNvSpPr>
            <a:spLocks noChangeArrowheads="1"/>
          </p:cNvSpPr>
          <p:nvPr/>
        </p:nvSpPr>
        <p:spPr bwMode="auto">
          <a:xfrm>
            <a:off x="453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6" name="Rectangle 371"/>
          <p:cNvSpPr>
            <a:spLocks noChangeArrowheads="1"/>
          </p:cNvSpPr>
          <p:nvPr/>
        </p:nvSpPr>
        <p:spPr bwMode="auto">
          <a:xfrm>
            <a:off x="491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7" name="Rectangle 372"/>
          <p:cNvSpPr>
            <a:spLocks noChangeArrowheads="1"/>
          </p:cNvSpPr>
          <p:nvPr/>
        </p:nvSpPr>
        <p:spPr bwMode="auto">
          <a:xfrm>
            <a:off x="491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8" name="Rectangle 373"/>
          <p:cNvSpPr>
            <a:spLocks noChangeArrowheads="1"/>
          </p:cNvSpPr>
          <p:nvPr/>
        </p:nvSpPr>
        <p:spPr bwMode="auto">
          <a:xfrm>
            <a:off x="491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69" name="Rectangle 374"/>
          <p:cNvSpPr>
            <a:spLocks noChangeArrowheads="1"/>
          </p:cNvSpPr>
          <p:nvPr/>
        </p:nvSpPr>
        <p:spPr bwMode="auto">
          <a:xfrm>
            <a:off x="491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0" name="Rectangle 375"/>
          <p:cNvSpPr>
            <a:spLocks noChangeArrowheads="1"/>
          </p:cNvSpPr>
          <p:nvPr/>
        </p:nvSpPr>
        <p:spPr bwMode="auto">
          <a:xfrm>
            <a:off x="491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1" name="Rectangle 376"/>
          <p:cNvSpPr>
            <a:spLocks noChangeArrowheads="1"/>
          </p:cNvSpPr>
          <p:nvPr/>
        </p:nvSpPr>
        <p:spPr bwMode="auto">
          <a:xfrm>
            <a:off x="491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2" name="Rectangle 377"/>
          <p:cNvSpPr>
            <a:spLocks noChangeArrowheads="1"/>
          </p:cNvSpPr>
          <p:nvPr/>
        </p:nvSpPr>
        <p:spPr bwMode="auto">
          <a:xfrm>
            <a:off x="491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3" name="Rectangle 378"/>
          <p:cNvSpPr>
            <a:spLocks noChangeArrowheads="1"/>
          </p:cNvSpPr>
          <p:nvPr/>
        </p:nvSpPr>
        <p:spPr bwMode="auto">
          <a:xfrm>
            <a:off x="491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4" name="Rectangle 379"/>
          <p:cNvSpPr>
            <a:spLocks noChangeArrowheads="1"/>
          </p:cNvSpPr>
          <p:nvPr/>
        </p:nvSpPr>
        <p:spPr bwMode="auto">
          <a:xfrm>
            <a:off x="491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5" name="Rectangle 380"/>
          <p:cNvSpPr>
            <a:spLocks noChangeArrowheads="1"/>
          </p:cNvSpPr>
          <p:nvPr/>
        </p:nvSpPr>
        <p:spPr bwMode="auto">
          <a:xfrm>
            <a:off x="491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6" name="Rectangle 381"/>
          <p:cNvSpPr>
            <a:spLocks noChangeArrowheads="1"/>
          </p:cNvSpPr>
          <p:nvPr/>
        </p:nvSpPr>
        <p:spPr bwMode="auto">
          <a:xfrm>
            <a:off x="491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7" name="Rectangle 382"/>
          <p:cNvSpPr>
            <a:spLocks noChangeArrowheads="1"/>
          </p:cNvSpPr>
          <p:nvPr/>
        </p:nvSpPr>
        <p:spPr bwMode="auto">
          <a:xfrm>
            <a:off x="491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8" name="Rectangle 383"/>
          <p:cNvSpPr>
            <a:spLocks noChangeArrowheads="1"/>
          </p:cNvSpPr>
          <p:nvPr/>
        </p:nvSpPr>
        <p:spPr bwMode="auto">
          <a:xfrm>
            <a:off x="491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79" name="Rectangle 384"/>
          <p:cNvSpPr>
            <a:spLocks noChangeArrowheads="1"/>
          </p:cNvSpPr>
          <p:nvPr/>
        </p:nvSpPr>
        <p:spPr bwMode="auto">
          <a:xfrm>
            <a:off x="491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0" name="Rectangle 385"/>
          <p:cNvSpPr>
            <a:spLocks noChangeArrowheads="1"/>
          </p:cNvSpPr>
          <p:nvPr/>
        </p:nvSpPr>
        <p:spPr bwMode="auto">
          <a:xfrm>
            <a:off x="491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1" name="Rectangle 386"/>
          <p:cNvSpPr>
            <a:spLocks noChangeArrowheads="1"/>
          </p:cNvSpPr>
          <p:nvPr/>
        </p:nvSpPr>
        <p:spPr bwMode="auto">
          <a:xfrm>
            <a:off x="491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2" name="Rectangle 387"/>
          <p:cNvSpPr>
            <a:spLocks noChangeArrowheads="1"/>
          </p:cNvSpPr>
          <p:nvPr/>
        </p:nvSpPr>
        <p:spPr bwMode="auto">
          <a:xfrm>
            <a:off x="529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3" name="Rectangle 388"/>
          <p:cNvSpPr>
            <a:spLocks noChangeArrowheads="1"/>
          </p:cNvSpPr>
          <p:nvPr/>
        </p:nvSpPr>
        <p:spPr bwMode="auto">
          <a:xfrm>
            <a:off x="529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4" name="Rectangle 389"/>
          <p:cNvSpPr>
            <a:spLocks noChangeArrowheads="1"/>
          </p:cNvSpPr>
          <p:nvPr/>
        </p:nvSpPr>
        <p:spPr bwMode="auto">
          <a:xfrm>
            <a:off x="529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5" name="Rectangle 390"/>
          <p:cNvSpPr>
            <a:spLocks noChangeArrowheads="1"/>
          </p:cNvSpPr>
          <p:nvPr/>
        </p:nvSpPr>
        <p:spPr bwMode="auto">
          <a:xfrm>
            <a:off x="529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6" name="Rectangle 391"/>
          <p:cNvSpPr>
            <a:spLocks noChangeArrowheads="1"/>
          </p:cNvSpPr>
          <p:nvPr/>
        </p:nvSpPr>
        <p:spPr bwMode="auto">
          <a:xfrm>
            <a:off x="529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7" name="Rectangle 392"/>
          <p:cNvSpPr>
            <a:spLocks noChangeArrowheads="1"/>
          </p:cNvSpPr>
          <p:nvPr/>
        </p:nvSpPr>
        <p:spPr bwMode="auto">
          <a:xfrm>
            <a:off x="529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8" name="Rectangle 393"/>
          <p:cNvSpPr>
            <a:spLocks noChangeArrowheads="1"/>
          </p:cNvSpPr>
          <p:nvPr/>
        </p:nvSpPr>
        <p:spPr bwMode="auto">
          <a:xfrm>
            <a:off x="529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89" name="Rectangle 394"/>
          <p:cNvSpPr>
            <a:spLocks noChangeArrowheads="1"/>
          </p:cNvSpPr>
          <p:nvPr/>
        </p:nvSpPr>
        <p:spPr bwMode="auto">
          <a:xfrm>
            <a:off x="529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0" name="Rectangle 395"/>
          <p:cNvSpPr>
            <a:spLocks noChangeArrowheads="1"/>
          </p:cNvSpPr>
          <p:nvPr/>
        </p:nvSpPr>
        <p:spPr bwMode="auto">
          <a:xfrm>
            <a:off x="529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1" name="Rectangle 396"/>
          <p:cNvSpPr>
            <a:spLocks noChangeArrowheads="1"/>
          </p:cNvSpPr>
          <p:nvPr/>
        </p:nvSpPr>
        <p:spPr bwMode="auto">
          <a:xfrm>
            <a:off x="529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2" name="Rectangle 397"/>
          <p:cNvSpPr>
            <a:spLocks noChangeArrowheads="1"/>
          </p:cNvSpPr>
          <p:nvPr/>
        </p:nvSpPr>
        <p:spPr bwMode="auto">
          <a:xfrm>
            <a:off x="529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3" name="Rectangle 398"/>
          <p:cNvSpPr>
            <a:spLocks noChangeArrowheads="1"/>
          </p:cNvSpPr>
          <p:nvPr/>
        </p:nvSpPr>
        <p:spPr bwMode="auto">
          <a:xfrm>
            <a:off x="529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4" name="Rectangle 399"/>
          <p:cNvSpPr>
            <a:spLocks noChangeArrowheads="1"/>
          </p:cNvSpPr>
          <p:nvPr/>
        </p:nvSpPr>
        <p:spPr bwMode="auto">
          <a:xfrm>
            <a:off x="529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5" name="Rectangle 400"/>
          <p:cNvSpPr>
            <a:spLocks noChangeArrowheads="1"/>
          </p:cNvSpPr>
          <p:nvPr/>
        </p:nvSpPr>
        <p:spPr bwMode="auto">
          <a:xfrm>
            <a:off x="529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6" name="Rectangle 401"/>
          <p:cNvSpPr>
            <a:spLocks noChangeArrowheads="1"/>
          </p:cNvSpPr>
          <p:nvPr/>
        </p:nvSpPr>
        <p:spPr bwMode="auto">
          <a:xfrm>
            <a:off x="529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7" name="Rectangle 402"/>
          <p:cNvSpPr>
            <a:spLocks noChangeArrowheads="1"/>
          </p:cNvSpPr>
          <p:nvPr/>
        </p:nvSpPr>
        <p:spPr bwMode="auto">
          <a:xfrm>
            <a:off x="529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8" name="Rectangle 403"/>
          <p:cNvSpPr>
            <a:spLocks noChangeArrowheads="1"/>
          </p:cNvSpPr>
          <p:nvPr/>
        </p:nvSpPr>
        <p:spPr bwMode="auto">
          <a:xfrm>
            <a:off x="567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499" name="Rectangle 404"/>
          <p:cNvSpPr>
            <a:spLocks noChangeArrowheads="1"/>
          </p:cNvSpPr>
          <p:nvPr/>
        </p:nvSpPr>
        <p:spPr bwMode="auto">
          <a:xfrm>
            <a:off x="567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0" name="Rectangle 405"/>
          <p:cNvSpPr>
            <a:spLocks noChangeArrowheads="1"/>
          </p:cNvSpPr>
          <p:nvPr/>
        </p:nvSpPr>
        <p:spPr bwMode="auto">
          <a:xfrm>
            <a:off x="567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1" name="Rectangle 406"/>
          <p:cNvSpPr>
            <a:spLocks noChangeArrowheads="1"/>
          </p:cNvSpPr>
          <p:nvPr/>
        </p:nvSpPr>
        <p:spPr bwMode="auto">
          <a:xfrm>
            <a:off x="567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2" name="Rectangle 407"/>
          <p:cNvSpPr>
            <a:spLocks noChangeArrowheads="1"/>
          </p:cNvSpPr>
          <p:nvPr/>
        </p:nvSpPr>
        <p:spPr bwMode="auto">
          <a:xfrm>
            <a:off x="567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3" name="Rectangle 408"/>
          <p:cNvSpPr>
            <a:spLocks noChangeArrowheads="1"/>
          </p:cNvSpPr>
          <p:nvPr/>
        </p:nvSpPr>
        <p:spPr bwMode="auto">
          <a:xfrm>
            <a:off x="567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4" name="Rectangle 409"/>
          <p:cNvSpPr>
            <a:spLocks noChangeArrowheads="1"/>
          </p:cNvSpPr>
          <p:nvPr/>
        </p:nvSpPr>
        <p:spPr bwMode="auto">
          <a:xfrm>
            <a:off x="567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5" name="Rectangle 410"/>
          <p:cNvSpPr>
            <a:spLocks noChangeArrowheads="1"/>
          </p:cNvSpPr>
          <p:nvPr/>
        </p:nvSpPr>
        <p:spPr bwMode="auto">
          <a:xfrm>
            <a:off x="567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6" name="Rectangle 411"/>
          <p:cNvSpPr>
            <a:spLocks noChangeArrowheads="1"/>
          </p:cNvSpPr>
          <p:nvPr/>
        </p:nvSpPr>
        <p:spPr bwMode="auto">
          <a:xfrm>
            <a:off x="567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7" name="Rectangle 412"/>
          <p:cNvSpPr>
            <a:spLocks noChangeArrowheads="1"/>
          </p:cNvSpPr>
          <p:nvPr/>
        </p:nvSpPr>
        <p:spPr bwMode="auto">
          <a:xfrm>
            <a:off x="567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8" name="Rectangle 413"/>
          <p:cNvSpPr>
            <a:spLocks noChangeArrowheads="1"/>
          </p:cNvSpPr>
          <p:nvPr/>
        </p:nvSpPr>
        <p:spPr bwMode="auto">
          <a:xfrm>
            <a:off x="567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09" name="Rectangle 414"/>
          <p:cNvSpPr>
            <a:spLocks noChangeArrowheads="1"/>
          </p:cNvSpPr>
          <p:nvPr/>
        </p:nvSpPr>
        <p:spPr bwMode="auto">
          <a:xfrm>
            <a:off x="567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0" name="Rectangle 415"/>
          <p:cNvSpPr>
            <a:spLocks noChangeArrowheads="1"/>
          </p:cNvSpPr>
          <p:nvPr/>
        </p:nvSpPr>
        <p:spPr bwMode="auto">
          <a:xfrm>
            <a:off x="567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1" name="Rectangle 416"/>
          <p:cNvSpPr>
            <a:spLocks noChangeArrowheads="1"/>
          </p:cNvSpPr>
          <p:nvPr/>
        </p:nvSpPr>
        <p:spPr bwMode="auto">
          <a:xfrm>
            <a:off x="567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2" name="Rectangle 417"/>
          <p:cNvSpPr>
            <a:spLocks noChangeArrowheads="1"/>
          </p:cNvSpPr>
          <p:nvPr/>
        </p:nvSpPr>
        <p:spPr bwMode="auto">
          <a:xfrm>
            <a:off x="567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3" name="Rectangle 418"/>
          <p:cNvSpPr>
            <a:spLocks noChangeArrowheads="1"/>
          </p:cNvSpPr>
          <p:nvPr/>
        </p:nvSpPr>
        <p:spPr bwMode="auto">
          <a:xfrm>
            <a:off x="567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4" name="Rectangle 419"/>
          <p:cNvSpPr>
            <a:spLocks noChangeArrowheads="1"/>
          </p:cNvSpPr>
          <p:nvPr/>
        </p:nvSpPr>
        <p:spPr bwMode="auto">
          <a:xfrm>
            <a:off x="605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5" name="Rectangle 420"/>
          <p:cNvSpPr>
            <a:spLocks noChangeArrowheads="1"/>
          </p:cNvSpPr>
          <p:nvPr/>
        </p:nvSpPr>
        <p:spPr bwMode="auto">
          <a:xfrm>
            <a:off x="605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6" name="Rectangle 421"/>
          <p:cNvSpPr>
            <a:spLocks noChangeArrowheads="1"/>
          </p:cNvSpPr>
          <p:nvPr/>
        </p:nvSpPr>
        <p:spPr bwMode="auto">
          <a:xfrm>
            <a:off x="605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7" name="Rectangle 422"/>
          <p:cNvSpPr>
            <a:spLocks noChangeArrowheads="1"/>
          </p:cNvSpPr>
          <p:nvPr/>
        </p:nvSpPr>
        <p:spPr bwMode="auto">
          <a:xfrm>
            <a:off x="605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8" name="Rectangle 423"/>
          <p:cNvSpPr>
            <a:spLocks noChangeArrowheads="1"/>
          </p:cNvSpPr>
          <p:nvPr/>
        </p:nvSpPr>
        <p:spPr bwMode="auto">
          <a:xfrm>
            <a:off x="605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19" name="Rectangle 424"/>
          <p:cNvSpPr>
            <a:spLocks noChangeArrowheads="1"/>
          </p:cNvSpPr>
          <p:nvPr/>
        </p:nvSpPr>
        <p:spPr bwMode="auto">
          <a:xfrm>
            <a:off x="605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0" name="Rectangle 425"/>
          <p:cNvSpPr>
            <a:spLocks noChangeArrowheads="1"/>
          </p:cNvSpPr>
          <p:nvPr/>
        </p:nvSpPr>
        <p:spPr bwMode="auto">
          <a:xfrm>
            <a:off x="605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1" name="Rectangle 426"/>
          <p:cNvSpPr>
            <a:spLocks noChangeArrowheads="1"/>
          </p:cNvSpPr>
          <p:nvPr/>
        </p:nvSpPr>
        <p:spPr bwMode="auto">
          <a:xfrm>
            <a:off x="605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2" name="Rectangle 427"/>
          <p:cNvSpPr>
            <a:spLocks noChangeArrowheads="1"/>
          </p:cNvSpPr>
          <p:nvPr/>
        </p:nvSpPr>
        <p:spPr bwMode="auto">
          <a:xfrm>
            <a:off x="605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3" name="Rectangle 428"/>
          <p:cNvSpPr>
            <a:spLocks noChangeArrowheads="1"/>
          </p:cNvSpPr>
          <p:nvPr/>
        </p:nvSpPr>
        <p:spPr bwMode="auto">
          <a:xfrm>
            <a:off x="605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4" name="Rectangle 429"/>
          <p:cNvSpPr>
            <a:spLocks noChangeArrowheads="1"/>
          </p:cNvSpPr>
          <p:nvPr/>
        </p:nvSpPr>
        <p:spPr bwMode="auto">
          <a:xfrm>
            <a:off x="605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5" name="Rectangle 430"/>
          <p:cNvSpPr>
            <a:spLocks noChangeArrowheads="1"/>
          </p:cNvSpPr>
          <p:nvPr/>
        </p:nvSpPr>
        <p:spPr bwMode="auto">
          <a:xfrm>
            <a:off x="605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6" name="Rectangle 431"/>
          <p:cNvSpPr>
            <a:spLocks noChangeArrowheads="1"/>
          </p:cNvSpPr>
          <p:nvPr/>
        </p:nvSpPr>
        <p:spPr bwMode="auto">
          <a:xfrm>
            <a:off x="605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7" name="Rectangle 432"/>
          <p:cNvSpPr>
            <a:spLocks noChangeArrowheads="1"/>
          </p:cNvSpPr>
          <p:nvPr/>
        </p:nvSpPr>
        <p:spPr bwMode="auto">
          <a:xfrm>
            <a:off x="605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8" name="Rectangle 433"/>
          <p:cNvSpPr>
            <a:spLocks noChangeArrowheads="1"/>
          </p:cNvSpPr>
          <p:nvPr/>
        </p:nvSpPr>
        <p:spPr bwMode="auto">
          <a:xfrm>
            <a:off x="605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29" name="Rectangle 434"/>
          <p:cNvSpPr>
            <a:spLocks noChangeArrowheads="1"/>
          </p:cNvSpPr>
          <p:nvPr/>
        </p:nvSpPr>
        <p:spPr bwMode="auto">
          <a:xfrm>
            <a:off x="605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0" name="Rectangle 435"/>
          <p:cNvSpPr>
            <a:spLocks noChangeArrowheads="1"/>
          </p:cNvSpPr>
          <p:nvPr/>
        </p:nvSpPr>
        <p:spPr bwMode="auto">
          <a:xfrm>
            <a:off x="643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1" name="Rectangle 436"/>
          <p:cNvSpPr>
            <a:spLocks noChangeArrowheads="1"/>
          </p:cNvSpPr>
          <p:nvPr/>
        </p:nvSpPr>
        <p:spPr bwMode="auto">
          <a:xfrm>
            <a:off x="643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2" name="Rectangle 437"/>
          <p:cNvSpPr>
            <a:spLocks noChangeArrowheads="1"/>
          </p:cNvSpPr>
          <p:nvPr/>
        </p:nvSpPr>
        <p:spPr bwMode="auto">
          <a:xfrm>
            <a:off x="643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3" name="Rectangle 438"/>
          <p:cNvSpPr>
            <a:spLocks noChangeArrowheads="1"/>
          </p:cNvSpPr>
          <p:nvPr/>
        </p:nvSpPr>
        <p:spPr bwMode="auto">
          <a:xfrm>
            <a:off x="643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4" name="Rectangle 439"/>
          <p:cNvSpPr>
            <a:spLocks noChangeArrowheads="1"/>
          </p:cNvSpPr>
          <p:nvPr/>
        </p:nvSpPr>
        <p:spPr bwMode="auto">
          <a:xfrm>
            <a:off x="643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5" name="Rectangle 440"/>
          <p:cNvSpPr>
            <a:spLocks noChangeArrowheads="1"/>
          </p:cNvSpPr>
          <p:nvPr/>
        </p:nvSpPr>
        <p:spPr bwMode="auto">
          <a:xfrm>
            <a:off x="643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6" name="Rectangle 441"/>
          <p:cNvSpPr>
            <a:spLocks noChangeArrowheads="1"/>
          </p:cNvSpPr>
          <p:nvPr/>
        </p:nvSpPr>
        <p:spPr bwMode="auto">
          <a:xfrm>
            <a:off x="643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7" name="Rectangle 442"/>
          <p:cNvSpPr>
            <a:spLocks noChangeArrowheads="1"/>
          </p:cNvSpPr>
          <p:nvPr/>
        </p:nvSpPr>
        <p:spPr bwMode="auto">
          <a:xfrm>
            <a:off x="643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8" name="Rectangle 443"/>
          <p:cNvSpPr>
            <a:spLocks noChangeArrowheads="1"/>
          </p:cNvSpPr>
          <p:nvPr/>
        </p:nvSpPr>
        <p:spPr bwMode="auto">
          <a:xfrm>
            <a:off x="643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39" name="Rectangle 444"/>
          <p:cNvSpPr>
            <a:spLocks noChangeArrowheads="1"/>
          </p:cNvSpPr>
          <p:nvPr/>
        </p:nvSpPr>
        <p:spPr bwMode="auto">
          <a:xfrm>
            <a:off x="643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0" name="Rectangle 445"/>
          <p:cNvSpPr>
            <a:spLocks noChangeArrowheads="1"/>
          </p:cNvSpPr>
          <p:nvPr/>
        </p:nvSpPr>
        <p:spPr bwMode="auto">
          <a:xfrm>
            <a:off x="643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1" name="Rectangle 446"/>
          <p:cNvSpPr>
            <a:spLocks noChangeArrowheads="1"/>
          </p:cNvSpPr>
          <p:nvPr/>
        </p:nvSpPr>
        <p:spPr bwMode="auto">
          <a:xfrm>
            <a:off x="643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2" name="Rectangle 447"/>
          <p:cNvSpPr>
            <a:spLocks noChangeArrowheads="1"/>
          </p:cNvSpPr>
          <p:nvPr/>
        </p:nvSpPr>
        <p:spPr bwMode="auto">
          <a:xfrm>
            <a:off x="643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3" name="Rectangle 448"/>
          <p:cNvSpPr>
            <a:spLocks noChangeArrowheads="1"/>
          </p:cNvSpPr>
          <p:nvPr/>
        </p:nvSpPr>
        <p:spPr bwMode="auto">
          <a:xfrm>
            <a:off x="643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4" name="Rectangle 449"/>
          <p:cNvSpPr>
            <a:spLocks noChangeArrowheads="1"/>
          </p:cNvSpPr>
          <p:nvPr/>
        </p:nvSpPr>
        <p:spPr bwMode="auto">
          <a:xfrm>
            <a:off x="643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5" name="Rectangle 450"/>
          <p:cNvSpPr>
            <a:spLocks noChangeArrowheads="1"/>
          </p:cNvSpPr>
          <p:nvPr/>
        </p:nvSpPr>
        <p:spPr bwMode="auto">
          <a:xfrm>
            <a:off x="643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6" name="Rectangle 451"/>
          <p:cNvSpPr>
            <a:spLocks noChangeArrowheads="1"/>
          </p:cNvSpPr>
          <p:nvPr/>
        </p:nvSpPr>
        <p:spPr bwMode="auto">
          <a:xfrm>
            <a:off x="681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7" name="Rectangle 452"/>
          <p:cNvSpPr>
            <a:spLocks noChangeArrowheads="1"/>
          </p:cNvSpPr>
          <p:nvPr/>
        </p:nvSpPr>
        <p:spPr bwMode="auto">
          <a:xfrm>
            <a:off x="681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8" name="Rectangle 453"/>
          <p:cNvSpPr>
            <a:spLocks noChangeArrowheads="1"/>
          </p:cNvSpPr>
          <p:nvPr/>
        </p:nvSpPr>
        <p:spPr bwMode="auto">
          <a:xfrm>
            <a:off x="681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49" name="Rectangle 454"/>
          <p:cNvSpPr>
            <a:spLocks noChangeArrowheads="1"/>
          </p:cNvSpPr>
          <p:nvPr/>
        </p:nvSpPr>
        <p:spPr bwMode="auto">
          <a:xfrm>
            <a:off x="681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0" name="Rectangle 455"/>
          <p:cNvSpPr>
            <a:spLocks noChangeArrowheads="1"/>
          </p:cNvSpPr>
          <p:nvPr/>
        </p:nvSpPr>
        <p:spPr bwMode="auto">
          <a:xfrm>
            <a:off x="6819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1" name="Rectangle 456"/>
          <p:cNvSpPr>
            <a:spLocks noChangeArrowheads="1"/>
          </p:cNvSpPr>
          <p:nvPr/>
        </p:nvSpPr>
        <p:spPr bwMode="auto">
          <a:xfrm>
            <a:off x="6819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2" name="Rectangle 457"/>
          <p:cNvSpPr>
            <a:spLocks noChangeArrowheads="1"/>
          </p:cNvSpPr>
          <p:nvPr/>
        </p:nvSpPr>
        <p:spPr bwMode="auto">
          <a:xfrm>
            <a:off x="681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3" name="Rectangle 458"/>
          <p:cNvSpPr>
            <a:spLocks noChangeArrowheads="1"/>
          </p:cNvSpPr>
          <p:nvPr/>
        </p:nvSpPr>
        <p:spPr bwMode="auto">
          <a:xfrm>
            <a:off x="681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4" name="Rectangle 459"/>
          <p:cNvSpPr>
            <a:spLocks noChangeArrowheads="1"/>
          </p:cNvSpPr>
          <p:nvPr/>
        </p:nvSpPr>
        <p:spPr bwMode="auto">
          <a:xfrm>
            <a:off x="681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5" name="Rectangle 460"/>
          <p:cNvSpPr>
            <a:spLocks noChangeArrowheads="1"/>
          </p:cNvSpPr>
          <p:nvPr/>
        </p:nvSpPr>
        <p:spPr bwMode="auto">
          <a:xfrm>
            <a:off x="681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6" name="Rectangle 461"/>
          <p:cNvSpPr>
            <a:spLocks noChangeArrowheads="1"/>
          </p:cNvSpPr>
          <p:nvPr/>
        </p:nvSpPr>
        <p:spPr bwMode="auto">
          <a:xfrm>
            <a:off x="681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7" name="Rectangle 462"/>
          <p:cNvSpPr>
            <a:spLocks noChangeArrowheads="1"/>
          </p:cNvSpPr>
          <p:nvPr/>
        </p:nvSpPr>
        <p:spPr bwMode="auto">
          <a:xfrm>
            <a:off x="681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8" name="Rectangle 463"/>
          <p:cNvSpPr>
            <a:spLocks noChangeArrowheads="1"/>
          </p:cNvSpPr>
          <p:nvPr/>
        </p:nvSpPr>
        <p:spPr bwMode="auto">
          <a:xfrm>
            <a:off x="681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59" name="Rectangle 464"/>
          <p:cNvSpPr>
            <a:spLocks noChangeArrowheads="1"/>
          </p:cNvSpPr>
          <p:nvPr/>
        </p:nvSpPr>
        <p:spPr bwMode="auto">
          <a:xfrm>
            <a:off x="681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0" name="Rectangle 465"/>
          <p:cNvSpPr>
            <a:spLocks noChangeArrowheads="1"/>
          </p:cNvSpPr>
          <p:nvPr/>
        </p:nvSpPr>
        <p:spPr bwMode="auto">
          <a:xfrm>
            <a:off x="681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1" name="Rectangle 466"/>
          <p:cNvSpPr>
            <a:spLocks noChangeArrowheads="1"/>
          </p:cNvSpPr>
          <p:nvPr/>
        </p:nvSpPr>
        <p:spPr bwMode="auto">
          <a:xfrm>
            <a:off x="681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2" name="Rectangle 467"/>
          <p:cNvSpPr>
            <a:spLocks noChangeArrowheads="1"/>
          </p:cNvSpPr>
          <p:nvPr/>
        </p:nvSpPr>
        <p:spPr bwMode="auto">
          <a:xfrm>
            <a:off x="720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3" name="Rectangle 468"/>
          <p:cNvSpPr>
            <a:spLocks noChangeArrowheads="1"/>
          </p:cNvSpPr>
          <p:nvPr/>
        </p:nvSpPr>
        <p:spPr bwMode="auto">
          <a:xfrm>
            <a:off x="720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4" name="Rectangle 469"/>
          <p:cNvSpPr>
            <a:spLocks noChangeArrowheads="1"/>
          </p:cNvSpPr>
          <p:nvPr/>
        </p:nvSpPr>
        <p:spPr bwMode="auto">
          <a:xfrm>
            <a:off x="720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5" name="Rectangle 470"/>
          <p:cNvSpPr>
            <a:spLocks noChangeArrowheads="1"/>
          </p:cNvSpPr>
          <p:nvPr/>
        </p:nvSpPr>
        <p:spPr bwMode="auto">
          <a:xfrm>
            <a:off x="720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6" name="Rectangle 471"/>
          <p:cNvSpPr>
            <a:spLocks noChangeArrowheads="1"/>
          </p:cNvSpPr>
          <p:nvPr/>
        </p:nvSpPr>
        <p:spPr bwMode="auto">
          <a:xfrm>
            <a:off x="720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7" name="Rectangle 472"/>
          <p:cNvSpPr>
            <a:spLocks noChangeArrowheads="1"/>
          </p:cNvSpPr>
          <p:nvPr/>
        </p:nvSpPr>
        <p:spPr bwMode="auto">
          <a:xfrm>
            <a:off x="720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8" name="Rectangle 473"/>
          <p:cNvSpPr>
            <a:spLocks noChangeArrowheads="1"/>
          </p:cNvSpPr>
          <p:nvPr/>
        </p:nvSpPr>
        <p:spPr bwMode="auto">
          <a:xfrm>
            <a:off x="720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69" name="Rectangle 474"/>
          <p:cNvSpPr>
            <a:spLocks noChangeArrowheads="1"/>
          </p:cNvSpPr>
          <p:nvPr/>
        </p:nvSpPr>
        <p:spPr bwMode="auto">
          <a:xfrm>
            <a:off x="720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0" name="Rectangle 475"/>
          <p:cNvSpPr>
            <a:spLocks noChangeArrowheads="1"/>
          </p:cNvSpPr>
          <p:nvPr/>
        </p:nvSpPr>
        <p:spPr bwMode="auto">
          <a:xfrm>
            <a:off x="720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1" name="Rectangle 476"/>
          <p:cNvSpPr>
            <a:spLocks noChangeArrowheads="1"/>
          </p:cNvSpPr>
          <p:nvPr/>
        </p:nvSpPr>
        <p:spPr bwMode="auto">
          <a:xfrm>
            <a:off x="720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2" name="Rectangle 477"/>
          <p:cNvSpPr>
            <a:spLocks noChangeArrowheads="1"/>
          </p:cNvSpPr>
          <p:nvPr/>
        </p:nvSpPr>
        <p:spPr bwMode="auto">
          <a:xfrm>
            <a:off x="720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3" name="Rectangle 478"/>
          <p:cNvSpPr>
            <a:spLocks noChangeArrowheads="1"/>
          </p:cNvSpPr>
          <p:nvPr/>
        </p:nvSpPr>
        <p:spPr bwMode="auto">
          <a:xfrm>
            <a:off x="720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4" name="Rectangle 479"/>
          <p:cNvSpPr>
            <a:spLocks noChangeArrowheads="1"/>
          </p:cNvSpPr>
          <p:nvPr/>
        </p:nvSpPr>
        <p:spPr bwMode="auto">
          <a:xfrm>
            <a:off x="720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5" name="Rectangle 480"/>
          <p:cNvSpPr>
            <a:spLocks noChangeArrowheads="1"/>
          </p:cNvSpPr>
          <p:nvPr/>
        </p:nvSpPr>
        <p:spPr bwMode="auto">
          <a:xfrm>
            <a:off x="720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6" name="Rectangle 481"/>
          <p:cNvSpPr>
            <a:spLocks noChangeArrowheads="1"/>
          </p:cNvSpPr>
          <p:nvPr/>
        </p:nvSpPr>
        <p:spPr bwMode="auto">
          <a:xfrm>
            <a:off x="720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7" name="Rectangle 482"/>
          <p:cNvSpPr>
            <a:spLocks noChangeArrowheads="1"/>
          </p:cNvSpPr>
          <p:nvPr/>
        </p:nvSpPr>
        <p:spPr bwMode="auto">
          <a:xfrm>
            <a:off x="720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8" name="Rectangle 483"/>
          <p:cNvSpPr>
            <a:spLocks noChangeArrowheads="1"/>
          </p:cNvSpPr>
          <p:nvPr/>
        </p:nvSpPr>
        <p:spPr bwMode="auto">
          <a:xfrm>
            <a:off x="758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79" name="Rectangle 484"/>
          <p:cNvSpPr>
            <a:spLocks noChangeArrowheads="1"/>
          </p:cNvSpPr>
          <p:nvPr/>
        </p:nvSpPr>
        <p:spPr bwMode="auto">
          <a:xfrm>
            <a:off x="758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0" name="Rectangle 485"/>
          <p:cNvSpPr>
            <a:spLocks noChangeArrowheads="1"/>
          </p:cNvSpPr>
          <p:nvPr/>
        </p:nvSpPr>
        <p:spPr bwMode="auto">
          <a:xfrm>
            <a:off x="758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1" name="Rectangle 486"/>
          <p:cNvSpPr>
            <a:spLocks noChangeArrowheads="1"/>
          </p:cNvSpPr>
          <p:nvPr/>
        </p:nvSpPr>
        <p:spPr bwMode="auto">
          <a:xfrm>
            <a:off x="758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2" name="Rectangle 487"/>
          <p:cNvSpPr>
            <a:spLocks noChangeArrowheads="1"/>
          </p:cNvSpPr>
          <p:nvPr/>
        </p:nvSpPr>
        <p:spPr bwMode="auto">
          <a:xfrm>
            <a:off x="758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3" name="Rectangle 488"/>
          <p:cNvSpPr>
            <a:spLocks noChangeArrowheads="1"/>
          </p:cNvSpPr>
          <p:nvPr/>
        </p:nvSpPr>
        <p:spPr bwMode="auto">
          <a:xfrm>
            <a:off x="758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4" name="Rectangle 489"/>
          <p:cNvSpPr>
            <a:spLocks noChangeArrowheads="1"/>
          </p:cNvSpPr>
          <p:nvPr/>
        </p:nvSpPr>
        <p:spPr bwMode="auto">
          <a:xfrm>
            <a:off x="758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5" name="Rectangle 490"/>
          <p:cNvSpPr>
            <a:spLocks noChangeArrowheads="1"/>
          </p:cNvSpPr>
          <p:nvPr/>
        </p:nvSpPr>
        <p:spPr bwMode="auto">
          <a:xfrm>
            <a:off x="758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6" name="Rectangle 491"/>
          <p:cNvSpPr>
            <a:spLocks noChangeArrowheads="1"/>
          </p:cNvSpPr>
          <p:nvPr/>
        </p:nvSpPr>
        <p:spPr bwMode="auto">
          <a:xfrm>
            <a:off x="758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7" name="Rectangle 492"/>
          <p:cNvSpPr>
            <a:spLocks noChangeArrowheads="1"/>
          </p:cNvSpPr>
          <p:nvPr/>
        </p:nvSpPr>
        <p:spPr bwMode="auto">
          <a:xfrm>
            <a:off x="758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8" name="Rectangle 493"/>
          <p:cNvSpPr>
            <a:spLocks noChangeArrowheads="1"/>
          </p:cNvSpPr>
          <p:nvPr/>
        </p:nvSpPr>
        <p:spPr bwMode="auto">
          <a:xfrm>
            <a:off x="758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89" name="Rectangle 494"/>
          <p:cNvSpPr>
            <a:spLocks noChangeArrowheads="1"/>
          </p:cNvSpPr>
          <p:nvPr/>
        </p:nvSpPr>
        <p:spPr bwMode="auto">
          <a:xfrm>
            <a:off x="758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0" name="Rectangle 495"/>
          <p:cNvSpPr>
            <a:spLocks noChangeArrowheads="1"/>
          </p:cNvSpPr>
          <p:nvPr/>
        </p:nvSpPr>
        <p:spPr bwMode="auto">
          <a:xfrm>
            <a:off x="758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1" name="Rectangle 496"/>
          <p:cNvSpPr>
            <a:spLocks noChangeArrowheads="1"/>
          </p:cNvSpPr>
          <p:nvPr/>
        </p:nvSpPr>
        <p:spPr bwMode="auto">
          <a:xfrm>
            <a:off x="758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2" name="Rectangle 497"/>
          <p:cNvSpPr>
            <a:spLocks noChangeArrowheads="1"/>
          </p:cNvSpPr>
          <p:nvPr/>
        </p:nvSpPr>
        <p:spPr bwMode="auto">
          <a:xfrm>
            <a:off x="758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3" name="Rectangle 498"/>
          <p:cNvSpPr>
            <a:spLocks noChangeArrowheads="1"/>
          </p:cNvSpPr>
          <p:nvPr/>
        </p:nvSpPr>
        <p:spPr bwMode="auto">
          <a:xfrm>
            <a:off x="758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4" name="Rectangle 499"/>
          <p:cNvSpPr>
            <a:spLocks noChangeArrowheads="1"/>
          </p:cNvSpPr>
          <p:nvPr/>
        </p:nvSpPr>
        <p:spPr bwMode="auto">
          <a:xfrm>
            <a:off x="796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5" name="Rectangle 500"/>
          <p:cNvSpPr>
            <a:spLocks noChangeArrowheads="1"/>
          </p:cNvSpPr>
          <p:nvPr/>
        </p:nvSpPr>
        <p:spPr bwMode="auto">
          <a:xfrm>
            <a:off x="796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6" name="Rectangle 501"/>
          <p:cNvSpPr>
            <a:spLocks noChangeArrowheads="1"/>
          </p:cNvSpPr>
          <p:nvPr/>
        </p:nvSpPr>
        <p:spPr bwMode="auto">
          <a:xfrm>
            <a:off x="796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7" name="Rectangle 502"/>
          <p:cNvSpPr>
            <a:spLocks noChangeArrowheads="1"/>
          </p:cNvSpPr>
          <p:nvPr/>
        </p:nvSpPr>
        <p:spPr bwMode="auto">
          <a:xfrm>
            <a:off x="796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8" name="Rectangle 503"/>
          <p:cNvSpPr>
            <a:spLocks noChangeArrowheads="1"/>
          </p:cNvSpPr>
          <p:nvPr/>
        </p:nvSpPr>
        <p:spPr bwMode="auto">
          <a:xfrm>
            <a:off x="796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599" name="Rectangle 504"/>
          <p:cNvSpPr>
            <a:spLocks noChangeArrowheads="1"/>
          </p:cNvSpPr>
          <p:nvPr/>
        </p:nvSpPr>
        <p:spPr bwMode="auto">
          <a:xfrm>
            <a:off x="796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0" name="Rectangle 505"/>
          <p:cNvSpPr>
            <a:spLocks noChangeArrowheads="1"/>
          </p:cNvSpPr>
          <p:nvPr/>
        </p:nvSpPr>
        <p:spPr bwMode="auto">
          <a:xfrm>
            <a:off x="796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1" name="Rectangle 506"/>
          <p:cNvSpPr>
            <a:spLocks noChangeArrowheads="1"/>
          </p:cNvSpPr>
          <p:nvPr/>
        </p:nvSpPr>
        <p:spPr bwMode="auto">
          <a:xfrm>
            <a:off x="796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2" name="Rectangle 507"/>
          <p:cNvSpPr>
            <a:spLocks noChangeArrowheads="1"/>
          </p:cNvSpPr>
          <p:nvPr/>
        </p:nvSpPr>
        <p:spPr bwMode="auto">
          <a:xfrm>
            <a:off x="796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3" name="Rectangle 508"/>
          <p:cNvSpPr>
            <a:spLocks noChangeArrowheads="1"/>
          </p:cNvSpPr>
          <p:nvPr/>
        </p:nvSpPr>
        <p:spPr bwMode="auto">
          <a:xfrm>
            <a:off x="796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4" name="Rectangle 509"/>
          <p:cNvSpPr>
            <a:spLocks noChangeArrowheads="1"/>
          </p:cNvSpPr>
          <p:nvPr/>
        </p:nvSpPr>
        <p:spPr bwMode="auto">
          <a:xfrm>
            <a:off x="796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5" name="Rectangle 510"/>
          <p:cNvSpPr>
            <a:spLocks noChangeArrowheads="1"/>
          </p:cNvSpPr>
          <p:nvPr/>
        </p:nvSpPr>
        <p:spPr bwMode="auto">
          <a:xfrm>
            <a:off x="796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6" name="Rectangle 511"/>
          <p:cNvSpPr>
            <a:spLocks noChangeArrowheads="1"/>
          </p:cNvSpPr>
          <p:nvPr/>
        </p:nvSpPr>
        <p:spPr bwMode="auto">
          <a:xfrm>
            <a:off x="796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7" name="Rectangle 512"/>
          <p:cNvSpPr>
            <a:spLocks noChangeArrowheads="1"/>
          </p:cNvSpPr>
          <p:nvPr/>
        </p:nvSpPr>
        <p:spPr bwMode="auto">
          <a:xfrm>
            <a:off x="796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8" name="Rectangle 513"/>
          <p:cNvSpPr>
            <a:spLocks noChangeArrowheads="1"/>
          </p:cNvSpPr>
          <p:nvPr/>
        </p:nvSpPr>
        <p:spPr bwMode="auto">
          <a:xfrm>
            <a:off x="796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09" name="Rectangle 514"/>
          <p:cNvSpPr>
            <a:spLocks noChangeArrowheads="1"/>
          </p:cNvSpPr>
          <p:nvPr/>
        </p:nvSpPr>
        <p:spPr bwMode="auto">
          <a:xfrm>
            <a:off x="796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0" name="Rectangle 515"/>
          <p:cNvSpPr>
            <a:spLocks noChangeArrowheads="1"/>
          </p:cNvSpPr>
          <p:nvPr/>
        </p:nvSpPr>
        <p:spPr bwMode="auto">
          <a:xfrm>
            <a:off x="834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1" name="Rectangle 516"/>
          <p:cNvSpPr>
            <a:spLocks noChangeArrowheads="1"/>
          </p:cNvSpPr>
          <p:nvPr/>
        </p:nvSpPr>
        <p:spPr bwMode="auto">
          <a:xfrm>
            <a:off x="834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2" name="Rectangle 517"/>
          <p:cNvSpPr>
            <a:spLocks noChangeArrowheads="1"/>
          </p:cNvSpPr>
          <p:nvPr/>
        </p:nvSpPr>
        <p:spPr bwMode="auto">
          <a:xfrm>
            <a:off x="834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3" name="Rectangle 518"/>
          <p:cNvSpPr>
            <a:spLocks noChangeArrowheads="1"/>
          </p:cNvSpPr>
          <p:nvPr/>
        </p:nvSpPr>
        <p:spPr bwMode="auto">
          <a:xfrm>
            <a:off x="834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4" name="Rectangle 519"/>
          <p:cNvSpPr>
            <a:spLocks noChangeArrowheads="1"/>
          </p:cNvSpPr>
          <p:nvPr/>
        </p:nvSpPr>
        <p:spPr bwMode="auto">
          <a:xfrm>
            <a:off x="834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5" name="Rectangle 520"/>
          <p:cNvSpPr>
            <a:spLocks noChangeArrowheads="1"/>
          </p:cNvSpPr>
          <p:nvPr/>
        </p:nvSpPr>
        <p:spPr bwMode="auto">
          <a:xfrm>
            <a:off x="834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6" name="Rectangle 521"/>
          <p:cNvSpPr>
            <a:spLocks noChangeArrowheads="1"/>
          </p:cNvSpPr>
          <p:nvPr/>
        </p:nvSpPr>
        <p:spPr bwMode="auto">
          <a:xfrm>
            <a:off x="834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7" name="Rectangle 522"/>
          <p:cNvSpPr>
            <a:spLocks noChangeArrowheads="1"/>
          </p:cNvSpPr>
          <p:nvPr/>
        </p:nvSpPr>
        <p:spPr bwMode="auto">
          <a:xfrm>
            <a:off x="834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8" name="Rectangle 523"/>
          <p:cNvSpPr>
            <a:spLocks noChangeArrowheads="1"/>
          </p:cNvSpPr>
          <p:nvPr/>
        </p:nvSpPr>
        <p:spPr bwMode="auto">
          <a:xfrm>
            <a:off x="834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19" name="Rectangle 524"/>
          <p:cNvSpPr>
            <a:spLocks noChangeArrowheads="1"/>
          </p:cNvSpPr>
          <p:nvPr/>
        </p:nvSpPr>
        <p:spPr bwMode="auto">
          <a:xfrm>
            <a:off x="834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0" name="Rectangle 525"/>
          <p:cNvSpPr>
            <a:spLocks noChangeArrowheads="1"/>
          </p:cNvSpPr>
          <p:nvPr/>
        </p:nvSpPr>
        <p:spPr bwMode="auto">
          <a:xfrm>
            <a:off x="834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1" name="Rectangle 526"/>
          <p:cNvSpPr>
            <a:spLocks noChangeArrowheads="1"/>
          </p:cNvSpPr>
          <p:nvPr/>
        </p:nvSpPr>
        <p:spPr bwMode="auto">
          <a:xfrm>
            <a:off x="834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2" name="Rectangle 527"/>
          <p:cNvSpPr>
            <a:spLocks noChangeArrowheads="1"/>
          </p:cNvSpPr>
          <p:nvPr/>
        </p:nvSpPr>
        <p:spPr bwMode="auto">
          <a:xfrm>
            <a:off x="834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3" name="Rectangle 528"/>
          <p:cNvSpPr>
            <a:spLocks noChangeArrowheads="1"/>
          </p:cNvSpPr>
          <p:nvPr/>
        </p:nvSpPr>
        <p:spPr bwMode="auto">
          <a:xfrm>
            <a:off x="834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4" name="Rectangle 529"/>
          <p:cNvSpPr>
            <a:spLocks noChangeArrowheads="1"/>
          </p:cNvSpPr>
          <p:nvPr/>
        </p:nvSpPr>
        <p:spPr bwMode="auto">
          <a:xfrm>
            <a:off x="834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5" name="Rectangle 530"/>
          <p:cNvSpPr>
            <a:spLocks noChangeArrowheads="1"/>
          </p:cNvSpPr>
          <p:nvPr/>
        </p:nvSpPr>
        <p:spPr bwMode="auto">
          <a:xfrm>
            <a:off x="834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6" name="Rectangle 531"/>
          <p:cNvSpPr>
            <a:spLocks noChangeArrowheads="1"/>
          </p:cNvSpPr>
          <p:nvPr/>
        </p:nvSpPr>
        <p:spPr bwMode="auto">
          <a:xfrm>
            <a:off x="872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7" name="Rectangle 532"/>
          <p:cNvSpPr>
            <a:spLocks noChangeArrowheads="1"/>
          </p:cNvSpPr>
          <p:nvPr/>
        </p:nvSpPr>
        <p:spPr bwMode="auto">
          <a:xfrm>
            <a:off x="872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8" name="Rectangle 533"/>
          <p:cNvSpPr>
            <a:spLocks noChangeArrowheads="1"/>
          </p:cNvSpPr>
          <p:nvPr/>
        </p:nvSpPr>
        <p:spPr bwMode="auto">
          <a:xfrm>
            <a:off x="872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29" name="Rectangle 534"/>
          <p:cNvSpPr>
            <a:spLocks noChangeArrowheads="1"/>
          </p:cNvSpPr>
          <p:nvPr/>
        </p:nvSpPr>
        <p:spPr bwMode="auto">
          <a:xfrm>
            <a:off x="872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0" name="Rectangle 535"/>
          <p:cNvSpPr>
            <a:spLocks noChangeArrowheads="1"/>
          </p:cNvSpPr>
          <p:nvPr/>
        </p:nvSpPr>
        <p:spPr bwMode="auto">
          <a:xfrm>
            <a:off x="872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1" name="Rectangle 536"/>
          <p:cNvSpPr>
            <a:spLocks noChangeArrowheads="1"/>
          </p:cNvSpPr>
          <p:nvPr/>
        </p:nvSpPr>
        <p:spPr bwMode="auto">
          <a:xfrm>
            <a:off x="872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2" name="Rectangle 537"/>
          <p:cNvSpPr>
            <a:spLocks noChangeArrowheads="1"/>
          </p:cNvSpPr>
          <p:nvPr/>
        </p:nvSpPr>
        <p:spPr bwMode="auto">
          <a:xfrm>
            <a:off x="872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3" name="Rectangle 538"/>
          <p:cNvSpPr>
            <a:spLocks noChangeArrowheads="1"/>
          </p:cNvSpPr>
          <p:nvPr/>
        </p:nvSpPr>
        <p:spPr bwMode="auto">
          <a:xfrm>
            <a:off x="872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4" name="Rectangle 539"/>
          <p:cNvSpPr>
            <a:spLocks noChangeArrowheads="1"/>
          </p:cNvSpPr>
          <p:nvPr/>
        </p:nvSpPr>
        <p:spPr bwMode="auto">
          <a:xfrm>
            <a:off x="872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5" name="Rectangle 540"/>
          <p:cNvSpPr>
            <a:spLocks noChangeArrowheads="1"/>
          </p:cNvSpPr>
          <p:nvPr/>
        </p:nvSpPr>
        <p:spPr bwMode="auto">
          <a:xfrm>
            <a:off x="872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6" name="Rectangle 541"/>
          <p:cNvSpPr>
            <a:spLocks noChangeArrowheads="1"/>
          </p:cNvSpPr>
          <p:nvPr/>
        </p:nvSpPr>
        <p:spPr bwMode="auto">
          <a:xfrm>
            <a:off x="872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7" name="Rectangle 542"/>
          <p:cNvSpPr>
            <a:spLocks noChangeArrowheads="1"/>
          </p:cNvSpPr>
          <p:nvPr/>
        </p:nvSpPr>
        <p:spPr bwMode="auto">
          <a:xfrm>
            <a:off x="872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8" name="Rectangle 543"/>
          <p:cNvSpPr>
            <a:spLocks noChangeArrowheads="1"/>
          </p:cNvSpPr>
          <p:nvPr/>
        </p:nvSpPr>
        <p:spPr bwMode="auto">
          <a:xfrm>
            <a:off x="872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39" name="Rectangle 544"/>
          <p:cNvSpPr>
            <a:spLocks noChangeArrowheads="1"/>
          </p:cNvSpPr>
          <p:nvPr/>
        </p:nvSpPr>
        <p:spPr bwMode="auto">
          <a:xfrm>
            <a:off x="872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0" name="Rectangle 545"/>
          <p:cNvSpPr>
            <a:spLocks noChangeArrowheads="1"/>
          </p:cNvSpPr>
          <p:nvPr/>
        </p:nvSpPr>
        <p:spPr bwMode="auto">
          <a:xfrm>
            <a:off x="872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1" name="Rectangle 546"/>
          <p:cNvSpPr>
            <a:spLocks noChangeArrowheads="1"/>
          </p:cNvSpPr>
          <p:nvPr/>
        </p:nvSpPr>
        <p:spPr bwMode="auto">
          <a:xfrm>
            <a:off x="872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2" name="Rectangle 547"/>
          <p:cNvSpPr>
            <a:spLocks noChangeArrowheads="1"/>
          </p:cNvSpPr>
          <p:nvPr/>
        </p:nvSpPr>
        <p:spPr bwMode="auto">
          <a:xfrm>
            <a:off x="34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3" name="Rectangle 548"/>
          <p:cNvSpPr>
            <a:spLocks noChangeArrowheads="1"/>
          </p:cNvSpPr>
          <p:nvPr/>
        </p:nvSpPr>
        <p:spPr bwMode="auto">
          <a:xfrm>
            <a:off x="34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4" name="Rectangle 549"/>
          <p:cNvSpPr>
            <a:spLocks noChangeArrowheads="1"/>
          </p:cNvSpPr>
          <p:nvPr/>
        </p:nvSpPr>
        <p:spPr bwMode="auto">
          <a:xfrm>
            <a:off x="34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5" name="Rectangle 550"/>
          <p:cNvSpPr>
            <a:spLocks noChangeArrowheads="1"/>
          </p:cNvSpPr>
          <p:nvPr/>
        </p:nvSpPr>
        <p:spPr bwMode="auto">
          <a:xfrm>
            <a:off x="34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6" name="Rectangle 551"/>
          <p:cNvSpPr>
            <a:spLocks noChangeArrowheads="1"/>
          </p:cNvSpPr>
          <p:nvPr/>
        </p:nvSpPr>
        <p:spPr bwMode="auto">
          <a:xfrm>
            <a:off x="34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7" name="Rectangle 552"/>
          <p:cNvSpPr>
            <a:spLocks noChangeArrowheads="1"/>
          </p:cNvSpPr>
          <p:nvPr/>
        </p:nvSpPr>
        <p:spPr bwMode="auto">
          <a:xfrm>
            <a:off x="34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8" name="Rectangle 553"/>
          <p:cNvSpPr>
            <a:spLocks noChangeArrowheads="1"/>
          </p:cNvSpPr>
          <p:nvPr/>
        </p:nvSpPr>
        <p:spPr bwMode="auto">
          <a:xfrm>
            <a:off x="34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49" name="Rectangle 554"/>
          <p:cNvSpPr>
            <a:spLocks noChangeArrowheads="1"/>
          </p:cNvSpPr>
          <p:nvPr/>
        </p:nvSpPr>
        <p:spPr bwMode="auto">
          <a:xfrm>
            <a:off x="34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0" name="Rectangle 555"/>
          <p:cNvSpPr>
            <a:spLocks noChangeArrowheads="1"/>
          </p:cNvSpPr>
          <p:nvPr/>
        </p:nvSpPr>
        <p:spPr bwMode="auto">
          <a:xfrm>
            <a:off x="34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1" name="Rectangle 556"/>
          <p:cNvSpPr>
            <a:spLocks noChangeArrowheads="1"/>
          </p:cNvSpPr>
          <p:nvPr/>
        </p:nvSpPr>
        <p:spPr bwMode="auto">
          <a:xfrm>
            <a:off x="34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2" name="Rectangle 557"/>
          <p:cNvSpPr>
            <a:spLocks noChangeArrowheads="1"/>
          </p:cNvSpPr>
          <p:nvPr/>
        </p:nvSpPr>
        <p:spPr bwMode="auto">
          <a:xfrm>
            <a:off x="34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3" name="Rectangle 558"/>
          <p:cNvSpPr>
            <a:spLocks noChangeArrowheads="1"/>
          </p:cNvSpPr>
          <p:nvPr/>
        </p:nvSpPr>
        <p:spPr bwMode="auto">
          <a:xfrm>
            <a:off x="34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4" name="Rectangle 559"/>
          <p:cNvSpPr>
            <a:spLocks noChangeArrowheads="1"/>
          </p:cNvSpPr>
          <p:nvPr/>
        </p:nvSpPr>
        <p:spPr bwMode="auto">
          <a:xfrm>
            <a:off x="34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5" name="Rectangle 560"/>
          <p:cNvSpPr>
            <a:spLocks noChangeArrowheads="1"/>
          </p:cNvSpPr>
          <p:nvPr/>
        </p:nvSpPr>
        <p:spPr bwMode="auto">
          <a:xfrm>
            <a:off x="34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6" name="Rectangle 561"/>
          <p:cNvSpPr>
            <a:spLocks noChangeArrowheads="1"/>
          </p:cNvSpPr>
          <p:nvPr/>
        </p:nvSpPr>
        <p:spPr bwMode="auto">
          <a:xfrm>
            <a:off x="34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7" name="Rectangle 562"/>
          <p:cNvSpPr>
            <a:spLocks noChangeArrowheads="1"/>
          </p:cNvSpPr>
          <p:nvPr/>
        </p:nvSpPr>
        <p:spPr bwMode="auto">
          <a:xfrm>
            <a:off x="34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8" name="Rectangle 563"/>
          <p:cNvSpPr>
            <a:spLocks noChangeArrowheads="1"/>
          </p:cNvSpPr>
          <p:nvPr/>
        </p:nvSpPr>
        <p:spPr bwMode="auto">
          <a:xfrm>
            <a:off x="72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59" name="Rectangle 564"/>
          <p:cNvSpPr>
            <a:spLocks noChangeArrowheads="1"/>
          </p:cNvSpPr>
          <p:nvPr/>
        </p:nvSpPr>
        <p:spPr bwMode="auto">
          <a:xfrm>
            <a:off x="72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0" name="Rectangle 565"/>
          <p:cNvSpPr>
            <a:spLocks noChangeArrowheads="1"/>
          </p:cNvSpPr>
          <p:nvPr/>
        </p:nvSpPr>
        <p:spPr bwMode="auto">
          <a:xfrm>
            <a:off x="72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1" name="Rectangle 566"/>
          <p:cNvSpPr>
            <a:spLocks noChangeArrowheads="1"/>
          </p:cNvSpPr>
          <p:nvPr/>
        </p:nvSpPr>
        <p:spPr bwMode="auto">
          <a:xfrm>
            <a:off x="72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2" name="Rectangle 567"/>
          <p:cNvSpPr>
            <a:spLocks noChangeArrowheads="1"/>
          </p:cNvSpPr>
          <p:nvPr/>
        </p:nvSpPr>
        <p:spPr bwMode="auto">
          <a:xfrm>
            <a:off x="72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3" name="Rectangle 568"/>
          <p:cNvSpPr>
            <a:spLocks noChangeArrowheads="1"/>
          </p:cNvSpPr>
          <p:nvPr/>
        </p:nvSpPr>
        <p:spPr bwMode="auto">
          <a:xfrm>
            <a:off x="72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4" name="Rectangle 569"/>
          <p:cNvSpPr>
            <a:spLocks noChangeArrowheads="1"/>
          </p:cNvSpPr>
          <p:nvPr/>
        </p:nvSpPr>
        <p:spPr bwMode="auto">
          <a:xfrm>
            <a:off x="72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5" name="Rectangle 570"/>
          <p:cNvSpPr>
            <a:spLocks noChangeArrowheads="1"/>
          </p:cNvSpPr>
          <p:nvPr/>
        </p:nvSpPr>
        <p:spPr bwMode="auto">
          <a:xfrm>
            <a:off x="72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6" name="Rectangle 571"/>
          <p:cNvSpPr>
            <a:spLocks noChangeArrowheads="1"/>
          </p:cNvSpPr>
          <p:nvPr/>
        </p:nvSpPr>
        <p:spPr bwMode="auto">
          <a:xfrm>
            <a:off x="72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7" name="Rectangle 572"/>
          <p:cNvSpPr>
            <a:spLocks noChangeArrowheads="1"/>
          </p:cNvSpPr>
          <p:nvPr/>
        </p:nvSpPr>
        <p:spPr bwMode="auto">
          <a:xfrm>
            <a:off x="72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8" name="Rectangle 573"/>
          <p:cNvSpPr>
            <a:spLocks noChangeArrowheads="1"/>
          </p:cNvSpPr>
          <p:nvPr/>
        </p:nvSpPr>
        <p:spPr bwMode="auto">
          <a:xfrm>
            <a:off x="72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69" name="Rectangle 574"/>
          <p:cNvSpPr>
            <a:spLocks noChangeArrowheads="1"/>
          </p:cNvSpPr>
          <p:nvPr/>
        </p:nvSpPr>
        <p:spPr bwMode="auto">
          <a:xfrm>
            <a:off x="72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0" name="Rectangle 575"/>
          <p:cNvSpPr>
            <a:spLocks noChangeArrowheads="1"/>
          </p:cNvSpPr>
          <p:nvPr/>
        </p:nvSpPr>
        <p:spPr bwMode="auto">
          <a:xfrm>
            <a:off x="72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1" name="Rectangle 576"/>
          <p:cNvSpPr>
            <a:spLocks noChangeArrowheads="1"/>
          </p:cNvSpPr>
          <p:nvPr/>
        </p:nvSpPr>
        <p:spPr bwMode="auto">
          <a:xfrm>
            <a:off x="72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2" name="Rectangle 577"/>
          <p:cNvSpPr>
            <a:spLocks noChangeArrowheads="1"/>
          </p:cNvSpPr>
          <p:nvPr/>
        </p:nvSpPr>
        <p:spPr bwMode="auto">
          <a:xfrm>
            <a:off x="72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3" name="Rectangle 578"/>
          <p:cNvSpPr>
            <a:spLocks noChangeArrowheads="1"/>
          </p:cNvSpPr>
          <p:nvPr/>
        </p:nvSpPr>
        <p:spPr bwMode="auto">
          <a:xfrm>
            <a:off x="72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4" name="Rectangle 579"/>
          <p:cNvSpPr>
            <a:spLocks noChangeArrowheads="1"/>
          </p:cNvSpPr>
          <p:nvPr/>
        </p:nvSpPr>
        <p:spPr bwMode="auto">
          <a:xfrm>
            <a:off x="11049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5" name="Rectangle 580"/>
          <p:cNvSpPr>
            <a:spLocks noChangeArrowheads="1"/>
          </p:cNvSpPr>
          <p:nvPr/>
        </p:nvSpPr>
        <p:spPr bwMode="auto">
          <a:xfrm>
            <a:off x="110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6" name="Rectangle 581"/>
          <p:cNvSpPr>
            <a:spLocks noChangeArrowheads="1"/>
          </p:cNvSpPr>
          <p:nvPr/>
        </p:nvSpPr>
        <p:spPr bwMode="auto">
          <a:xfrm>
            <a:off x="110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7" name="Rectangle 582"/>
          <p:cNvSpPr>
            <a:spLocks noChangeArrowheads="1"/>
          </p:cNvSpPr>
          <p:nvPr/>
        </p:nvSpPr>
        <p:spPr bwMode="auto">
          <a:xfrm>
            <a:off x="1104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8" name="Rectangle 583"/>
          <p:cNvSpPr>
            <a:spLocks noChangeArrowheads="1"/>
          </p:cNvSpPr>
          <p:nvPr/>
        </p:nvSpPr>
        <p:spPr bwMode="auto">
          <a:xfrm>
            <a:off x="110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79" name="Rectangle 584"/>
          <p:cNvSpPr>
            <a:spLocks noChangeArrowheads="1"/>
          </p:cNvSpPr>
          <p:nvPr/>
        </p:nvSpPr>
        <p:spPr bwMode="auto">
          <a:xfrm>
            <a:off x="110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0" name="Rectangle 585"/>
          <p:cNvSpPr>
            <a:spLocks noChangeArrowheads="1"/>
          </p:cNvSpPr>
          <p:nvPr/>
        </p:nvSpPr>
        <p:spPr bwMode="auto">
          <a:xfrm>
            <a:off x="110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1" name="Rectangle 586"/>
          <p:cNvSpPr>
            <a:spLocks noChangeArrowheads="1"/>
          </p:cNvSpPr>
          <p:nvPr/>
        </p:nvSpPr>
        <p:spPr bwMode="auto">
          <a:xfrm>
            <a:off x="110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2" name="Rectangle 587"/>
          <p:cNvSpPr>
            <a:spLocks noChangeArrowheads="1"/>
          </p:cNvSpPr>
          <p:nvPr/>
        </p:nvSpPr>
        <p:spPr bwMode="auto">
          <a:xfrm>
            <a:off x="110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3" name="Rectangle 588"/>
          <p:cNvSpPr>
            <a:spLocks noChangeArrowheads="1"/>
          </p:cNvSpPr>
          <p:nvPr/>
        </p:nvSpPr>
        <p:spPr bwMode="auto">
          <a:xfrm>
            <a:off x="110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4" name="Rectangle 589"/>
          <p:cNvSpPr>
            <a:spLocks noChangeArrowheads="1"/>
          </p:cNvSpPr>
          <p:nvPr/>
        </p:nvSpPr>
        <p:spPr bwMode="auto">
          <a:xfrm>
            <a:off x="110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5" name="Rectangle 590"/>
          <p:cNvSpPr>
            <a:spLocks noChangeArrowheads="1"/>
          </p:cNvSpPr>
          <p:nvPr/>
        </p:nvSpPr>
        <p:spPr bwMode="auto">
          <a:xfrm>
            <a:off x="110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6" name="Rectangle 591"/>
          <p:cNvSpPr>
            <a:spLocks noChangeArrowheads="1"/>
          </p:cNvSpPr>
          <p:nvPr/>
        </p:nvSpPr>
        <p:spPr bwMode="auto">
          <a:xfrm>
            <a:off x="110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7" name="Rectangle 592"/>
          <p:cNvSpPr>
            <a:spLocks noChangeArrowheads="1"/>
          </p:cNvSpPr>
          <p:nvPr/>
        </p:nvSpPr>
        <p:spPr bwMode="auto">
          <a:xfrm>
            <a:off x="110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8" name="Rectangle 593"/>
          <p:cNvSpPr>
            <a:spLocks noChangeArrowheads="1"/>
          </p:cNvSpPr>
          <p:nvPr/>
        </p:nvSpPr>
        <p:spPr bwMode="auto">
          <a:xfrm>
            <a:off x="110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89" name="Rectangle 594"/>
          <p:cNvSpPr>
            <a:spLocks noChangeArrowheads="1"/>
          </p:cNvSpPr>
          <p:nvPr/>
        </p:nvSpPr>
        <p:spPr bwMode="auto">
          <a:xfrm>
            <a:off x="110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0" name="Rectangle 595"/>
          <p:cNvSpPr>
            <a:spLocks noChangeArrowheads="1"/>
          </p:cNvSpPr>
          <p:nvPr/>
        </p:nvSpPr>
        <p:spPr bwMode="auto">
          <a:xfrm>
            <a:off x="148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1" name="Rectangle 596"/>
          <p:cNvSpPr>
            <a:spLocks noChangeArrowheads="1"/>
          </p:cNvSpPr>
          <p:nvPr/>
        </p:nvSpPr>
        <p:spPr bwMode="auto">
          <a:xfrm>
            <a:off x="148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2" name="Rectangle 597"/>
          <p:cNvSpPr>
            <a:spLocks noChangeArrowheads="1"/>
          </p:cNvSpPr>
          <p:nvPr/>
        </p:nvSpPr>
        <p:spPr bwMode="auto">
          <a:xfrm>
            <a:off x="148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3" name="Rectangle 598"/>
          <p:cNvSpPr>
            <a:spLocks noChangeArrowheads="1"/>
          </p:cNvSpPr>
          <p:nvPr/>
        </p:nvSpPr>
        <p:spPr bwMode="auto">
          <a:xfrm>
            <a:off x="1485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4" name="Rectangle 599"/>
          <p:cNvSpPr>
            <a:spLocks noChangeArrowheads="1"/>
          </p:cNvSpPr>
          <p:nvPr/>
        </p:nvSpPr>
        <p:spPr bwMode="auto">
          <a:xfrm>
            <a:off x="148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5" name="Rectangle 600"/>
          <p:cNvSpPr>
            <a:spLocks noChangeArrowheads="1"/>
          </p:cNvSpPr>
          <p:nvPr/>
        </p:nvSpPr>
        <p:spPr bwMode="auto">
          <a:xfrm>
            <a:off x="148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6" name="Rectangle 601"/>
          <p:cNvSpPr>
            <a:spLocks noChangeArrowheads="1"/>
          </p:cNvSpPr>
          <p:nvPr/>
        </p:nvSpPr>
        <p:spPr bwMode="auto">
          <a:xfrm>
            <a:off x="148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7" name="Rectangle 602"/>
          <p:cNvSpPr>
            <a:spLocks noChangeArrowheads="1"/>
          </p:cNvSpPr>
          <p:nvPr/>
        </p:nvSpPr>
        <p:spPr bwMode="auto">
          <a:xfrm>
            <a:off x="148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8" name="Rectangle 603"/>
          <p:cNvSpPr>
            <a:spLocks noChangeArrowheads="1"/>
          </p:cNvSpPr>
          <p:nvPr/>
        </p:nvSpPr>
        <p:spPr bwMode="auto">
          <a:xfrm>
            <a:off x="148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699" name="Rectangle 604"/>
          <p:cNvSpPr>
            <a:spLocks noChangeArrowheads="1"/>
          </p:cNvSpPr>
          <p:nvPr/>
        </p:nvSpPr>
        <p:spPr bwMode="auto">
          <a:xfrm>
            <a:off x="148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0" name="Rectangle 605"/>
          <p:cNvSpPr>
            <a:spLocks noChangeArrowheads="1"/>
          </p:cNvSpPr>
          <p:nvPr/>
        </p:nvSpPr>
        <p:spPr bwMode="auto">
          <a:xfrm>
            <a:off x="148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1" name="Rectangle 606"/>
          <p:cNvSpPr>
            <a:spLocks noChangeArrowheads="1"/>
          </p:cNvSpPr>
          <p:nvPr/>
        </p:nvSpPr>
        <p:spPr bwMode="auto">
          <a:xfrm>
            <a:off x="148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2" name="Rectangle 607"/>
          <p:cNvSpPr>
            <a:spLocks noChangeArrowheads="1"/>
          </p:cNvSpPr>
          <p:nvPr/>
        </p:nvSpPr>
        <p:spPr bwMode="auto">
          <a:xfrm>
            <a:off x="148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3" name="Rectangle 608"/>
          <p:cNvSpPr>
            <a:spLocks noChangeArrowheads="1"/>
          </p:cNvSpPr>
          <p:nvPr/>
        </p:nvSpPr>
        <p:spPr bwMode="auto">
          <a:xfrm>
            <a:off x="148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4" name="Rectangle 609"/>
          <p:cNvSpPr>
            <a:spLocks noChangeArrowheads="1"/>
          </p:cNvSpPr>
          <p:nvPr/>
        </p:nvSpPr>
        <p:spPr bwMode="auto">
          <a:xfrm>
            <a:off x="148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5" name="Rectangle 610"/>
          <p:cNvSpPr>
            <a:spLocks noChangeArrowheads="1"/>
          </p:cNvSpPr>
          <p:nvPr/>
        </p:nvSpPr>
        <p:spPr bwMode="auto">
          <a:xfrm>
            <a:off x="148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6" name="Rectangle 611"/>
          <p:cNvSpPr>
            <a:spLocks noChangeArrowheads="1"/>
          </p:cNvSpPr>
          <p:nvPr/>
        </p:nvSpPr>
        <p:spPr bwMode="auto">
          <a:xfrm>
            <a:off x="186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7" name="Rectangle 612"/>
          <p:cNvSpPr>
            <a:spLocks noChangeArrowheads="1"/>
          </p:cNvSpPr>
          <p:nvPr/>
        </p:nvSpPr>
        <p:spPr bwMode="auto">
          <a:xfrm>
            <a:off x="186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8" name="Rectangle 613"/>
          <p:cNvSpPr>
            <a:spLocks noChangeArrowheads="1"/>
          </p:cNvSpPr>
          <p:nvPr/>
        </p:nvSpPr>
        <p:spPr bwMode="auto">
          <a:xfrm>
            <a:off x="186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09" name="Rectangle 614"/>
          <p:cNvSpPr>
            <a:spLocks noChangeArrowheads="1"/>
          </p:cNvSpPr>
          <p:nvPr/>
        </p:nvSpPr>
        <p:spPr bwMode="auto">
          <a:xfrm>
            <a:off x="1866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0" name="Rectangle 615"/>
          <p:cNvSpPr>
            <a:spLocks noChangeArrowheads="1"/>
          </p:cNvSpPr>
          <p:nvPr/>
        </p:nvSpPr>
        <p:spPr bwMode="auto">
          <a:xfrm>
            <a:off x="186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1" name="Rectangle 616"/>
          <p:cNvSpPr>
            <a:spLocks noChangeArrowheads="1"/>
          </p:cNvSpPr>
          <p:nvPr/>
        </p:nvSpPr>
        <p:spPr bwMode="auto">
          <a:xfrm>
            <a:off x="186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2" name="Rectangle 617"/>
          <p:cNvSpPr>
            <a:spLocks noChangeArrowheads="1"/>
          </p:cNvSpPr>
          <p:nvPr/>
        </p:nvSpPr>
        <p:spPr bwMode="auto">
          <a:xfrm>
            <a:off x="186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3" name="Rectangle 618"/>
          <p:cNvSpPr>
            <a:spLocks noChangeArrowheads="1"/>
          </p:cNvSpPr>
          <p:nvPr/>
        </p:nvSpPr>
        <p:spPr bwMode="auto">
          <a:xfrm>
            <a:off x="186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4" name="Rectangle 619"/>
          <p:cNvSpPr>
            <a:spLocks noChangeArrowheads="1"/>
          </p:cNvSpPr>
          <p:nvPr/>
        </p:nvSpPr>
        <p:spPr bwMode="auto">
          <a:xfrm>
            <a:off x="186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5" name="Rectangle 620"/>
          <p:cNvSpPr>
            <a:spLocks noChangeArrowheads="1"/>
          </p:cNvSpPr>
          <p:nvPr/>
        </p:nvSpPr>
        <p:spPr bwMode="auto">
          <a:xfrm>
            <a:off x="186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6" name="Rectangle 621"/>
          <p:cNvSpPr>
            <a:spLocks noChangeArrowheads="1"/>
          </p:cNvSpPr>
          <p:nvPr/>
        </p:nvSpPr>
        <p:spPr bwMode="auto">
          <a:xfrm>
            <a:off x="186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7" name="Rectangle 622"/>
          <p:cNvSpPr>
            <a:spLocks noChangeArrowheads="1"/>
          </p:cNvSpPr>
          <p:nvPr/>
        </p:nvSpPr>
        <p:spPr bwMode="auto">
          <a:xfrm>
            <a:off x="186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8" name="Rectangle 623"/>
          <p:cNvSpPr>
            <a:spLocks noChangeArrowheads="1"/>
          </p:cNvSpPr>
          <p:nvPr/>
        </p:nvSpPr>
        <p:spPr bwMode="auto">
          <a:xfrm>
            <a:off x="186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19" name="Rectangle 624"/>
          <p:cNvSpPr>
            <a:spLocks noChangeArrowheads="1"/>
          </p:cNvSpPr>
          <p:nvPr/>
        </p:nvSpPr>
        <p:spPr bwMode="auto">
          <a:xfrm>
            <a:off x="186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0" name="Rectangle 625"/>
          <p:cNvSpPr>
            <a:spLocks noChangeArrowheads="1"/>
          </p:cNvSpPr>
          <p:nvPr/>
        </p:nvSpPr>
        <p:spPr bwMode="auto">
          <a:xfrm>
            <a:off x="186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1" name="Rectangle 626"/>
          <p:cNvSpPr>
            <a:spLocks noChangeArrowheads="1"/>
          </p:cNvSpPr>
          <p:nvPr/>
        </p:nvSpPr>
        <p:spPr bwMode="auto">
          <a:xfrm>
            <a:off x="186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2" name="Rectangle 627"/>
          <p:cNvSpPr>
            <a:spLocks noChangeArrowheads="1"/>
          </p:cNvSpPr>
          <p:nvPr/>
        </p:nvSpPr>
        <p:spPr bwMode="auto">
          <a:xfrm>
            <a:off x="22479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3" name="Rectangle 628"/>
          <p:cNvSpPr>
            <a:spLocks noChangeArrowheads="1"/>
          </p:cNvSpPr>
          <p:nvPr/>
        </p:nvSpPr>
        <p:spPr bwMode="auto">
          <a:xfrm>
            <a:off x="224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4" name="Rectangle 629"/>
          <p:cNvSpPr>
            <a:spLocks noChangeArrowheads="1"/>
          </p:cNvSpPr>
          <p:nvPr/>
        </p:nvSpPr>
        <p:spPr bwMode="auto">
          <a:xfrm>
            <a:off x="224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5" name="Rectangle 630"/>
          <p:cNvSpPr>
            <a:spLocks noChangeArrowheads="1"/>
          </p:cNvSpPr>
          <p:nvPr/>
        </p:nvSpPr>
        <p:spPr bwMode="auto">
          <a:xfrm>
            <a:off x="2247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6" name="Rectangle 631"/>
          <p:cNvSpPr>
            <a:spLocks noChangeArrowheads="1"/>
          </p:cNvSpPr>
          <p:nvPr/>
        </p:nvSpPr>
        <p:spPr bwMode="auto">
          <a:xfrm>
            <a:off x="224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7" name="Rectangle 632"/>
          <p:cNvSpPr>
            <a:spLocks noChangeArrowheads="1"/>
          </p:cNvSpPr>
          <p:nvPr/>
        </p:nvSpPr>
        <p:spPr bwMode="auto">
          <a:xfrm>
            <a:off x="224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8" name="Rectangle 633"/>
          <p:cNvSpPr>
            <a:spLocks noChangeArrowheads="1"/>
          </p:cNvSpPr>
          <p:nvPr/>
        </p:nvSpPr>
        <p:spPr bwMode="auto">
          <a:xfrm>
            <a:off x="224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29" name="Rectangle 634"/>
          <p:cNvSpPr>
            <a:spLocks noChangeArrowheads="1"/>
          </p:cNvSpPr>
          <p:nvPr/>
        </p:nvSpPr>
        <p:spPr bwMode="auto">
          <a:xfrm>
            <a:off x="224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0" name="Rectangle 635"/>
          <p:cNvSpPr>
            <a:spLocks noChangeArrowheads="1"/>
          </p:cNvSpPr>
          <p:nvPr/>
        </p:nvSpPr>
        <p:spPr bwMode="auto">
          <a:xfrm>
            <a:off x="224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1" name="Rectangle 636"/>
          <p:cNvSpPr>
            <a:spLocks noChangeArrowheads="1"/>
          </p:cNvSpPr>
          <p:nvPr/>
        </p:nvSpPr>
        <p:spPr bwMode="auto">
          <a:xfrm>
            <a:off x="224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2" name="Rectangle 637"/>
          <p:cNvSpPr>
            <a:spLocks noChangeArrowheads="1"/>
          </p:cNvSpPr>
          <p:nvPr/>
        </p:nvSpPr>
        <p:spPr bwMode="auto">
          <a:xfrm>
            <a:off x="224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3" name="Rectangle 638"/>
          <p:cNvSpPr>
            <a:spLocks noChangeArrowheads="1"/>
          </p:cNvSpPr>
          <p:nvPr/>
        </p:nvSpPr>
        <p:spPr bwMode="auto">
          <a:xfrm>
            <a:off x="224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4" name="Rectangle 639"/>
          <p:cNvSpPr>
            <a:spLocks noChangeArrowheads="1"/>
          </p:cNvSpPr>
          <p:nvPr/>
        </p:nvSpPr>
        <p:spPr bwMode="auto">
          <a:xfrm>
            <a:off x="224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5" name="Rectangle 640"/>
          <p:cNvSpPr>
            <a:spLocks noChangeArrowheads="1"/>
          </p:cNvSpPr>
          <p:nvPr/>
        </p:nvSpPr>
        <p:spPr bwMode="auto">
          <a:xfrm>
            <a:off x="224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6" name="Rectangle 641"/>
          <p:cNvSpPr>
            <a:spLocks noChangeArrowheads="1"/>
          </p:cNvSpPr>
          <p:nvPr/>
        </p:nvSpPr>
        <p:spPr bwMode="auto">
          <a:xfrm>
            <a:off x="224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7" name="Rectangle 642"/>
          <p:cNvSpPr>
            <a:spLocks noChangeArrowheads="1"/>
          </p:cNvSpPr>
          <p:nvPr/>
        </p:nvSpPr>
        <p:spPr bwMode="auto">
          <a:xfrm>
            <a:off x="224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8" name="Rectangle 643"/>
          <p:cNvSpPr>
            <a:spLocks noChangeArrowheads="1"/>
          </p:cNvSpPr>
          <p:nvPr/>
        </p:nvSpPr>
        <p:spPr bwMode="auto">
          <a:xfrm>
            <a:off x="262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39" name="Rectangle 644"/>
          <p:cNvSpPr>
            <a:spLocks noChangeArrowheads="1"/>
          </p:cNvSpPr>
          <p:nvPr/>
        </p:nvSpPr>
        <p:spPr bwMode="auto">
          <a:xfrm>
            <a:off x="262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0" name="Rectangle 645"/>
          <p:cNvSpPr>
            <a:spLocks noChangeArrowheads="1"/>
          </p:cNvSpPr>
          <p:nvPr/>
        </p:nvSpPr>
        <p:spPr bwMode="auto">
          <a:xfrm>
            <a:off x="262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1" name="Rectangle 646"/>
          <p:cNvSpPr>
            <a:spLocks noChangeArrowheads="1"/>
          </p:cNvSpPr>
          <p:nvPr/>
        </p:nvSpPr>
        <p:spPr bwMode="auto">
          <a:xfrm>
            <a:off x="2628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2" name="Rectangle 647"/>
          <p:cNvSpPr>
            <a:spLocks noChangeArrowheads="1"/>
          </p:cNvSpPr>
          <p:nvPr/>
        </p:nvSpPr>
        <p:spPr bwMode="auto">
          <a:xfrm>
            <a:off x="262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3" name="Rectangle 648"/>
          <p:cNvSpPr>
            <a:spLocks noChangeArrowheads="1"/>
          </p:cNvSpPr>
          <p:nvPr/>
        </p:nvSpPr>
        <p:spPr bwMode="auto">
          <a:xfrm>
            <a:off x="262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4" name="Rectangle 649"/>
          <p:cNvSpPr>
            <a:spLocks noChangeArrowheads="1"/>
          </p:cNvSpPr>
          <p:nvPr/>
        </p:nvSpPr>
        <p:spPr bwMode="auto">
          <a:xfrm>
            <a:off x="262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5" name="Rectangle 650"/>
          <p:cNvSpPr>
            <a:spLocks noChangeArrowheads="1"/>
          </p:cNvSpPr>
          <p:nvPr/>
        </p:nvSpPr>
        <p:spPr bwMode="auto">
          <a:xfrm>
            <a:off x="262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6" name="Rectangle 651"/>
          <p:cNvSpPr>
            <a:spLocks noChangeArrowheads="1"/>
          </p:cNvSpPr>
          <p:nvPr/>
        </p:nvSpPr>
        <p:spPr bwMode="auto">
          <a:xfrm>
            <a:off x="262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7" name="Rectangle 652"/>
          <p:cNvSpPr>
            <a:spLocks noChangeArrowheads="1"/>
          </p:cNvSpPr>
          <p:nvPr/>
        </p:nvSpPr>
        <p:spPr bwMode="auto">
          <a:xfrm>
            <a:off x="262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8" name="Rectangle 653"/>
          <p:cNvSpPr>
            <a:spLocks noChangeArrowheads="1"/>
          </p:cNvSpPr>
          <p:nvPr/>
        </p:nvSpPr>
        <p:spPr bwMode="auto">
          <a:xfrm>
            <a:off x="262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49" name="Rectangle 654"/>
          <p:cNvSpPr>
            <a:spLocks noChangeArrowheads="1"/>
          </p:cNvSpPr>
          <p:nvPr/>
        </p:nvSpPr>
        <p:spPr bwMode="auto">
          <a:xfrm>
            <a:off x="262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0" name="Rectangle 655"/>
          <p:cNvSpPr>
            <a:spLocks noChangeArrowheads="1"/>
          </p:cNvSpPr>
          <p:nvPr/>
        </p:nvSpPr>
        <p:spPr bwMode="auto">
          <a:xfrm>
            <a:off x="262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1" name="Rectangle 656"/>
          <p:cNvSpPr>
            <a:spLocks noChangeArrowheads="1"/>
          </p:cNvSpPr>
          <p:nvPr/>
        </p:nvSpPr>
        <p:spPr bwMode="auto">
          <a:xfrm>
            <a:off x="262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2" name="Rectangle 657"/>
          <p:cNvSpPr>
            <a:spLocks noChangeArrowheads="1"/>
          </p:cNvSpPr>
          <p:nvPr/>
        </p:nvSpPr>
        <p:spPr bwMode="auto">
          <a:xfrm>
            <a:off x="262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3" name="Rectangle 658"/>
          <p:cNvSpPr>
            <a:spLocks noChangeArrowheads="1"/>
          </p:cNvSpPr>
          <p:nvPr/>
        </p:nvSpPr>
        <p:spPr bwMode="auto">
          <a:xfrm>
            <a:off x="262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4" name="Rectangle 659"/>
          <p:cNvSpPr>
            <a:spLocks noChangeArrowheads="1"/>
          </p:cNvSpPr>
          <p:nvPr/>
        </p:nvSpPr>
        <p:spPr bwMode="auto">
          <a:xfrm>
            <a:off x="300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5" name="Rectangle 660"/>
          <p:cNvSpPr>
            <a:spLocks noChangeArrowheads="1"/>
          </p:cNvSpPr>
          <p:nvPr/>
        </p:nvSpPr>
        <p:spPr bwMode="auto">
          <a:xfrm>
            <a:off x="300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6" name="Rectangle 661"/>
          <p:cNvSpPr>
            <a:spLocks noChangeArrowheads="1"/>
          </p:cNvSpPr>
          <p:nvPr/>
        </p:nvSpPr>
        <p:spPr bwMode="auto">
          <a:xfrm>
            <a:off x="300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7" name="Rectangle 662"/>
          <p:cNvSpPr>
            <a:spLocks noChangeArrowheads="1"/>
          </p:cNvSpPr>
          <p:nvPr/>
        </p:nvSpPr>
        <p:spPr bwMode="auto">
          <a:xfrm>
            <a:off x="300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8" name="Rectangle 663"/>
          <p:cNvSpPr>
            <a:spLocks noChangeArrowheads="1"/>
          </p:cNvSpPr>
          <p:nvPr/>
        </p:nvSpPr>
        <p:spPr bwMode="auto">
          <a:xfrm>
            <a:off x="30099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59" name="Rectangle 664"/>
          <p:cNvSpPr>
            <a:spLocks noChangeArrowheads="1"/>
          </p:cNvSpPr>
          <p:nvPr/>
        </p:nvSpPr>
        <p:spPr bwMode="auto">
          <a:xfrm>
            <a:off x="300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0" name="Rectangle 665"/>
          <p:cNvSpPr>
            <a:spLocks noChangeArrowheads="1"/>
          </p:cNvSpPr>
          <p:nvPr/>
        </p:nvSpPr>
        <p:spPr bwMode="auto">
          <a:xfrm>
            <a:off x="300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1" name="Rectangle 666"/>
          <p:cNvSpPr>
            <a:spLocks noChangeArrowheads="1"/>
          </p:cNvSpPr>
          <p:nvPr/>
        </p:nvSpPr>
        <p:spPr bwMode="auto">
          <a:xfrm>
            <a:off x="300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2" name="Rectangle 667"/>
          <p:cNvSpPr>
            <a:spLocks noChangeArrowheads="1"/>
          </p:cNvSpPr>
          <p:nvPr/>
        </p:nvSpPr>
        <p:spPr bwMode="auto">
          <a:xfrm>
            <a:off x="300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3" name="Rectangle 668"/>
          <p:cNvSpPr>
            <a:spLocks noChangeArrowheads="1"/>
          </p:cNvSpPr>
          <p:nvPr/>
        </p:nvSpPr>
        <p:spPr bwMode="auto">
          <a:xfrm>
            <a:off x="300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4" name="Rectangle 669"/>
          <p:cNvSpPr>
            <a:spLocks noChangeArrowheads="1"/>
          </p:cNvSpPr>
          <p:nvPr/>
        </p:nvSpPr>
        <p:spPr bwMode="auto">
          <a:xfrm>
            <a:off x="300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5" name="Rectangle 670"/>
          <p:cNvSpPr>
            <a:spLocks noChangeArrowheads="1"/>
          </p:cNvSpPr>
          <p:nvPr/>
        </p:nvSpPr>
        <p:spPr bwMode="auto">
          <a:xfrm>
            <a:off x="300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6" name="Rectangle 671"/>
          <p:cNvSpPr>
            <a:spLocks noChangeArrowheads="1"/>
          </p:cNvSpPr>
          <p:nvPr/>
        </p:nvSpPr>
        <p:spPr bwMode="auto">
          <a:xfrm>
            <a:off x="300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7" name="Rectangle 672"/>
          <p:cNvSpPr>
            <a:spLocks noChangeArrowheads="1"/>
          </p:cNvSpPr>
          <p:nvPr/>
        </p:nvSpPr>
        <p:spPr bwMode="auto">
          <a:xfrm>
            <a:off x="300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8" name="Rectangle 673"/>
          <p:cNvSpPr>
            <a:spLocks noChangeArrowheads="1"/>
          </p:cNvSpPr>
          <p:nvPr/>
        </p:nvSpPr>
        <p:spPr bwMode="auto">
          <a:xfrm>
            <a:off x="300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69" name="Rectangle 674"/>
          <p:cNvSpPr>
            <a:spLocks noChangeArrowheads="1"/>
          </p:cNvSpPr>
          <p:nvPr/>
        </p:nvSpPr>
        <p:spPr bwMode="auto">
          <a:xfrm>
            <a:off x="300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0" name="Rectangle 675"/>
          <p:cNvSpPr>
            <a:spLocks noChangeArrowheads="1"/>
          </p:cNvSpPr>
          <p:nvPr/>
        </p:nvSpPr>
        <p:spPr bwMode="auto">
          <a:xfrm>
            <a:off x="33909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1" name="Rectangle 676"/>
          <p:cNvSpPr>
            <a:spLocks noChangeArrowheads="1"/>
          </p:cNvSpPr>
          <p:nvPr/>
        </p:nvSpPr>
        <p:spPr bwMode="auto">
          <a:xfrm>
            <a:off x="339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2" name="Rectangle 677"/>
          <p:cNvSpPr>
            <a:spLocks noChangeArrowheads="1"/>
          </p:cNvSpPr>
          <p:nvPr/>
        </p:nvSpPr>
        <p:spPr bwMode="auto">
          <a:xfrm>
            <a:off x="339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3" name="Rectangle 678"/>
          <p:cNvSpPr>
            <a:spLocks noChangeArrowheads="1"/>
          </p:cNvSpPr>
          <p:nvPr/>
        </p:nvSpPr>
        <p:spPr bwMode="auto">
          <a:xfrm>
            <a:off x="3390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4" name="Rectangle 679"/>
          <p:cNvSpPr>
            <a:spLocks noChangeArrowheads="1"/>
          </p:cNvSpPr>
          <p:nvPr/>
        </p:nvSpPr>
        <p:spPr bwMode="auto">
          <a:xfrm>
            <a:off x="33909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5" name="Rectangle 680"/>
          <p:cNvSpPr>
            <a:spLocks noChangeArrowheads="1"/>
          </p:cNvSpPr>
          <p:nvPr/>
        </p:nvSpPr>
        <p:spPr bwMode="auto">
          <a:xfrm>
            <a:off x="339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6" name="Rectangle 681"/>
          <p:cNvSpPr>
            <a:spLocks noChangeArrowheads="1"/>
          </p:cNvSpPr>
          <p:nvPr/>
        </p:nvSpPr>
        <p:spPr bwMode="auto">
          <a:xfrm>
            <a:off x="339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7" name="Rectangle 682"/>
          <p:cNvSpPr>
            <a:spLocks noChangeArrowheads="1"/>
          </p:cNvSpPr>
          <p:nvPr/>
        </p:nvSpPr>
        <p:spPr bwMode="auto">
          <a:xfrm>
            <a:off x="339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8" name="Rectangle 683"/>
          <p:cNvSpPr>
            <a:spLocks noChangeArrowheads="1"/>
          </p:cNvSpPr>
          <p:nvPr/>
        </p:nvSpPr>
        <p:spPr bwMode="auto">
          <a:xfrm>
            <a:off x="339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79" name="Rectangle 684"/>
          <p:cNvSpPr>
            <a:spLocks noChangeArrowheads="1"/>
          </p:cNvSpPr>
          <p:nvPr/>
        </p:nvSpPr>
        <p:spPr bwMode="auto">
          <a:xfrm>
            <a:off x="339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0" name="Rectangle 685"/>
          <p:cNvSpPr>
            <a:spLocks noChangeArrowheads="1"/>
          </p:cNvSpPr>
          <p:nvPr/>
        </p:nvSpPr>
        <p:spPr bwMode="auto">
          <a:xfrm>
            <a:off x="339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1" name="Rectangle 686"/>
          <p:cNvSpPr>
            <a:spLocks noChangeArrowheads="1"/>
          </p:cNvSpPr>
          <p:nvPr/>
        </p:nvSpPr>
        <p:spPr bwMode="auto">
          <a:xfrm>
            <a:off x="339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2" name="Rectangle 687"/>
          <p:cNvSpPr>
            <a:spLocks noChangeArrowheads="1"/>
          </p:cNvSpPr>
          <p:nvPr/>
        </p:nvSpPr>
        <p:spPr bwMode="auto">
          <a:xfrm>
            <a:off x="339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3" name="Rectangle 688"/>
          <p:cNvSpPr>
            <a:spLocks noChangeArrowheads="1"/>
          </p:cNvSpPr>
          <p:nvPr/>
        </p:nvSpPr>
        <p:spPr bwMode="auto">
          <a:xfrm>
            <a:off x="339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4" name="Rectangle 689"/>
          <p:cNvSpPr>
            <a:spLocks noChangeArrowheads="1"/>
          </p:cNvSpPr>
          <p:nvPr/>
        </p:nvSpPr>
        <p:spPr bwMode="auto">
          <a:xfrm>
            <a:off x="339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5" name="Rectangle 690"/>
          <p:cNvSpPr>
            <a:spLocks noChangeArrowheads="1"/>
          </p:cNvSpPr>
          <p:nvPr/>
        </p:nvSpPr>
        <p:spPr bwMode="auto">
          <a:xfrm>
            <a:off x="339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6" name="Rectangle 691"/>
          <p:cNvSpPr>
            <a:spLocks noChangeArrowheads="1"/>
          </p:cNvSpPr>
          <p:nvPr/>
        </p:nvSpPr>
        <p:spPr bwMode="auto">
          <a:xfrm>
            <a:off x="37719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7" name="Rectangle 692"/>
          <p:cNvSpPr>
            <a:spLocks noChangeArrowheads="1"/>
          </p:cNvSpPr>
          <p:nvPr/>
        </p:nvSpPr>
        <p:spPr bwMode="auto">
          <a:xfrm>
            <a:off x="377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8" name="Rectangle 693"/>
          <p:cNvSpPr>
            <a:spLocks noChangeArrowheads="1"/>
          </p:cNvSpPr>
          <p:nvPr/>
        </p:nvSpPr>
        <p:spPr bwMode="auto">
          <a:xfrm>
            <a:off x="377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89" name="Rectangle 694"/>
          <p:cNvSpPr>
            <a:spLocks noChangeArrowheads="1"/>
          </p:cNvSpPr>
          <p:nvPr/>
        </p:nvSpPr>
        <p:spPr bwMode="auto">
          <a:xfrm>
            <a:off x="377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0" name="Rectangle 695"/>
          <p:cNvSpPr>
            <a:spLocks noChangeArrowheads="1"/>
          </p:cNvSpPr>
          <p:nvPr/>
        </p:nvSpPr>
        <p:spPr bwMode="auto">
          <a:xfrm>
            <a:off x="377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1" name="Rectangle 696"/>
          <p:cNvSpPr>
            <a:spLocks noChangeArrowheads="1"/>
          </p:cNvSpPr>
          <p:nvPr/>
        </p:nvSpPr>
        <p:spPr bwMode="auto">
          <a:xfrm>
            <a:off x="377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2" name="Rectangle 697"/>
          <p:cNvSpPr>
            <a:spLocks noChangeArrowheads="1"/>
          </p:cNvSpPr>
          <p:nvPr/>
        </p:nvSpPr>
        <p:spPr bwMode="auto">
          <a:xfrm>
            <a:off x="377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3" name="Rectangle 698"/>
          <p:cNvSpPr>
            <a:spLocks noChangeArrowheads="1"/>
          </p:cNvSpPr>
          <p:nvPr/>
        </p:nvSpPr>
        <p:spPr bwMode="auto">
          <a:xfrm>
            <a:off x="377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4" name="Rectangle 699"/>
          <p:cNvSpPr>
            <a:spLocks noChangeArrowheads="1"/>
          </p:cNvSpPr>
          <p:nvPr/>
        </p:nvSpPr>
        <p:spPr bwMode="auto">
          <a:xfrm>
            <a:off x="377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5" name="Rectangle 700"/>
          <p:cNvSpPr>
            <a:spLocks noChangeArrowheads="1"/>
          </p:cNvSpPr>
          <p:nvPr/>
        </p:nvSpPr>
        <p:spPr bwMode="auto">
          <a:xfrm>
            <a:off x="377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6" name="Rectangle 701"/>
          <p:cNvSpPr>
            <a:spLocks noChangeArrowheads="1"/>
          </p:cNvSpPr>
          <p:nvPr/>
        </p:nvSpPr>
        <p:spPr bwMode="auto">
          <a:xfrm>
            <a:off x="377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7" name="Rectangle 702"/>
          <p:cNvSpPr>
            <a:spLocks noChangeArrowheads="1"/>
          </p:cNvSpPr>
          <p:nvPr/>
        </p:nvSpPr>
        <p:spPr bwMode="auto">
          <a:xfrm>
            <a:off x="377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8" name="Rectangle 703"/>
          <p:cNvSpPr>
            <a:spLocks noChangeArrowheads="1"/>
          </p:cNvSpPr>
          <p:nvPr/>
        </p:nvSpPr>
        <p:spPr bwMode="auto">
          <a:xfrm>
            <a:off x="377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799" name="Rectangle 704"/>
          <p:cNvSpPr>
            <a:spLocks noChangeArrowheads="1"/>
          </p:cNvSpPr>
          <p:nvPr/>
        </p:nvSpPr>
        <p:spPr bwMode="auto">
          <a:xfrm>
            <a:off x="377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0" name="Rectangle 705"/>
          <p:cNvSpPr>
            <a:spLocks noChangeArrowheads="1"/>
          </p:cNvSpPr>
          <p:nvPr/>
        </p:nvSpPr>
        <p:spPr bwMode="auto">
          <a:xfrm>
            <a:off x="377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1" name="Rectangle 706"/>
          <p:cNvSpPr>
            <a:spLocks noChangeArrowheads="1"/>
          </p:cNvSpPr>
          <p:nvPr/>
        </p:nvSpPr>
        <p:spPr bwMode="auto">
          <a:xfrm>
            <a:off x="377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2" name="Rectangle 707"/>
          <p:cNvSpPr>
            <a:spLocks noChangeArrowheads="1"/>
          </p:cNvSpPr>
          <p:nvPr/>
        </p:nvSpPr>
        <p:spPr bwMode="auto">
          <a:xfrm>
            <a:off x="41529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3" name="Rectangle 708"/>
          <p:cNvSpPr>
            <a:spLocks noChangeArrowheads="1"/>
          </p:cNvSpPr>
          <p:nvPr/>
        </p:nvSpPr>
        <p:spPr bwMode="auto">
          <a:xfrm>
            <a:off x="41529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4" name="Rectangle 709"/>
          <p:cNvSpPr>
            <a:spLocks noChangeArrowheads="1"/>
          </p:cNvSpPr>
          <p:nvPr/>
        </p:nvSpPr>
        <p:spPr bwMode="auto">
          <a:xfrm>
            <a:off x="415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5" name="Rectangle 710"/>
          <p:cNvSpPr>
            <a:spLocks noChangeArrowheads="1"/>
          </p:cNvSpPr>
          <p:nvPr/>
        </p:nvSpPr>
        <p:spPr bwMode="auto">
          <a:xfrm>
            <a:off x="415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6" name="Rectangle 711"/>
          <p:cNvSpPr>
            <a:spLocks noChangeArrowheads="1"/>
          </p:cNvSpPr>
          <p:nvPr/>
        </p:nvSpPr>
        <p:spPr bwMode="auto">
          <a:xfrm>
            <a:off x="415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7" name="Rectangle 712"/>
          <p:cNvSpPr>
            <a:spLocks noChangeArrowheads="1"/>
          </p:cNvSpPr>
          <p:nvPr/>
        </p:nvSpPr>
        <p:spPr bwMode="auto">
          <a:xfrm>
            <a:off x="415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8" name="Rectangle 713"/>
          <p:cNvSpPr>
            <a:spLocks noChangeArrowheads="1"/>
          </p:cNvSpPr>
          <p:nvPr/>
        </p:nvSpPr>
        <p:spPr bwMode="auto">
          <a:xfrm>
            <a:off x="415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09" name="Rectangle 714"/>
          <p:cNvSpPr>
            <a:spLocks noChangeArrowheads="1"/>
          </p:cNvSpPr>
          <p:nvPr/>
        </p:nvSpPr>
        <p:spPr bwMode="auto">
          <a:xfrm>
            <a:off x="415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0" name="Rectangle 715"/>
          <p:cNvSpPr>
            <a:spLocks noChangeArrowheads="1"/>
          </p:cNvSpPr>
          <p:nvPr/>
        </p:nvSpPr>
        <p:spPr bwMode="auto">
          <a:xfrm>
            <a:off x="415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1" name="Rectangle 716"/>
          <p:cNvSpPr>
            <a:spLocks noChangeArrowheads="1"/>
          </p:cNvSpPr>
          <p:nvPr/>
        </p:nvSpPr>
        <p:spPr bwMode="auto">
          <a:xfrm>
            <a:off x="415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2" name="Rectangle 717"/>
          <p:cNvSpPr>
            <a:spLocks noChangeArrowheads="1"/>
          </p:cNvSpPr>
          <p:nvPr/>
        </p:nvSpPr>
        <p:spPr bwMode="auto">
          <a:xfrm>
            <a:off x="415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3" name="Rectangle 718"/>
          <p:cNvSpPr>
            <a:spLocks noChangeArrowheads="1"/>
          </p:cNvSpPr>
          <p:nvPr/>
        </p:nvSpPr>
        <p:spPr bwMode="auto">
          <a:xfrm>
            <a:off x="415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4" name="Rectangle 719"/>
          <p:cNvSpPr>
            <a:spLocks noChangeArrowheads="1"/>
          </p:cNvSpPr>
          <p:nvPr/>
        </p:nvSpPr>
        <p:spPr bwMode="auto">
          <a:xfrm>
            <a:off x="415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5" name="Rectangle 720"/>
          <p:cNvSpPr>
            <a:spLocks noChangeArrowheads="1"/>
          </p:cNvSpPr>
          <p:nvPr/>
        </p:nvSpPr>
        <p:spPr bwMode="auto">
          <a:xfrm>
            <a:off x="415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6" name="Rectangle 721"/>
          <p:cNvSpPr>
            <a:spLocks noChangeArrowheads="1"/>
          </p:cNvSpPr>
          <p:nvPr/>
        </p:nvSpPr>
        <p:spPr bwMode="auto">
          <a:xfrm>
            <a:off x="415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7" name="Rectangle 722"/>
          <p:cNvSpPr>
            <a:spLocks noChangeArrowheads="1"/>
          </p:cNvSpPr>
          <p:nvPr/>
        </p:nvSpPr>
        <p:spPr bwMode="auto">
          <a:xfrm>
            <a:off x="415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8" name="Rectangle 723"/>
          <p:cNvSpPr>
            <a:spLocks noChangeArrowheads="1"/>
          </p:cNvSpPr>
          <p:nvPr/>
        </p:nvSpPr>
        <p:spPr bwMode="auto">
          <a:xfrm>
            <a:off x="453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19" name="Rectangle 724"/>
          <p:cNvSpPr>
            <a:spLocks noChangeArrowheads="1"/>
          </p:cNvSpPr>
          <p:nvPr/>
        </p:nvSpPr>
        <p:spPr bwMode="auto">
          <a:xfrm>
            <a:off x="453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0" name="Rectangle 725"/>
          <p:cNvSpPr>
            <a:spLocks noChangeArrowheads="1"/>
          </p:cNvSpPr>
          <p:nvPr/>
        </p:nvSpPr>
        <p:spPr bwMode="auto">
          <a:xfrm>
            <a:off x="453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1" name="Rectangle 726"/>
          <p:cNvSpPr>
            <a:spLocks noChangeArrowheads="1"/>
          </p:cNvSpPr>
          <p:nvPr/>
        </p:nvSpPr>
        <p:spPr bwMode="auto">
          <a:xfrm>
            <a:off x="453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2" name="Rectangle 727"/>
          <p:cNvSpPr>
            <a:spLocks noChangeArrowheads="1"/>
          </p:cNvSpPr>
          <p:nvPr/>
        </p:nvSpPr>
        <p:spPr bwMode="auto">
          <a:xfrm>
            <a:off x="453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3" name="Rectangle 728"/>
          <p:cNvSpPr>
            <a:spLocks noChangeArrowheads="1"/>
          </p:cNvSpPr>
          <p:nvPr/>
        </p:nvSpPr>
        <p:spPr bwMode="auto">
          <a:xfrm>
            <a:off x="453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4" name="Rectangle 729"/>
          <p:cNvSpPr>
            <a:spLocks noChangeArrowheads="1"/>
          </p:cNvSpPr>
          <p:nvPr/>
        </p:nvSpPr>
        <p:spPr bwMode="auto">
          <a:xfrm>
            <a:off x="453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5" name="Rectangle 730"/>
          <p:cNvSpPr>
            <a:spLocks noChangeArrowheads="1"/>
          </p:cNvSpPr>
          <p:nvPr/>
        </p:nvSpPr>
        <p:spPr bwMode="auto">
          <a:xfrm>
            <a:off x="453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6" name="Rectangle 731"/>
          <p:cNvSpPr>
            <a:spLocks noChangeArrowheads="1"/>
          </p:cNvSpPr>
          <p:nvPr/>
        </p:nvSpPr>
        <p:spPr bwMode="auto">
          <a:xfrm>
            <a:off x="453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7" name="Rectangle 732"/>
          <p:cNvSpPr>
            <a:spLocks noChangeArrowheads="1"/>
          </p:cNvSpPr>
          <p:nvPr/>
        </p:nvSpPr>
        <p:spPr bwMode="auto">
          <a:xfrm>
            <a:off x="453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8" name="Rectangle 733"/>
          <p:cNvSpPr>
            <a:spLocks noChangeArrowheads="1"/>
          </p:cNvSpPr>
          <p:nvPr/>
        </p:nvSpPr>
        <p:spPr bwMode="auto">
          <a:xfrm>
            <a:off x="453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29" name="Rectangle 734"/>
          <p:cNvSpPr>
            <a:spLocks noChangeArrowheads="1"/>
          </p:cNvSpPr>
          <p:nvPr/>
        </p:nvSpPr>
        <p:spPr bwMode="auto">
          <a:xfrm>
            <a:off x="453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0" name="Rectangle 735"/>
          <p:cNvSpPr>
            <a:spLocks noChangeArrowheads="1"/>
          </p:cNvSpPr>
          <p:nvPr/>
        </p:nvSpPr>
        <p:spPr bwMode="auto">
          <a:xfrm>
            <a:off x="453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1" name="Rectangle 736"/>
          <p:cNvSpPr>
            <a:spLocks noChangeArrowheads="1"/>
          </p:cNvSpPr>
          <p:nvPr/>
        </p:nvSpPr>
        <p:spPr bwMode="auto">
          <a:xfrm>
            <a:off x="453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2" name="Rectangle 737"/>
          <p:cNvSpPr>
            <a:spLocks noChangeArrowheads="1"/>
          </p:cNvSpPr>
          <p:nvPr/>
        </p:nvSpPr>
        <p:spPr bwMode="auto">
          <a:xfrm>
            <a:off x="453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3" name="Rectangle 738"/>
          <p:cNvSpPr>
            <a:spLocks noChangeArrowheads="1"/>
          </p:cNvSpPr>
          <p:nvPr/>
        </p:nvSpPr>
        <p:spPr bwMode="auto">
          <a:xfrm>
            <a:off x="453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4" name="Rectangle 739"/>
          <p:cNvSpPr>
            <a:spLocks noChangeArrowheads="1"/>
          </p:cNvSpPr>
          <p:nvPr/>
        </p:nvSpPr>
        <p:spPr bwMode="auto">
          <a:xfrm>
            <a:off x="491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5" name="Rectangle 740"/>
          <p:cNvSpPr>
            <a:spLocks noChangeArrowheads="1"/>
          </p:cNvSpPr>
          <p:nvPr/>
        </p:nvSpPr>
        <p:spPr bwMode="auto">
          <a:xfrm>
            <a:off x="491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6" name="Rectangle 741"/>
          <p:cNvSpPr>
            <a:spLocks noChangeArrowheads="1"/>
          </p:cNvSpPr>
          <p:nvPr/>
        </p:nvSpPr>
        <p:spPr bwMode="auto">
          <a:xfrm>
            <a:off x="491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7" name="Rectangle 742"/>
          <p:cNvSpPr>
            <a:spLocks noChangeArrowheads="1"/>
          </p:cNvSpPr>
          <p:nvPr/>
        </p:nvSpPr>
        <p:spPr bwMode="auto">
          <a:xfrm>
            <a:off x="4914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8" name="Rectangle 743"/>
          <p:cNvSpPr>
            <a:spLocks noChangeArrowheads="1"/>
          </p:cNvSpPr>
          <p:nvPr/>
        </p:nvSpPr>
        <p:spPr bwMode="auto">
          <a:xfrm>
            <a:off x="49149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39" name="Rectangle 744"/>
          <p:cNvSpPr>
            <a:spLocks noChangeArrowheads="1"/>
          </p:cNvSpPr>
          <p:nvPr/>
        </p:nvSpPr>
        <p:spPr bwMode="auto">
          <a:xfrm>
            <a:off x="491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0" name="Rectangle 745"/>
          <p:cNvSpPr>
            <a:spLocks noChangeArrowheads="1"/>
          </p:cNvSpPr>
          <p:nvPr/>
        </p:nvSpPr>
        <p:spPr bwMode="auto">
          <a:xfrm>
            <a:off x="491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1" name="Rectangle 746"/>
          <p:cNvSpPr>
            <a:spLocks noChangeArrowheads="1"/>
          </p:cNvSpPr>
          <p:nvPr/>
        </p:nvSpPr>
        <p:spPr bwMode="auto">
          <a:xfrm>
            <a:off x="491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2" name="Rectangle 747"/>
          <p:cNvSpPr>
            <a:spLocks noChangeArrowheads="1"/>
          </p:cNvSpPr>
          <p:nvPr/>
        </p:nvSpPr>
        <p:spPr bwMode="auto">
          <a:xfrm>
            <a:off x="491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3" name="Rectangle 748"/>
          <p:cNvSpPr>
            <a:spLocks noChangeArrowheads="1"/>
          </p:cNvSpPr>
          <p:nvPr/>
        </p:nvSpPr>
        <p:spPr bwMode="auto">
          <a:xfrm>
            <a:off x="491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4" name="Rectangle 749"/>
          <p:cNvSpPr>
            <a:spLocks noChangeArrowheads="1"/>
          </p:cNvSpPr>
          <p:nvPr/>
        </p:nvSpPr>
        <p:spPr bwMode="auto">
          <a:xfrm>
            <a:off x="491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5" name="Rectangle 750"/>
          <p:cNvSpPr>
            <a:spLocks noChangeArrowheads="1"/>
          </p:cNvSpPr>
          <p:nvPr/>
        </p:nvSpPr>
        <p:spPr bwMode="auto">
          <a:xfrm>
            <a:off x="491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6" name="Rectangle 751"/>
          <p:cNvSpPr>
            <a:spLocks noChangeArrowheads="1"/>
          </p:cNvSpPr>
          <p:nvPr/>
        </p:nvSpPr>
        <p:spPr bwMode="auto">
          <a:xfrm>
            <a:off x="491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7" name="Rectangle 752"/>
          <p:cNvSpPr>
            <a:spLocks noChangeArrowheads="1"/>
          </p:cNvSpPr>
          <p:nvPr/>
        </p:nvSpPr>
        <p:spPr bwMode="auto">
          <a:xfrm>
            <a:off x="491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8" name="Rectangle 753"/>
          <p:cNvSpPr>
            <a:spLocks noChangeArrowheads="1"/>
          </p:cNvSpPr>
          <p:nvPr/>
        </p:nvSpPr>
        <p:spPr bwMode="auto">
          <a:xfrm>
            <a:off x="491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49" name="Rectangle 754"/>
          <p:cNvSpPr>
            <a:spLocks noChangeArrowheads="1"/>
          </p:cNvSpPr>
          <p:nvPr/>
        </p:nvSpPr>
        <p:spPr bwMode="auto">
          <a:xfrm>
            <a:off x="491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0" name="Rectangle 755"/>
          <p:cNvSpPr>
            <a:spLocks noChangeArrowheads="1"/>
          </p:cNvSpPr>
          <p:nvPr/>
        </p:nvSpPr>
        <p:spPr bwMode="auto">
          <a:xfrm>
            <a:off x="529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1" name="Rectangle 756"/>
          <p:cNvSpPr>
            <a:spLocks noChangeArrowheads="1"/>
          </p:cNvSpPr>
          <p:nvPr/>
        </p:nvSpPr>
        <p:spPr bwMode="auto">
          <a:xfrm>
            <a:off x="529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2" name="Rectangle 757"/>
          <p:cNvSpPr>
            <a:spLocks noChangeArrowheads="1"/>
          </p:cNvSpPr>
          <p:nvPr/>
        </p:nvSpPr>
        <p:spPr bwMode="auto">
          <a:xfrm>
            <a:off x="529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3" name="Rectangle 758"/>
          <p:cNvSpPr>
            <a:spLocks noChangeArrowheads="1"/>
          </p:cNvSpPr>
          <p:nvPr/>
        </p:nvSpPr>
        <p:spPr bwMode="auto">
          <a:xfrm>
            <a:off x="5295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4" name="Rectangle 759"/>
          <p:cNvSpPr>
            <a:spLocks noChangeArrowheads="1"/>
          </p:cNvSpPr>
          <p:nvPr/>
        </p:nvSpPr>
        <p:spPr bwMode="auto">
          <a:xfrm>
            <a:off x="529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5" name="Rectangle 760"/>
          <p:cNvSpPr>
            <a:spLocks noChangeArrowheads="1"/>
          </p:cNvSpPr>
          <p:nvPr/>
        </p:nvSpPr>
        <p:spPr bwMode="auto">
          <a:xfrm>
            <a:off x="529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6" name="Rectangle 761"/>
          <p:cNvSpPr>
            <a:spLocks noChangeArrowheads="1"/>
          </p:cNvSpPr>
          <p:nvPr/>
        </p:nvSpPr>
        <p:spPr bwMode="auto">
          <a:xfrm>
            <a:off x="529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7" name="Rectangle 762"/>
          <p:cNvSpPr>
            <a:spLocks noChangeArrowheads="1"/>
          </p:cNvSpPr>
          <p:nvPr/>
        </p:nvSpPr>
        <p:spPr bwMode="auto">
          <a:xfrm>
            <a:off x="529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8" name="Rectangle 763"/>
          <p:cNvSpPr>
            <a:spLocks noChangeArrowheads="1"/>
          </p:cNvSpPr>
          <p:nvPr/>
        </p:nvSpPr>
        <p:spPr bwMode="auto">
          <a:xfrm>
            <a:off x="529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59" name="Rectangle 764"/>
          <p:cNvSpPr>
            <a:spLocks noChangeArrowheads="1"/>
          </p:cNvSpPr>
          <p:nvPr/>
        </p:nvSpPr>
        <p:spPr bwMode="auto">
          <a:xfrm>
            <a:off x="529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0" name="Rectangle 765"/>
          <p:cNvSpPr>
            <a:spLocks noChangeArrowheads="1"/>
          </p:cNvSpPr>
          <p:nvPr/>
        </p:nvSpPr>
        <p:spPr bwMode="auto">
          <a:xfrm>
            <a:off x="529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1" name="Rectangle 766"/>
          <p:cNvSpPr>
            <a:spLocks noChangeArrowheads="1"/>
          </p:cNvSpPr>
          <p:nvPr/>
        </p:nvSpPr>
        <p:spPr bwMode="auto">
          <a:xfrm>
            <a:off x="529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2" name="Rectangle 767"/>
          <p:cNvSpPr>
            <a:spLocks noChangeArrowheads="1"/>
          </p:cNvSpPr>
          <p:nvPr/>
        </p:nvSpPr>
        <p:spPr bwMode="auto">
          <a:xfrm>
            <a:off x="529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3" name="Rectangle 768"/>
          <p:cNvSpPr>
            <a:spLocks noChangeArrowheads="1"/>
          </p:cNvSpPr>
          <p:nvPr/>
        </p:nvSpPr>
        <p:spPr bwMode="auto">
          <a:xfrm>
            <a:off x="529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4" name="Rectangle 769"/>
          <p:cNvSpPr>
            <a:spLocks noChangeArrowheads="1"/>
          </p:cNvSpPr>
          <p:nvPr/>
        </p:nvSpPr>
        <p:spPr bwMode="auto">
          <a:xfrm>
            <a:off x="529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5" name="Rectangle 770"/>
          <p:cNvSpPr>
            <a:spLocks noChangeArrowheads="1"/>
          </p:cNvSpPr>
          <p:nvPr/>
        </p:nvSpPr>
        <p:spPr bwMode="auto">
          <a:xfrm>
            <a:off x="529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6" name="Rectangle 771"/>
          <p:cNvSpPr>
            <a:spLocks noChangeArrowheads="1"/>
          </p:cNvSpPr>
          <p:nvPr/>
        </p:nvSpPr>
        <p:spPr bwMode="auto">
          <a:xfrm>
            <a:off x="567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7" name="Rectangle 772"/>
          <p:cNvSpPr>
            <a:spLocks noChangeArrowheads="1"/>
          </p:cNvSpPr>
          <p:nvPr/>
        </p:nvSpPr>
        <p:spPr bwMode="auto">
          <a:xfrm>
            <a:off x="567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8" name="Rectangle 773"/>
          <p:cNvSpPr>
            <a:spLocks noChangeArrowheads="1"/>
          </p:cNvSpPr>
          <p:nvPr/>
        </p:nvSpPr>
        <p:spPr bwMode="auto">
          <a:xfrm>
            <a:off x="567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69" name="Rectangle 774"/>
          <p:cNvSpPr>
            <a:spLocks noChangeArrowheads="1"/>
          </p:cNvSpPr>
          <p:nvPr/>
        </p:nvSpPr>
        <p:spPr bwMode="auto">
          <a:xfrm>
            <a:off x="5676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0" name="Rectangle 775"/>
          <p:cNvSpPr>
            <a:spLocks noChangeArrowheads="1"/>
          </p:cNvSpPr>
          <p:nvPr/>
        </p:nvSpPr>
        <p:spPr bwMode="auto">
          <a:xfrm>
            <a:off x="567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1" name="Rectangle 776"/>
          <p:cNvSpPr>
            <a:spLocks noChangeArrowheads="1"/>
          </p:cNvSpPr>
          <p:nvPr/>
        </p:nvSpPr>
        <p:spPr bwMode="auto">
          <a:xfrm>
            <a:off x="567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2" name="Rectangle 777"/>
          <p:cNvSpPr>
            <a:spLocks noChangeArrowheads="1"/>
          </p:cNvSpPr>
          <p:nvPr/>
        </p:nvSpPr>
        <p:spPr bwMode="auto">
          <a:xfrm>
            <a:off x="567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3" name="Rectangle 778"/>
          <p:cNvSpPr>
            <a:spLocks noChangeArrowheads="1"/>
          </p:cNvSpPr>
          <p:nvPr/>
        </p:nvSpPr>
        <p:spPr bwMode="auto">
          <a:xfrm>
            <a:off x="567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4" name="Rectangle 779"/>
          <p:cNvSpPr>
            <a:spLocks noChangeArrowheads="1"/>
          </p:cNvSpPr>
          <p:nvPr/>
        </p:nvSpPr>
        <p:spPr bwMode="auto">
          <a:xfrm>
            <a:off x="567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5" name="Rectangle 780"/>
          <p:cNvSpPr>
            <a:spLocks noChangeArrowheads="1"/>
          </p:cNvSpPr>
          <p:nvPr/>
        </p:nvSpPr>
        <p:spPr bwMode="auto">
          <a:xfrm>
            <a:off x="567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6" name="Rectangle 781"/>
          <p:cNvSpPr>
            <a:spLocks noChangeArrowheads="1"/>
          </p:cNvSpPr>
          <p:nvPr/>
        </p:nvSpPr>
        <p:spPr bwMode="auto">
          <a:xfrm>
            <a:off x="567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7" name="Rectangle 782"/>
          <p:cNvSpPr>
            <a:spLocks noChangeArrowheads="1"/>
          </p:cNvSpPr>
          <p:nvPr/>
        </p:nvSpPr>
        <p:spPr bwMode="auto">
          <a:xfrm>
            <a:off x="567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8" name="Rectangle 783"/>
          <p:cNvSpPr>
            <a:spLocks noChangeArrowheads="1"/>
          </p:cNvSpPr>
          <p:nvPr/>
        </p:nvSpPr>
        <p:spPr bwMode="auto">
          <a:xfrm>
            <a:off x="567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79" name="Rectangle 784"/>
          <p:cNvSpPr>
            <a:spLocks noChangeArrowheads="1"/>
          </p:cNvSpPr>
          <p:nvPr/>
        </p:nvSpPr>
        <p:spPr bwMode="auto">
          <a:xfrm>
            <a:off x="567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0" name="Rectangle 785"/>
          <p:cNvSpPr>
            <a:spLocks noChangeArrowheads="1"/>
          </p:cNvSpPr>
          <p:nvPr/>
        </p:nvSpPr>
        <p:spPr bwMode="auto">
          <a:xfrm>
            <a:off x="567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1" name="Rectangle 786"/>
          <p:cNvSpPr>
            <a:spLocks noChangeArrowheads="1"/>
          </p:cNvSpPr>
          <p:nvPr/>
        </p:nvSpPr>
        <p:spPr bwMode="auto">
          <a:xfrm>
            <a:off x="567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2" name="Rectangle 787"/>
          <p:cNvSpPr>
            <a:spLocks noChangeArrowheads="1"/>
          </p:cNvSpPr>
          <p:nvPr/>
        </p:nvSpPr>
        <p:spPr bwMode="auto">
          <a:xfrm>
            <a:off x="6057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3" name="Rectangle 788"/>
          <p:cNvSpPr>
            <a:spLocks noChangeArrowheads="1"/>
          </p:cNvSpPr>
          <p:nvPr/>
        </p:nvSpPr>
        <p:spPr bwMode="auto">
          <a:xfrm>
            <a:off x="605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4" name="Rectangle 789"/>
          <p:cNvSpPr>
            <a:spLocks noChangeArrowheads="1"/>
          </p:cNvSpPr>
          <p:nvPr/>
        </p:nvSpPr>
        <p:spPr bwMode="auto">
          <a:xfrm>
            <a:off x="605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5" name="Rectangle 790"/>
          <p:cNvSpPr>
            <a:spLocks noChangeArrowheads="1"/>
          </p:cNvSpPr>
          <p:nvPr/>
        </p:nvSpPr>
        <p:spPr bwMode="auto">
          <a:xfrm>
            <a:off x="6057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6" name="Rectangle 791"/>
          <p:cNvSpPr>
            <a:spLocks noChangeArrowheads="1"/>
          </p:cNvSpPr>
          <p:nvPr/>
        </p:nvSpPr>
        <p:spPr bwMode="auto">
          <a:xfrm>
            <a:off x="605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7" name="Rectangle 792"/>
          <p:cNvSpPr>
            <a:spLocks noChangeArrowheads="1"/>
          </p:cNvSpPr>
          <p:nvPr/>
        </p:nvSpPr>
        <p:spPr bwMode="auto">
          <a:xfrm>
            <a:off x="605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8" name="Rectangle 793"/>
          <p:cNvSpPr>
            <a:spLocks noChangeArrowheads="1"/>
          </p:cNvSpPr>
          <p:nvPr/>
        </p:nvSpPr>
        <p:spPr bwMode="auto">
          <a:xfrm>
            <a:off x="605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89" name="Rectangle 794"/>
          <p:cNvSpPr>
            <a:spLocks noChangeArrowheads="1"/>
          </p:cNvSpPr>
          <p:nvPr/>
        </p:nvSpPr>
        <p:spPr bwMode="auto">
          <a:xfrm>
            <a:off x="605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0" name="Rectangle 795"/>
          <p:cNvSpPr>
            <a:spLocks noChangeArrowheads="1"/>
          </p:cNvSpPr>
          <p:nvPr/>
        </p:nvSpPr>
        <p:spPr bwMode="auto">
          <a:xfrm>
            <a:off x="605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1" name="Rectangle 796"/>
          <p:cNvSpPr>
            <a:spLocks noChangeArrowheads="1"/>
          </p:cNvSpPr>
          <p:nvPr/>
        </p:nvSpPr>
        <p:spPr bwMode="auto">
          <a:xfrm>
            <a:off x="605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2" name="Rectangle 797"/>
          <p:cNvSpPr>
            <a:spLocks noChangeArrowheads="1"/>
          </p:cNvSpPr>
          <p:nvPr/>
        </p:nvSpPr>
        <p:spPr bwMode="auto">
          <a:xfrm>
            <a:off x="605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3" name="Rectangle 798"/>
          <p:cNvSpPr>
            <a:spLocks noChangeArrowheads="1"/>
          </p:cNvSpPr>
          <p:nvPr/>
        </p:nvSpPr>
        <p:spPr bwMode="auto">
          <a:xfrm>
            <a:off x="605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4" name="Rectangle 799"/>
          <p:cNvSpPr>
            <a:spLocks noChangeArrowheads="1"/>
          </p:cNvSpPr>
          <p:nvPr/>
        </p:nvSpPr>
        <p:spPr bwMode="auto">
          <a:xfrm>
            <a:off x="605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5" name="Rectangle 800"/>
          <p:cNvSpPr>
            <a:spLocks noChangeArrowheads="1"/>
          </p:cNvSpPr>
          <p:nvPr/>
        </p:nvSpPr>
        <p:spPr bwMode="auto">
          <a:xfrm>
            <a:off x="605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6" name="Rectangle 801"/>
          <p:cNvSpPr>
            <a:spLocks noChangeArrowheads="1"/>
          </p:cNvSpPr>
          <p:nvPr/>
        </p:nvSpPr>
        <p:spPr bwMode="auto">
          <a:xfrm>
            <a:off x="605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7" name="Rectangle 802"/>
          <p:cNvSpPr>
            <a:spLocks noChangeArrowheads="1"/>
          </p:cNvSpPr>
          <p:nvPr/>
        </p:nvSpPr>
        <p:spPr bwMode="auto">
          <a:xfrm>
            <a:off x="605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8" name="Rectangle 803"/>
          <p:cNvSpPr>
            <a:spLocks noChangeArrowheads="1"/>
          </p:cNvSpPr>
          <p:nvPr/>
        </p:nvSpPr>
        <p:spPr bwMode="auto">
          <a:xfrm>
            <a:off x="643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899" name="Rectangle 804"/>
          <p:cNvSpPr>
            <a:spLocks noChangeArrowheads="1"/>
          </p:cNvSpPr>
          <p:nvPr/>
        </p:nvSpPr>
        <p:spPr bwMode="auto">
          <a:xfrm>
            <a:off x="643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0" name="Rectangle 805"/>
          <p:cNvSpPr>
            <a:spLocks noChangeArrowheads="1"/>
          </p:cNvSpPr>
          <p:nvPr/>
        </p:nvSpPr>
        <p:spPr bwMode="auto">
          <a:xfrm>
            <a:off x="643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1" name="Rectangle 806"/>
          <p:cNvSpPr>
            <a:spLocks noChangeArrowheads="1"/>
          </p:cNvSpPr>
          <p:nvPr/>
        </p:nvSpPr>
        <p:spPr bwMode="auto">
          <a:xfrm>
            <a:off x="64389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2" name="Rectangle 807"/>
          <p:cNvSpPr>
            <a:spLocks noChangeArrowheads="1"/>
          </p:cNvSpPr>
          <p:nvPr/>
        </p:nvSpPr>
        <p:spPr bwMode="auto">
          <a:xfrm>
            <a:off x="643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3" name="Rectangle 808"/>
          <p:cNvSpPr>
            <a:spLocks noChangeArrowheads="1"/>
          </p:cNvSpPr>
          <p:nvPr/>
        </p:nvSpPr>
        <p:spPr bwMode="auto">
          <a:xfrm>
            <a:off x="643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4" name="Rectangle 809"/>
          <p:cNvSpPr>
            <a:spLocks noChangeArrowheads="1"/>
          </p:cNvSpPr>
          <p:nvPr/>
        </p:nvSpPr>
        <p:spPr bwMode="auto">
          <a:xfrm>
            <a:off x="643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5" name="Rectangle 810"/>
          <p:cNvSpPr>
            <a:spLocks noChangeArrowheads="1"/>
          </p:cNvSpPr>
          <p:nvPr/>
        </p:nvSpPr>
        <p:spPr bwMode="auto">
          <a:xfrm>
            <a:off x="643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6" name="Rectangle 811"/>
          <p:cNvSpPr>
            <a:spLocks noChangeArrowheads="1"/>
          </p:cNvSpPr>
          <p:nvPr/>
        </p:nvSpPr>
        <p:spPr bwMode="auto">
          <a:xfrm>
            <a:off x="643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7" name="Rectangle 812"/>
          <p:cNvSpPr>
            <a:spLocks noChangeArrowheads="1"/>
          </p:cNvSpPr>
          <p:nvPr/>
        </p:nvSpPr>
        <p:spPr bwMode="auto">
          <a:xfrm>
            <a:off x="643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8" name="Rectangle 813"/>
          <p:cNvSpPr>
            <a:spLocks noChangeArrowheads="1"/>
          </p:cNvSpPr>
          <p:nvPr/>
        </p:nvSpPr>
        <p:spPr bwMode="auto">
          <a:xfrm>
            <a:off x="643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09" name="Rectangle 814"/>
          <p:cNvSpPr>
            <a:spLocks noChangeArrowheads="1"/>
          </p:cNvSpPr>
          <p:nvPr/>
        </p:nvSpPr>
        <p:spPr bwMode="auto">
          <a:xfrm>
            <a:off x="643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0" name="Rectangle 815"/>
          <p:cNvSpPr>
            <a:spLocks noChangeArrowheads="1"/>
          </p:cNvSpPr>
          <p:nvPr/>
        </p:nvSpPr>
        <p:spPr bwMode="auto">
          <a:xfrm>
            <a:off x="643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1" name="Rectangle 816"/>
          <p:cNvSpPr>
            <a:spLocks noChangeArrowheads="1"/>
          </p:cNvSpPr>
          <p:nvPr/>
        </p:nvSpPr>
        <p:spPr bwMode="auto">
          <a:xfrm>
            <a:off x="643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2" name="Rectangle 817"/>
          <p:cNvSpPr>
            <a:spLocks noChangeArrowheads="1"/>
          </p:cNvSpPr>
          <p:nvPr/>
        </p:nvSpPr>
        <p:spPr bwMode="auto">
          <a:xfrm>
            <a:off x="643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3" name="Rectangle 818"/>
          <p:cNvSpPr>
            <a:spLocks noChangeArrowheads="1"/>
          </p:cNvSpPr>
          <p:nvPr/>
        </p:nvSpPr>
        <p:spPr bwMode="auto">
          <a:xfrm>
            <a:off x="643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4" name="Rectangle 819"/>
          <p:cNvSpPr>
            <a:spLocks noChangeArrowheads="1"/>
          </p:cNvSpPr>
          <p:nvPr/>
        </p:nvSpPr>
        <p:spPr bwMode="auto">
          <a:xfrm>
            <a:off x="681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5" name="Rectangle 820"/>
          <p:cNvSpPr>
            <a:spLocks noChangeArrowheads="1"/>
          </p:cNvSpPr>
          <p:nvPr/>
        </p:nvSpPr>
        <p:spPr bwMode="auto">
          <a:xfrm>
            <a:off x="681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6" name="Rectangle 821"/>
          <p:cNvSpPr>
            <a:spLocks noChangeArrowheads="1"/>
          </p:cNvSpPr>
          <p:nvPr/>
        </p:nvSpPr>
        <p:spPr bwMode="auto">
          <a:xfrm>
            <a:off x="681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7" name="Rectangle 822"/>
          <p:cNvSpPr>
            <a:spLocks noChangeArrowheads="1"/>
          </p:cNvSpPr>
          <p:nvPr/>
        </p:nvSpPr>
        <p:spPr bwMode="auto">
          <a:xfrm>
            <a:off x="681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8" name="Rectangle 823"/>
          <p:cNvSpPr>
            <a:spLocks noChangeArrowheads="1"/>
          </p:cNvSpPr>
          <p:nvPr/>
        </p:nvSpPr>
        <p:spPr bwMode="auto">
          <a:xfrm>
            <a:off x="6819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19" name="Rectangle 824"/>
          <p:cNvSpPr>
            <a:spLocks noChangeArrowheads="1"/>
          </p:cNvSpPr>
          <p:nvPr/>
        </p:nvSpPr>
        <p:spPr bwMode="auto">
          <a:xfrm>
            <a:off x="681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0" name="Rectangle 825"/>
          <p:cNvSpPr>
            <a:spLocks noChangeArrowheads="1"/>
          </p:cNvSpPr>
          <p:nvPr/>
        </p:nvSpPr>
        <p:spPr bwMode="auto">
          <a:xfrm>
            <a:off x="681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1" name="Rectangle 826"/>
          <p:cNvSpPr>
            <a:spLocks noChangeArrowheads="1"/>
          </p:cNvSpPr>
          <p:nvPr/>
        </p:nvSpPr>
        <p:spPr bwMode="auto">
          <a:xfrm>
            <a:off x="681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2" name="Rectangle 827"/>
          <p:cNvSpPr>
            <a:spLocks noChangeArrowheads="1"/>
          </p:cNvSpPr>
          <p:nvPr/>
        </p:nvSpPr>
        <p:spPr bwMode="auto">
          <a:xfrm>
            <a:off x="681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3" name="Rectangle 828"/>
          <p:cNvSpPr>
            <a:spLocks noChangeArrowheads="1"/>
          </p:cNvSpPr>
          <p:nvPr/>
        </p:nvSpPr>
        <p:spPr bwMode="auto">
          <a:xfrm>
            <a:off x="681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4" name="Rectangle 829"/>
          <p:cNvSpPr>
            <a:spLocks noChangeArrowheads="1"/>
          </p:cNvSpPr>
          <p:nvPr/>
        </p:nvSpPr>
        <p:spPr bwMode="auto">
          <a:xfrm>
            <a:off x="681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5" name="Rectangle 830"/>
          <p:cNvSpPr>
            <a:spLocks noChangeArrowheads="1"/>
          </p:cNvSpPr>
          <p:nvPr/>
        </p:nvSpPr>
        <p:spPr bwMode="auto">
          <a:xfrm>
            <a:off x="681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6" name="Rectangle 831"/>
          <p:cNvSpPr>
            <a:spLocks noChangeArrowheads="1"/>
          </p:cNvSpPr>
          <p:nvPr/>
        </p:nvSpPr>
        <p:spPr bwMode="auto">
          <a:xfrm>
            <a:off x="681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7" name="Rectangle 832"/>
          <p:cNvSpPr>
            <a:spLocks noChangeArrowheads="1"/>
          </p:cNvSpPr>
          <p:nvPr/>
        </p:nvSpPr>
        <p:spPr bwMode="auto">
          <a:xfrm>
            <a:off x="681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8" name="Rectangle 833"/>
          <p:cNvSpPr>
            <a:spLocks noChangeArrowheads="1"/>
          </p:cNvSpPr>
          <p:nvPr/>
        </p:nvSpPr>
        <p:spPr bwMode="auto">
          <a:xfrm>
            <a:off x="681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29" name="Rectangle 834"/>
          <p:cNvSpPr>
            <a:spLocks noChangeArrowheads="1"/>
          </p:cNvSpPr>
          <p:nvPr/>
        </p:nvSpPr>
        <p:spPr bwMode="auto">
          <a:xfrm>
            <a:off x="681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0" name="Rectangle 835"/>
          <p:cNvSpPr>
            <a:spLocks noChangeArrowheads="1"/>
          </p:cNvSpPr>
          <p:nvPr/>
        </p:nvSpPr>
        <p:spPr bwMode="auto">
          <a:xfrm>
            <a:off x="7200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1" name="Rectangle 836"/>
          <p:cNvSpPr>
            <a:spLocks noChangeArrowheads="1"/>
          </p:cNvSpPr>
          <p:nvPr/>
        </p:nvSpPr>
        <p:spPr bwMode="auto">
          <a:xfrm>
            <a:off x="720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2" name="Rectangle 837"/>
          <p:cNvSpPr>
            <a:spLocks noChangeArrowheads="1"/>
          </p:cNvSpPr>
          <p:nvPr/>
        </p:nvSpPr>
        <p:spPr bwMode="auto">
          <a:xfrm>
            <a:off x="720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3" name="Rectangle 838"/>
          <p:cNvSpPr>
            <a:spLocks noChangeArrowheads="1"/>
          </p:cNvSpPr>
          <p:nvPr/>
        </p:nvSpPr>
        <p:spPr bwMode="auto">
          <a:xfrm>
            <a:off x="7200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4" name="Rectangle 839"/>
          <p:cNvSpPr>
            <a:spLocks noChangeArrowheads="1"/>
          </p:cNvSpPr>
          <p:nvPr/>
        </p:nvSpPr>
        <p:spPr bwMode="auto">
          <a:xfrm>
            <a:off x="7200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5" name="Rectangle 840"/>
          <p:cNvSpPr>
            <a:spLocks noChangeArrowheads="1"/>
          </p:cNvSpPr>
          <p:nvPr/>
        </p:nvSpPr>
        <p:spPr bwMode="auto">
          <a:xfrm>
            <a:off x="720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6" name="Rectangle 841"/>
          <p:cNvSpPr>
            <a:spLocks noChangeArrowheads="1"/>
          </p:cNvSpPr>
          <p:nvPr/>
        </p:nvSpPr>
        <p:spPr bwMode="auto">
          <a:xfrm>
            <a:off x="720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7" name="Rectangle 842"/>
          <p:cNvSpPr>
            <a:spLocks noChangeArrowheads="1"/>
          </p:cNvSpPr>
          <p:nvPr/>
        </p:nvSpPr>
        <p:spPr bwMode="auto">
          <a:xfrm>
            <a:off x="720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8" name="Rectangle 843"/>
          <p:cNvSpPr>
            <a:spLocks noChangeArrowheads="1"/>
          </p:cNvSpPr>
          <p:nvPr/>
        </p:nvSpPr>
        <p:spPr bwMode="auto">
          <a:xfrm>
            <a:off x="720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39" name="Rectangle 844"/>
          <p:cNvSpPr>
            <a:spLocks noChangeArrowheads="1"/>
          </p:cNvSpPr>
          <p:nvPr/>
        </p:nvSpPr>
        <p:spPr bwMode="auto">
          <a:xfrm>
            <a:off x="720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0" name="Rectangle 845"/>
          <p:cNvSpPr>
            <a:spLocks noChangeArrowheads="1"/>
          </p:cNvSpPr>
          <p:nvPr/>
        </p:nvSpPr>
        <p:spPr bwMode="auto">
          <a:xfrm>
            <a:off x="720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1" name="Rectangle 846"/>
          <p:cNvSpPr>
            <a:spLocks noChangeArrowheads="1"/>
          </p:cNvSpPr>
          <p:nvPr/>
        </p:nvSpPr>
        <p:spPr bwMode="auto">
          <a:xfrm>
            <a:off x="720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2" name="Rectangle 847"/>
          <p:cNvSpPr>
            <a:spLocks noChangeArrowheads="1"/>
          </p:cNvSpPr>
          <p:nvPr/>
        </p:nvSpPr>
        <p:spPr bwMode="auto">
          <a:xfrm>
            <a:off x="720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3" name="Rectangle 848"/>
          <p:cNvSpPr>
            <a:spLocks noChangeArrowheads="1"/>
          </p:cNvSpPr>
          <p:nvPr/>
        </p:nvSpPr>
        <p:spPr bwMode="auto">
          <a:xfrm>
            <a:off x="720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4" name="Rectangle 849"/>
          <p:cNvSpPr>
            <a:spLocks noChangeArrowheads="1"/>
          </p:cNvSpPr>
          <p:nvPr/>
        </p:nvSpPr>
        <p:spPr bwMode="auto">
          <a:xfrm>
            <a:off x="720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5" name="Rectangle 850"/>
          <p:cNvSpPr>
            <a:spLocks noChangeArrowheads="1"/>
          </p:cNvSpPr>
          <p:nvPr/>
        </p:nvSpPr>
        <p:spPr bwMode="auto">
          <a:xfrm>
            <a:off x="720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6" name="Rectangle 851"/>
          <p:cNvSpPr>
            <a:spLocks noChangeArrowheads="1"/>
          </p:cNvSpPr>
          <p:nvPr/>
        </p:nvSpPr>
        <p:spPr bwMode="auto">
          <a:xfrm>
            <a:off x="7581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7" name="Rectangle 852"/>
          <p:cNvSpPr>
            <a:spLocks noChangeArrowheads="1"/>
          </p:cNvSpPr>
          <p:nvPr/>
        </p:nvSpPr>
        <p:spPr bwMode="auto">
          <a:xfrm>
            <a:off x="758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8" name="Rectangle 853"/>
          <p:cNvSpPr>
            <a:spLocks noChangeArrowheads="1"/>
          </p:cNvSpPr>
          <p:nvPr/>
        </p:nvSpPr>
        <p:spPr bwMode="auto">
          <a:xfrm>
            <a:off x="758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49" name="Rectangle 854"/>
          <p:cNvSpPr>
            <a:spLocks noChangeArrowheads="1"/>
          </p:cNvSpPr>
          <p:nvPr/>
        </p:nvSpPr>
        <p:spPr bwMode="auto">
          <a:xfrm>
            <a:off x="758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0" name="Rectangle 855"/>
          <p:cNvSpPr>
            <a:spLocks noChangeArrowheads="1"/>
          </p:cNvSpPr>
          <p:nvPr/>
        </p:nvSpPr>
        <p:spPr bwMode="auto">
          <a:xfrm>
            <a:off x="758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1" name="Rectangle 856"/>
          <p:cNvSpPr>
            <a:spLocks noChangeArrowheads="1"/>
          </p:cNvSpPr>
          <p:nvPr/>
        </p:nvSpPr>
        <p:spPr bwMode="auto">
          <a:xfrm>
            <a:off x="758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2" name="Rectangle 857"/>
          <p:cNvSpPr>
            <a:spLocks noChangeArrowheads="1"/>
          </p:cNvSpPr>
          <p:nvPr/>
        </p:nvSpPr>
        <p:spPr bwMode="auto">
          <a:xfrm>
            <a:off x="758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3" name="Rectangle 858"/>
          <p:cNvSpPr>
            <a:spLocks noChangeArrowheads="1"/>
          </p:cNvSpPr>
          <p:nvPr/>
        </p:nvSpPr>
        <p:spPr bwMode="auto">
          <a:xfrm>
            <a:off x="758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4" name="Rectangle 859"/>
          <p:cNvSpPr>
            <a:spLocks noChangeArrowheads="1"/>
          </p:cNvSpPr>
          <p:nvPr/>
        </p:nvSpPr>
        <p:spPr bwMode="auto">
          <a:xfrm>
            <a:off x="758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5" name="Rectangle 860"/>
          <p:cNvSpPr>
            <a:spLocks noChangeArrowheads="1"/>
          </p:cNvSpPr>
          <p:nvPr/>
        </p:nvSpPr>
        <p:spPr bwMode="auto">
          <a:xfrm>
            <a:off x="758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6" name="Rectangle 861"/>
          <p:cNvSpPr>
            <a:spLocks noChangeArrowheads="1"/>
          </p:cNvSpPr>
          <p:nvPr/>
        </p:nvSpPr>
        <p:spPr bwMode="auto">
          <a:xfrm>
            <a:off x="758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7" name="Rectangle 862"/>
          <p:cNvSpPr>
            <a:spLocks noChangeArrowheads="1"/>
          </p:cNvSpPr>
          <p:nvPr/>
        </p:nvSpPr>
        <p:spPr bwMode="auto">
          <a:xfrm>
            <a:off x="758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8" name="Rectangle 863"/>
          <p:cNvSpPr>
            <a:spLocks noChangeArrowheads="1"/>
          </p:cNvSpPr>
          <p:nvPr/>
        </p:nvSpPr>
        <p:spPr bwMode="auto">
          <a:xfrm>
            <a:off x="758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59" name="Rectangle 864"/>
          <p:cNvSpPr>
            <a:spLocks noChangeArrowheads="1"/>
          </p:cNvSpPr>
          <p:nvPr/>
        </p:nvSpPr>
        <p:spPr bwMode="auto">
          <a:xfrm>
            <a:off x="758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0" name="Rectangle 865"/>
          <p:cNvSpPr>
            <a:spLocks noChangeArrowheads="1"/>
          </p:cNvSpPr>
          <p:nvPr/>
        </p:nvSpPr>
        <p:spPr bwMode="auto">
          <a:xfrm>
            <a:off x="758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1" name="Rectangle 866"/>
          <p:cNvSpPr>
            <a:spLocks noChangeArrowheads="1"/>
          </p:cNvSpPr>
          <p:nvPr/>
        </p:nvSpPr>
        <p:spPr bwMode="auto">
          <a:xfrm>
            <a:off x="758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2" name="Rectangle 867"/>
          <p:cNvSpPr>
            <a:spLocks noChangeArrowheads="1"/>
          </p:cNvSpPr>
          <p:nvPr/>
        </p:nvSpPr>
        <p:spPr bwMode="auto">
          <a:xfrm>
            <a:off x="796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3" name="Rectangle 868"/>
          <p:cNvSpPr>
            <a:spLocks noChangeArrowheads="1"/>
          </p:cNvSpPr>
          <p:nvPr/>
        </p:nvSpPr>
        <p:spPr bwMode="auto">
          <a:xfrm>
            <a:off x="796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4" name="Rectangle 869"/>
          <p:cNvSpPr>
            <a:spLocks noChangeArrowheads="1"/>
          </p:cNvSpPr>
          <p:nvPr/>
        </p:nvSpPr>
        <p:spPr bwMode="auto">
          <a:xfrm>
            <a:off x="796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5" name="Rectangle 870"/>
          <p:cNvSpPr>
            <a:spLocks noChangeArrowheads="1"/>
          </p:cNvSpPr>
          <p:nvPr/>
        </p:nvSpPr>
        <p:spPr bwMode="auto">
          <a:xfrm>
            <a:off x="796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6" name="Rectangle 871"/>
          <p:cNvSpPr>
            <a:spLocks noChangeArrowheads="1"/>
          </p:cNvSpPr>
          <p:nvPr/>
        </p:nvSpPr>
        <p:spPr bwMode="auto">
          <a:xfrm>
            <a:off x="796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7" name="Rectangle 872"/>
          <p:cNvSpPr>
            <a:spLocks noChangeArrowheads="1"/>
          </p:cNvSpPr>
          <p:nvPr/>
        </p:nvSpPr>
        <p:spPr bwMode="auto">
          <a:xfrm>
            <a:off x="796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8" name="Rectangle 873"/>
          <p:cNvSpPr>
            <a:spLocks noChangeArrowheads="1"/>
          </p:cNvSpPr>
          <p:nvPr/>
        </p:nvSpPr>
        <p:spPr bwMode="auto">
          <a:xfrm>
            <a:off x="796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69" name="Rectangle 874"/>
          <p:cNvSpPr>
            <a:spLocks noChangeArrowheads="1"/>
          </p:cNvSpPr>
          <p:nvPr/>
        </p:nvSpPr>
        <p:spPr bwMode="auto">
          <a:xfrm>
            <a:off x="796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0" name="Rectangle 875"/>
          <p:cNvSpPr>
            <a:spLocks noChangeArrowheads="1"/>
          </p:cNvSpPr>
          <p:nvPr/>
        </p:nvSpPr>
        <p:spPr bwMode="auto">
          <a:xfrm>
            <a:off x="796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1" name="Rectangle 876"/>
          <p:cNvSpPr>
            <a:spLocks noChangeArrowheads="1"/>
          </p:cNvSpPr>
          <p:nvPr/>
        </p:nvSpPr>
        <p:spPr bwMode="auto">
          <a:xfrm>
            <a:off x="796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2" name="Rectangle 877"/>
          <p:cNvSpPr>
            <a:spLocks noChangeArrowheads="1"/>
          </p:cNvSpPr>
          <p:nvPr/>
        </p:nvSpPr>
        <p:spPr bwMode="auto">
          <a:xfrm>
            <a:off x="796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3" name="Rectangle 878"/>
          <p:cNvSpPr>
            <a:spLocks noChangeArrowheads="1"/>
          </p:cNvSpPr>
          <p:nvPr/>
        </p:nvSpPr>
        <p:spPr bwMode="auto">
          <a:xfrm>
            <a:off x="796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4" name="Rectangle 879"/>
          <p:cNvSpPr>
            <a:spLocks noChangeArrowheads="1"/>
          </p:cNvSpPr>
          <p:nvPr/>
        </p:nvSpPr>
        <p:spPr bwMode="auto">
          <a:xfrm>
            <a:off x="796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5" name="Rectangle 880"/>
          <p:cNvSpPr>
            <a:spLocks noChangeArrowheads="1"/>
          </p:cNvSpPr>
          <p:nvPr/>
        </p:nvSpPr>
        <p:spPr bwMode="auto">
          <a:xfrm>
            <a:off x="796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6" name="Rectangle 881"/>
          <p:cNvSpPr>
            <a:spLocks noChangeArrowheads="1"/>
          </p:cNvSpPr>
          <p:nvPr/>
        </p:nvSpPr>
        <p:spPr bwMode="auto">
          <a:xfrm>
            <a:off x="796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7" name="Rectangle 882"/>
          <p:cNvSpPr>
            <a:spLocks noChangeArrowheads="1"/>
          </p:cNvSpPr>
          <p:nvPr/>
        </p:nvSpPr>
        <p:spPr bwMode="auto">
          <a:xfrm>
            <a:off x="796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8" name="Rectangle 883"/>
          <p:cNvSpPr>
            <a:spLocks noChangeArrowheads="1"/>
          </p:cNvSpPr>
          <p:nvPr/>
        </p:nvSpPr>
        <p:spPr bwMode="auto">
          <a:xfrm>
            <a:off x="834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79" name="Rectangle 884"/>
          <p:cNvSpPr>
            <a:spLocks noChangeArrowheads="1"/>
          </p:cNvSpPr>
          <p:nvPr/>
        </p:nvSpPr>
        <p:spPr bwMode="auto">
          <a:xfrm>
            <a:off x="834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0" name="Rectangle 885"/>
          <p:cNvSpPr>
            <a:spLocks noChangeArrowheads="1"/>
          </p:cNvSpPr>
          <p:nvPr/>
        </p:nvSpPr>
        <p:spPr bwMode="auto">
          <a:xfrm>
            <a:off x="834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1" name="Rectangle 886"/>
          <p:cNvSpPr>
            <a:spLocks noChangeArrowheads="1"/>
          </p:cNvSpPr>
          <p:nvPr/>
        </p:nvSpPr>
        <p:spPr bwMode="auto">
          <a:xfrm>
            <a:off x="834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2" name="Rectangle 887"/>
          <p:cNvSpPr>
            <a:spLocks noChangeArrowheads="1"/>
          </p:cNvSpPr>
          <p:nvPr/>
        </p:nvSpPr>
        <p:spPr bwMode="auto">
          <a:xfrm>
            <a:off x="834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3" name="Rectangle 888"/>
          <p:cNvSpPr>
            <a:spLocks noChangeArrowheads="1"/>
          </p:cNvSpPr>
          <p:nvPr/>
        </p:nvSpPr>
        <p:spPr bwMode="auto">
          <a:xfrm>
            <a:off x="834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4" name="Rectangle 889"/>
          <p:cNvSpPr>
            <a:spLocks noChangeArrowheads="1"/>
          </p:cNvSpPr>
          <p:nvPr/>
        </p:nvSpPr>
        <p:spPr bwMode="auto">
          <a:xfrm>
            <a:off x="834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5" name="Rectangle 890"/>
          <p:cNvSpPr>
            <a:spLocks noChangeArrowheads="1"/>
          </p:cNvSpPr>
          <p:nvPr/>
        </p:nvSpPr>
        <p:spPr bwMode="auto">
          <a:xfrm>
            <a:off x="834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6" name="Rectangle 891"/>
          <p:cNvSpPr>
            <a:spLocks noChangeArrowheads="1"/>
          </p:cNvSpPr>
          <p:nvPr/>
        </p:nvSpPr>
        <p:spPr bwMode="auto">
          <a:xfrm>
            <a:off x="834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7" name="Rectangle 892"/>
          <p:cNvSpPr>
            <a:spLocks noChangeArrowheads="1"/>
          </p:cNvSpPr>
          <p:nvPr/>
        </p:nvSpPr>
        <p:spPr bwMode="auto">
          <a:xfrm>
            <a:off x="834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8" name="Rectangle 893"/>
          <p:cNvSpPr>
            <a:spLocks noChangeArrowheads="1"/>
          </p:cNvSpPr>
          <p:nvPr/>
        </p:nvSpPr>
        <p:spPr bwMode="auto">
          <a:xfrm>
            <a:off x="834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89" name="Rectangle 894"/>
          <p:cNvSpPr>
            <a:spLocks noChangeArrowheads="1"/>
          </p:cNvSpPr>
          <p:nvPr/>
        </p:nvSpPr>
        <p:spPr bwMode="auto">
          <a:xfrm>
            <a:off x="834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0" name="Rectangle 895"/>
          <p:cNvSpPr>
            <a:spLocks noChangeArrowheads="1"/>
          </p:cNvSpPr>
          <p:nvPr/>
        </p:nvSpPr>
        <p:spPr bwMode="auto">
          <a:xfrm>
            <a:off x="834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1" name="Rectangle 896"/>
          <p:cNvSpPr>
            <a:spLocks noChangeArrowheads="1"/>
          </p:cNvSpPr>
          <p:nvPr/>
        </p:nvSpPr>
        <p:spPr bwMode="auto">
          <a:xfrm>
            <a:off x="834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2" name="Rectangle 897"/>
          <p:cNvSpPr>
            <a:spLocks noChangeArrowheads="1"/>
          </p:cNvSpPr>
          <p:nvPr/>
        </p:nvSpPr>
        <p:spPr bwMode="auto">
          <a:xfrm>
            <a:off x="834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3" name="Rectangle 898"/>
          <p:cNvSpPr>
            <a:spLocks noChangeArrowheads="1"/>
          </p:cNvSpPr>
          <p:nvPr/>
        </p:nvSpPr>
        <p:spPr bwMode="auto">
          <a:xfrm>
            <a:off x="834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4" name="Rectangle 899"/>
          <p:cNvSpPr>
            <a:spLocks noChangeArrowheads="1"/>
          </p:cNvSpPr>
          <p:nvPr/>
        </p:nvSpPr>
        <p:spPr bwMode="auto">
          <a:xfrm>
            <a:off x="872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5" name="Rectangle 900"/>
          <p:cNvSpPr>
            <a:spLocks noChangeArrowheads="1"/>
          </p:cNvSpPr>
          <p:nvPr/>
        </p:nvSpPr>
        <p:spPr bwMode="auto">
          <a:xfrm>
            <a:off x="872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6" name="Rectangle 901"/>
          <p:cNvSpPr>
            <a:spLocks noChangeArrowheads="1"/>
          </p:cNvSpPr>
          <p:nvPr/>
        </p:nvSpPr>
        <p:spPr bwMode="auto">
          <a:xfrm>
            <a:off x="872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7" name="Rectangle 902"/>
          <p:cNvSpPr>
            <a:spLocks noChangeArrowheads="1"/>
          </p:cNvSpPr>
          <p:nvPr/>
        </p:nvSpPr>
        <p:spPr bwMode="auto">
          <a:xfrm>
            <a:off x="872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8" name="Rectangle 903"/>
          <p:cNvSpPr>
            <a:spLocks noChangeArrowheads="1"/>
          </p:cNvSpPr>
          <p:nvPr/>
        </p:nvSpPr>
        <p:spPr bwMode="auto">
          <a:xfrm>
            <a:off x="872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999" name="Rectangle 904"/>
          <p:cNvSpPr>
            <a:spLocks noChangeArrowheads="1"/>
          </p:cNvSpPr>
          <p:nvPr/>
        </p:nvSpPr>
        <p:spPr bwMode="auto">
          <a:xfrm>
            <a:off x="872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0" name="Rectangle 905"/>
          <p:cNvSpPr>
            <a:spLocks noChangeArrowheads="1"/>
          </p:cNvSpPr>
          <p:nvPr/>
        </p:nvSpPr>
        <p:spPr bwMode="auto">
          <a:xfrm>
            <a:off x="872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1" name="Rectangle 906"/>
          <p:cNvSpPr>
            <a:spLocks noChangeArrowheads="1"/>
          </p:cNvSpPr>
          <p:nvPr/>
        </p:nvSpPr>
        <p:spPr bwMode="auto">
          <a:xfrm>
            <a:off x="872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2" name="Rectangle 907"/>
          <p:cNvSpPr>
            <a:spLocks noChangeArrowheads="1"/>
          </p:cNvSpPr>
          <p:nvPr/>
        </p:nvSpPr>
        <p:spPr bwMode="auto">
          <a:xfrm>
            <a:off x="872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3" name="Rectangle 908"/>
          <p:cNvSpPr>
            <a:spLocks noChangeArrowheads="1"/>
          </p:cNvSpPr>
          <p:nvPr/>
        </p:nvSpPr>
        <p:spPr bwMode="auto">
          <a:xfrm>
            <a:off x="872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4" name="Rectangle 909"/>
          <p:cNvSpPr>
            <a:spLocks noChangeArrowheads="1"/>
          </p:cNvSpPr>
          <p:nvPr/>
        </p:nvSpPr>
        <p:spPr bwMode="auto">
          <a:xfrm>
            <a:off x="872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5" name="Rectangle 910"/>
          <p:cNvSpPr>
            <a:spLocks noChangeArrowheads="1"/>
          </p:cNvSpPr>
          <p:nvPr/>
        </p:nvSpPr>
        <p:spPr bwMode="auto">
          <a:xfrm>
            <a:off x="872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6" name="Rectangle 911"/>
          <p:cNvSpPr>
            <a:spLocks noChangeArrowheads="1"/>
          </p:cNvSpPr>
          <p:nvPr/>
        </p:nvSpPr>
        <p:spPr bwMode="auto">
          <a:xfrm>
            <a:off x="872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7" name="Rectangle 912"/>
          <p:cNvSpPr>
            <a:spLocks noChangeArrowheads="1"/>
          </p:cNvSpPr>
          <p:nvPr/>
        </p:nvSpPr>
        <p:spPr bwMode="auto">
          <a:xfrm>
            <a:off x="872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8" name="Rectangle 913"/>
          <p:cNvSpPr>
            <a:spLocks noChangeArrowheads="1"/>
          </p:cNvSpPr>
          <p:nvPr/>
        </p:nvSpPr>
        <p:spPr bwMode="auto">
          <a:xfrm>
            <a:off x="872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09" name="Rectangle 914"/>
          <p:cNvSpPr>
            <a:spLocks noChangeArrowheads="1"/>
          </p:cNvSpPr>
          <p:nvPr/>
        </p:nvSpPr>
        <p:spPr bwMode="auto">
          <a:xfrm>
            <a:off x="872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0" name="Rectangle 915"/>
          <p:cNvSpPr>
            <a:spLocks noChangeArrowheads="1"/>
          </p:cNvSpPr>
          <p:nvPr/>
        </p:nvSpPr>
        <p:spPr bwMode="auto">
          <a:xfrm>
            <a:off x="34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1" name="Rectangle 916"/>
          <p:cNvSpPr>
            <a:spLocks noChangeArrowheads="1"/>
          </p:cNvSpPr>
          <p:nvPr/>
        </p:nvSpPr>
        <p:spPr bwMode="auto">
          <a:xfrm>
            <a:off x="34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2" name="Rectangle 917"/>
          <p:cNvSpPr>
            <a:spLocks noChangeArrowheads="1"/>
          </p:cNvSpPr>
          <p:nvPr/>
        </p:nvSpPr>
        <p:spPr bwMode="auto">
          <a:xfrm>
            <a:off x="34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3" name="Rectangle 918"/>
          <p:cNvSpPr>
            <a:spLocks noChangeArrowheads="1"/>
          </p:cNvSpPr>
          <p:nvPr/>
        </p:nvSpPr>
        <p:spPr bwMode="auto">
          <a:xfrm>
            <a:off x="34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4" name="Rectangle 919"/>
          <p:cNvSpPr>
            <a:spLocks noChangeArrowheads="1"/>
          </p:cNvSpPr>
          <p:nvPr/>
        </p:nvSpPr>
        <p:spPr bwMode="auto">
          <a:xfrm>
            <a:off x="34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5" name="Rectangle 920"/>
          <p:cNvSpPr>
            <a:spLocks noChangeArrowheads="1"/>
          </p:cNvSpPr>
          <p:nvPr/>
        </p:nvSpPr>
        <p:spPr bwMode="auto">
          <a:xfrm>
            <a:off x="34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6" name="Rectangle 921"/>
          <p:cNvSpPr>
            <a:spLocks noChangeArrowheads="1"/>
          </p:cNvSpPr>
          <p:nvPr/>
        </p:nvSpPr>
        <p:spPr bwMode="auto">
          <a:xfrm>
            <a:off x="34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7" name="Rectangle 922"/>
          <p:cNvSpPr>
            <a:spLocks noChangeArrowheads="1"/>
          </p:cNvSpPr>
          <p:nvPr/>
        </p:nvSpPr>
        <p:spPr bwMode="auto">
          <a:xfrm>
            <a:off x="34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8" name="Rectangle 923"/>
          <p:cNvSpPr>
            <a:spLocks noChangeArrowheads="1"/>
          </p:cNvSpPr>
          <p:nvPr/>
        </p:nvSpPr>
        <p:spPr bwMode="auto">
          <a:xfrm>
            <a:off x="34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19" name="Rectangle 924"/>
          <p:cNvSpPr>
            <a:spLocks noChangeArrowheads="1"/>
          </p:cNvSpPr>
          <p:nvPr/>
        </p:nvSpPr>
        <p:spPr bwMode="auto">
          <a:xfrm>
            <a:off x="34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0" name="Rectangle 925"/>
          <p:cNvSpPr>
            <a:spLocks noChangeArrowheads="1"/>
          </p:cNvSpPr>
          <p:nvPr/>
        </p:nvSpPr>
        <p:spPr bwMode="auto">
          <a:xfrm>
            <a:off x="34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1" name="Rectangle 926"/>
          <p:cNvSpPr>
            <a:spLocks noChangeArrowheads="1"/>
          </p:cNvSpPr>
          <p:nvPr/>
        </p:nvSpPr>
        <p:spPr bwMode="auto">
          <a:xfrm>
            <a:off x="34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2" name="Rectangle 927"/>
          <p:cNvSpPr>
            <a:spLocks noChangeArrowheads="1"/>
          </p:cNvSpPr>
          <p:nvPr/>
        </p:nvSpPr>
        <p:spPr bwMode="auto">
          <a:xfrm>
            <a:off x="34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3" name="Rectangle 928"/>
          <p:cNvSpPr>
            <a:spLocks noChangeArrowheads="1"/>
          </p:cNvSpPr>
          <p:nvPr/>
        </p:nvSpPr>
        <p:spPr bwMode="auto">
          <a:xfrm>
            <a:off x="34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4" name="Rectangle 929"/>
          <p:cNvSpPr>
            <a:spLocks noChangeArrowheads="1"/>
          </p:cNvSpPr>
          <p:nvPr/>
        </p:nvSpPr>
        <p:spPr bwMode="auto">
          <a:xfrm>
            <a:off x="34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5" name="Rectangle 930"/>
          <p:cNvSpPr>
            <a:spLocks noChangeArrowheads="1"/>
          </p:cNvSpPr>
          <p:nvPr/>
        </p:nvSpPr>
        <p:spPr bwMode="auto">
          <a:xfrm>
            <a:off x="34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6" name="Rectangle 931"/>
          <p:cNvSpPr>
            <a:spLocks noChangeArrowheads="1"/>
          </p:cNvSpPr>
          <p:nvPr/>
        </p:nvSpPr>
        <p:spPr bwMode="auto">
          <a:xfrm>
            <a:off x="72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7" name="Rectangle 932"/>
          <p:cNvSpPr>
            <a:spLocks noChangeArrowheads="1"/>
          </p:cNvSpPr>
          <p:nvPr/>
        </p:nvSpPr>
        <p:spPr bwMode="auto">
          <a:xfrm>
            <a:off x="72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8" name="Rectangle 933"/>
          <p:cNvSpPr>
            <a:spLocks noChangeArrowheads="1"/>
          </p:cNvSpPr>
          <p:nvPr/>
        </p:nvSpPr>
        <p:spPr bwMode="auto">
          <a:xfrm>
            <a:off x="72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29" name="Rectangle 934"/>
          <p:cNvSpPr>
            <a:spLocks noChangeArrowheads="1"/>
          </p:cNvSpPr>
          <p:nvPr/>
        </p:nvSpPr>
        <p:spPr bwMode="auto">
          <a:xfrm>
            <a:off x="72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0" name="Rectangle 935"/>
          <p:cNvSpPr>
            <a:spLocks noChangeArrowheads="1"/>
          </p:cNvSpPr>
          <p:nvPr/>
        </p:nvSpPr>
        <p:spPr bwMode="auto">
          <a:xfrm>
            <a:off x="72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1" name="Rectangle 936"/>
          <p:cNvSpPr>
            <a:spLocks noChangeArrowheads="1"/>
          </p:cNvSpPr>
          <p:nvPr/>
        </p:nvSpPr>
        <p:spPr bwMode="auto">
          <a:xfrm>
            <a:off x="72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2" name="Rectangle 937"/>
          <p:cNvSpPr>
            <a:spLocks noChangeArrowheads="1"/>
          </p:cNvSpPr>
          <p:nvPr/>
        </p:nvSpPr>
        <p:spPr bwMode="auto">
          <a:xfrm>
            <a:off x="72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3" name="Rectangle 938"/>
          <p:cNvSpPr>
            <a:spLocks noChangeArrowheads="1"/>
          </p:cNvSpPr>
          <p:nvPr/>
        </p:nvSpPr>
        <p:spPr bwMode="auto">
          <a:xfrm>
            <a:off x="72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4" name="Rectangle 939"/>
          <p:cNvSpPr>
            <a:spLocks noChangeArrowheads="1"/>
          </p:cNvSpPr>
          <p:nvPr/>
        </p:nvSpPr>
        <p:spPr bwMode="auto">
          <a:xfrm>
            <a:off x="72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5" name="Rectangle 940"/>
          <p:cNvSpPr>
            <a:spLocks noChangeArrowheads="1"/>
          </p:cNvSpPr>
          <p:nvPr/>
        </p:nvSpPr>
        <p:spPr bwMode="auto">
          <a:xfrm>
            <a:off x="72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6" name="Rectangle 941"/>
          <p:cNvSpPr>
            <a:spLocks noChangeArrowheads="1"/>
          </p:cNvSpPr>
          <p:nvPr/>
        </p:nvSpPr>
        <p:spPr bwMode="auto">
          <a:xfrm>
            <a:off x="72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7" name="Rectangle 942"/>
          <p:cNvSpPr>
            <a:spLocks noChangeArrowheads="1"/>
          </p:cNvSpPr>
          <p:nvPr/>
        </p:nvSpPr>
        <p:spPr bwMode="auto">
          <a:xfrm>
            <a:off x="72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8" name="Rectangle 943"/>
          <p:cNvSpPr>
            <a:spLocks noChangeArrowheads="1"/>
          </p:cNvSpPr>
          <p:nvPr/>
        </p:nvSpPr>
        <p:spPr bwMode="auto">
          <a:xfrm>
            <a:off x="72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39" name="Rectangle 944"/>
          <p:cNvSpPr>
            <a:spLocks noChangeArrowheads="1"/>
          </p:cNvSpPr>
          <p:nvPr/>
        </p:nvSpPr>
        <p:spPr bwMode="auto">
          <a:xfrm>
            <a:off x="72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0" name="Rectangle 945"/>
          <p:cNvSpPr>
            <a:spLocks noChangeArrowheads="1"/>
          </p:cNvSpPr>
          <p:nvPr/>
        </p:nvSpPr>
        <p:spPr bwMode="auto">
          <a:xfrm>
            <a:off x="72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1" name="Rectangle 946"/>
          <p:cNvSpPr>
            <a:spLocks noChangeArrowheads="1"/>
          </p:cNvSpPr>
          <p:nvPr/>
        </p:nvSpPr>
        <p:spPr bwMode="auto">
          <a:xfrm>
            <a:off x="72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2" name="Rectangle 947"/>
          <p:cNvSpPr>
            <a:spLocks noChangeArrowheads="1"/>
          </p:cNvSpPr>
          <p:nvPr/>
        </p:nvSpPr>
        <p:spPr bwMode="auto">
          <a:xfrm>
            <a:off x="110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3" name="Rectangle 948"/>
          <p:cNvSpPr>
            <a:spLocks noChangeArrowheads="1"/>
          </p:cNvSpPr>
          <p:nvPr/>
        </p:nvSpPr>
        <p:spPr bwMode="auto">
          <a:xfrm>
            <a:off x="110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4" name="Rectangle 949"/>
          <p:cNvSpPr>
            <a:spLocks noChangeArrowheads="1"/>
          </p:cNvSpPr>
          <p:nvPr/>
        </p:nvSpPr>
        <p:spPr bwMode="auto">
          <a:xfrm>
            <a:off x="11049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5" name="Rectangle 950"/>
          <p:cNvSpPr>
            <a:spLocks noChangeArrowheads="1"/>
          </p:cNvSpPr>
          <p:nvPr/>
        </p:nvSpPr>
        <p:spPr bwMode="auto">
          <a:xfrm>
            <a:off x="110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6" name="Rectangle 951"/>
          <p:cNvSpPr>
            <a:spLocks noChangeArrowheads="1"/>
          </p:cNvSpPr>
          <p:nvPr/>
        </p:nvSpPr>
        <p:spPr bwMode="auto">
          <a:xfrm>
            <a:off x="110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7" name="Rectangle 952"/>
          <p:cNvSpPr>
            <a:spLocks noChangeArrowheads="1"/>
          </p:cNvSpPr>
          <p:nvPr/>
        </p:nvSpPr>
        <p:spPr bwMode="auto">
          <a:xfrm>
            <a:off x="110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8" name="Rectangle 953"/>
          <p:cNvSpPr>
            <a:spLocks noChangeArrowheads="1"/>
          </p:cNvSpPr>
          <p:nvPr/>
        </p:nvSpPr>
        <p:spPr bwMode="auto">
          <a:xfrm>
            <a:off x="110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49" name="Rectangle 954"/>
          <p:cNvSpPr>
            <a:spLocks noChangeArrowheads="1"/>
          </p:cNvSpPr>
          <p:nvPr/>
        </p:nvSpPr>
        <p:spPr bwMode="auto">
          <a:xfrm>
            <a:off x="110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0" name="Rectangle 955"/>
          <p:cNvSpPr>
            <a:spLocks noChangeArrowheads="1"/>
          </p:cNvSpPr>
          <p:nvPr/>
        </p:nvSpPr>
        <p:spPr bwMode="auto">
          <a:xfrm>
            <a:off x="110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1" name="Rectangle 956"/>
          <p:cNvSpPr>
            <a:spLocks noChangeArrowheads="1"/>
          </p:cNvSpPr>
          <p:nvPr/>
        </p:nvSpPr>
        <p:spPr bwMode="auto">
          <a:xfrm>
            <a:off x="110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2" name="Rectangle 957"/>
          <p:cNvSpPr>
            <a:spLocks noChangeArrowheads="1"/>
          </p:cNvSpPr>
          <p:nvPr/>
        </p:nvSpPr>
        <p:spPr bwMode="auto">
          <a:xfrm>
            <a:off x="110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3" name="Rectangle 958"/>
          <p:cNvSpPr>
            <a:spLocks noChangeArrowheads="1"/>
          </p:cNvSpPr>
          <p:nvPr/>
        </p:nvSpPr>
        <p:spPr bwMode="auto">
          <a:xfrm>
            <a:off x="110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4" name="Rectangle 959"/>
          <p:cNvSpPr>
            <a:spLocks noChangeArrowheads="1"/>
          </p:cNvSpPr>
          <p:nvPr/>
        </p:nvSpPr>
        <p:spPr bwMode="auto">
          <a:xfrm>
            <a:off x="110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5" name="Rectangle 960"/>
          <p:cNvSpPr>
            <a:spLocks noChangeArrowheads="1"/>
          </p:cNvSpPr>
          <p:nvPr/>
        </p:nvSpPr>
        <p:spPr bwMode="auto">
          <a:xfrm>
            <a:off x="110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6" name="Rectangle 961"/>
          <p:cNvSpPr>
            <a:spLocks noChangeArrowheads="1"/>
          </p:cNvSpPr>
          <p:nvPr/>
        </p:nvSpPr>
        <p:spPr bwMode="auto">
          <a:xfrm>
            <a:off x="110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7" name="Rectangle 962"/>
          <p:cNvSpPr>
            <a:spLocks noChangeArrowheads="1"/>
          </p:cNvSpPr>
          <p:nvPr/>
        </p:nvSpPr>
        <p:spPr bwMode="auto">
          <a:xfrm>
            <a:off x="110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8" name="Rectangle 963"/>
          <p:cNvSpPr>
            <a:spLocks noChangeArrowheads="1"/>
          </p:cNvSpPr>
          <p:nvPr/>
        </p:nvSpPr>
        <p:spPr bwMode="auto">
          <a:xfrm>
            <a:off x="148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59" name="Rectangle 964"/>
          <p:cNvSpPr>
            <a:spLocks noChangeArrowheads="1"/>
          </p:cNvSpPr>
          <p:nvPr/>
        </p:nvSpPr>
        <p:spPr bwMode="auto">
          <a:xfrm>
            <a:off x="148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0" name="Rectangle 965"/>
          <p:cNvSpPr>
            <a:spLocks noChangeArrowheads="1"/>
          </p:cNvSpPr>
          <p:nvPr/>
        </p:nvSpPr>
        <p:spPr bwMode="auto">
          <a:xfrm>
            <a:off x="148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1" name="Rectangle 966"/>
          <p:cNvSpPr>
            <a:spLocks noChangeArrowheads="1"/>
          </p:cNvSpPr>
          <p:nvPr/>
        </p:nvSpPr>
        <p:spPr bwMode="auto">
          <a:xfrm>
            <a:off x="148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2" name="Rectangle 967"/>
          <p:cNvSpPr>
            <a:spLocks noChangeArrowheads="1"/>
          </p:cNvSpPr>
          <p:nvPr/>
        </p:nvSpPr>
        <p:spPr bwMode="auto">
          <a:xfrm>
            <a:off x="148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3" name="Rectangle 968"/>
          <p:cNvSpPr>
            <a:spLocks noChangeArrowheads="1"/>
          </p:cNvSpPr>
          <p:nvPr/>
        </p:nvSpPr>
        <p:spPr bwMode="auto">
          <a:xfrm>
            <a:off x="148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4" name="Rectangle 969"/>
          <p:cNvSpPr>
            <a:spLocks noChangeArrowheads="1"/>
          </p:cNvSpPr>
          <p:nvPr/>
        </p:nvSpPr>
        <p:spPr bwMode="auto">
          <a:xfrm>
            <a:off x="148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5" name="Rectangle 970"/>
          <p:cNvSpPr>
            <a:spLocks noChangeArrowheads="1"/>
          </p:cNvSpPr>
          <p:nvPr/>
        </p:nvSpPr>
        <p:spPr bwMode="auto">
          <a:xfrm>
            <a:off x="148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6" name="Rectangle 971"/>
          <p:cNvSpPr>
            <a:spLocks noChangeArrowheads="1"/>
          </p:cNvSpPr>
          <p:nvPr/>
        </p:nvSpPr>
        <p:spPr bwMode="auto">
          <a:xfrm>
            <a:off x="148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7" name="Rectangle 972"/>
          <p:cNvSpPr>
            <a:spLocks noChangeArrowheads="1"/>
          </p:cNvSpPr>
          <p:nvPr/>
        </p:nvSpPr>
        <p:spPr bwMode="auto">
          <a:xfrm>
            <a:off x="148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8" name="Rectangle 973"/>
          <p:cNvSpPr>
            <a:spLocks noChangeArrowheads="1"/>
          </p:cNvSpPr>
          <p:nvPr/>
        </p:nvSpPr>
        <p:spPr bwMode="auto">
          <a:xfrm>
            <a:off x="148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69" name="Rectangle 974"/>
          <p:cNvSpPr>
            <a:spLocks noChangeArrowheads="1"/>
          </p:cNvSpPr>
          <p:nvPr/>
        </p:nvSpPr>
        <p:spPr bwMode="auto">
          <a:xfrm>
            <a:off x="148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0" name="Rectangle 975"/>
          <p:cNvSpPr>
            <a:spLocks noChangeArrowheads="1"/>
          </p:cNvSpPr>
          <p:nvPr/>
        </p:nvSpPr>
        <p:spPr bwMode="auto">
          <a:xfrm>
            <a:off x="148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1" name="Rectangle 976"/>
          <p:cNvSpPr>
            <a:spLocks noChangeArrowheads="1"/>
          </p:cNvSpPr>
          <p:nvPr/>
        </p:nvSpPr>
        <p:spPr bwMode="auto">
          <a:xfrm>
            <a:off x="148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2" name="Rectangle 977"/>
          <p:cNvSpPr>
            <a:spLocks noChangeArrowheads="1"/>
          </p:cNvSpPr>
          <p:nvPr/>
        </p:nvSpPr>
        <p:spPr bwMode="auto">
          <a:xfrm>
            <a:off x="148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3" name="Rectangle 978"/>
          <p:cNvSpPr>
            <a:spLocks noChangeArrowheads="1"/>
          </p:cNvSpPr>
          <p:nvPr/>
        </p:nvSpPr>
        <p:spPr bwMode="auto">
          <a:xfrm>
            <a:off x="148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4" name="Rectangle 979"/>
          <p:cNvSpPr>
            <a:spLocks noChangeArrowheads="1"/>
          </p:cNvSpPr>
          <p:nvPr/>
        </p:nvSpPr>
        <p:spPr bwMode="auto">
          <a:xfrm>
            <a:off x="186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5" name="Rectangle 980"/>
          <p:cNvSpPr>
            <a:spLocks noChangeArrowheads="1"/>
          </p:cNvSpPr>
          <p:nvPr/>
        </p:nvSpPr>
        <p:spPr bwMode="auto">
          <a:xfrm>
            <a:off x="186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6" name="Rectangle 981"/>
          <p:cNvSpPr>
            <a:spLocks noChangeArrowheads="1"/>
          </p:cNvSpPr>
          <p:nvPr/>
        </p:nvSpPr>
        <p:spPr bwMode="auto">
          <a:xfrm>
            <a:off x="186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7" name="Rectangle 982"/>
          <p:cNvSpPr>
            <a:spLocks noChangeArrowheads="1"/>
          </p:cNvSpPr>
          <p:nvPr/>
        </p:nvSpPr>
        <p:spPr bwMode="auto">
          <a:xfrm>
            <a:off x="186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8" name="Rectangle 983"/>
          <p:cNvSpPr>
            <a:spLocks noChangeArrowheads="1"/>
          </p:cNvSpPr>
          <p:nvPr/>
        </p:nvSpPr>
        <p:spPr bwMode="auto">
          <a:xfrm>
            <a:off x="18669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79" name="Rectangle 984"/>
          <p:cNvSpPr>
            <a:spLocks noChangeArrowheads="1"/>
          </p:cNvSpPr>
          <p:nvPr/>
        </p:nvSpPr>
        <p:spPr bwMode="auto">
          <a:xfrm>
            <a:off x="18669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0" name="Rectangle 985"/>
          <p:cNvSpPr>
            <a:spLocks noChangeArrowheads="1"/>
          </p:cNvSpPr>
          <p:nvPr/>
        </p:nvSpPr>
        <p:spPr bwMode="auto">
          <a:xfrm>
            <a:off x="186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1" name="Rectangle 986"/>
          <p:cNvSpPr>
            <a:spLocks noChangeArrowheads="1"/>
          </p:cNvSpPr>
          <p:nvPr/>
        </p:nvSpPr>
        <p:spPr bwMode="auto">
          <a:xfrm>
            <a:off x="186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2" name="Rectangle 987"/>
          <p:cNvSpPr>
            <a:spLocks noChangeArrowheads="1"/>
          </p:cNvSpPr>
          <p:nvPr/>
        </p:nvSpPr>
        <p:spPr bwMode="auto">
          <a:xfrm>
            <a:off x="186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3" name="Rectangle 988"/>
          <p:cNvSpPr>
            <a:spLocks noChangeArrowheads="1"/>
          </p:cNvSpPr>
          <p:nvPr/>
        </p:nvSpPr>
        <p:spPr bwMode="auto">
          <a:xfrm>
            <a:off x="186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4" name="Rectangle 989"/>
          <p:cNvSpPr>
            <a:spLocks noChangeArrowheads="1"/>
          </p:cNvSpPr>
          <p:nvPr/>
        </p:nvSpPr>
        <p:spPr bwMode="auto">
          <a:xfrm>
            <a:off x="186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5" name="Rectangle 990"/>
          <p:cNvSpPr>
            <a:spLocks noChangeArrowheads="1"/>
          </p:cNvSpPr>
          <p:nvPr/>
        </p:nvSpPr>
        <p:spPr bwMode="auto">
          <a:xfrm>
            <a:off x="186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6" name="Rectangle 991"/>
          <p:cNvSpPr>
            <a:spLocks noChangeArrowheads="1"/>
          </p:cNvSpPr>
          <p:nvPr/>
        </p:nvSpPr>
        <p:spPr bwMode="auto">
          <a:xfrm>
            <a:off x="186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7" name="Rectangle 992"/>
          <p:cNvSpPr>
            <a:spLocks noChangeArrowheads="1"/>
          </p:cNvSpPr>
          <p:nvPr/>
        </p:nvSpPr>
        <p:spPr bwMode="auto">
          <a:xfrm>
            <a:off x="186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8" name="Rectangle 993"/>
          <p:cNvSpPr>
            <a:spLocks noChangeArrowheads="1"/>
          </p:cNvSpPr>
          <p:nvPr/>
        </p:nvSpPr>
        <p:spPr bwMode="auto">
          <a:xfrm>
            <a:off x="186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89" name="Rectangle 994"/>
          <p:cNvSpPr>
            <a:spLocks noChangeArrowheads="1"/>
          </p:cNvSpPr>
          <p:nvPr/>
        </p:nvSpPr>
        <p:spPr bwMode="auto">
          <a:xfrm>
            <a:off x="186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0" name="Rectangle 995"/>
          <p:cNvSpPr>
            <a:spLocks noChangeArrowheads="1"/>
          </p:cNvSpPr>
          <p:nvPr/>
        </p:nvSpPr>
        <p:spPr bwMode="auto">
          <a:xfrm>
            <a:off x="224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1" name="Rectangle 996"/>
          <p:cNvSpPr>
            <a:spLocks noChangeArrowheads="1"/>
          </p:cNvSpPr>
          <p:nvPr/>
        </p:nvSpPr>
        <p:spPr bwMode="auto">
          <a:xfrm>
            <a:off x="224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2" name="Rectangle 997"/>
          <p:cNvSpPr>
            <a:spLocks noChangeArrowheads="1"/>
          </p:cNvSpPr>
          <p:nvPr/>
        </p:nvSpPr>
        <p:spPr bwMode="auto">
          <a:xfrm>
            <a:off x="22479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3" name="Rectangle 998"/>
          <p:cNvSpPr>
            <a:spLocks noChangeArrowheads="1"/>
          </p:cNvSpPr>
          <p:nvPr/>
        </p:nvSpPr>
        <p:spPr bwMode="auto">
          <a:xfrm>
            <a:off x="224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4" name="Rectangle 999"/>
          <p:cNvSpPr>
            <a:spLocks noChangeArrowheads="1"/>
          </p:cNvSpPr>
          <p:nvPr/>
        </p:nvSpPr>
        <p:spPr bwMode="auto">
          <a:xfrm>
            <a:off x="224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5" name="Rectangle 1000"/>
          <p:cNvSpPr>
            <a:spLocks noChangeArrowheads="1"/>
          </p:cNvSpPr>
          <p:nvPr/>
        </p:nvSpPr>
        <p:spPr bwMode="auto">
          <a:xfrm>
            <a:off x="224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6" name="Rectangle 1001"/>
          <p:cNvSpPr>
            <a:spLocks noChangeArrowheads="1"/>
          </p:cNvSpPr>
          <p:nvPr/>
        </p:nvSpPr>
        <p:spPr bwMode="auto">
          <a:xfrm>
            <a:off x="224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7" name="Rectangle 1002"/>
          <p:cNvSpPr>
            <a:spLocks noChangeArrowheads="1"/>
          </p:cNvSpPr>
          <p:nvPr/>
        </p:nvSpPr>
        <p:spPr bwMode="auto">
          <a:xfrm>
            <a:off x="224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8" name="Rectangle 1003"/>
          <p:cNvSpPr>
            <a:spLocks noChangeArrowheads="1"/>
          </p:cNvSpPr>
          <p:nvPr/>
        </p:nvSpPr>
        <p:spPr bwMode="auto">
          <a:xfrm>
            <a:off x="224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099" name="Rectangle 1004"/>
          <p:cNvSpPr>
            <a:spLocks noChangeArrowheads="1"/>
          </p:cNvSpPr>
          <p:nvPr/>
        </p:nvSpPr>
        <p:spPr bwMode="auto">
          <a:xfrm>
            <a:off x="224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0" name="Rectangle 1005"/>
          <p:cNvSpPr>
            <a:spLocks noChangeArrowheads="1"/>
          </p:cNvSpPr>
          <p:nvPr/>
        </p:nvSpPr>
        <p:spPr bwMode="auto">
          <a:xfrm>
            <a:off x="224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1" name="Rectangle 1006"/>
          <p:cNvSpPr>
            <a:spLocks noChangeArrowheads="1"/>
          </p:cNvSpPr>
          <p:nvPr/>
        </p:nvSpPr>
        <p:spPr bwMode="auto">
          <a:xfrm>
            <a:off x="224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2" name="Rectangle 1007"/>
          <p:cNvSpPr>
            <a:spLocks noChangeArrowheads="1"/>
          </p:cNvSpPr>
          <p:nvPr/>
        </p:nvSpPr>
        <p:spPr bwMode="auto">
          <a:xfrm>
            <a:off x="224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3" name="Rectangle 1008"/>
          <p:cNvSpPr>
            <a:spLocks noChangeArrowheads="1"/>
          </p:cNvSpPr>
          <p:nvPr/>
        </p:nvSpPr>
        <p:spPr bwMode="auto">
          <a:xfrm>
            <a:off x="224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4" name="Rectangle 1009"/>
          <p:cNvSpPr>
            <a:spLocks noChangeArrowheads="1"/>
          </p:cNvSpPr>
          <p:nvPr/>
        </p:nvSpPr>
        <p:spPr bwMode="auto">
          <a:xfrm>
            <a:off x="224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5" name="Rectangle 1010"/>
          <p:cNvSpPr>
            <a:spLocks noChangeArrowheads="1"/>
          </p:cNvSpPr>
          <p:nvPr/>
        </p:nvSpPr>
        <p:spPr bwMode="auto">
          <a:xfrm>
            <a:off x="224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6" name="Rectangle 1011"/>
          <p:cNvSpPr>
            <a:spLocks noChangeArrowheads="1"/>
          </p:cNvSpPr>
          <p:nvPr/>
        </p:nvSpPr>
        <p:spPr bwMode="auto">
          <a:xfrm>
            <a:off x="262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7" name="Rectangle 1012"/>
          <p:cNvSpPr>
            <a:spLocks noChangeArrowheads="1"/>
          </p:cNvSpPr>
          <p:nvPr/>
        </p:nvSpPr>
        <p:spPr bwMode="auto">
          <a:xfrm>
            <a:off x="262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8" name="Rectangle 1013"/>
          <p:cNvSpPr>
            <a:spLocks noChangeArrowheads="1"/>
          </p:cNvSpPr>
          <p:nvPr/>
        </p:nvSpPr>
        <p:spPr bwMode="auto">
          <a:xfrm>
            <a:off x="262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09" name="Rectangle 1014"/>
          <p:cNvSpPr>
            <a:spLocks noChangeArrowheads="1"/>
          </p:cNvSpPr>
          <p:nvPr/>
        </p:nvSpPr>
        <p:spPr bwMode="auto">
          <a:xfrm>
            <a:off x="262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0" name="Rectangle 1015"/>
          <p:cNvSpPr>
            <a:spLocks noChangeArrowheads="1"/>
          </p:cNvSpPr>
          <p:nvPr/>
        </p:nvSpPr>
        <p:spPr bwMode="auto">
          <a:xfrm>
            <a:off x="2628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1" name="Rectangle 1016"/>
          <p:cNvSpPr>
            <a:spLocks noChangeArrowheads="1"/>
          </p:cNvSpPr>
          <p:nvPr/>
        </p:nvSpPr>
        <p:spPr bwMode="auto">
          <a:xfrm>
            <a:off x="2628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2" name="Rectangle 1017"/>
          <p:cNvSpPr>
            <a:spLocks noChangeArrowheads="1"/>
          </p:cNvSpPr>
          <p:nvPr/>
        </p:nvSpPr>
        <p:spPr bwMode="auto">
          <a:xfrm>
            <a:off x="262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3" name="Rectangle 1018"/>
          <p:cNvSpPr>
            <a:spLocks noChangeArrowheads="1"/>
          </p:cNvSpPr>
          <p:nvPr/>
        </p:nvSpPr>
        <p:spPr bwMode="auto">
          <a:xfrm>
            <a:off x="262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4" name="Rectangle 1019"/>
          <p:cNvSpPr>
            <a:spLocks noChangeArrowheads="1"/>
          </p:cNvSpPr>
          <p:nvPr/>
        </p:nvSpPr>
        <p:spPr bwMode="auto">
          <a:xfrm>
            <a:off x="262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5" name="Rectangle 1020"/>
          <p:cNvSpPr>
            <a:spLocks noChangeArrowheads="1"/>
          </p:cNvSpPr>
          <p:nvPr/>
        </p:nvSpPr>
        <p:spPr bwMode="auto">
          <a:xfrm>
            <a:off x="262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6" name="Rectangle 1021"/>
          <p:cNvSpPr>
            <a:spLocks noChangeArrowheads="1"/>
          </p:cNvSpPr>
          <p:nvPr/>
        </p:nvSpPr>
        <p:spPr bwMode="auto">
          <a:xfrm>
            <a:off x="262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7" name="Rectangle 1022"/>
          <p:cNvSpPr>
            <a:spLocks noChangeArrowheads="1"/>
          </p:cNvSpPr>
          <p:nvPr/>
        </p:nvSpPr>
        <p:spPr bwMode="auto">
          <a:xfrm>
            <a:off x="262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8" name="Rectangle 1023"/>
          <p:cNvSpPr>
            <a:spLocks noChangeArrowheads="1"/>
          </p:cNvSpPr>
          <p:nvPr/>
        </p:nvSpPr>
        <p:spPr bwMode="auto">
          <a:xfrm>
            <a:off x="262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19" name="Rectangle 0"/>
          <p:cNvSpPr>
            <a:spLocks noChangeArrowheads="1"/>
          </p:cNvSpPr>
          <p:nvPr/>
        </p:nvSpPr>
        <p:spPr bwMode="auto">
          <a:xfrm>
            <a:off x="262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0" name="Rectangle 1"/>
          <p:cNvSpPr>
            <a:spLocks noChangeArrowheads="1"/>
          </p:cNvSpPr>
          <p:nvPr/>
        </p:nvSpPr>
        <p:spPr bwMode="auto">
          <a:xfrm>
            <a:off x="262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1" name="Rectangle 2"/>
          <p:cNvSpPr>
            <a:spLocks noChangeArrowheads="1"/>
          </p:cNvSpPr>
          <p:nvPr/>
        </p:nvSpPr>
        <p:spPr bwMode="auto">
          <a:xfrm>
            <a:off x="262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2" name="Rectangle 3"/>
          <p:cNvSpPr>
            <a:spLocks noChangeArrowheads="1"/>
          </p:cNvSpPr>
          <p:nvPr/>
        </p:nvSpPr>
        <p:spPr bwMode="auto">
          <a:xfrm>
            <a:off x="300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3" name="Rectangle 4"/>
          <p:cNvSpPr>
            <a:spLocks noChangeArrowheads="1"/>
          </p:cNvSpPr>
          <p:nvPr/>
        </p:nvSpPr>
        <p:spPr bwMode="auto">
          <a:xfrm>
            <a:off x="300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4" name="Rectangle 5"/>
          <p:cNvSpPr>
            <a:spLocks noChangeArrowheads="1"/>
          </p:cNvSpPr>
          <p:nvPr/>
        </p:nvSpPr>
        <p:spPr bwMode="auto">
          <a:xfrm>
            <a:off x="300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5" name="Rectangle 6"/>
          <p:cNvSpPr>
            <a:spLocks noChangeArrowheads="1"/>
          </p:cNvSpPr>
          <p:nvPr/>
        </p:nvSpPr>
        <p:spPr bwMode="auto">
          <a:xfrm>
            <a:off x="300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6" name="Rectangle 7"/>
          <p:cNvSpPr>
            <a:spLocks noChangeArrowheads="1"/>
          </p:cNvSpPr>
          <p:nvPr/>
        </p:nvSpPr>
        <p:spPr bwMode="auto">
          <a:xfrm>
            <a:off x="30099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7" name="Rectangle 8"/>
          <p:cNvSpPr>
            <a:spLocks noChangeArrowheads="1"/>
          </p:cNvSpPr>
          <p:nvPr/>
        </p:nvSpPr>
        <p:spPr bwMode="auto">
          <a:xfrm>
            <a:off x="30099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8" name="Rectangle 9"/>
          <p:cNvSpPr>
            <a:spLocks noChangeArrowheads="1"/>
          </p:cNvSpPr>
          <p:nvPr/>
        </p:nvSpPr>
        <p:spPr bwMode="auto">
          <a:xfrm>
            <a:off x="300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29" name="Rectangle 10"/>
          <p:cNvSpPr>
            <a:spLocks noChangeArrowheads="1"/>
          </p:cNvSpPr>
          <p:nvPr/>
        </p:nvSpPr>
        <p:spPr bwMode="auto">
          <a:xfrm>
            <a:off x="300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0" name="Rectangle 11"/>
          <p:cNvSpPr>
            <a:spLocks noChangeArrowheads="1"/>
          </p:cNvSpPr>
          <p:nvPr/>
        </p:nvSpPr>
        <p:spPr bwMode="auto">
          <a:xfrm>
            <a:off x="300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1" name="Rectangle 12"/>
          <p:cNvSpPr>
            <a:spLocks noChangeArrowheads="1"/>
          </p:cNvSpPr>
          <p:nvPr/>
        </p:nvSpPr>
        <p:spPr bwMode="auto">
          <a:xfrm>
            <a:off x="300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2" name="Rectangle 13"/>
          <p:cNvSpPr>
            <a:spLocks noChangeArrowheads="1"/>
          </p:cNvSpPr>
          <p:nvPr/>
        </p:nvSpPr>
        <p:spPr bwMode="auto">
          <a:xfrm>
            <a:off x="300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3" name="Rectangle 14"/>
          <p:cNvSpPr>
            <a:spLocks noChangeArrowheads="1"/>
          </p:cNvSpPr>
          <p:nvPr/>
        </p:nvSpPr>
        <p:spPr bwMode="auto">
          <a:xfrm>
            <a:off x="300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4" name="Rectangle 15"/>
          <p:cNvSpPr>
            <a:spLocks noChangeArrowheads="1"/>
          </p:cNvSpPr>
          <p:nvPr/>
        </p:nvSpPr>
        <p:spPr bwMode="auto">
          <a:xfrm>
            <a:off x="300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5" name="Rectangle 16"/>
          <p:cNvSpPr>
            <a:spLocks noChangeArrowheads="1"/>
          </p:cNvSpPr>
          <p:nvPr/>
        </p:nvSpPr>
        <p:spPr bwMode="auto">
          <a:xfrm>
            <a:off x="300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6" name="Rectangle 17"/>
          <p:cNvSpPr>
            <a:spLocks noChangeArrowheads="1"/>
          </p:cNvSpPr>
          <p:nvPr/>
        </p:nvSpPr>
        <p:spPr bwMode="auto">
          <a:xfrm>
            <a:off x="300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7" name="Rectangle 18"/>
          <p:cNvSpPr>
            <a:spLocks noChangeArrowheads="1"/>
          </p:cNvSpPr>
          <p:nvPr/>
        </p:nvSpPr>
        <p:spPr bwMode="auto">
          <a:xfrm>
            <a:off x="300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8" name="Rectangle 19"/>
          <p:cNvSpPr>
            <a:spLocks noChangeArrowheads="1"/>
          </p:cNvSpPr>
          <p:nvPr/>
        </p:nvSpPr>
        <p:spPr bwMode="auto">
          <a:xfrm>
            <a:off x="339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39" name="Rectangle 20"/>
          <p:cNvSpPr>
            <a:spLocks noChangeArrowheads="1"/>
          </p:cNvSpPr>
          <p:nvPr/>
        </p:nvSpPr>
        <p:spPr bwMode="auto">
          <a:xfrm>
            <a:off x="339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0" name="Rectangle 21"/>
          <p:cNvSpPr>
            <a:spLocks noChangeArrowheads="1"/>
          </p:cNvSpPr>
          <p:nvPr/>
        </p:nvSpPr>
        <p:spPr bwMode="auto">
          <a:xfrm>
            <a:off x="339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1" name="Rectangle 22"/>
          <p:cNvSpPr>
            <a:spLocks noChangeArrowheads="1"/>
          </p:cNvSpPr>
          <p:nvPr/>
        </p:nvSpPr>
        <p:spPr bwMode="auto">
          <a:xfrm>
            <a:off x="339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2" name="Rectangle 23"/>
          <p:cNvSpPr>
            <a:spLocks noChangeArrowheads="1"/>
          </p:cNvSpPr>
          <p:nvPr/>
        </p:nvSpPr>
        <p:spPr bwMode="auto">
          <a:xfrm>
            <a:off x="339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3" name="Rectangle 24"/>
          <p:cNvSpPr>
            <a:spLocks noChangeArrowheads="1"/>
          </p:cNvSpPr>
          <p:nvPr/>
        </p:nvSpPr>
        <p:spPr bwMode="auto">
          <a:xfrm>
            <a:off x="339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4" name="Rectangle 25"/>
          <p:cNvSpPr>
            <a:spLocks noChangeArrowheads="1"/>
          </p:cNvSpPr>
          <p:nvPr/>
        </p:nvSpPr>
        <p:spPr bwMode="auto">
          <a:xfrm>
            <a:off x="339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5" name="Rectangle 26"/>
          <p:cNvSpPr>
            <a:spLocks noChangeArrowheads="1"/>
          </p:cNvSpPr>
          <p:nvPr/>
        </p:nvSpPr>
        <p:spPr bwMode="auto">
          <a:xfrm>
            <a:off x="339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6" name="Rectangle 27"/>
          <p:cNvSpPr>
            <a:spLocks noChangeArrowheads="1"/>
          </p:cNvSpPr>
          <p:nvPr/>
        </p:nvSpPr>
        <p:spPr bwMode="auto">
          <a:xfrm>
            <a:off x="339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7" name="Rectangle 28"/>
          <p:cNvSpPr>
            <a:spLocks noChangeArrowheads="1"/>
          </p:cNvSpPr>
          <p:nvPr/>
        </p:nvSpPr>
        <p:spPr bwMode="auto">
          <a:xfrm>
            <a:off x="339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8" name="Rectangle 29"/>
          <p:cNvSpPr>
            <a:spLocks noChangeArrowheads="1"/>
          </p:cNvSpPr>
          <p:nvPr/>
        </p:nvSpPr>
        <p:spPr bwMode="auto">
          <a:xfrm>
            <a:off x="339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49" name="Rectangle 30"/>
          <p:cNvSpPr>
            <a:spLocks noChangeArrowheads="1"/>
          </p:cNvSpPr>
          <p:nvPr/>
        </p:nvSpPr>
        <p:spPr bwMode="auto">
          <a:xfrm>
            <a:off x="339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0" name="Rectangle 31"/>
          <p:cNvSpPr>
            <a:spLocks noChangeArrowheads="1"/>
          </p:cNvSpPr>
          <p:nvPr/>
        </p:nvSpPr>
        <p:spPr bwMode="auto">
          <a:xfrm>
            <a:off x="339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1" name="Rectangle 32"/>
          <p:cNvSpPr>
            <a:spLocks noChangeArrowheads="1"/>
          </p:cNvSpPr>
          <p:nvPr/>
        </p:nvSpPr>
        <p:spPr bwMode="auto">
          <a:xfrm>
            <a:off x="339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2" name="Rectangle 33"/>
          <p:cNvSpPr>
            <a:spLocks noChangeArrowheads="1"/>
          </p:cNvSpPr>
          <p:nvPr/>
        </p:nvSpPr>
        <p:spPr bwMode="auto">
          <a:xfrm>
            <a:off x="339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3" name="Rectangle 34"/>
          <p:cNvSpPr>
            <a:spLocks noChangeArrowheads="1"/>
          </p:cNvSpPr>
          <p:nvPr/>
        </p:nvSpPr>
        <p:spPr bwMode="auto">
          <a:xfrm>
            <a:off x="339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4" name="Rectangle 35"/>
          <p:cNvSpPr>
            <a:spLocks noChangeArrowheads="1"/>
          </p:cNvSpPr>
          <p:nvPr/>
        </p:nvSpPr>
        <p:spPr bwMode="auto">
          <a:xfrm>
            <a:off x="377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5" name="Rectangle 36"/>
          <p:cNvSpPr>
            <a:spLocks noChangeArrowheads="1"/>
          </p:cNvSpPr>
          <p:nvPr/>
        </p:nvSpPr>
        <p:spPr bwMode="auto">
          <a:xfrm>
            <a:off x="377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6" name="Rectangle 37"/>
          <p:cNvSpPr>
            <a:spLocks noChangeArrowheads="1"/>
          </p:cNvSpPr>
          <p:nvPr/>
        </p:nvSpPr>
        <p:spPr bwMode="auto">
          <a:xfrm>
            <a:off x="377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7" name="Rectangle 38"/>
          <p:cNvSpPr>
            <a:spLocks noChangeArrowheads="1"/>
          </p:cNvSpPr>
          <p:nvPr/>
        </p:nvSpPr>
        <p:spPr bwMode="auto">
          <a:xfrm>
            <a:off x="377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8" name="Rectangle 39"/>
          <p:cNvSpPr>
            <a:spLocks noChangeArrowheads="1"/>
          </p:cNvSpPr>
          <p:nvPr/>
        </p:nvSpPr>
        <p:spPr bwMode="auto">
          <a:xfrm>
            <a:off x="377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59" name="Rectangle 40"/>
          <p:cNvSpPr>
            <a:spLocks noChangeArrowheads="1"/>
          </p:cNvSpPr>
          <p:nvPr/>
        </p:nvSpPr>
        <p:spPr bwMode="auto">
          <a:xfrm>
            <a:off x="377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0" name="Rectangle 41"/>
          <p:cNvSpPr>
            <a:spLocks noChangeArrowheads="1"/>
          </p:cNvSpPr>
          <p:nvPr/>
        </p:nvSpPr>
        <p:spPr bwMode="auto">
          <a:xfrm>
            <a:off x="377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1" name="Rectangle 42"/>
          <p:cNvSpPr>
            <a:spLocks noChangeArrowheads="1"/>
          </p:cNvSpPr>
          <p:nvPr/>
        </p:nvSpPr>
        <p:spPr bwMode="auto">
          <a:xfrm>
            <a:off x="377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2" name="Rectangle 43"/>
          <p:cNvSpPr>
            <a:spLocks noChangeArrowheads="1"/>
          </p:cNvSpPr>
          <p:nvPr/>
        </p:nvSpPr>
        <p:spPr bwMode="auto">
          <a:xfrm>
            <a:off x="377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3" name="Rectangle 44"/>
          <p:cNvSpPr>
            <a:spLocks noChangeArrowheads="1"/>
          </p:cNvSpPr>
          <p:nvPr/>
        </p:nvSpPr>
        <p:spPr bwMode="auto">
          <a:xfrm>
            <a:off x="377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4" name="Rectangle 45"/>
          <p:cNvSpPr>
            <a:spLocks noChangeArrowheads="1"/>
          </p:cNvSpPr>
          <p:nvPr/>
        </p:nvSpPr>
        <p:spPr bwMode="auto">
          <a:xfrm>
            <a:off x="377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5" name="Rectangle 46"/>
          <p:cNvSpPr>
            <a:spLocks noChangeArrowheads="1"/>
          </p:cNvSpPr>
          <p:nvPr/>
        </p:nvSpPr>
        <p:spPr bwMode="auto">
          <a:xfrm>
            <a:off x="377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6" name="Rectangle 47"/>
          <p:cNvSpPr>
            <a:spLocks noChangeArrowheads="1"/>
          </p:cNvSpPr>
          <p:nvPr/>
        </p:nvSpPr>
        <p:spPr bwMode="auto">
          <a:xfrm>
            <a:off x="377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7" name="Rectangle 48"/>
          <p:cNvSpPr>
            <a:spLocks noChangeArrowheads="1"/>
          </p:cNvSpPr>
          <p:nvPr/>
        </p:nvSpPr>
        <p:spPr bwMode="auto">
          <a:xfrm>
            <a:off x="377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8" name="Rectangle 49"/>
          <p:cNvSpPr>
            <a:spLocks noChangeArrowheads="1"/>
          </p:cNvSpPr>
          <p:nvPr/>
        </p:nvSpPr>
        <p:spPr bwMode="auto">
          <a:xfrm>
            <a:off x="377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69" name="Rectangle 50"/>
          <p:cNvSpPr>
            <a:spLocks noChangeArrowheads="1"/>
          </p:cNvSpPr>
          <p:nvPr/>
        </p:nvSpPr>
        <p:spPr bwMode="auto">
          <a:xfrm>
            <a:off x="377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0" name="Rectangle 51"/>
          <p:cNvSpPr>
            <a:spLocks noChangeArrowheads="1"/>
          </p:cNvSpPr>
          <p:nvPr/>
        </p:nvSpPr>
        <p:spPr bwMode="auto">
          <a:xfrm>
            <a:off x="415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1" name="Rectangle 52"/>
          <p:cNvSpPr>
            <a:spLocks noChangeArrowheads="1"/>
          </p:cNvSpPr>
          <p:nvPr/>
        </p:nvSpPr>
        <p:spPr bwMode="auto">
          <a:xfrm>
            <a:off x="415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2" name="Rectangle 53"/>
          <p:cNvSpPr>
            <a:spLocks noChangeArrowheads="1"/>
          </p:cNvSpPr>
          <p:nvPr/>
        </p:nvSpPr>
        <p:spPr bwMode="auto">
          <a:xfrm>
            <a:off x="415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3" name="Rectangle 54"/>
          <p:cNvSpPr>
            <a:spLocks noChangeArrowheads="1"/>
          </p:cNvSpPr>
          <p:nvPr/>
        </p:nvSpPr>
        <p:spPr bwMode="auto">
          <a:xfrm>
            <a:off x="415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4" name="Rectangle 55"/>
          <p:cNvSpPr>
            <a:spLocks noChangeArrowheads="1"/>
          </p:cNvSpPr>
          <p:nvPr/>
        </p:nvSpPr>
        <p:spPr bwMode="auto">
          <a:xfrm>
            <a:off x="415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5" name="Rectangle 56"/>
          <p:cNvSpPr>
            <a:spLocks noChangeArrowheads="1"/>
          </p:cNvSpPr>
          <p:nvPr/>
        </p:nvSpPr>
        <p:spPr bwMode="auto">
          <a:xfrm>
            <a:off x="41529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6" name="Rectangle 57"/>
          <p:cNvSpPr>
            <a:spLocks noChangeArrowheads="1"/>
          </p:cNvSpPr>
          <p:nvPr/>
        </p:nvSpPr>
        <p:spPr bwMode="auto">
          <a:xfrm>
            <a:off x="415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7" name="Rectangle 58"/>
          <p:cNvSpPr>
            <a:spLocks noChangeArrowheads="1"/>
          </p:cNvSpPr>
          <p:nvPr/>
        </p:nvSpPr>
        <p:spPr bwMode="auto">
          <a:xfrm>
            <a:off x="415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8" name="Rectangle 59"/>
          <p:cNvSpPr>
            <a:spLocks noChangeArrowheads="1"/>
          </p:cNvSpPr>
          <p:nvPr/>
        </p:nvSpPr>
        <p:spPr bwMode="auto">
          <a:xfrm>
            <a:off x="415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79" name="Rectangle 60"/>
          <p:cNvSpPr>
            <a:spLocks noChangeArrowheads="1"/>
          </p:cNvSpPr>
          <p:nvPr/>
        </p:nvSpPr>
        <p:spPr bwMode="auto">
          <a:xfrm>
            <a:off x="415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0" name="Rectangle 61"/>
          <p:cNvSpPr>
            <a:spLocks noChangeArrowheads="1"/>
          </p:cNvSpPr>
          <p:nvPr/>
        </p:nvSpPr>
        <p:spPr bwMode="auto">
          <a:xfrm>
            <a:off x="415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1" name="Rectangle 62"/>
          <p:cNvSpPr>
            <a:spLocks noChangeArrowheads="1"/>
          </p:cNvSpPr>
          <p:nvPr/>
        </p:nvSpPr>
        <p:spPr bwMode="auto">
          <a:xfrm>
            <a:off x="415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2" name="Rectangle 63"/>
          <p:cNvSpPr>
            <a:spLocks noChangeArrowheads="1"/>
          </p:cNvSpPr>
          <p:nvPr/>
        </p:nvSpPr>
        <p:spPr bwMode="auto">
          <a:xfrm>
            <a:off x="415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3" name="Rectangle 64"/>
          <p:cNvSpPr>
            <a:spLocks noChangeArrowheads="1"/>
          </p:cNvSpPr>
          <p:nvPr/>
        </p:nvSpPr>
        <p:spPr bwMode="auto">
          <a:xfrm>
            <a:off x="415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4" name="Rectangle 65"/>
          <p:cNvSpPr>
            <a:spLocks noChangeArrowheads="1"/>
          </p:cNvSpPr>
          <p:nvPr/>
        </p:nvSpPr>
        <p:spPr bwMode="auto">
          <a:xfrm>
            <a:off x="415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5" name="Rectangle 66"/>
          <p:cNvSpPr>
            <a:spLocks noChangeArrowheads="1"/>
          </p:cNvSpPr>
          <p:nvPr/>
        </p:nvSpPr>
        <p:spPr bwMode="auto">
          <a:xfrm>
            <a:off x="415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6" name="Rectangle 67"/>
          <p:cNvSpPr>
            <a:spLocks noChangeArrowheads="1"/>
          </p:cNvSpPr>
          <p:nvPr/>
        </p:nvSpPr>
        <p:spPr bwMode="auto">
          <a:xfrm>
            <a:off x="453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7" name="Rectangle 68"/>
          <p:cNvSpPr>
            <a:spLocks noChangeArrowheads="1"/>
          </p:cNvSpPr>
          <p:nvPr/>
        </p:nvSpPr>
        <p:spPr bwMode="auto">
          <a:xfrm>
            <a:off x="453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8" name="Rectangle 69"/>
          <p:cNvSpPr>
            <a:spLocks noChangeArrowheads="1"/>
          </p:cNvSpPr>
          <p:nvPr/>
        </p:nvSpPr>
        <p:spPr bwMode="auto">
          <a:xfrm>
            <a:off x="453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89" name="Rectangle 70"/>
          <p:cNvSpPr>
            <a:spLocks noChangeArrowheads="1"/>
          </p:cNvSpPr>
          <p:nvPr/>
        </p:nvSpPr>
        <p:spPr bwMode="auto">
          <a:xfrm>
            <a:off x="453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0" name="Rectangle 71"/>
          <p:cNvSpPr>
            <a:spLocks noChangeArrowheads="1"/>
          </p:cNvSpPr>
          <p:nvPr/>
        </p:nvSpPr>
        <p:spPr bwMode="auto">
          <a:xfrm>
            <a:off x="453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1" name="Rectangle 72"/>
          <p:cNvSpPr>
            <a:spLocks noChangeArrowheads="1"/>
          </p:cNvSpPr>
          <p:nvPr/>
        </p:nvSpPr>
        <p:spPr bwMode="auto">
          <a:xfrm>
            <a:off x="453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2" name="Rectangle 73"/>
          <p:cNvSpPr>
            <a:spLocks noChangeArrowheads="1"/>
          </p:cNvSpPr>
          <p:nvPr/>
        </p:nvSpPr>
        <p:spPr bwMode="auto">
          <a:xfrm>
            <a:off x="453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3" name="Rectangle 74"/>
          <p:cNvSpPr>
            <a:spLocks noChangeArrowheads="1"/>
          </p:cNvSpPr>
          <p:nvPr/>
        </p:nvSpPr>
        <p:spPr bwMode="auto">
          <a:xfrm>
            <a:off x="453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4" name="Rectangle 75"/>
          <p:cNvSpPr>
            <a:spLocks noChangeArrowheads="1"/>
          </p:cNvSpPr>
          <p:nvPr/>
        </p:nvSpPr>
        <p:spPr bwMode="auto">
          <a:xfrm>
            <a:off x="453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5" name="Rectangle 76"/>
          <p:cNvSpPr>
            <a:spLocks noChangeArrowheads="1"/>
          </p:cNvSpPr>
          <p:nvPr/>
        </p:nvSpPr>
        <p:spPr bwMode="auto">
          <a:xfrm>
            <a:off x="453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6" name="Rectangle 77"/>
          <p:cNvSpPr>
            <a:spLocks noChangeArrowheads="1"/>
          </p:cNvSpPr>
          <p:nvPr/>
        </p:nvSpPr>
        <p:spPr bwMode="auto">
          <a:xfrm>
            <a:off x="453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7" name="Rectangle 78"/>
          <p:cNvSpPr>
            <a:spLocks noChangeArrowheads="1"/>
          </p:cNvSpPr>
          <p:nvPr/>
        </p:nvSpPr>
        <p:spPr bwMode="auto">
          <a:xfrm>
            <a:off x="453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8" name="Rectangle 79"/>
          <p:cNvSpPr>
            <a:spLocks noChangeArrowheads="1"/>
          </p:cNvSpPr>
          <p:nvPr/>
        </p:nvSpPr>
        <p:spPr bwMode="auto">
          <a:xfrm>
            <a:off x="453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199" name="Rectangle 80"/>
          <p:cNvSpPr>
            <a:spLocks noChangeArrowheads="1"/>
          </p:cNvSpPr>
          <p:nvPr/>
        </p:nvSpPr>
        <p:spPr bwMode="auto">
          <a:xfrm>
            <a:off x="453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0" name="Rectangle 81"/>
          <p:cNvSpPr>
            <a:spLocks noChangeArrowheads="1"/>
          </p:cNvSpPr>
          <p:nvPr/>
        </p:nvSpPr>
        <p:spPr bwMode="auto">
          <a:xfrm>
            <a:off x="453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1" name="Rectangle 82"/>
          <p:cNvSpPr>
            <a:spLocks noChangeArrowheads="1"/>
          </p:cNvSpPr>
          <p:nvPr/>
        </p:nvSpPr>
        <p:spPr bwMode="auto">
          <a:xfrm>
            <a:off x="453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2" name="Rectangle 83"/>
          <p:cNvSpPr>
            <a:spLocks noChangeArrowheads="1"/>
          </p:cNvSpPr>
          <p:nvPr/>
        </p:nvSpPr>
        <p:spPr bwMode="auto">
          <a:xfrm>
            <a:off x="491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3" name="Rectangle 84"/>
          <p:cNvSpPr>
            <a:spLocks noChangeArrowheads="1"/>
          </p:cNvSpPr>
          <p:nvPr/>
        </p:nvSpPr>
        <p:spPr bwMode="auto">
          <a:xfrm>
            <a:off x="491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4" name="Rectangle 85"/>
          <p:cNvSpPr>
            <a:spLocks noChangeArrowheads="1"/>
          </p:cNvSpPr>
          <p:nvPr/>
        </p:nvSpPr>
        <p:spPr bwMode="auto">
          <a:xfrm>
            <a:off x="49149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5" name="Rectangle 86"/>
          <p:cNvSpPr>
            <a:spLocks noChangeArrowheads="1"/>
          </p:cNvSpPr>
          <p:nvPr/>
        </p:nvSpPr>
        <p:spPr bwMode="auto">
          <a:xfrm>
            <a:off x="491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6" name="Rectangle 87"/>
          <p:cNvSpPr>
            <a:spLocks noChangeArrowheads="1"/>
          </p:cNvSpPr>
          <p:nvPr/>
        </p:nvSpPr>
        <p:spPr bwMode="auto">
          <a:xfrm>
            <a:off x="491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7" name="Rectangle 88"/>
          <p:cNvSpPr>
            <a:spLocks noChangeArrowheads="1"/>
          </p:cNvSpPr>
          <p:nvPr/>
        </p:nvSpPr>
        <p:spPr bwMode="auto">
          <a:xfrm>
            <a:off x="491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8" name="Rectangle 89"/>
          <p:cNvSpPr>
            <a:spLocks noChangeArrowheads="1"/>
          </p:cNvSpPr>
          <p:nvPr/>
        </p:nvSpPr>
        <p:spPr bwMode="auto">
          <a:xfrm>
            <a:off x="491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09" name="Rectangle 90"/>
          <p:cNvSpPr>
            <a:spLocks noChangeArrowheads="1"/>
          </p:cNvSpPr>
          <p:nvPr/>
        </p:nvSpPr>
        <p:spPr bwMode="auto">
          <a:xfrm>
            <a:off x="491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0" name="Rectangle 91"/>
          <p:cNvSpPr>
            <a:spLocks noChangeArrowheads="1"/>
          </p:cNvSpPr>
          <p:nvPr/>
        </p:nvSpPr>
        <p:spPr bwMode="auto">
          <a:xfrm>
            <a:off x="491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1" name="Rectangle 92"/>
          <p:cNvSpPr>
            <a:spLocks noChangeArrowheads="1"/>
          </p:cNvSpPr>
          <p:nvPr/>
        </p:nvSpPr>
        <p:spPr bwMode="auto">
          <a:xfrm>
            <a:off x="491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2" name="Rectangle 93"/>
          <p:cNvSpPr>
            <a:spLocks noChangeArrowheads="1"/>
          </p:cNvSpPr>
          <p:nvPr/>
        </p:nvSpPr>
        <p:spPr bwMode="auto">
          <a:xfrm>
            <a:off x="491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3" name="Rectangle 94"/>
          <p:cNvSpPr>
            <a:spLocks noChangeArrowheads="1"/>
          </p:cNvSpPr>
          <p:nvPr/>
        </p:nvSpPr>
        <p:spPr bwMode="auto">
          <a:xfrm>
            <a:off x="491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4" name="Rectangle 95"/>
          <p:cNvSpPr>
            <a:spLocks noChangeArrowheads="1"/>
          </p:cNvSpPr>
          <p:nvPr/>
        </p:nvSpPr>
        <p:spPr bwMode="auto">
          <a:xfrm>
            <a:off x="491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5" name="Rectangle 96"/>
          <p:cNvSpPr>
            <a:spLocks noChangeArrowheads="1"/>
          </p:cNvSpPr>
          <p:nvPr/>
        </p:nvSpPr>
        <p:spPr bwMode="auto">
          <a:xfrm>
            <a:off x="491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6" name="Rectangle 97"/>
          <p:cNvSpPr>
            <a:spLocks noChangeArrowheads="1"/>
          </p:cNvSpPr>
          <p:nvPr/>
        </p:nvSpPr>
        <p:spPr bwMode="auto">
          <a:xfrm>
            <a:off x="491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7" name="Rectangle 98"/>
          <p:cNvSpPr>
            <a:spLocks noChangeArrowheads="1"/>
          </p:cNvSpPr>
          <p:nvPr/>
        </p:nvSpPr>
        <p:spPr bwMode="auto">
          <a:xfrm>
            <a:off x="491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8" name="Rectangle 99"/>
          <p:cNvSpPr>
            <a:spLocks noChangeArrowheads="1"/>
          </p:cNvSpPr>
          <p:nvPr/>
        </p:nvSpPr>
        <p:spPr bwMode="auto">
          <a:xfrm>
            <a:off x="529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9" name="Rectangle 100"/>
          <p:cNvSpPr>
            <a:spLocks noChangeArrowheads="1"/>
          </p:cNvSpPr>
          <p:nvPr/>
        </p:nvSpPr>
        <p:spPr bwMode="auto">
          <a:xfrm>
            <a:off x="529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Rectangle 101"/>
          <p:cNvSpPr>
            <a:spLocks noChangeArrowheads="1"/>
          </p:cNvSpPr>
          <p:nvPr/>
        </p:nvSpPr>
        <p:spPr bwMode="auto">
          <a:xfrm>
            <a:off x="529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1" name="Rectangle 102"/>
          <p:cNvSpPr>
            <a:spLocks noChangeArrowheads="1"/>
          </p:cNvSpPr>
          <p:nvPr/>
        </p:nvSpPr>
        <p:spPr bwMode="auto">
          <a:xfrm>
            <a:off x="529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103"/>
          <p:cNvSpPr>
            <a:spLocks noChangeArrowheads="1"/>
          </p:cNvSpPr>
          <p:nvPr/>
        </p:nvSpPr>
        <p:spPr bwMode="auto">
          <a:xfrm>
            <a:off x="529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3" name="Rectangle 104"/>
          <p:cNvSpPr>
            <a:spLocks noChangeArrowheads="1"/>
          </p:cNvSpPr>
          <p:nvPr/>
        </p:nvSpPr>
        <p:spPr bwMode="auto">
          <a:xfrm>
            <a:off x="529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4" name="Rectangle 105"/>
          <p:cNvSpPr>
            <a:spLocks noChangeArrowheads="1"/>
          </p:cNvSpPr>
          <p:nvPr/>
        </p:nvSpPr>
        <p:spPr bwMode="auto">
          <a:xfrm>
            <a:off x="529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5" name="Rectangle 106"/>
          <p:cNvSpPr>
            <a:spLocks noChangeArrowheads="1"/>
          </p:cNvSpPr>
          <p:nvPr/>
        </p:nvSpPr>
        <p:spPr bwMode="auto">
          <a:xfrm>
            <a:off x="529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6" name="Rectangle 107"/>
          <p:cNvSpPr>
            <a:spLocks noChangeArrowheads="1"/>
          </p:cNvSpPr>
          <p:nvPr/>
        </p:nvSpPr>
        <p:spPr bwMode="auto">
          <a:xfrm>
            <a:off x="529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7" name="Rectangle 108"/>
          <p:cNvSpPr>
            <a:spLocks noChangeArrowheads="1"/>
          </p:cNvSpPr>
          <p:nvPr/>
        </p:nvSpPr>
        <p:spPr bwMode="auto">
          <a:xfrm>
            <a:off x="529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8" name="Rectangle 109"/>
          <p:cNvSpPr>
            <a:spLocks noChangeArrowheads="1"/>
          </p:cNvSpPr>
          <p:nvPr/>
        </p:nvSpPr>
        <p:spPr bwMode="auto">
          <a:xfrm>
            <a:off x="529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9" name="Rectangle 110"/>
          <p:cNvSpPr>
            <a:spLocks noChangeArrowheads="1"/>
          </p:cNvSpPr>
          <p:nvPr/>
        </p:nvSpPr>
        <p:spPr bwMode="auto">
          <a:xfrm>
            <a:off x="529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0" name="Rectangle 111"/>
          <p:cNvSpPr>
            <a:spLocks noChangeArrowheads="1"/>
          </p:cNvSpPr>
          <p:nvPr/>
        </p:nvSpPr>
        <p:spPr bwMode="auto">
          <a:xfrm>
            <a:off x="529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1" name="Rectangle 112"/>
          <p:cNvSpPr>
            <a:spLocks noChangeArrowheads="1"/>
          </p:cNvSpPr>
          <p:nvPr/>
        </p:nvSpPr>
        <p:spPr bwMode="auto">
          <a:xfrm>
            <a:off x="529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2" name="Rectangle 113"/>
          <p:cNvSpPr>
            <a:spLocks noChangeArrowheads="1"/>
          </p:cNvSpPr>
          <p:nvPr/>
        </p:nvSpPr>
        <p:spPr bwMode="auto">
          <a:xfrm>
            <a:off x="529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3" name="Rectangle 114"/>
          <p:cNvSpPr>
            <a:spLocks noChangeArrowheads="1"/>
          </p:cNvSpPr>
          <p:nvPr/>
        </p:nvSpPr>
        <p:spPr bwMode="auto">
          <a:xfrm>
            <a:off x="529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4" name="Rectangle 115"/>
          <p:cNvSpPr>
            <a:spLocks noChangeArrowheads="1"/>
          </p:cNvSpPr>
          <p:nvPr/>
        </p:nvSpPr>
        <p:spPr bwMode="auto">
          <a:xfrm>
            <a:off x="567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5" name="Rectangle 116"/>
          <p:cNvSpPr>
            <a:spLocks noChangeArrowheads="1"/>
          </p:cNvSpPr>
          <p:nvPr/>
        </p:nvSpPr>
        <p:spPr bwMode="auto">
          <a:xfrm>
            <a:off x="567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6" name="Rectangle 117"/>
          <p:cNvSpPr>
            <a:spLocks noChangeArrowheads="1"/>
          </p:cNvSpPr>
          <p:nvPr/>
        </p:nvSpPr>
        <p:spPr bwMode="auto">
          <a:xfrm>
            <a:off x="567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7" name="Rectangle 118"/>
          <p:cNvSpPr>
            <a:spLocks noChangeArrowheads="1"/>
          </p:cNvSpPr>
          <p:nvPr/>
        </p:nvSpPr>
        <p:spPr bwMode="auto">
          <a:xfrm>
            <a:off x="567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8" name="Rectangle 119"/>
          <p:cNvSpPr>
            <a:spLocks noChangeArrowheads="1"/>
          </p:cNvSpPr>
          <p:nvPr/>
        </p:nvSpPr>
        <p:spPr bwMode="auto">
          <a:xfrm>
            <a:off x="5676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39" name="Rectangle 120"/>
          <p:cNvSpPr>
            <a:spLocks noChangeArrowheads="1"/>
          </p:cNvSpPr>
          <p:nvPr/>
        </p:nvSpPr>
        <p:spPr bwMode="auto">
          <a:xfrm>
            <a:off x="5676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0" name="Rectangle 121"/>
          <p:cNvSpPr>
            <a:spLocks noChangeArrowheads="1"/>
          </p:cNvSpPr>
          <p:nvPr/>
        </p:nvSpPr>
        <p:spPr bwMode="auto">
          <a:xfrm>
            <a:off x="567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1" name="Rectangle 122"/>
          <p:cNvSpPr>
            <a:spLocks noChangeArrowheads="1"/>
          </p:cNvSpPr>
          <p:nvPr/>
        </p:nvSpPr>
        <p:spPr bwMode="auto">
          <a:xfrm>
            <a:off x="567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2" name="Rectangle 123"/>
          <p:cNvSpPr>
            <a:spLocks noChangeArrowheads="1"/>
          </p:cNvSpPr>
          <p:nvPr/>
        </p:nvSpPr>
        <p:spPr bwMode="auto">
          <a:xfrm>
            <a:off x="567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3" name="Rectangle 124"/>
          <p:cNvSpPr>
            <a:spLocks noChangeArrowheads="1"/>
          </p:cNvSpPr>
          <p:nvPr/>
        </p:nvSpPr>
        <p:spPr bwMode="auto">
          <a:xfrm>
            <a:off x="567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4" name="Rectangle 125"/>
          <p:cNvSpPr>
            <a:spLocks noChangeArrowheads="1"/>
          </p:cNvSpPr>
          <p:nvPr/>
        </p:nvSpPr>
        <p:spPr bwMode="auto">
          <a:xfrm>
            <a:off x="567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5" name="Rectangle 126"/>
          <p:cNvSpPr>
            <a:spLocks noChangeArrowheads="1"/>
          </p:cNvSpPr>
          <p:nvPr/>
        </p:nvSpPr>
        <p:spPr bwMode="auto">
          <a:xfrm>
            <a:off x="567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6" name="Rectangle 127"/>
          <p:cNvSpPr>
            <a:spLocks noChangeArrowheads="1"/>
          </p:cNvSpPr>
          <p:nvPr/>
        </p:nvSpPr>
        <p:spPr bwMode="auto">
          <a:xfrm>
            <a:off x="567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7" name="Rectangle 128"/>
          <p:cNvSpPr>
            <a:spLocks noChangeArrowheads="1"/>
          </p:cNvSpPr>
          <p:nvPr/>
        </p:nvSpPr>
        <p:spPr bwMode="auto">
          <a:xfrm>
            <a:off x="567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8" name="Rectangle 129"/>
          <p:cNvSpPr>
            <a:spLocks noChangeArrowheads="1"/>
          </p:cNvSpPr>
          <p:nvPr/>
        </p:nvSpPr>
        <p:spPr bwMode="auto">
          <a:xfrm>
            <a:off x="567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49" name="Rectangle 130"/>
          <p:cNvSpPr>
            <a:spLocks noChangeArrowheads="1"/>
          </p:cNvSpPr>
          <p:nvPr/>
        </p:nvSpPr>
        <p:spPr bwMode="auto">
          <a:xfrm>
            <a:off x="567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0" name="Rectangle 131"/>
          <p:cNvSpPr>
            <a:spLocks noChangeArrowheads="1"/>
          </p:cNvSpPr>
          <p:nvPr/>
        </p:nvSpPr>
        <p:spPr bwMode="auto">
          <a:xfrm>
            <a:off x="605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1" name="Rectangle 132"/>
          <p:cNvSpPr>
            <a:spLocks noChangeArrowheads="1"/>
          </p:cNvSpPr>
          <p:nvPr/>
        </p:nvSpPr>
        <p:spPr bwMode="auto">
          <a:xfrm>
            <a:off x="605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2" name="Rectangle 133"/>
          <p:cNvSpPr>
            <a:spLocks noChangeArrowheads="1"/>
          </p:cNvSpPr>
          <p:nvPr/>
        </p:nvSpPr>
        <p:spPr bwMode="auto">
          <a:xfrm>
            <a:off x="6057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3" name="Rectangle 134"/>
          <p:cNvSpPr>
            <a:spLocks noChangeArrowheads="1"/>
          </p:cNvSpPr>
          <p:nvPr/>
        </p:nvSpPr>
        <p:spPr bwMode="auto">
          <a:xfrm>
            <a:off x="605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4" name="Rectangle 135"/>
          <p:cNvSpPr>
            <a:spLocks noChangeArrowheads="1"/>
          </p:cNvSpPr>
          <p:nvPr/>
        </p:nvSpPr>
        <p:spPr bwMode="auto">
          <a:xfrm>
            <a:off x="605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5" name="Rectangle 136"/>
          <p:cNvSpPr>
            <a:spLocks noChangeArrowheads="1"/>
          </p:cNvSpPr>
          <p:nvPr/>
        </p:nvSpPr>
        <p:spPr bwMode="auto">
          <a:xfrm>
            <a:off x="605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6" name="Rectangle 137"/>
          <p:cNvSpPr>
            <a:spLocks noChangeArrowheads="1"/>
          </p:cNvSpPr>
          <p:nvPr/>
        </p:nvSpPr>
        <p:spPr bwMode="auto">
          <a:xfrm>
            <a:off x="605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7" name="Rectangle 138"/>
          <p:cNvSpPr>
            <a:spLocks noChangeArrowheads="1"/>
          </p:cNvSpPr>
          <p:nvPr/>
        </p:nvSpPr>
        <p:spPr bwMode="auto">
          <a:xfrm>
            <a:off x="605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8" name="Rectangle 139"/>
          <p:cNvSpPr>
            <a:spLocks noChangeArrowheads="1"/>
          </p:cNvSpPr>
          <p:nvPr/>
        </p:nvSpPr>
        <p:spPr bwMode="auto">
          <a:xfrm>
            <a:off x="605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59" name="Rectangle 140"/>
          <p:cNvSpPr>
            <a:spLocks noChangeArrowheads="1"/>
          </p:cNvSpPr>
          <p:nvPr/>
        </p:nvSpPr>
        <p:spPr bwMode="auto">
          <a:xfrm>
            <a:off x="605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0" name="Rectangle 141"/>
          <p:cNvSpPr>
            <a:spLocks noChangeArrowheads="1"/>
          </p:cNvSpPr>
          <p:nvPr/>
        </p:nvSpPr>
        <p:spPr bwMode="auto">
          <a:xfrm>
            <a:off x="605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1" name="Rectangle 142"/>
          <p:cNvSpPr>
            <a:spLocks noChangeArrowheads="1"/>
          </p:cNvSpPr>
          <p:nvPr/>
        </p:nvSpPr>
        <p:spPr bwMode="auto">
          <a:xfrm>
            <a:off x="605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2" name="Rectangle 143"/>
          <p:cNvSpPr>
            <a:spLocks noChangeArrowheads="1"/>
          </p:cNvSpPr>
          <p:nvPr/>
        </p:nvSpPr>
        <p:spPr bwMode="auto">
          <a:xfrm>
            <a:off x="605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3" name="Rectangle 144"/>
          <p:cNvSpPr>
            <a:spLocks noChangeArrowheads="1"/>
          </p:cNvSpPr>
          <p:nvPr/>
        </p:nvSpPr>
        <p:spPr bwMode="auto">
          <a:xfrm>
            <a:off x="605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4" name="Rectangle 145"/>
          <p:cNvSpPr>
            <a:spLocks noChangeArrowheads="1"/>
          </p:cNvSpPr>
          <p:nvPr/>
        </p:nvSpPr>
        <p:spPr bwMode="auto">
          <a:xfrm>
            <a:off x="605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5" name="Rectangle 146"/>
          <p:cNvSpPr>
            <a:spLocks noChangeArrowheads="1"/>
          </p:cNvSpPr>
          <p:nvPr/>
        </p:nvSpPr>
        <p:spPr bwMode="auto">
          <a:xfrm>
            <a:off x="605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6" name="Rectangle 147"/>
          <p:cNvSpPr>
            <a:spLocks noChangeArrowheads="1"/>
          </p:cNvSpPr>
          <p:nvPr/>
        </p:nvSpPr>
        <p:spPr bwMode="auto">
          <a:xfrm>
            <a:off x="643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7" name="Rectangle 148"/>
          <p:cNvSpPr>
            <a:spLocks noChangeArrowheads="1"/>
          </p:cNvSpPr>
          <p:nvPr/>
        </p:nvSpPr>
        <p:spPr bwMode="auto">
          <a:xfrm>
            <a:off x="643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8" name="Rectangle 149"/>
          <p:cNvSpPr>
            <a:spLocks noChangeArrowheads="1"/>
          </p:cNvSpPr>
          <p:nvPr/>
        </p:nvSpPr>
        <p:spPr bwMode="auto">
          <a:xfrm>
            <a:off x="643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69" name="Rectangle 150"/>
          <p:cNvSpPr>
            <a:spLocks noChangeArrowheads="1"/>
          </p:cNvSpPr>
          <p:nvPr/>
        </p:nvSpPr>
        <p:spPr bwMode="auto">
          <a:xfrm>
            <a:off x="643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0" name="Rectangle 151"/>
          <p:cNvSpPr>
            <a:spLocks noChangeArrowheads="1"/>
          </p:cNvSpPr>
          <p:nvPr/>
        </p:nvSpPr>
        <p:spPr bwMode="auto">
          <a:xfrm>
            <a:off x="64389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1" name="Rectangle 152"/>
          <p:cNvSpPr>
            <a:spLocks noChangeArrowheads="1"/>
          </p:cNvSpPr>
          <p:nvPr/>
        </p:nvSpPr>
        <p:spPr bwMode="auto">
          <a:xfrm>
            <a:off x="64389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2" name="Rectangle 153"/>
          <p:cNvSpPr>
            <a:spLocks noChangeArrowheads="1"/>
          </p:cNvSpPr>
          <p:nvPr/>
        </p:nvSpPr>
        <p:spPr bwMode="auto">
          <a:xfrm>
            <a:off x="643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3" name="Rectangle 154"/>
          <p:cNvSpPr>
            <a:spLocks noChangeArrowheads="1"/>
          </p:cNvSpPr>
          <p:nvPr/>
        </p:nvSpPr>
        <p:spPr bwMode="auto">
          <a:xfrm>
            <a:off x="643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4" name="Rectangle 155"/>
          <p:cNvSpPr>
            <a:spLocks noChangeArrowheads="1"/>
          </p:cNvSpPr>
          <p:nvPr/>
        </p:nvSpPr>
        <p:spPr bwMode="auto">
          <a:xfrm>
            <a:off x="643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5" name="Rectangle 156"/>
          <p:cNvSpPr>
            <a:spLocks noChangeArrowheads="1"/>
          </p:cNvSpPr>
          <p:nvPr/>
        </p:nvSpPr>
        <p:spPr bwMode="auto">
          <a:xfrm>
            <a:off x="643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6" name="Rectangle 157"/>
          <p:cNvSpPr>
            <a:spLocks noChangeArrowheads="1"/>
          </p:cNvSpPr>
          <p:nvPr/>
        </p:nvSpPr>
        <p:spPr bwMode="auto">
          <a:xfrm>
            <a:off x="643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7" name="Rectangle 158"/>
          <p:cNvSpPr>
            <a:spLocks noChangeArrowheads="1"/>
          </p:cNvSpPr>
          <p:nvPr/>
        </p:nvSpPr>
        <p:spPr bwMode="auto">
          <a:xfrm>
            <a:off x="643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8" name="Rectangle 159"/>
          <p:cNvSpPr>
            <a:spLocks noChangeArrowheads="1"/>
          </p:cNvSpPr>
          <p:nvPr/>
        </p:nvSpPr>
        <p:spPr bwMode="auto">
          <a:xfrm>
            <a:off x="643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79" name="Rectangle 160"/>
          <p:cNvSpPr>
            <a:spLocks noChangeArrowheads="1"/>
          </p:cNvSpPr>
          <p:nvPr/>
        </p:nvSpPr>
        <p:spPr bwMode="auto">
          <a:xfrm>
            <a:off x="643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0" name="Rectangle 161"/>
          <p:cNvSpPr>
            <a:spLocks noChangeArrowheads="1"/>
          </p:cNvSpPr>
          <p:nvPr/>
        </p:nvSpPr>
        <p:spPr bwMode="auto">
          <a:xfrm>
            <a:off x="643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1" name="Rectangle 162"/>
          <p:cNvSpPr>
            <a:spLocks noChangeArrowheads="1"/>
          </p:cNvSpPr>
          <p:nvPr/>
        </p:nvSpPr>
        <p:spPr bwMode="auto">
          <a:xfrm>
            <a:off x="643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2" name="Rectangle 163"/>
          <p:cNvSpPr>
            <a:spLocks noChangeArrowheads="1"/>
          </p:cNvSpPr>
          <p:nvPr/>
        </p:nvSpPr>
        <p:spPr bwMode="auto">
          <a:xfrm>
            <a:off x="681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3" name="Rectangle 164"/>
          <p:cNvSpPr>
            <a:spLocks noChangeArrowheads="1"/>
          </p:cNvSpPr>
          <p:nvPr/>
        </p:nvSpPr>
        <p:spPr bwMode="auto">
          <a:xfrm>
            <a:off x="681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4" name="Rectangle 165"/>
          <p:cNvSpPr>
            <a:spLocks noChangeArrowheads="1"/>
          </p:cNvSpPr>
          <p:nvPr/>
        </p:nvSpPr>
        <p:spPr bwMode="auto">
          <a:xfrm>
            <a:off x="681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5" name="Rectangle 166"/>
          <p:cNvSpPr>
            <a:spLocks noChangeArrowheads="1"/>
          </p:cNvSpPr>
          <p:nvPr/>
        </p:nvSpPr>
        <p:spPr bwMode="auto">
          <a:xfrm>
            <a:off x="681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6" name="Rectangle 167"/>
          <p:cNvSpPr>
            <a:spLocks noChangeArrowheads="1"/>
          </p:cNvSpPr>
          <p:nvPr/>
        </p:nvSpPr>
        <p:spPr bwMode="auto">
          <a:xfrm>
            <a:off x="6819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7" name="Rectangle 168"/>
          <p:cNvSpPr>
            <a:spLocks noChangeArrowheads="1"/>
          </p:cNvSpPr>
          <p:nvPr/>
        </p:nvSpPr>
        <p:spPr bwMode="auto">
          <a:xfrm>
            <a:off x="6819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8" name="Rectangle 169"/>
          <p:cNvSpPr>
            <a:spLocks noChangeArrowheads="1"/>
          </p:cNvSpPr>
          <p:nvPr/>
        </p:nvSpPr>
        <p:spPr bwMode="auto">
          <a:xfrm>
            <a:off x="681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89" name="Rectangle 170"/>
          <p:cNvSpPr>
            <a:spLocks noChangeArrowheads="1"/>
          </p:cNvSpPr>
          <p:nvPr/>
        </p:nvSpPr>
        <p:spPr bwMode="auto">
          <a:xfrm>
            <a:off x="681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0" name="Rectangle 171"/>
          <p:cNvSpPr>
            <a:spLocks noChangeArrowheads="1"/>
          </p:cNvSpPr>
          <p:nvPr/>
        </p:nvSpPr>
        <p:spPr bwMode="auto">
          <a:xfrm>
            <a:off x="681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1" name="Rectangle 172"/>
          <p:cNvSpPr>
            <a:spLocks noChangeArrowheads="1"/>
          </p:cNvSpPr>
          <p:nvPr/>
        </p:nvSpPr>
        <p:spPr bwMode="auto">
          <a:xfrm>
            <a:off x="681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2" name="Rectangle 173"/>
          <p:cNvSpPr>
            <a:spLocks noChangeArrowheads="1"/>
          </p:cNvSpPr>
          <p:nvPr/>
        </p:nvSpPr>
        <p:spPr bwMode="auto">
          <a:xfrm>
            <a:off x="681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3" name="Rectangle 174"/>
          <p:cNvSpPr>
            <a:spLocks noChangeArrowheads="1"/>
          </p:cNvSpPr>
          <p:nvPr/>
        </p:nvSpPr>
        <p:spPr bwMode="auto">
          <a:xfrm>
            <a:off x="681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4" name="Rectangle 175"/>
          <p:cNvSpPr>
            <a:spLocks noChangeArrowheads="1"/>
          </p:cNvSpPr>
          <p:nvPr/>
        </p:nvSpPr>
        <p:spPr bwMode="auto">
          <a:xfrm>
            <a:off x="681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5" name="Rectangle 176"/>
          <p:cNvSpPr>
            <a:spLocks noChangeArrowheads="1"/>
          </p:cNvSpPr>
          <p:nvPr/>
        </p:nvSpPr>
        <p:spPr bwMode="auto">
          <a:xfrm>
            <a:off x="681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6" name="Rectangle 177"/>
          <p:cNvSpPr>
            <a:spLocks noChangeArrowheads="1"/>
          </p:cNvSpPr>
          <p:nvPr/>
        </p:nvSpPr>
        <p:spPr bwMode="auto">
          <a:xfrm>
            <a:off x="681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7" name="Rectangle 178"/>
          <p:cNvSpPr>
            <a:spLocks noChangeArrowheads="1"/>
          </p:cNvSpPr>
          <p:nvPr/>
        </p:nvSpPr>
        <p:spPr bwMode="auto">
          <a:xfrm>
            <a:off x="681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8" name="Rectangle 179"/>
          <p:cNvSpPr>
            <a:spLocks noChangeArrowheads="1"/>
          </p:cNvSpPr>
          <p:nvPr/>
        </p:nvSpPr>
        <p:spPr bwMode="auto">
          <a:xfrm>
            <a:off x="720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99" name="Rectangle 180"/>
          <p:cNvSpPr>
            <a:spLocks noChangeArrowheads="1"/>
          </p:cNvSpPr>
          <p:nvPr/>
        </p:nvSpPr>
        <p:spPr bwMode="auto">
          <a:xfrm>
            <a:off x="720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0" name="Rectangle 181"/>
          <p:cNvSpPr>
            <a:spLocks noChangeArrowheads="1"/>
          </p:cNvSpPr>
          <p:nvPr/>
        </p:nvSpPr>
        <p:spPr bwMode="auto">
          <a:xfrm>
            <a:off x="720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1" name="Rectangle 182"/>
          <p:cNvSpPr>
            <a:spLocks noChangeArrowheads="1"/>
          </p:cNvSpPr>
          <p:nvPr/>
        </p:nvSpPr>
        <p:spPr bwMode="auto">
          <a:xfrm>
            <a:off x="720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2" name="Rectangle 183"/>
          <p:cNvSpPr>
            <a:spLocks noChangeArrowheads="1"/>
          </p:cNvSpPr>
          <p:nvPr/>
        </p:nvSpPr>
        <p:spPr bwMode="auto">
          <a:xfrm>
            <a:off x="720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3" name="Rectangle 184"/>
          <p:cNvSpPr>
            <a:spLocks noChangeArrowheads="1"/>
          </p:cNvSpPr>
          <p:nvPr/>
        </p:nvSpPr>
        <p:spPr bwMode="auto">
          <a:xfrm>
            <a:off x="720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4" name="Rectangle 185"/>
          <p:cNvSpPr>
            <a:spLocks noChangeArrowheads="1"/>
          </p:cNvSpPr>
          <p:nvPr/>
        </p:nvSpPr>
        <p:spPr bwMode="auto">
          <a:xfrm>
            <a:off x="720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5" name="Rectangle 186"/>
          <p:cNvSpPr>
            <a:spLocks noChangeArrowheads="1"/>
          </p:cNvSpPr>
          <p:nvPr/>
        </p:nvSpPr>
        <p:spPr bwMode="auto">
          <a:xfrm>
            <a:off x="720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6" name="Rectangle 187"/>
          <p:cNvSpPr>
            <a:spLocks noChangeArrowheads="1"/>
          </p:cNvSpPr>
          <p:nvPr/>
        </p:nvSpPr>
        <p:spPr bwMode="auto">
          <a:xfrm>
            <a:off x="720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7" name="Rectangle 188"/>
          <p:cNvSpPr>
            <a:spLocks noChangeArrowheads="1"/>
          </p:cNvSpPr>
          <p:nvPr/>
        </p:nvSpPr>
        <p:spPr bwMode="auto">
          <a:xfrm>
            <a:off x="720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8" name="Rectangle 189"/>
          <p:cNvSpPr>
            <a:spLocks noChangeArrowheads="1"/>
          </p:cNvSpPr>
          <p:nvPr/>
        </p:nvSpPr>
        <p:spPr bwMode="auto">
          <a:xfrm>
            <a:off x="720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09" name="Rectangle 190"/>
          <p:cNvSpPr>
            <a:spLocks noChangeArrowheads="1"/>
          </p:cNvSpPr>
          <p:nvPr/>
        </p:nvSpPr>
        <p:spPr bwMode="auto">
          <a:xfrm>
            <a:off x="720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0" name="Rectangle 191"/>
          <p:cNvSpPr>
            <a:spLocks noChangeArrowheads="1"/>
          </p:cNvSpPr>
          <p:nvPr/>
        </p:nvSpPr>
        <p:spPr bwMode="auto">
          <a:xfrm>
            <a:off x="720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1" name="Rectangle 192"/>
          <p:cNvSpPr>
            <a:spLocks noChangeArrowheads="1"/>
          </p:cNvSpPr>
          <p:nvPr/>
        </p:nvSpPr>
        <p:spPr bwMode="auto">
          <a:xfrm>
            <a:off x="720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2" name="Rectangle 193"/>
          <p:cNvSpPr>
            <a:spLocks noChangeArrowheads="1"/>
          </p:cNvSpPr>
          <p:nvPr/>
        </p:nvSpPr>
        <p:spPr bwMode="auto">
          <a:xfrm>
            <a:off x="720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3" name="Rectangle 194"/>
          <p:cNvSpPr>
            <a:spLocks noChangeArrowheads="1"/>
          </p:cNvSpPr>
          <p:nvPr/>
        </p:nvSpPr>
        <p:spPr bwMode="auto">
          <a:xfrm>
            <a:off x="720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4" name="Rectangle 195"/>
          <p:cNvSpPr>
            <a:spLocks noChangeArrowheads="1"/>
          </p:cNvSpPr>
          <p:nvPr/>
        </p:nvSpPr>
        <p:spPr bwMode="auto">
          <a:xfrm>
            <a:off x="758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5" name="Rectangle 196"/>
          <p:cNvSpPr>
            <a:spLocks noChangeArrowheads="1"/>
          </p:cNvSpPr>
          <p:nvPr/>
        </p:nvSpPr>
        <p:spPr bwMode="auto">
          <a:xfrm>
            <a:off x="758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6" name="Rectangle 197"/>
          <p:cNvSpPr>
            <a:spLocks noChangeArrowheads="1"/>
          </p:cNvSpPr>
          <p:nvPr/>
        </p:nvSpPr>
        <p:spPr bwMode="auto">
          <a:xfrm>
            <a:off x="758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7" name="Rectangle 198"/>
          <p:cNvSpPr>
            <a:spLocks noChangeArrowheads="1"/>
          </p:cNvSpPr>
          <p:nvPr/>
        </p:nvSpPr>
        <p:spPr bwMode="auto">
          <a:xfrm>
            <a:off x="758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8" name="Rectangle 199"/>
          <p:cNvSpPr>
            <a:spLocks noChangeArrowheads="1"/>
          </p:cNvSpPr>
          <p:nvPr/>
        </p:nvSpPr>
        <p:spPr bwMode="auto">
          <a:xfrm>
            <a:off x="758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19" name="Rectangle 200"/>
          <p:cNvSpPr>
            <a:spLocks noChangeArrowheads="1"/>
          </p:cNvSpPr>
          <p:nvPr/>
        </p:nvSpPr>
        <p:spPr bwMode="auto">
          <a:xfrm>
            <a:off x="758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0" name="Rectangle 201"/>
          <p:cNvSpPr>
            <a:spLocks noChangeArrowheads="1"/>
          </p:cNvSpPr>
          <p:nvPr/>
        </p:nvSpPr>
        <p:spPr bwMode="auto">
          <a:xfrm>
            <a:off x="758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1" name="Rectangle 202"/>
          <p:cNvSpPr>
            <a:spLocks noChangeArrowheads="1"/>
          </p:cNvSpPr>
          <p:nvPr/>
        </p:nvSpPr>
        <p:spPr bwMode="auto">
          <a:xfrm>
            <a:off x="758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2" name="Rectangle 203"/>
          <p:cNvSpPr>
            <a:spLocks noChangeArrowheads="1"/>
          </p:cNvSpPr>
          <p:nvPr/>
        </p:nvSpPr>
        <p:spPr bwMode="auto">
          <a:xfrm>
            <a:off x="758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3" name="Rectangle 204"/>
          <p:cNvSpPr>
            <a:spLocks noChangeArrowheads="1"/>
          </p:cNvSpPr>
          <p:nvPr/>
        </p:nvSpPr>
        <p:spPr bwMode="auto">
          <a:xfrm>
            <a:off x="758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4" name="Rectangle 205"/>
          <p:cNvSpPr>
            <a:spLocks noChangeArrowheads="1"/>
          </p:cNvSpPr>
          <p:nvPr/>
        </p:nvSpPr>
        <p:spPr bwMode="auto">
          <a:xfrm>
            <a:off x="758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5" name="Rectangle 206"/>
          <p:cNvSpPr>
            <a:spLocks noChangeArrowheads="1"/>
          </p:cNvSpPr>
          <p:nvPr/>
        </p:nvSpPr>
        <p:spPr bwMode="auto">
          <a:xfrm>
            <a:off x="758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6" name="Rectangle 207"/>
          <p:cNvSpPr>
            <a:spLocks noChangeArrowheads="1"/>
          </p:cNvSpPr>
          <p:nvPr/>
        </p:nvSpPr>
        <p:spPr bwMode="auto">
          <a:xfrm>
            <a:off x="758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7" name="Rectangle 208"/>
          <p:cNvSpPr>
            <a:spLocks noChangeArrowheads="1"/>
          </p:cNvSpPr>
          <p:nvPr/>
        </p:nvSpPr>
        <p:spPr bwMode="auto">
          <a:xfrm>
            <a:off x="758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8" name="Rectangle 209"/>
          <p:cNvSpPr>
            <a:spLocks noChangeArrowheads="1"/>
          </p:cNvSpPr>
          <p:nvPr/>
        </p:nvSpPr>
        <p:spPr bwMode="auto">
          <a:xfrm>
            <a:off x="758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29" name="Rectangle 210"/>
          <p:cNvSpPr>
            <a:spLocks noChangeArrowheads="1"/>
          </p:cNvSpPr>
          <p:nvPr/>
        </p:nvSpPr>
        <p:spPr bwMode="auto">
          <a:xfrm>
            <a:off x="758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0" name="Rectangle 211"/>
          <p:cNvSpPr>
            <a:spLocks noChangeArrowheads="1"/>
          </p:cNvSpPr>
          <p:nvPr/>
        </p:nvSpPr>
        <p:spPr bwMode="auto">
          <a:xfrm>
            <a:off x="796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1" name="Rectangle 212"/>
          <p:cNvSpPr>
            <a:spLocks noChangeArrowheads="1"/>
          </p:cNvSpPr>
          <p:nvPr/>
        </p:nvSpPr>
        <p:spPr bwMode="auto">
          <a:xfrm>
            <a:off x="796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2" name="Rectangle 213"/>
          <p:cNvSpPr>
            <a:spLocks noChangeArrowheads="1"/>
          </p:cNvSpPr>
          <p:nvPr/>
        </p:nvSpPr>
        <p:spPr bwMode="auto">
          <a:xfrm>
            <a:off x="796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3" name="Rectangle 214"/>
          <p:cNvSpPr>
            <a:spLocks noChangeArrowheads="1"/>
          </p:cNvSpPr>
          <p:nvPr/>
        </p:nvSpPr>
        <p:spPr bwMode="auto">
          <a:xfrm>
            <a:off x="796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4" name="Rectangle 215"/>
          <p:cNvSpPr>
            <a:spLocks noChangeArrowheads="1"/>
          </p:cNvSpPr>
          <p:nvPr/>
        </p:nvSpPr>
        <p:spPr bwMode="auto">
          <a:xfrm>
            <a:off x="796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5" name="Rectangle 216"/>
          <p:cNvSpPr>
            <a:spLocks noChangeArrowheads="1"/>
          </p:cNvSpPr>
          <p:nvPr/>
        </p:nvSpPr>
        <p:spPr bwMode="auto">
          <a:xfrm>
            <a:off x="796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6" name="Rectangle 217"/>
          <p:cNvSpPr>
            <a:spLocks noChangeArrowheads="1"/>
          </p:cNvSpPr>
          <p:nvPr/>
        </p:nvSpPr>
        <p:spPr bwMode="auto">
          <a:xfrm>
            <a:off x="796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7" name="Rectangle 218"/>
          <p:cNvSpPr>
            <a:spLocks noChangeArrowheads="1"/>
          </p:cNvSpPr>
          <p:nvPr/>
        </p:nvSpPr>
        <p:spPr bwMode="auto">
          <a:xfrm>
            <a:off x="796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8" name="Rectangle 219"/>
          <p:cNvSpPr>
            <a:spLocks noChangeArrowheads="1"/>
          </p:cNvSpPr>
          <p:nvPr/>
        </p:nvSpPr>
        <p:spPr bwMode="auto">
          <a:xfrm>
            <a:off x="796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39" name="Rectangle 220"/>
          <p:cNvSpPr>
            <a:spLocks noChangeArrowheads="1"/>
          </p:cNvSpPr>
          <p:nvPr/>
        </p:nvSpPr>
        <p:spPr bwMode="auto">
          <a:xfrm>
            <a:off x="796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0" name="Rectangle 221"/>
          <p:cNvSpPr>
            <a:spLocks noChangeArrowheads="1"/>
          </p:cNvSpPr>
          <p:nvPr/>
        </p:nvSpPr>
        <p:spPr bwMode="auto">
          <a:xfrm>
            <a:off x="796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1" name="Rectangle 222"/>
          <p:cNvSpPr>
            <a:spLocks noChangeArrowheads="1"/>
          </p:cNvSpPr>
          <p:nvPr/>
        </p:nvSpPr>
        <p:spPr bwMode="auto">
          <a:xfrm>
            <a:off x="796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2" name="Rectangle 223"/>
          <p:cNvSpPr>
            <a:spLocks noChangeArrowheads="1"/>
          </p:cNvSpPr>
          <p:nvPr/>
        </p:nvSpPr>
        <p:spPr bwMode="auto">
          <a:xfrm>
            <a:off x="796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3" name="Rectangle 224"/>
          <p:cNvSpPr>
            <a:spLocks noChangeArrowheads="1"/>
          </p:cNvSpPr>
          <p:nvPr/>
        </p:nvSpPr>
        <p:spPr bwMode="auto">
          <a:xfrm>
            <a:off x="796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4" name="Rectangle 225"/>
          <p:cNvSpPr>
            <a:spLocks noChangeArrowheads="1"/>
          </p:cNvSpPr>
          <p:nvPr/>
        </p:nvSpPr>
        <p:spPr bwMode="auto">
          <a:xfrm>
            <a:off x="796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5" name="Rectangle 226"/>
          <p:cNvSpPr>
            <a:spLocks noChangeArrowheads="1"/>
          </p:cNvSpPr>
          <p:nvPr/>
        </p:nvSpPr>
        <p:spPr bwMode="auto">
          <a:xfrm>
            <a:off x="796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6" name="Rectangle 227"/>
          <p:cNvSpPr>
            <a:spLocks noChangeArrowheads="1"/>
          </p:cNvSpPr>
          <p:nvPr/>
        </p:nvSpPr>
        <p:spPr bwMode="auto">
          <a:xfrm>
            <a:off x="834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7" name="Rectangle 228"/>
          <p:cNvSpPr>
            <a:spLocks noChangeArrowheads="1"/>
          </p:cNvSpPr>
          <p:nvPr/>
        </p:nvSpPr>
        <p:spPr bwMode="auto">
          <a:xfrm>
            <a:off x="834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8" name="Rectangle 229"/>
          <p:cNvSpPr>
            <a:spLocks noChangeArrowheads="1"/>
          </p:cNvSpPr>
          <p:nvPr/>
        </p:nvSpPr>
        <p:spPr bwMode="auto">
          <a:xfrm>
            <a:off x="834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49" name="Rectangle 230"/>
          <p:cNvSpPr>
            <a:spLocks noChangeArrowheads="1"/>
          </p:cNvSpPr>
          <p:nvPr/>
        </p:nvSpPr>
        <p:spPr bwMode="auto">
          <a:xfrm>
            <a:off x="834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0" name="Rectangle 231"/>
          <p:cNvSpPr>
            <a:spLocks noChangeArrowheads="1"/>
          </p:cNvSpPr>
          <p:nvPr/>
        </p:nvSpPr>
        <p:spPr bwMode="auto">
          <a:xfrm>
            <a:off x="834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1" name="Rectangle 232"/>
          <p:cNvSpPr>
            <a:spLocks noChangeArrowheads="1"/>
          </p:cNvSpPr>
          <p:nvPr/>
        </p:nvSpPr>
        <p:spPr bwMode="auto">
          <a:xfrm>
            <a:off x="834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2" name="Rectangle 233"/>
          <p:cNvSpPr>
            <a:spLocks noChangeArrowheads="1"/>
          </p:cNvSpPr>
          <p:nvPr/>
        </p:nvSpPr>
        <p:spPr bwMode="auto">
          <a:xfrm>
            <a:off x="834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3" name="Rectangle 234"/>
          <p:cNvSpPr>
            <a:spLocks noChangeArrowheads="1"/>
          </p:cNvSpPr>
          <p:nvPr/>
        </p:nvSpPr>
        <p:spPr bwMode="auto">
          <a:xfrm>
            <a:off x="834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4" name="Rectangle 235"/>
          <p:cNvSpPr>
            <a:spLocks noChangeArrowheads="1"/>
          </p:cNvSpPr>
          <p:nvPr/>
        </p:nvSpPr>
        <p:spPr bwMode="auto">
          <a:xfrm>
            <a:off x="834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5" name="Rectangle 236"/>
          <p:cNvSpPr>
            <a:spLocks noChangeArrowheads="1"/>
          </p:cNvSpPr>
          <p:nvPr/>
        </p:nvSpPr>
        <p:spPr bwMode="auto">
          <a:xfrm>
            <a:off x="834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6" name="Rectangle 237"/>
          <p:cNvSpPr>
            <a:spLocks noChangeArrowheads="1"/>
          </p:cNvSpPr>
          <p:nvPr/>
        </p:nvSpPr>
        <p:spPr bwMode="auto">
          <a:xfrm>
            <a:off x="834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7" name="Rectangle 238"/>
          <p:cNvSpPr>
            <a:spLocks noChangeArrowheads="1"/>
          </p:cNvSpPr>
          <p:nvPr/>
        </p:nvSpPr>
        <p:spPr bwMode="auto">
          <a:xfrm>
            <a:off x="834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8" name="Rectangle 239"/>
          <p:cNvSpPr>
            <a:spLocks noChangeArrowheads="1"/>
          </p:cNvSpPr>
          <p:nvPr/>
        </p:nvSpPr>
        <p:spPr bwMode="auto">
          <a:xfrm>
            <a:off x="834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59" name="Rectangle 240"/>
          <p:cNvSpPr>
            <a:spLocks noChangeArrowheads="1"/>
          </p:cNvSpPr>
          <p:nvPr/>
        </p:nvSpPr>
        <p:spPr bwMode="auto">
          <a:xfrm>
            <a:off x="834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0" name="Rectangle 241"/>
          <p:cNvSpPr>
            <a:spLocks noChangeArrowheads="1"/>
          </p:cNvSpPr>
          <p:nvPr/>
        </p:nvSpPr>
        <p:spPr bwMode="auto">
          <a:xfrm>
            <a:off x="834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1" name="Rectangle 242"/>
          <p:cNvSpPr>
            <a:spLocks noChangeArrowheads="1"/>
          </p:cNvSpPr>
          <p:nvPr/>
        </p:nvSpPr>
        <p:spPr bwMode="auto">
          <a:xfrm>
            <a:off x="834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2" name="Rectangle 243"/>
          <p:cNvSpPr>
            <a:spLocks noChangeArrowheads="1"/>
          </p:cNvSpPr>
          <p:nvPr/>
        </p:nvSpPr>
        <p:spPr bwMode="auto">
          <a:xfrm>
            <a:off x="872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3" name="Rectangle 244"/>
          <p:cNvSpPr>
            <a:spLocks noChangeArrowheads="1"/>
          </p:cNvSpPr>
          <p:nvPr/>
        </p:nvSpPr>
        <p:spPr bwMode="auto">
          <a:xfrm>
            <a:off x="872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4" name="Rectangle 245"/>
          <p:cNvSpPr>
            <a:spLocks noChangeArrowheads="1"/>
          </p:cNvSpPr>
          <p:nvPr/>
        </p:nvSpPr>
        <p:spPr bwMode="auto">
          <a:xfrm>
            <a:off x="872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5" name="Rectangle 246"/>
          <p:cNvSpPr>
            <a:spLocks noChangeArrowheads="1"/>
          </p:cNvSpPr>
          <p:nvPr/>
        </p:nvSpPr>
        <p:spPr bwMode="auto">
          <a:xfrm>
            <a:off x="872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6" name="Rectangle 247"/>
          <p:cNvSpPr>
            <a:spLocks noChangeArrowheads="1"/>
          </p:cNvSpPr>
          <p:nvPr/>
        </p:nvSpPr>
        <p:spPr bwMode="auto">
          <a:xfrm>
            <a:off x="872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7" name="Rectangle 248"/>
          <p:cNvSpPr>
            <a:spLocks noChangeArrowheads="1"/>
          </p:cNvSpPr>
          <p:nvPr/>
        </p:nvSpPr>
        <p:spPr bwMode="auto">
          <a:xfrm>
            <a:off x="872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8" name="Rectangle 249"/>
          <p:cNvSpPr>
            <a:spLocks noChangeArrowheads="1"/>
          </p:cNvSpPr>
          <p:nvPr/>
        </p:nvSpPr>
        <p:spPr bwMode="auto">
          <a:xfrm>
            <a:off x="872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69" name="Rectangle 250"/>
          <p:cNvSpPr>
            <a:spLocks noChangeArrowheads="1"/>
          </p:cNvSpPr>
          <p:nvPr/>
        </p:nvSpPr>
        <p:spPr bwMode="auto">
          <a:xfrm>
            <a:off x="872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0" name="Rectangle 251"/>
          <p:cNvSpPr>
            <a:spLocks noChangeArrowheads="1"/>
          </p:cNvSpPr>
          <p:nvPr/>
        </p:nvSpPr>
        <p:spPr bwMode="auto">
          <a:xfrm>
            <a:off x="872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1" name="Rectangle 252"/>
          <p:cNvSpPr>
            <a:spLocks noChangeArrowheads="1"/>
          </p:cNvSpPr>
          <p:nvPr/>
        </p:nvSpPr>
        <p:spPr bwMode="auto">
          <a:xfrm>
            <a:off x="872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2" name="Rectangle 253"/>
          <p:cNvSpPr>
            <a:spLocks noChangeArrowheads="1"/>
          </p:cNvSpPr>
          <p:nvPr/>
        </p:nvSpPr>
        <p:spPr bwMode="auto">
          <a:xfrm>
            <a:off x="872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3" name="Rectangle 254"/>
          <p:cNvSpPr>
            <a:spLocks noChangeArrowheads="1"/>
          </p:cNvSpPr>
          <p:nvPr/>
        </p:nvSpPr>
        <p:spPr bwMode="auto">
          <a:xfrm>
            <a:off x="872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4" name="Rectangle 255"/>
          <p:cNvSpPr>
            <a:spLocks noChangeArrowheads="1"/>
          </p:cNvSpPr>
          <p:nvPr/>
        </p:nvSpPr>
        <p:spPr bwMode="auto">
          <a:xfrm>
            <a:off x="872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5" name="Rectangle 256"/>
          <p:cNvSpPr>
            <a:spLocks noChangeArrowheads="1"/>
          </p:cNvSpPr>
          <p:nvPr/>
        </p:nvSpPr>
        <p:spPr bwMode="auto">
          <a:xfrm>
            <a:off x="872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6" name="Rectangle 257"/>
          <p:cNvSpPr>
            <a:spLocks noChangeArrowheads="1"/>
          </p:cNvSpPr>
          <p:nvPr/>
        </p:nvSpPr>
        <p:spPr bwMode="auto">
          <a:xfrm>
            <a:off x="872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7" name="Rectangle 258"/>
          <p:cNvSpPr>
            <a:spLocks noChangeArrowheads="1"/>
          </p:cNvSpPr>
          <p:nvPr/>
        </p:nvSpPr>
        <p:spPr bwMode="auto">
          <a:xfrm>
            <a:off x="872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8" name="Rectangle 259"/>
          <p:cNvSpPr>
            <a:spLocks noChangeArrowheads="1"/>
          </p:cNvSpPr>
          <p:nvPr/>
        </p:nvSpPr>
        <p:spPr bwMode="auto">
          <a:xfrm>
            <a:off x="45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79" name="Rectangle 260"/>
          <p:cNvSpPr>
            <a:spLocks noChangeArrowheads="1"/>
          </p:cNvSpPr>
          <p:nvPr/>
        </p:nvSpPr>
        <p:spPr bwMode="auto">
          <a:xfrm>
            <a:off x="45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0" name="Rectangle 261"/>
          <p:cNvSpPr>
            <a:spLocks noChangeArrowheads="1"/>
          </p:cNvSpPr>
          <p:nvPr/>
        </p:nvSpPr>
        <p:spPr bwMode="auto">
          <a:xfrm>
            <a:off x="45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1" name="Rectangle 262"/>
          <p:cNvSpPr>
            <a:spLocks noChangeArrowheads="1"/>
          </p:cNvSpPr>
          <p:nvPr/>
        </p:nvSpPr>
        <p:spPr bwMode="auto">
          <a:xfrm>
            <a:off x="45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2" name="Rectangle 263"/>
          <p:cNvSpPr>
            <a:spLocks noChangeArrowheads="1"/>
          </p:cNvSpPr>
          <p:nvPr/>
        </p:nvSpPr>
        <p:spPr bwMode="auto">
          <a:xfrm>
            <a:off x="45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3" name="Rectangle 264"/>
          <p:cNvSpPr>
            <a:spLocks noChangeArrowheads="1"/>
          </p:cNvSpPr>
          <p:nvPr/>
        </p:nvSpPr>
        <p:spPr bwMode="auto">
          <a:xfrm>
            <a:off x="45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4" name="Rectangle 265"/>
          <p:cNvSpPr>
            <a:spLocks noChangeArrowheads="1"/>
          </p:cNvSpPr>
          <p:nvPr/>
        </p:nvSpPr>
        <p:spPr bwMode="auto">
          <a:xfrm>
            <a:off x="45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5" name="Rectangle 266"/>
          <p:cNvSpPr>
            <a:spLocks noChangeArrowheads="1"/>
          </p:cNvSpPr>
          <p:nvPr/>
        </p:nvSpPr>
        <p:spPr bwMode="auto">
          <a:xfrm>
            <a:off x="45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6" name="Rectangle 267"/>
          <p:cNvSpPr>
            <a:spLocks noChangeArrowheads="1"/>
          </p:cNvSpPr>
          <p:nvPr/>
        </p:nvSpPr>
        <p:spPr bwMode="auto">
          <a:xfrm>
            <a:off x="45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7" name="Rectangle 268"/>
          <p:cNvSpPr>
            <a:spLocks noChangeArrowheads="1"/>
          </p:cNvSpPr>
          <p:nvPr/>
        </p:nvSpPr>
        <p:spPr bwMode="auto">
          <a:xfrm>
            <a:off x="45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8" name="Rectangle 269"/>
          <p:cNvSpPr>
            <a:spLocks noChangeArrowheads="1"/>
          </p:cNvSpPr>
          <p:nvPr/>
        </p:nvSpPr>
        <p:spPr bwMode="auto">
          <a:xfrm>
            <a:off x="45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89" name="Rectangle 270"/>
          <p:cNvSpPr>
            <a:spLocks noChangeArrowheads="1"/>
          </p:cNvSpPr>
          <p:nvPr/>
        </p:nvSpPr>
        <p:spPr bwMode="auto">
          <a:xfrm>
            <a:off x="45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0" name="Rectangle 271"/>
          <p:cNvSpPr>
            <a:spLocks noChangeArrowheads="1"/>
          </p:cNvSpPr>
          <p:nvPr/>
        </p:nvSpPr>
        <p:spPr bwMode="auto">
          <a:xfrm>
            <a:off x="45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1" name="Rectangle 272"/>
          <p:cNvSpPr>
            <a:spLocks noChangeArrowheads="1"/>
          </p:cNvSpPr>
          <p:nvPr/>
        </p:nvSpPr>
        <p:spPr bwMode="auto">
          <a:xfrm>
            <a:off x="45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2" name="Rectangle 273"/>
          <p:cNvSpPr>
            <a:spLocks noChangeArrowheads="1"/>
          </p:cNvSpPr>
          <p:nvPr/>
        </p:nvSpPr>
        <p:spPr bwMode="auto">
          <a:xfrm>
            <a:off x="45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3" name="Rectangle 274"/>
          <p:cNvSpPr>
            <a:spLocks noChangeArrowheads="1"/>
          </p:cNvSpPr>
          <p:nvPr/>
        </p:nvSpPr>
        <p:spPr bwMode="auto">
          <a:xfrm>
            <a:off x="45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4" name="Rectangle 275"/>
          <p:cNvSpPr>
            <a:spLocks noChangeArrowheads="1"/>
          </p:cNvSpPr>
          <p:nvPr/>
        </p:nvSpPr>
        <p:spPr bwMode="auto">
          <a:xfrm>
            <a:off x="83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5" name="Rectangle 276"/>
          <p:cNvSpPr>
            <a:spLocks noChangeArrowheads="1"/>
          </p:cNvSpPr>
          <p:nvPr/>
        </p:nvSpPr>
        <p:spPr bwMode="auto">
          <a:xfrm>
            <a:off x="83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6" name="Rectangle 277"/>
          <p:cNvSpPr>
            <a:spLocks noChangeArrowheads="1"/>
          </p:cNvSpPr>
          <p:nvPr/>
        </p:nvSpPr>
        <p:spPr bwMode="auto">
          <a:xfrm>
            <a:off x="83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7" name="Rectangle 278"/>
          <p:cNvSpPr>
            <a:spLocks noChangeArrowheads="1"/>
          </p:cNvSpPr>
          <p:nvPr/>
        </p:nvSpPr>
        <p:spPr bwMode="auto">
          <a:xfrm>
            <a:off x="83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8" name="Rectangle 279"/>
          <p:cNvSpPr>
            <a:spLocks noChangeArrowheads="1"/>
          </p:cNvSpPr>
          <p:nvPr/>
        </p:nvSpPr>
        <p:spPr bwMode="auto">
          <a:xfrm>
            <a:off x="83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399" name="Rectangle 280"/>
          <p:cNvSpPr>
            <a:spLocks noChangeArrowheads="1"/>
          </p:cNvSpPr>
          <p:nvPr/>
        </p:nvSpPr>
        <p:spPr bwMode="auto">
          <a:xfrm>
            <a:off x="83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0" name="Rectangle 281"/>
          <p:cNvSpPr>
            <a:spLocks noChangeArrowheads="1"/>
          </p:cNvSpPr>
          <p:nvPr/>
        </p:nvSpPr>
        <p:spPr bwMode="auto">
          <a:xfrm>
            <a:off x="83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1" name="Rectangle 282"/>
          <p:cNvSpPr>
            <a:spLocks noChangeArrowheads="1"/>
          </p:cNvSpPr>
          <p:nvPr/>
        </p:nvSpPr>
        <p:spPr bwMode="auto">
          <a:xfrm>
            <a:off x="83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2" name="Rectangle 283"/>
          <p:cNvSpPr>
            <a:spLocks noChangeArrowheads="1"/>
          </p:cNvSpPr>
          <p:nvPr/>
        </p:nvSpPr>
        <p:spPr bwMode="auto">
          <a:xfrm>
            <a:off x="83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3" name="Rectangle 284"/>
          <p:cNvSpPr>
            <a:spLocks noChangeArrowheads="1"/>
          </p:cNvSpPr>
          <p:nvPr/>
        </p:nvSpPr>
        <p:spPr bwMode="auto">
          <a:xfrm>
            <a:off x="83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4" name="Rectangle 285"/>
          <p:cNvSpPr>
            <a:spLocks noChangeArrowheads="1"/>
          </p:cNvSpPr>
          <p:nvPr/>
        </p:nvSpPr>
        <p:spPr bwMode="auto">
          <a:xfrm>
            <a:off x="83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5" name="Rectangle 286"/>
          <p:cNvSpPr>
            <a:spLocks noChangeArrowheads="1"/>
          </p:cNvSpPr>
          <p:nvPr/>
        </p:nvSpPr>
        <p:spPr bwMode="auto">
          <a:xfrm>
            <a:off x="83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6" name="Rectangle 287"/>
          <p:cNvSpPr>
            <a:spLocks noChangeArrowheads="1"/>
          </p:cNvSpPr>
          <p:nvPr/>
        </p:nvSpPr>
        <p:spPr bwMode="auto">
          <a:xfrm>
            <a:off x="83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7" name="Rectangle 288"/>
          <p:cNvSpPr>
            <a:spLocks noChangeArrowheads="1"/>
          </p:cNvSpPr>
          <p:nvPr/>
        </p:nvSpPr>
        <p:spPr bwMode="auto">
          <a:xfrm>
            <a:off x="83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8" name="Rectangle 289"/>
          <p:cNvSpPr>
            <a:spLocks noChangeArrowheads="1"/>
          </p:cNvSpPr>
          <p:nvPr/>
        </p:nvSpPr>
        <p:spPr bwMode="auto">
          <a:xfrm>
            <a:off x="83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09" name="Rectangle 290"/>
          <p:cNvSpPr>
            <a:spLocks noChangeArrowheads="1"/>
          </p:cNvSpPr>
          <p:nvPr/>
        </p:nvSpPr>
        <p:spPr bwMode="auto">
          <a:xfrm>
            <a:off x="83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0" name="Rectangle 291"/>
          <p:cNvSpPr>
            <a:spLocks noChangeArrowheads="1"/>
          </p:cNvSpPr>
          <p:nvPr/>
        </p:nvSpPr>
        <p:spPr bwMode="auto">
          <a:xfrm>
            <a:off x="121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1" name="Rectangle 292"/>
          <p:cNvSpPr>
            <a:spLocks noChangeArrowheads="1"/>
          </p:cNvSpPr>
          <p:nvPr/>
        </p:nvSpPr>
        <p:spPr bwMode="auto">
          <a:xfrm>
            <a:off x="121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2" name="Rectangle 293"/>
          <p:cNvSpPr>
            <a:spLocks noChangeArrowheads="1"/>
          </p:cNvSpPr>
          <p:nvPr/>
        </p:nvSpPr>
        <p:spPr bwMode="auto">
          <a:xfrm>
            <a:off x="121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3" name="Rectangle 294"/>
          <p:cNvSpPr>
            <a:spLocks noChangeArrowheads="1"/>
          </p:cNvSpPr>
          <p:nvPr/>
        </p:nvSpPr>
        <p:spPr bwMode="auto">
          <a:xfrm>
            <a:off x="121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4" name="Rectangle 295"/>
          <p:cNvSpPr>
            <a:spLocks noChangeArrowheads="1"/>
          </p:cNvSpPr>
          <p:nvPr/>
        </p:nvSpPr>
        <p:spPr bwMode="auto">
          <a:xfrm>
            <a:off x="12192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5" name="Rectangle 296"/>
          <p:cNvSpPr>
            <a:spLocks noChangeArrowheads="1"/>
          </p:cNvSpPr>
          <p:nvPr/>
        </p:nvSpPr>
        <p:spPr bwMode="auto">
          <a:xfrm>
            <a:off x="12192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6" name="Rectangle 297"/>
          <p:cNvSpPr>
            <a:spLocks noChangeArrowheads="1"/>
          </p:cNvSpPr>
          <p:nvPr/>
        </p:nvSpPr>
        <p:spPr bwMode="auto">
          <a:xfrm>
            <a:off x="121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7" name="Rectangle 298"/>
          <p:cNvSpPr>
            <a:spLocks noChangeArrowheads="1"/>
          </p:cNvSpPr>
          <p:nvPr/>
        </p:nvSpPr>
        <p:spPr bwMode="auto">
          <a:xfrm>
            <a:off x="121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8" name="Rectangle 299"/>
          <p:cNvSpPr>
            <a:spLocks noChangeArrowheads="1"/>
          </p:cNvSpPr>
          <p:nvPr/>
        </p:nvSpPr>
        <p:spPr bwMode="auto">
          <a:xfrm>
            <a:off x="121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19" name="Rectangle 300"/>
          <p:cNvSpPr>
            <a:spLocks noChangeArrowheads="1"/>
          </p:cNvSpPr>
          <p:nvPr/>
        </p:nvSpPr>
        <p:spPr bwMode="auto">
          <a:xfrm>
            <a:off x="121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0" name="Rectangle 301"/>
          <p:cNvSpPr>
            <a:spLocks noChangeArrowheads="1"/>
          </p:cNvSpPr>
          <p:nvPr/>
        </p:nvSpPr>
        <p:spPr bwMode="auto">
          <a:xfrm>
            <a:off x="121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1" name="Rectangle 302"/>
          <p:cNvSpPr>
            <a:spLocks noChangeArrowheads="1"/>
          </p:cNvSpPr>
          <p:nvPr/>
        </p:nvSpPr>
        <p:spPr bwMode="auto">
          <a:xfrm>
            <a:off x="121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2" name="Rectangle 303"/>
          <p:cNvSpPr>
            <a:spLocks noChangeArrowheads="1"/>
          </p:cNvSpPr>
          <p:nvPr/>
        </p:nvSpPr>
        <p:spPr bwMode="auto">
          <a:xfrm>
            <a:off x="121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3" name="Rectangle 304"/>
          <p:cNvSpPr>
            <a:spLocks noChangeArrowheads="1"/>
          </p:cNvSpPr>
          <p:nvPr/>
        </p:nvSpPr>
        <p:spPr bwMode="auto">
          <a:xfrm>
            <a:off x="121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4" name="Rectangle 305"/>
          <p:cNvSpPr>
            <a:spLocks noChangeArrowheads="1"/>
          </p:cNvSpPr>
          <p:nvPr/>
        </p:nvSpPr>
        <p:spPr bwMode="auto">
          <a:xfrm>
            <a:off x="121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5" name="Rectangle 306"/>
          <p:cNvSpPr>
            <a:spLocks noChangeArrowheads="1"/>
          </p:cNvSpPr>
          <p:nvPr/>
        </p:nvSpPr>
        <p:spPr bwMode="auto">
          <a:xfrm>
            <a:off x="121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6" name="Rectangle 307"/>
          <p:cNvSpPr>
            <a:spLocks noChangeArrowheads="1"/>
          </p:cNvSpPr>
          <p:nvPr/>
        </p:nvSpPr>
        <p:spPr bwMode="auto">
          <a:xfrm>
            <a:off x="160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7" name="Rectangle 308"/>
          <p:cNvSpPr>
            <a:spLocks noChangeArrowheads="1"/>
          </p:cNvSpPr>
          <p:nvPr/>
        </p:nvSpPr>
        <p:spPr bwMode="auto">
          <a:xfrm>
            <a:off x="160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8" name="Rectangle 309"/>
          <p:cNvSpPr>
            <a:spLocks noChangeArrowheads="1"/>
          </p:cNvSpPr>
          <p:nvPr/>
        </p:nvSpPr>
        <p:spPr bwMode="auto">
          <a:xfrm>
            <a:off x="160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29" name="Rectangle 310"/>
          <p:cNvSpPr>
            <a:spLocks noChangeArrowheads="1"/>
          </p:cNvSpPr>
          <p:nvPr/>
        </p:nvSpPr>
        <p:spPr bwMode="auto">
          <a:xfrm>
            <a:off x="160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0" name="Rectangle 311"/>
          <p:cNvSpPr>
            <a:spLocks noChangeArrowheads="1"/>
          </p:cNvSpPr>
          <p:nvPr/>
        </p:nvSpPr>
        <p:spPr bwMode="auto">
          <a:xfrm>
            <a:off x="160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1" name="Rectangle 312"/>
          <p:cNvSpPr>
            <a:spLocks noChangeArrowheads="1"/>
          </p:cNvSpPr>
          <p:nvPr/>
        </p:nvSpPr>
        <p:spPr bwMode="auto">
          <a:xfrm>
            <a:off x="160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2" name="Rectangle 313"/>
          <p:cNvSpPr>
            <a:spLocks noChangeArrowheads="1"/>
          </p:cNvSpPr>
          <p:nvPr/>
        </p:nvSpPr>
        <p:spPr bwMode="auto">
          <a:xfrm>
            <a:off x="160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3" name="Rectangle 314"/>
          <p:cNvSpPr>
            <a:spLocks noChangeArrowheads="1"/>
          </p:cNvSpPr>
          <p:nvPr/>
        </p:nvSpPr>
        <p:spPr bwMode="auto">
          <a:xfrm>
            <a:off x="160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4" name="Rectangle 315"/>
          <p:cNvSpPr>
            <a:spLocks noChangeArrowheads="1"/>
          </p:cNvSpPr>
          <p:nvPr/>
        </p:nvSpPr>
        <p:spPr bwMode="auto">
          <a:xfrm>
            <a:off x="160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5" name="Rectangle 316"/>
          <p:cNvSpPr>
            <a:spLocks noChangeArrowheads="1"/>
          </p:cNvSpPr>
          <p:nvPr/>
        </p:nvSpPr>
        <p:spPr bwMode="auto">
          <a:xfrm>
            <a:off x="160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6" name="Rectangle 317"/>
          <p:cNvSpPr>
            <a:spLocks noChangeArrowheads="1"/>
          </p:cNvSpPr>
          <p:nvPr/>
        </p:nvSpPr>
        <p:spPr bwMode="auto">
          <a:xfrm>
            <a:off x="160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7" name="Rectangle 318"/>
          <p:cNvSpPr>
            <a:spLocks noChangeArrowheads="1"/>
          </p:cNvSpPr>
          <p:nvPr/>
        </p:nvSpPr>
        <p:spPr bwMode="auto">
          <a:xfrm>
            <a:off x="160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8" name="Rectangle 319"/>
          <p:cNvSpPr>
            <a:spLocks noChangeArrowheads="1"/>
          </p:cNvSpPr>
          <p:nvPr/>
        </p:nvSpPr>
        <p:spPr bwMode="auto">
          <a:xfrm>
            <a:off x="160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39" name="Rectangle 320"/>
          <p:cNvSpPr>
            <a:spLocks noChangeArrowheads="1"/>
          </p:cNvSpPr>
          <p:nvPr/>
        </p:nvSpPr>
        <p:spPr bwMode="auto">
          <a:xfrm>
            <a:off x="160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0" name="Rectangle 321"/>
          <p:cNvSpPr>
            <a:spLocks noChangeArrowheads="1"/>
          </p:cNvSpPr>
          <p:nvPr/>
        </p:nvSpPr>
        <p:spPr bwMode="auto">
          <a:xfrm>
            <a:off x="160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1" name="Rectangle 322"/>
          <p:cNvSpPr>
            <a:spLocks noChangeArrowheads="1"/>
          </p:cNvSpPr>
          <p:nvPr/>
        </p:nvSpPr>
        <p:spPr bwMode="auto">
          <a:xfrm>
            <a:off x="160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2" name="Rectangle 323"/>
          <p:cNvSpPr>
            <a:spLocks noChangeArrowheads="1"/>
          </p:cNvSpPr>
          <p:nvPr/>
        </p:nvSpPr>
        <p:spPr bwMode="auto">
          <a:xfrm>
            <a:off x="198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3" name="Rectangle 324"/>
          <p:cNvSpPr>
            <a:spLocks noChangeArrowheads="1"/>
          </p:cNvSpPr>
          <p:nvPr/>
        </p:nvSpPr>
        <p:spPr bwMode="auto">
          <a:xfrm>
            <a:off x="198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4" name="Rectangle 325"/>
          <p:cNvSpPr>
            <a:spLocks noChangeArrowheads="1"/>
          </p:cNvSpPr>
          <p:nvPr/>
        </p:nvSpPr>
        <p:spPr bwMode="auto">
          <a:xfrm>
            <a:off x="198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5" name="Rectangle 326"/>
          <p:cNvSpPr>
            <a:spLocks noChangeArrowheads="1"/>
          </p:cNvSpPr>
          <p:nvPr/>
        </p:nvSpPr>
        <p:spPr bwMode="auto">
          <a:xfrm>
            <a:off x="198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6" name="Rectangle 327"/>
          <p:cNvSpPr>
            <a:spLocks noChangeArrowheads="1"/>
          </p:cNvSpPr>
          <p:nvPr/>
        </p:nvSpPr>
        <p:spPr bwMode="auto">
          <a:xfrm>
            <a:off x="1981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7" name="Rectangle 328"/>
          <p:cNvSpPr>
            <a:spLocks noChangeArrowheads="1"/>
          </p:cNvSpPr>
          <p:nvPr/>
        </p:nvSpPr>
        <p:spPr bwMode="auto">
          <a:xfrm>
            <a:off x="1981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8" name="Rectangle 329"/>
          <p:cNvSpPr>
            <a:spLocks noChangeArrowheads="1"/>
          </p:cNvSpPr>
          <p:nvPr/>
        </p:nvSpPr>
        <p:spPr bwMode="auto">
          <a:xfrm>
            <a:off x="198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49" name="Rectangle 330"/>
          <p:cNvSpPr>
            <a:spLocks noChangeArrowheads="1"/>
          </p:cNvSpPr>
          <p:nvPr/>
        </p:nvSpPr>
        <p:spPr bwMode="auto">
          <a:xfrm>
            <a:off x="198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0" name="Rectangle 331"/>
          <p:cNvSpPr>
            <a:spLocks noChangeArrowheads="1"/>
          </p:cNvSpPr>
          <p:nvPr/>
        </p:nvSpPr>
        <p:spPr bwMode="auto">
          <a:xfrm>
            <a:off x="198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1" name="Rectangle 332"/>
          <p:cNvSpPr>
            <a:spLocks noChangeArrowheads="1"/>
          </p:cNvSpPr>
          <p:nvPr/>
        </p:nvSpPr>
        <p:spPr bwMode="auto">
          <a:xfrm>
            <a:off x="198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2" name="Rectangle 333"/>
          <p:cNvSpPr>
            <a:spLocks noChangeArrowheads="1"/>
          </p:cNvSpPr>
          <p:nvPr/>
        </p:nvSpPr>
        <p:spPr bwMode="auto">
          <a:xfrm>
            <a:off x="198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3" name="Rectangle 334"/>
          <p:cNvSpPr>
            <a:spLocks noChangeArrowheads="1"/>
          </p:cNvSpPr>
          <p:nvPr/>
        </p:nvSpPr>
        <p:spPr bwMode="auto">
          <a:xfrm>
            <a:off x="198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4" name="Rectangle 335"/>
          <p:cNvSpPr>
            <a:spLocks noChangeArrowheads="1"/>
          </p:cNvSpPr>
          <p:nvPr/>
        </p:nvSpPr>
        <p:spPr bwMode="auto">
          <a:xfrm>
            <a:off x="198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5" name="Rectangle 336"/>
          <p:cNvSpPr>
            <a:spLocks noChangeArrowheads="1"/>
          </p:cNvSpPr>
          <p:nvPr/>
        </p:nvSpPr>
        <p:spPr bwMode="auto">
          <a:xfrm>
            <a:off x="198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6" name="Rectangle 337"/>
          <p:cNvSpPr>
            <a:spLocks noChangeArrowheads="1"/>
          </p:cNvSpPr>
          <p:nvPr/>
        </p:nvSpPr>
        <p:spPr bwMode="auto">
          <a:xfrm>
            <a:off x="198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7" name="Rectangle 338"/>
          <p:cNvSpPr>
            <a:spLocks noChangeArrowheads="1"/>
          </p:cNvSpPr>
          <p:nvPr/>
        </p:nvSpPr>
        <p:spPr bwMode="auto">
          <a:xfrm>
            <a:off x="198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8" name="Rectangle 339"/>
          <p:cNvSpPr>
            <a:spLocks noChangeArrowheads="1"/>
          </p:cNvSpPr>
          <p:nvPr/>
        </p:nvSpPr>
        <p:spPr bwMode="auto">
          <a:xfrm>
            <a:off x="236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59" name="Rectangle 340"/>
          <p:cNvSpPr>
            <a:spLocks noChangeArrowheads="1"/>
          </p:cNvSpPr>
          <p:nvPr/>
        </p:nvSpPr>
        <p:spPr bwMode="auto">
          <a:xfrm>
            <a:off x="236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0" name="Rectangle 341"/>
          <p:cNvSpPr>
            <a:spLocks noChangeArrowheads="1"/>
          </p:cNvSpPr>
          <p:nvPr/>
        </p:nvSpPr>
        <p:spPr bwMode="auto">
          <a:xfrm>
            <a:off x="236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1" name="Rectangle 342"/>
          <p:cNvSpPr>
            <a:spLocks noChangeArrowheads="1"/>
          </p:cNvSpPr>
          <p:nvPr/>
        </p:nvSpPr>
        <p:spPr bwMode="auto">
          <a:xfrm>
            <a:off x="236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2" name="Rectangle 343"/>
          <p:cNvSpPr>
            <a:spLocks noChangeArrowheads="1"/>
          </p:cNvSpPr>
          <p:nvPr/>
        </p:nvSpPr>
        <p:spPr bwMode="auto">
          <a:xfrm>
            <a:off x="236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3" name="Rectangle 344"/>
          <p:cNvSpPr>
            <a:spLocks noChangeArrowheads="1"/>
          </p:cNvSpPr>
          <p:nvPr/>
        </p:nvSpPr>
        <p:spPr bwMode="auto">
          <a:xfrm>
            <a:off x="236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4" name="Rectangle 345"/>
          <p:cNvSpPr>
            <a:spLocks noChangeArrowheads="1"/>
          </p:cNvSpPr>
          <p:nvPr/>
        </p:nvSpPr>
        <p:spPr bwMode="auto">
          <a:xfrm>
            <a:off x="236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5" name="Rectangle 346"/>
          <p:cNvSpPr>
            <a:spLocks noChangeArrowheads="1"/>
          </p:cNvSpPr>
          <p:nvPr/>
        </p:nvSpPr>
        <p:spPr bwMode="auto">
          <a:xfrm>
            <a:off x="236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6" name="Rectangle 347"/>
          <p:cNvSpPr>
            <a:spLocks noChangeArrowheads="1"/>
          </p:cNvSpPr>
          <p:nvPr/>
        </p:nvSpPr>
        <p:spPr bwMode="auto">
          <a:xfrm>
            <a:off x="236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7" name="Rectangle 348"/>
          <p:cNvSpPr>
            <a:spLocks noChangeArrowheads="1"/>
          </p:cNvSpPr>
          <p:nvPr/>
        </p:nvSpPr>
        <p:spPr bwMode="auto">
          <a:xfrm>
            <a:off x="236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8" name="Rectangle 349"/>
          <p:cNvSpPr>
            <a:spLocks noChangeArrowheads="1"/>
          </p:cNvSpPr>
          <p:nvPr/>
        </p:nvSpPr>
        <p:spPr bwMode="auto">
          <a:xfrm>
            <a:off x="236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69" name="Rectangle 350"/>
          <p:cNvSpPr>
            <a:spLocks noChangeArrowheads="1"/>
          </p:cNvSpPr>
          <p:nvPr/>
        </p:nvSpPr>
        <p:spPr bwMode="auto">
          <a:xfrm>
            <a:off x="236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0" name="Rectangle 351"/>
          <p:cNvSpPr>
            <a:spLocks noChangeArrowheads="1"/>
          </p:cNvSpPr>
          <p:nvPr/>
        </p:nvSpPr>
        <p:spPr bwMode="auto">
          <a:xfrm>
            <a:off x="236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1" name="Rectangle 352"/>
          <p:cNvSpPr>
            <a:spLocks noChangeArrowheads="1"/>
          </p:cNvSpPr>
          <p:nvPr/>
        </p:nvSpPr>
        <p:spPr bwMode="auto">
          <a:xfrm>
            <a:off x="236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2" name="Rectangle 353"/>
          <p:cNvSpPr>
            <a:spLocks noChangeArrowheads="1"/>
          </p:cNvSpPr>
          <p:nvPr/>
        </p:nvSpPr>
        <p:spPr bwMode="auto">
          <a:xfrm>
            <a:off x="236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3" name="Rectangle 354"/>
          <p:cNvSpPr>
            <a:spLocks noChangeArrowheads="1"/>
          </p:cNvSpPr>
          <p:nvPr/>
        </p:nvSpPr>
        <p:spPr bwMode="auto">
          <a:xfrm>
            <a:off x="236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4" name="Rectangle 355"/>
          <p:cNvSpPr>
            <a:spLocks noChangeArrowheads="1"/>
          </p:cNvSpPr>
          <p:nvPr/>
        </p:nvSpPr>
        <p:spPr bwMode="auto">
          <a:xfrm>
            <a:off x="274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5" name="Rectangle 356"/>
          <p:cNvSpPr>
            <a:spLocks noChangeArrowheads="1"/>
          </p:cNvSpPr>
          <p:nvPr/>
        </p:nvSpPr>
        <p:spPr bwMode="auto">
          <a:xfrm>
            <a:off x="274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6" name="Rectangle 357"/>
          <p:cNvSpPr>
            <a:spLocks noChangeArrowheads="1"/>
          </p:cNvSpPr>
          <p:nvPr/>
        </p:nvSpPr>
        <p:spPr bwMode="auto">
          <a:xfrm>
            <a:off x="274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7" name="Rectangle 358"/>
          <p:cNvSpPr>
            <a:spLocks noChangeArrowheads="1"/>
          </p:cNvSpPr>
          <p:nvPr/>
        </p:nvSpPr>
        <p:spPr bwMode="auto">
          <a:xfrm>
            <a:off x="274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8" name="Rectangle 359"/>
          <p:cNvSpPr>
            <a:spLocks noChangeArrowheads="1"/>
          </p:cNvSpPr>
          <p:nvPr/>
        </p:nvSpPr>
        <p:spPr bwMode="auto">
          <a:xfrm>
            <a:off x="27432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79" name="Rectangle 360"/>
          <p:cNvSpPr>
            <a:spLocks noChangeArrowheads="1"/>
          </p:cNvSpPr>
          <p:nvPr/>
        </p:nvSpPr>
        <p:spPr bwMode="auto">
          <a:xfrm>
            <a:off x="274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0" name="Rectangle 361"/>
          <p:cNvSpPr>
            <a:spLocks noChangeArrowheads="1"/>
          </p:cNvSpPr>
          <p:nvPr/>
        </p:nvSpPr>
        <p:spPr bwMode="auto">
          <a:xfrm>
            <a:off x="274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1" name="Rectangle 362"/>
          <p:cNvSpPr>
            <a:spLocks noChangeArrowheads="1"/>
          </p:cNvSpPr>
          <p:nvPr/>
        </p:nvSpPr>
        <p:spPr bwMode="auto">
          <a:xfrm>
            <a:off x="274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2" name="Rectangle 363"/>
          <p:cNvSpPr>
            <a:spLocks noChangeArrowheads="1"/>
          </p:cNvSpPr>
          <p:nvPr/>
        </p:nvSpPr>
        <p:spPr bwMode="auto">
          <a:xfrm>
            <a:off x="274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3" name="Rectangle 364"/>
          <p:cNvSpPr>
            <a:spLocks noChangeArrowheads="1"/>
          </p:cNvSpPr>
          <p:nvPr/>
        </p:nvSpPr>
        <p:spPr bwMode="auto">
          <a:xfrm>
            <a:off x="274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4" name="Rectangle 365"/>
          <p:cNvSpPr>
            <a:spLocks noChangeArrowheads="1"/>
          </p:cNvSpPr>
          <p:nvPr/>
        </p:nvSpPr>
        <p:spPr bwMode="auto">
          <a:xfrm>
            <a:off x="274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5" name="Rectangle 366"/>
          <p:cNvSpPr>
            <a:spLocks noChangeArrowheads="1"/>
          </p:cNvSpPr>
          <p:nvPr/>
        </p:nvSpPr>
        <p:spPr bwMode="auto">
          <a:xfrm>
            <a:off x="274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6" name="Rectangle 367"/>
          <p:cNvSpPr>
            <a:spLocks noChangeArrowheads="1"/>
          </p:cNvSpPr>
          <p:nvPr/>
        </p:nvSpPr>
        <p:spPr bwMode="auto">
          <a:xfrm>
            <a:off x="274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7" name="Rectangle 368"/>
          <p:cNvSpPr>
            <a:spLocks noChangeArrowheads="1"/>
          </p:cNvSpPr>
          <p:nvPr/>
        </p:nvSpPr>
        <p:spPr bwMode="auto">
          <a:xfrm>
            <a:off x="274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8" name="Rectangle 369"/>
          <p:cNvSpPr>
            <a:spLocks noChangeArrowheads="1"/>
          </p:cNvSpPr>
          <p:nvPr/>
        </p:nvSpPr>
        <p:spPr bwMode="auto">
          <a:xfrm>
            <a:off x="274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89" name="Rectangle 370"/>
          <p:cNvSpPr>
            <a:spLocks noChangeArrowheads="1"/>
          </p:cNvSpPr>
          <p:nvPr/>
        </p:nvSpPr>
        <p:spPr bwMode="auto">
          <a:xfrm>
            <a:off x="274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0" name="Rectangle 371"/>
          <p:cNvSpPr>
            <a:spLocks noChangeArrowheads="1"/>
          </p:cNvSpPr>
          <p:nvPr/>
        </p:nvSpPr>
        <p:spPr bwMode="auto">
          <a:xfrm>
            <a:off x="312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1" name="Rectangle 372"/>
          <p:cNvSpPr>
            <a:spLocks noChangeArrowheads="1"/>
          </p:cNvSpPr>
          <p:nvPr/>
        </p:nvSpPr>
        <p:spPr bwMode="auto">
          <a:xfrm>
            <a:off x="312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2" name="Rectangle 373"/>
          <p:cNvSpPr>
            <a:spLocks noChangeArrowheads="1"/>
          </p:cNvSpPr>
          <p:nvPr/>
        </p:nvSpPr>
        <p:spPr bwMode="auto">
          <a:xfrm>
            <a:off x="312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3" name="Rectangle 374"/>
          <p:cNvSpPr>
            <a:spLocks noChangeArrowheads="1"/>
          </p:cNvSpPr>
          <p:nvPr/>
        </p:nvSpPr>
        <p:spPr bwMode="auto">
          <a:xfrm>
            <a:off x="312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4" name="Rectangle 375"/>
          <p:cNvSpPr>
            <a:spLocks noChangeArrowheads="1"/>
          </p:cNvSpPr>
          <p:nvPr/>
        </p:nvSpPr>
        <p:spPr bwMode="auto">
          <a:xfrm>
            <a:off x="312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5" name="Rectangle 376"/>
          <p:cNvSpPr>
            <a:spLocks noChangeArrowheads="1"/>
          </p:cNvSpPr>
          <p:nvPr/>
        </p:nvSpPr>
        <p:spPr bwMode="auto">
          <a:xfrm>
            <a:off x="312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6" name="Rectangle 377"/>
          <p:cNvSpPr>
            <a:spLocks noChangeArrowheads="1"/>
          </p:cNvSpPr>
          <p:nvPr/>
        </p:nvSpPr>
        <p:spPr bwMode="auto">
          <a:xfrm>
            <a:off x="312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7" name="Rectangle 378"/>
          <p:cNvSpPr>
            <a:spLocks noChangeArrowheads="1"/>
          </p:cNvSpPr>
          <p:nvPr/>
        </p:nvSpPr>
        <p:spPr bwMode="auto">
          <a:xfrm>
            <a:off x="312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8" name="Rectangle 379"/>
          <p:cNvSpPr>
            <a:spLocks noChangeArrowheads="1"/>
          </p:cNvSpPr>
          <p:nvPr/>
        </p:nvSpPr>
        <p:spPr bwMode="auto">
          <a:xfrm>
            <a:off x="312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499" name="Rectangle 380"/>
          <p:cNvSpPr>
            <a:spLocks noChangeArrowheads="1"/>
          </p:cNvSpPr>
          <p:nvPr/>
        </p:nvSpPr>
        <p:spPr bwMode="auto">
          <a:xfrm>
            <a:off x="312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0" name="Rectangle 381"/>
          <p:cNvSpPr>
            <a:spLocks noChangeArrowheads="1"/>
          </p:cNvSpPr>
          <p:nvPr/>
        </p:nvSpPr>
        <p:spPr bwMode="auto">
          <a:xfrm>
            <a:off x="312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1" name="Rectangle 382"/>
          <p:cNvSpPr>
            <a:spLocks noChangeArrowheads="1"/>
          </p:cNvSpPr>
          <p:nvPr/>
        </p:nvSpPr>
        <p:spPr bwMode="auto">
          <a:xfrm>
            <a:off x="312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2" name="Rectangle 383"/>
          <p:cNvSpPr>
            <a:spLocks noChangeArrowheads="1"/>
          </p:cNvSpPr>
          <p:nvPr/>
        </p:nvSpPr>
        <p:spPr bwMode="auto">
          <a:xfrm>
            <a:off x="312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3" name="Rectangle 384"/>
          <p:cNvSpPr>
            <a:spLocks noChangeArrowheads="1"/>
          </p:cNvSpPr>
          <p:nvPr/>
        </p:nvSpPr>
        <p:spPr bwMode="auto">
          <a:xfrm>
            <a:off x="312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4" name="Rectangle 385"/>
          <p:cNvSpPr>
            <a:spLocks noChangeArrowheads="1"/>
          </p:cNvSpPr>
          <p:nvPr/>
        </p:nvSpPr>
        <p:spPr bwMode="auto">
          <a:xfrm>
            <a:off x="312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5" name="Rectangle 386"/>
          <p:cNvSpPr>
            <a:spLocks noChangeArrowheads="1"/>
          </p:cNvSpPr>
          <p:nvPr/>
        </p:nvSpPr>
        <p:spPr bwMode="auto">
          <a:xfrm>
            <a:off x="312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6" name="Rectangle 387"/>
          <p:cNvSpPr>
            <a:spLocks noChangeArrowheads="1"/>
          </p:cNvSpPr>
          <p:nvPr/>
        </p:nvSpPr>
        <p:spPr bwMode="auto">
          <a:xfrm>
            <a:off x="350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7" name="Rectangle 388"/>
          <p:cNvSpPr>
            <a:spLocks noChangeArrowheads="1"/>
          </p:cNvSpPr>
          <p:nvPr/>
        </p:nvSpPr>
        <p:spPr bwMode="auto">
          <a:xfrm>
            <a:off x="3505200" y="1219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8" name="Rectangle 389"/>
          <p:cNvSpPr>
            <a:spLocks noChangeArrowheads="1"/>
          </p:cNvSpPr>
          <p:nvPr/>
        </p:nvSpPr>
        <p:spPr bwMode="auto">
          <a:xfrm>
            <a:off x="3505200" y="1600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09" name="Rectangle 390"/>
          <p:cNvSpPr>
            <a:spLocks noChangeArrowheads="1"/>
          </p:cNvSpPr>
          <p:nvPr/>
        </p:nvSpPr>
        <p:spPr bwMode="auto">
          <a:xfrm>
            <a:off x="350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0" name="Rectangle 391"/>
          <p:cNvSpPr>
            <a:spLocks noChangeArrowheads="1"/>
          </p:cNvSpPr>
          <p:nvPr/>
        </p:nvSpPr>
        <p:spPr bwMode="auto">
          <a:xfrm>
            <a:off x="350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1" name="Rectangle 392"/>
          <p:cNvSpPr>
            <a:spLocks noChangeArrowheads="1"/>
          </p:cNvSpPr>
          <p:nvPr/>
        </p:nvSpPr>
        <p:spPr bwMode="auto">
          <a:xfrm>
            <a:off x="350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2" name="Rectangle 393"/>
          <p:cNvSpPr>
            <a:spLocks noChangeArrowheads="1"/>
          </p:cNvSpPr>
          <p:nvPr/>
        </p:nvSpPr>
        <p:spPr bwMode="auto">
          <a:xfrm>
            <a:off x="350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3" name="Rectangle 394"/>
          <p:cNvSpPr>
            <a:spLocks noChangeArrowheads="1"/>
          </p:cNvSpPr>
          <p:nvPr/>
        </p:nvSpPr>
        <p:spPr bwMode="auto">
          <a:xfrm>
            <a:off x="350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4" name="Rectangle 395"/>
          <p:cNvSpPr>
            <a:spLocks noChangeArrowheads="1"/>
          </p:cNvSpPr>
          <p:nvPr/>
        </p:nvSpPr>
        <p:spPr bwMode="auto">
          <a:xfrm>
            <a:off x="350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5" name="Rectangle 396"/>
          <p:cNvSpPr>
            <a:spLocks noChangeArrowheads="1"/>
          </p:cNvSpPr>
          <p:nvPr/>
        </p:nvSpPr>
        <p:spPr bwMode="auto">
          <a:xfrm>
            <a:off x="350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6" name="Rectangle 397"/>
          <p:cNvSpPr>
            <a:spLocks noChangeArrowheads="1"/>
          </p:cNvSpPr>
          <p:nvPr/>
        </p:nvSpPr>
        <p:spPr bwMode="auto">
          <a:xfrm>
            <a:off x="350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7" name="Rectangle 398"/>
          <p:cNvSpPr>
            <a:spLocks noChangeArrowheads="1"/>
          </p:cNvSpPr>
          <p:nvPr/>
        </p:nvSpPr>
        <p:spPr bwMode="auto">
          <a:xfrm>
            <a:off x="350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8" name="Rectangle 399"/>
          <p:cNvSpPr>
            <a:spLocks noChangeArrowheads="1"/>
          </p:cNvSpPr>
          <p:nvPr/>
        </p:nvSpPr>
        <p:spPr bwMode="auto">
          <a:xfrm>
            <a:off x="350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19" name="Rectangle 400"/>
          <p:cNvSpPr>
            <a:spLocks noChangeArrowheads="1"/>
          </p:cNvSpPr>
          <p:nvPr/>
        </p:nvSpPr>
        <p:spPr bwMode="auto">
          <a:xfrm>
            <a:off x="350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0" name="Rectangle 401"/>
          <p:cNvSpPr>
            <a:spLocks noChangeArrowheads="1"/>
          </p:cNvSpPr>
          <p:nvPr/>
        </p:nvSpPr>
        <p:spPr bwMode="auto">
          <a:xfrm>
            <a:off x="350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1" name="Rectangle 402"/>
          <p:cNvSpPr>
            <a:spLocks noChangeArrowheads="1"/>
          </p:cNvSpPr>
          <p:nvPr/>
        </p:nvSpPr>
        <p:spPr bwMode="auto">
          <a:xfrm>
            <a:off x="350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2" name="Rectangle 403"/>
          <p:cNvSpPr>
            <a:spLocks noChangeArrowheads="1"/>
          </p:cNvSpPr>
          <p:nvPr/>
        </p:nvSpPr>
        <p:spPr bwMode="auto">
          <a:xfrm>
            <a:off x="388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3" name="Rectangle 404"/>
          <p:cNvSpPr>
            <a:spLocks noChangeArrowheads="1"/>
          </p:cNvSpPr>
          <p:nvPr/>
        </p:nvSpPr>
        <p:spPr bwMode="auto">
          <a:xfrm>
            <a:off x="388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4" name="Rectangle 405"/>
          <p:cNvSpPr>
            <a:spLocks noChangeArrowheads="1"/>
          </p:cNvSpPr>
          <p:nvPr/>
        </p:nvSpPr>
        <p:spPr bwMode="auto">
          <a:xfrm>
            <a:off x="388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5" name="Rectangle 406"/>
          <p:cNvSpPr>
            <a:spLocks noChangeArrowheads="1"/>
          </p:cNvSpPr>
          <p:nvPr/>
        </p:nvSpPr>
        <p:spPr bwMode="auto">
          <a:xfrm>
            <a:off x="388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6" name="Rectangle 407"/>
          <p:cNvSpPr>
            <a:spLocks noChangeArrowheads="1"/>
          </p:cNvSpPr>
          <p:nvPr/>
        </p:nvSpPr>
        <p:spPr bwMode="auto">
          <a:xfrm>
            <a:off x="388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7" name="Rectangle 408"/>
          <p:cNvSpPr>
            <a:spLocks noChangeArrowheads="1"/>
          </p:cNvSpPr>
          <p:nvPr/>
        </p:nvSpPr>
        <p:spPr bwMode="auto">
          <a:xfrm>
            <a:off x="388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8" name="Rectangle 409"/>
          <p:cNvSpPr>
            <a:spLocks noChangeArrowheads="1"/>
          </p:cNvSpPr>
          <p:nvPr/>
        </p:nvSpPr>
        <p:spPr bwMode="auto">
          <a:xfrm>
            <a:off x="388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29" name="Rectangle 410"/>
          <p:cNvSpPr>
            <a:spLocks noChangeArrowheads="1"/>
          </p:cNvSpPr>
          <p:nvPr/>
        </p:nvSpPr>
        <p:spPr bwMode="auto">
          <a:xfrm>
            <a:off x="388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0" name="Rectangle 411"/>
          <p:cNvSpPr>
            <a:spLocks noChangeArrowheads="1"/>
          </p:cNvSpPr>
          <p:nvPr/>
        </p:nvSpPr>
        <p:spPr bwMode="auto">
          <a:xfrm>
            <a:off x="388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1" name="Rectangle 412"/>
          <p:cNvSpPr>
            <a:spLocks noChangeArrowheads="1"/>
          </p:cNvSpPr>
          <p:nvPr/>
        </p:nvSpPr>
        <p:spPr bwMode="auto">
          <a:xfrm>
            <a:off x="388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2" name="Rectangle 413"/>
          <p:cNvSpPr>
            <a:spLocks noChangeArrowheads="1"/>
          </p:cNvSpPr>
          <p:nvPr/>
        </p:nvSpPr>
        <p:spPr bwMode="auto">
          <a:xfrm>
            <a:off x="388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3" name="Rectangle 414"/>
          <p:cNvSpPr>
            <a:spLocks noChangeArrowheads="1"/>
          </p:cNvSpPr>
          <p:nvPr/>
        </p:nvSpPr>
        <p:spPr bwMode="auto">
          <a:xfrm>
            <a:off x="388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4" name="Rectangle 415"/>
          <p:cNvSpPr>
            <a:spLocks noChangeArrowheads="1"/>
          </p:cNvSpPr>
          <p:nvPr/>
        </p:nvSpPr>
        <p:spPr bwMode="auto">
          <a:xfrm>
            <a:off x="388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5" name="Rectangle 416"/>
          <p:cNvSpPr>
            <a:spLocks noChangeArrowheads="1"/>
          </p:cNvSpPr>
          <p:nvPr/>
        </p:nvSpPr>
        <p:spPr bwMode="auto">
          <a:xfrm>
            <a:off x="388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6" name="Rectangle 417"/>
          <p:cNvSpPr>
            <a:spLocks noChangeArrowheads="1"/>
          </p:cNvSpPr>
          <p:nvPr/>
        </p:nvSpPr>
        <p:spPr bwMode="auto">
          <a:xfrm>
            <a:off x="388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7" name="Rectangle 418"/>
          <p:cNvSpPr>
            <a:spLocks noChangeArrowheads="1"/>
          </p:cNvSpPr>
          <p:nvPr/>
        </p:nvSpPr>
        <p:spPr bwMode="auto">
          <a:xfrm>
            <a:off x="388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8" name="Rectangle 419"/>
          <p:cNvSpPr>
            <a:spLocks noChangeArrowheads="1"/>
          </p:cNvSpPr>
          <p:nvPr/>
        </p:nvSpPr>
        <p:spPr bwMode="auto">
          <a:xfrm>
            <a:off x="426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39" name="Rectangle 420"/>
          <p:cNvSpPr>
            <a:spLocks noChangeArrowheads="1"/>
          </p:cNvSpPr>
          <p:nvPr/>
        </p:nvSpPr>
        <p:spPr bwMode="auto">
          <a:xfrm>
            <a:off x="426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0" name="Rectangle 421"/>
          <p:cNvSpPr>
            <a:spLocks noChangeArrowheads="1"/>
          </p:cNvSpPr>
          <p:nvPr/>
        </p:nvSpPr>
        <p:spPr bwMode="auto">
          <a:xfrm>
            <a:off x="426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1" name="Rectangle 422"/>
          <p:cNvSpPr>
            <a:spLocks noChangeArrowheads="1"/>
          </p:cNvSpPr>
          <p:nvPr/>
        </p:nvSpPr>
        <p:spPr bwMode="auto">
          <a:xfrm>
            <a:off x="426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2" name="Rectangle 423"/>
          <p:cNvSpPr>
            <a:spLocks noChangeArrowheads="1"/>
          </p:cNvSpPr>
          <p:nvPr/>
        </p:nvSpPr>
        <p:spPr bwMode="auto">
          <a:xfrm>
            <a:off x="426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3" name="Rectangle 424"/>
          <p:cNvSpPr>
            <a:spLocks noChangeArrowheads="1"/>
          </p:cNvSpPr>
          <p:nvPr/>
        </p:nvSpPr>
        <p:spPr bwMode="auto">
          <a:xfrm>
            <a:off x="426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4" name="Rectangle 425"/>
          <p:cNvSpPr>
            <a:spLocks noChangeArrowheads="1"/>
          </p:cNvSpPr>
          <p:nvPr/>
        </p:nvSpPr>
        <p:spPr bwMode="auto">
          <a:xfrm>
            <a:off x="426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5" name="Rectangle 426"/>
          <p:cNvSpPr>
            <a:spLocks noChangeArrowheads="1"/>
          </p:cNvSpPr>
          <p:nvPr/>
        </p:nvSpPr>
        <p:spPr bwMode="auto">
          <a:xfrm>
            <a:off x="426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6" name="Rectangle 427"/>
          <p:cNvSpPr>
            <a:spLocks noChangeArrowheads="1"/>
          </p:cNvSpPr>
          <p:nvPr/>
        </p:nvSpPr>
        <p:spPr bwMode="auto">
          <a:xfrm>
            <a:off x="426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7" name="Rectangle 428"/>
          <p:cNvSpPr>
            <a:spLocks noChangeArrowheads="1"/>
          </p:cNvSpPr>
          <p:nvPr/>
        </p:nvSpPr>
        <p:spPr bwMode="auto">
          <a:xfrm>
            <a:off x="426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8" name="Rectangle 429"/>
          <p:cNvSpPr>
            <a:spLocks noChangeArrowheads="1"/>
          </p:cNvSpPr>
          <p:nvPr/>
        </p:nvSpPr>
        <p:spPr bwMode="auto">
          <a:xfrm>
            <a:off x="426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49" name="Rectangle 430"/>
          <p:cNvSpPr>
            <a:spLocks noChangeArrowheads="1"/>
          </p:cNvSpPr>
          <p:nvPr/>
        </p:nvSpPr>
        <p:spPr bwMode="auto">
          <a:xfrm>
            <a:off x="426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0" name="Rectangle 431"/>
          <p:cNvSpPr>
            <a:spLocks noChangeArrowheads="1"/>
          </p:cNvSpPr>
          <p:nvPr/>
        </p:nvSpPr>
        <p:spPr bwMode="auto">
          <a:xfrm>
            <a:off x="426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1" name="Rectangle 432"/>
          <p:cNvSpPr>
            <a:spLocks noChangeArrowheads="1"/>
          </p:cNvSpPr>
          <p:nvPr/>
        </p:nvSpPr>
        <p:spPr bwMode="auto">
          <a:xfrm>
            <a:off x="426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2" name="Rectangle 433"/>
          <p:cNvSpPr>
            <a:spLocks noChangeArrowheads="1"/>
          </p:cNvSpPr>
          <p:nvPr/>
        </p:nvSpPr>
        <p:spPr bwMode="auto">
          <a:xfrm>
            <a:off x="426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3" name="Rectangle 434"/>
          <p:cNvSpPr>
            <a:spLocks noChangeArrowheads="1"/>
          </p:cNvSpPr>
          <p:nvPr/>
        </p:nvSpPr>
        <p:spPr bwMode="auto">
          <a:xfrm>
            <a:off x="426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4" name="Rectangle 435"/>
          <p:cNvSpPr>
            <a:spLocks noChangeArrowheads="1"/>
          </p:cNvSpPr>
          <p:nvPr/>
        </p:nvSpPr>
        <p:spPr bwMode="auto">
          <a:xfrm>
            <a:off x="464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5" name="Rectangle 436"/>
          <p:cNvSpPr>
            <a:spLocks noChangeArrowheads="1"/>
          </p:cNvSpPr>
          <p:nvPr/>
        </p:nvSpPr>
        <p:spPr bwMode="auto">
          <a:xfrm>
            <a:off x="464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6" name="Rectangle 437"/>
          <p:cNvSpPr>
            <a:spLocks noChangeArrowheads="1"/>
          </p:cNvSpPr>
          <p:nvPr/>
        </p:nvSpPr>
        <p:spPr bwMode="auto">
          <a:xfrm>
            <a:off x="464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7" name="Rectangle 438"/>
          <p:cNvSpPr>
            <a:spLocks noChangeArrowheads="1"/>
          </p:cNvSpPr>
          <p:nvPr/>
        </p:nvSpPr>
        <p:spPr bwMode="auto">
          <a:xfrm>
            <a:off x="464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8" name="Rectangle 439"/>
          <p:cNvSpPr>
            <a:spLocks noChangeArrowheads="1"/>
          </p:cNvSpPr>
          <p:nvPr/>
        </p:nvSpPr>
        <p:spPr bwMode="auto">
          <a:xfrm>
            <a:off x="464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59" name="Rectangle 440"/>
          <p:cNvSpPr>
            <a:spLocks noChangeArrowheads="1"/>
          </p:cNvSpPr>
          <p:nvPr/>
        </p:nvSpPr>
        <p:spPr bwMode="auto">
          <a:xfrm>
            <a:off x="464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0" name="Rectangle 441"/>
          <p:cNvSpPr>
            <a:spLocks noChangeArrowheads="1"/>
          </p:cNvSpPr>
          <p:nvPr/>
        </p:nvSpPr>
        <p:spPr bwMode="auto">
          <a:xfrm>
            <a:off x="464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1" name="Rectangle 442"/>
          <p:cNvSpPr>
            <a:spLocks noChangeArrowheads="1"/>
          </p:cNvSpPr>
          <p:nvPr/>
        </p:nvSpPr>
        <p:spPr bwMode="auto">
          <a:xfrm>
            <a:off x="464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2" name="Rectangle 443"/>
          <p:cNvSpPr>
            <a:spLocks noChangeArrowheads="1"/>
          </p:cNvSpPr>
          <p:nvPr/>
        </p:nvSpPr>
        <p:spPr bwMode="auto">
          <a:xfrm>
            <a:off x="464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3" name="Rectangle 444"/>
          <p:cNvSpPr>
            <a:spLocks noChangeArrowheads="1"/>
          </p:cNvSpPr>
          <p:nvPr/>
        </p:nvSpPr>
        <p:spPr bwMode="auto">
          <a:xfrm>
            <a:off x="464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4" name="Rectangle 445"/>
          <p:cNvSpPr>
            <a:spLocks noChangeArrowheads="1"/>
          </p:cNvSpPr>
          <p:nvPr/>
        </p:nvSpPr>
        <p:spPr bwMode="auto">
          <a:xfrm>
            <a:off x="464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5" name="Rectangle 446"/>
          <p:cNvSpPr>
            <a:spLocks noChangeArrowheads="1"/>
          </p:cNvSpPr>
          <p:nvPr/>
        </p:nvSpPr>
        <p:spPr bwMode="auto">
          <a:xfrm>
            <a:off x="464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6" name="Rectangle 447"/>
          <p:cNvSpPr>
            <a:spLocks noChangeArrowheads="1"/>
          </p:cNvSpPr>
          <p:nvPr/>
        </p:nvSpPr>
        <p:spPr bwMode="auto">
          <a:xfrm>
            <a:off x="464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7" name="Rectangle 448"/>
          <p:cNvSpPr>
            <a:spLocks noChangeArrowheads="1"/>
          </p:cNvSpPr>
          <p:nvPr/>
        </p:nvSpPr>
        <p:spPr bwMode="auto">
          <a:xfrm>
            <a:off x="464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8" name="Rectangle 449"/>
          <p:cNvSpPr>
            <a:spLocks noChangeArrowheads="1"/>
          </p:cNvSpPr>
          <p:nvPr/>
        </p:nvSpPr>
        <p:spPr bwMode="auto">
          <a:xfrm>
            <a:off x="464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69" name="Rectangle 450"/>
          <p:cNvSpPr>
            <a:spLocks noChangeArrowheads="1"/>
          </p:cNvSpPr>
          <p:nvPr/>
        </p:nvSpPr>
        <p:spPr bwMode="auto">
          <a:xfrm>
            <a:off x="464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0" name="Rectangle 451"/>
          <p:cNvSpPr>
            <a:spLocks noChangeArrowheads="1"/>
          </p:cNvSpPr>
          <p:nvPr/>
        </p:nvSpPr>
        <p:spPr bwMode="auto">
          <a:xfrm>
            <a:off x="502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1" name="Rectangle 452"/>
          <p:cNvSpPr>
            <a:spLocks noChangeArrowheads="1"/>
          </p:cNvSpPr>
          <p:nvPr/>
        </p:nvSpPr>
        <p:spPr bwMode="auto">
          <a:xfrm>
            <a:off x="502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2" name="Rectangle 453"/>
          <p:cNvSpPr>
            <a:spLocks noChangeArrowheads="1"/>
          </p:cNvSpPr>
          <p:nvPr/>
        </p:nvSpPr>
        <p:spPr bwMode="auto">
          <a:xfrm>
            <a:off x="502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3" name="Rectangle 454"/>
          <p:cNvSpPr>
            <a:spLocks noChangeArrowheads="1"/>
          </p:cNvSpPr>
          <p:nvPr/>
        </p:nvSpPr>
        <p:spPr bwMode="auto">
          <a:xfrm>
            <a:off x="502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4" name="Rectangle 455"/>
          <p:cNvSpPr>
            <a:spLocks noChangeArrowheads="1"/>
          </p:cNvSpPr>
          <p:nvPr/>
        </p:nvSpPr>
        <p:spPr bwMode="auto">
          <a:xfrm>
            <a:off x="502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5" name="Rectangle 456"/>
          <p:cNvSpPr>
            <a:spLocks noChangeArrowheads="1"/>
          </p:cNvSpPr>
          <p:nvPr/>
        </p:nvSpPr>
        <p:spPr bwMode="auto">
          <a:xfrm>
            <a:off x="502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6" name="Rectangle 457"/>
          <p:cNvSpPr>
            <a:spLocks noChangeArrowheads="1"/>
          </p:cNvSpPr>
          <p:nvPr/>
        </p:nvSpPr>
        <p:spPr bwMode="auto">
          <a:xfrm>
            <a:off x="502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7" name="Rectangle 458"/>
          <p:cNvSpPr>
            <a:spLocks noChangeArrowheads="1"/>
          </p:cNvSpPr>
          <p:nvPr/>
        </p:nvSpPr>
        <p:spPr bwMode="auto">
          <a:xfrm>
            <a:off x="502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8" name="Rectangle 459"/>
          <p:cNvSpPr>
            <a:spLocks noChangeArrowheads="1"/>
          </p:cNvSpPr>
          <p:nvPr/>
        </p:nvSpPr>
        <p:spPr bwMode="auto">
          <a:xfrm>
            <a:off x="502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79" name="Rectangle 460"/>
          <p:cNvSpPr>
            <a:spLocks noChangeArrowheads="1"/>
          </p:cNvSpPr>
          <p:nvPr/>
        </p:nvSpPr>
        <p:spPr bwMode="auto">
          <a:xfrm>
            <a:off x="502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0" name="Rectangle 461"/>
          <p:cNvSpPr>
            <a:spLocks noChangeArrowheads="1"/>
          </p:cNvSpPr>
          <p:nvPr/>
        </p:nvSpPr>
        <p:spPr bwMode="auto">
          <a:xfrm>
            <a:off x="502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1" name="Rectangle 462"/>
          <p:cNvSpPr>
            <a:spLocks noChangeArrowheads="1"/>
          </p:cNvSpPr>
          <p:nvPr/>
        </p:nvSpPr>
        <p:spPr bwMode="auto">
          <a:xfrm>
            <a:off x="502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2" name="Rectangle 463"/>
          <p:cNvSpPr>
            <a:spLocks noChangeArrowheads="1"/>
          </p:cNvSpPr>
          <p:nvPr/>
        </p:nvSpPr>
        <p:spPr bwMode="auto">
          <a:xfrm>
            <a:off x="502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3" name="Rectangle 464"/>
          <p:cNvSpPr>
            <a:spLocks noChangeArrowheads="1"/>
          </p:cNvSpPr>
          <p:nvPr/>
        </p:nvSpPr>
        <p:spPr bwMode="auto">
          <a:xfrm>
            <a:off x="502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4" name="Rectangle 465"/>
          <p:cNvSpPr>
            <a:spLocks noChangeArrowheads="1"/>
          </p:cNvSpPr>
          <p:nvPr/>
        </p:nvSpPr>
        <p:spPr bwMode="auto">
          <a:xfrm>
            <a:off x="502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5" name="Rectangle 466"/>
          <p:cNvSpPr>
            <a:spLocks noChangeArrowheads="1"/>
          </p:cNvSpPr>
          <p:nvPr/>
        </p:nvSpPr>
        <p:spPr bwMode="auto">
          <a:xfrm>
            <a:off x="502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6" name="Rectangle 467"/>
          <p:cNvSpPr>
            <a:spLocks noChangeArrowheads="1"/>
          </p:cNvSpPr>
          <p:nvPr/>
        </p:nvSpPr>
        <p:spPr bwMode="auto">
          <a:xfrm>
            <a:off x="541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7" name="Rectangle 468"/>
          <p:cNvSpPr>
            <a:spLocks noChangeArrowheads="1"/>
          </p:cNvSpPr>
          <p:nvPr/>
        </p:nvSpPr>
        <p:spPr bwMode="auto">
          <a:xfrm>
            <a:off x="541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8" name="Rectangle 469"/>
          <p:cNvSpPr>
            <a:spLocks noChangeArrowheads="1"/>
          </p:cNvSpPr>
          <p:nvPr/>
        </p:nvSpPr>
        <p:spPr bwMode="auto">
          <a:xfrm>
            <a:off x="541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89" name="Rectangle 470"/>
          <p:cNvSpPr>
            <a:spLocks noChangeArrowheads="1"/>
          </p:cNvSpPr>
          <p:nvPr/>
        </p:nvSpPr>
        <p:spPr bwMode="auto">
          <a:xfrm>
            <a:off x="541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0" name="Rectangle 471"/>
          <p:cNvSpPr>
            <a:spLocks noChangeArrowheads="1"/>
          </p:cNvSpPr>
          <p:nvPr/>
        </p:nvSpPr>
        <p:spPr bwMode="auto">
          <a:xfrm>
            <a:off x="541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1" name="Rectangle 472"/>
          <p:cNvSpPr>
            <a:spLocks noChangeArrowheads="1"/>
          </p:cNvSpPr>
          <p:nvPr/>
        </p:nvSpPr>
        <p:spPr bwMode="auto">
          <a:xfrm>
            <a:off x="541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2" name="Rectangle 473"/>
          <p:cNvSpPr>
            <a:spLocks noChangeArrowheads="1"/>
          </p:cNvSpPr>
          <p:nvPr/>
        </p:nvSpPr>
        <p:spPr bwMode="auto">
          <a:xfrm>
            <a:off x="541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3" name="Rectangle 474"/>
          <p:cNvSpPr>
            <a:spLocks noChangeArrowheads="1"/>
          </p:cNvSpPr>
          <p:nvPr/>
        </p:nvSpPr>
        <p:spPr bwMode="auto">
          <a:xfrm>
            <a:off x="541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4" name="Rectangle 475"/>
          <p:cNvSpPr>
            <a:spLocks noChangeArrowheads="1"/>
          </p:cNvSpPr>
          <p:nvPr/>
        </p:nvSpPr>
        <p:spPr bwMode="auto">
          <a:xfrm>
            <a:off x="541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5" name="Rectangle 476"/>
          <p:cNvSpPr>
            <a:spLocks noChangeArrowheads="1"/>
          </p:cNvSpPr>
          <p:nvPr/>
        </p:nvSpPr>
        <p:spPr bwMode="auto">
          <a:xfrm>
            <a:off x="541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6" name="Rectangle 477"/>
          <p:cNvSpPr>
            <a:spLocks noChangeArrowheads="1"/>
          </p:cNvSpPr>
          <p:nvPr/>
        </p:nvSpPr>
        <p:spPr bwMode="auto">
          <a:xfrm>
            <a:off x="541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7" name="Rectangle 478"/>
          <p:cNvSpPr>
            <a:spLocks noChangeArrowheads="1"/>
          </p:cNvSpPr>
          <p:nvPr/>
        </p:nvSpPr>
        <p:spPr bwMode="auto">
          <a:xfrm>
            <a:off x="541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8" name="Rectangle 479"/>
          <p:cNvSpPr>
            <a:spLocks noChangeArrowheads="1"/>
          </p:cNvSpPr>
          <p:nvPr/>
        </p:nvSpPr>
        <p:spPr bwMode="auto">
          <a:xfrm>
            <a:off x="541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599" name="Rectangle 480"/>
          <p:cNvSpPr>
            <a:spLocks noChangeArrowheads="1"/>
          </p:cNvSpPr>
          <p:nvPr/>
        </p:nvSpPr>
        <p:spPr bwMode="auto">
          <a:xfrm>
            <a:off x="541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0" name="Rectangle 481"/>
          <p:cNvSpPr>
            <a:spLocks noChangeArrowheads="1"/>
          </p:cNvSpPr>
          <p:nvPr/>
        </p:nvSpPr>
        <p:spPr bwMode="auto">
          <a:xfrm>
            <a:off x="541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1" name="Rectangle 482"/>
          <p:cNvSpPr>
            <a:spLocks noChangeArrowheads="1"/>
          </p:cNvSpPr>
          <p:nvPr/>
        </p:nvSpPr>
        <p:spPr bwMode="auto">
          <a:xfrm>
            <a:off x="541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2" name="Rectangle 483"/>
          <p:cNvSpPr>
            <a:spLocks noChangeArrowheads="1"/>
          </p:cNvSpPr>
          <p:nvPr/>
        </p:nvSpPr>
        <p:spPr bwMode="auto">
          <a:xfrm>
            <a:off x="579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3" name="Rectangle 484"/>
          <p:cNvSpPr>
            <a:spLocks noChangeArrowheads="1"/>
          </p:cNvSpPr>
          <p:nvPr/>
        </p:nvSpPr>
        <p:spPr bwMode="auto">
          <a:xfrm>
            <a:off x="579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4" name="Rectangle 485"/>
          <p:cNvSpPr>
            <a:spLocks noChangeArrowheads="1"/>
          </p:cNvSpPr>
          <p:nvPr/>
        </p:nvSpPr>
        <p:spPr bwMode="auto">
          <a:xfrm>
            <a:off x="579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5" name="Rectangle 486"/>
          <p:cNvSpPr>
            <a:spLocks noChangeArrowheads="1"/>
          </p:cNvSpPr>
          <p:nvPr/>
        </p:nvSpPr>
        <p:spPr bwMode="auto">
          <a:xfrm>
            <a:off x="579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6" name="Rectangle 487"/>
          <p:cNvSpPr>
            <a:spLocks noChangeArrowheads="1"/>
          </p:cNvSpPr>
          <p:nvPr/>
        </p:nvSpPr>
        <p:spPr bwMode="auto">
          <a:xfrm>
            <a:off x="5791200" y="2362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7" name="Rectangle 488"/>
          <p:cNvSpPr>
            <a:spLocks noChangeArrowheads="1"/>
          </p:cNvSpPr>
          <p:nvPr/>
        </p:nvSpPr>
        <p:spPr bwMode="auto">
          <a:xfrm>
            <a:off x="5791200" y="27432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8" name="Rectangle 489"/>
          <p:cNvSpPr>
            <a:spLocks noChangeArrowheads="1"/>
          </p:cNvSpPr>
          <p:nvPr/>
        </p:nvSpPr>
        <p:spPr bwMode="auto">
          <a:xfrm>
            <a:off x="579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09" name="Rectangle 490"/>
          <p:cNvSpPr>
            <a:spLocks noChangeArrowheads="1"/>
          </p:cNvSpPr>
          <p:nvPr/>
        </p:nvSpPr>
        <p:spPr bwMode="auto">
          <a:xfrm>
            <a:off x="579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0" name="Rectangle 491"/>
          <p:cNvSpPr>
            <a:spLocks noChangeArrowheads="1"/>
          </p:cNvSpPr>
          <p:nvPr/>
        </p:nvSpPr>
        <p:spPr bwMode="auto">
          <a:xfrm>
            <a:off x="579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1" name="Rectangle 492"/>
          <p:cNvSpPr>
            <a:spLocks noChangeArrowheads="1"/>
          </p:cNvSpPr>
          <p:nvPr/>
        </p:nvSpPr>
        <p:spPr bwMode="auto">
          <a:xfrm>
            <a:off x="579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2" name="Rectangle 493"/>
          <p:cNvSpPr>
            <a:spLocks noChangeArrowheads="1"/>
          </p:cNvSpPr>
          <p:nvPr/>
        </p:nvSpPr>
        <p:spPr bwMode="auto">
          <a:xfrm>
            <a:off x="579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3" name="Rectangle 494"/>
          <p:cNvSpPr>
            <a:spLocks noChangeArrowheads="1"/>
          </p:cNvSpPr>
          <p:nvPr/>
        </p:nvSpPr>
        <p:spPr bwMode="auto">
          <a:xfrm>
            <a:off x="579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4" name="Rectangle 495"/>
          <p:cNvSpPr>
            <a:spLocks noChangeArrowheads="1"/>
          </p:cNvSpPr>
          <p:nvPr/>
        </p:nvSpPr>
        <p:spPr bwMode="auto">
          <a:xfrm>
            <a:off x="579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5" name="Rectangle 496"/>
          <p:cNvSpPr>
            <a:spLocks noChangeArrowheads="1"/>
          </p:cNvSpPr>
          <p:nvPr/>
        </p:nvSpPr>
        <p:spPr bwMode="auto">
          <a:xfrm>
            <a:off x="579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6" name="Rectangle 497"/>
          <p:cNvSpPr>
            <a:spLocks noChangeArrowheads="1"/>
          </p:cNvSpPr>
          <p:nvPr/>
        </p:nvSpPr>
        <p:spPr bwMode="auto">
          <a:xfrm>
            <a:off x="579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7" name="Rectangle 498"/>
          <p:cNvSpPr>
            <a:spLocks noChangeArrowheads="1"/>
          </p:cNvSpPr>
          <p:nvPr/>
        </p:nvSpPr>
        <p:spPr bwMode="auto">
          <a:xfrm>
            <a:off x="579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8" name="Rectangle 499"/>
          <p:cNvSpPr>
            <a:spLocks noChangeArrowheads="1"/>
          </p:cNvSpPr>
          <p:nvPr/>
        </p:nvSpPr>
        <p:spPr bwMode="auto">
          <a:xfrm>
            <a:off x="617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19" name="Rectangle 500"/>
          <p:cNvSpPr>
            <a:spLocks noChangeArrowheads="1"/>
          </p:cNvSpPr>
          <p:nvPr/>
        </p:nvSpPr>
        <p:spPr bwMode="auto">
          <a:xfrm>
            <a:off x="617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0" name="Rectangle 501"/>
          <p:cNvSpPr>
            <a:spLocks noChangeArrowheads="1"/>
          </p:cNvSpPr>
          <p:nvPr/>
        </p:nvSpPr>
        <p:spPr bwMode="auto">
          <a:xfrm>
            <a:off x="617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1" name="Rectangle 502"/>
          <p:cNvSpPr>
            <a:spLocks noChangeArrowheads="1"/>
          </p:cNvSpPr>
          <p:nvPr/>
        </p:nvSpPr>
        <p:spPr bwMode="auto">
          <a:xfrm>
            <a:off x="617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2" name="Rectangle 503"/>
          <p:cNvSpPr>
            <a:spLocks noChangeArrowheads="1"/>
          </p:cNvSpPr>
          <p:nvPr/>
        </p:nvSpPr>
        <p:spPr bwMode="auto">
          <a:xfrm>
            <a:off x="617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3" name="Rectangle 504"/>
          <p:cNvSpPr>
            <a:spLocks noChangeArrowheads="1"/>
          </p:cNvSpPr>
          <p:nvPr/>
        </p:nvSpPr>
        <p:spPr bwMode="auto">
          <a:xfrm>
            <a:off x="617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4" name="Rectangle 505"/>
          <p:cNvSpPr>
            <a:spLocks noChangeArrowheads="1"/>
          </p:cNvSpPr>
          <p:nvPr/>
        </p:nvSpPr>
        <p:spPr bwMode="auto">
          <a:xfrm>
            <a:off x="617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5" name="Rectangle 506"/>
          <p:cNvSpPr>
            <a:spLocks noChangeArrowheads="1"/>
          </p:cNvSpPr>
          <p:nvPr/>
        </p:nvSpPr>
        <p:spPr bwMode="auto">
          <a:xfrm>
            <a:off x="617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6" name="Rectangle 507"/>
          <p:cNvSpPr>
            <a:spLocks noChangeArrowheads="1"/>
          </p:cNvSpPr>
          <p:nvPr/>
        </p:nvSpPr>
        <p:spPr bwMode="auto">
          <a:xfrm>
            <a:off x="617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7" name="Rectangle 508"/>
          <p:cNvSpPr>
            <a:spLocks noChangeArrowheads="1"/>
          </p:cNvSpPr>
          <p:nvPr/>
        </p:nvSpPr>
        <p:spPr bwMode="auto">
          <a:xfrm>
            <a:off x="617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8" name="Rectangle 509"/>
          <p:cNvSpPr>
            <a:spLocks noChangeArrowheads="1"/>
          </p:cNvSpPr>
          <p:nvPr/>
        </p:nvSpPr>
        <p:spPr bwMode="auto">
          <a:xfrm>
            <a:off x="617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29" name="Rectangle 510"/>
          <p:cNvSpPr>
            <a:spLocks noChangeArrowheads="1"/>
          </p:cNvSpPr>
          <p:nvPr/>
        </p:nvSpPr>
        <p:spPr bwMode="auto">
          <a:xfrm>
            <a:off x="617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0" name="Rectangle 511"/>
          <p:cNvSpPr>
            <a:spLocks noChangeArrowheads="1"/>
          </p:cNvSpPr>
          <p:nvPr/>
        </p:nvSpPr>
        <p:spPr bwMode="auto">
          <a:xfrm>
            <a:off x="617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1" name="Rectangle 512"/>
          <p:cNvSpPr>
            <a:spLocks noChangeArrowheads="1"/>
          </p:cNvSpPr>
          <p:nvPr/>
        </p:nvSpPr>
        <p:spPr bwMode="auto">
          <a:xfrm>
            <a:off x="617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2" name="Rectangle 513"/>
          <p:cNvSpPr>
            <a:spLocks noChangeArrowheads="1"/>
          </p:cNvSpPr>
          <p:nvPr/>
        </p:nvSpPr>
        <p:spPr bwMode="auto">
          <a:xfrm>
            <a:off x="617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3" name="Rectangle 514"/>
          <p:cNvSpPr>
            <a:spLocks noChangeArrowheads="1"/>
          </p:cNvSpPr>
          <p:nvPr/>
        </p:nvSpPr>
        <p:spPr bwMode="auto">
          <a:xfrm>
            <a:off x="617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4" name="Rectangle 515"/>
          <p:cNvSpPr>
            <a:spLocks noChangeArrowheads="1"/>
          </p:cNvSpPr>
          <p:nvPr/>
        </p:nvSpPr>
        <p:spPr bwMode="auto">
          <a:xfrm>
            <a:off x="655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5" name="Rectangle 516"/>
          <p:cNvSpPr>
            <a:spLocks noChangeArrowheads="1"/>
          </p:cNvSpPr>
          <p:nvPr/>
        </p:nvSpPr>
        <p:spPr bwMode="auto">
          <a:xfrm>
            <a:off x="655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6" name="Rectangle 517"/>
          <p:cNvSpPr>
            <a:spLocks noChangeArrowheads="1"/>
          </p:cNvSpPr>
          <p:nvPr/>
        </p:nvSpPr>
        <p:spPr bwMode="auto">
          <a:xfrm>
            <a:off x="655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7" name="Rectangle 518"/>
          <p:cNvSpPr>
            <a:spLocks noChangeArrowheads="1"/>
          </p:cNvSpPr>
          <p:nvPr/>
        </p:nvSpPr>
        <p:spPr bwMode="auto">
          <a:xfrm>
            <a:off x="655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8" name="Rectangle 519"/>
          <p:cNvSpPr>
            <a:spLocks noChangeArrowheads="1"/>
          </p:cNvSpPr>
          <p:nvPr/>
        </p:nvSpPr>
        <p:spPr bwMode="auto">
          <a:xfrm>
            <a:off x="6553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39" name="Rectangle 520"/>
          <p:cNvSpPr>
            <a:spLocks noChangeArrowheads="1"/>
          </p:cNvSpPr>
          <p:nvPr/>
        </p:nvSpPr>
        <p:spPr bwMode="auto">
          <a:xfrm>
            <a:off x="655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0" name="Rectangle 521"/>
          <p:cNvSpPr>
            <a:spLocks noChangeArrowheads="1"/>
          </p:cNvSpPr>
          <p:nvPr/>
        </p:nvSpPr>
        <p:spPr bwMode="auto">
          <a:xfrm>
            <a:off x="655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1" name="Rectangle 522"/>
          <p:cNvSpPr>
            <a:spLocks noChangeArrowheads="1"/>
          </p:cNvSpPr>
          <p:nvPr/>
        </p:nvSpPr>
        <p:spPr bwMode="auto">
          <a:xfrm>
            <a:off x="655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2" name="Rectangle 523"/>
          <p:cNvSpPr>
            <a:spLocks noChangeArrowheads="1"/>
          </p:cNvSpPr>
          <p:nvPr/>
        </p:nvSpPr>
        <p:spPr bwMode="auto">
          <a:xfrm>
            <a:off x="655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3" name="Rectangle 524"/>
          <p:cNvSpPr>
            <a:spLocks noChangeArrowheads="1"/>
          </p:cNvSpPr>
          <p:nvPr/>
        </p:nvSpPr>
        <p:spPr bwMode="auto">
          <a:xfrm>
            <a:off x="655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4" name="Rectangle 525"/>
          <p:cNvSpPr>
            <a:spLocks noChangeArrowheads="1"/>
          </p:cNvSpPr>
          <p:nvPr/>
        </p:nvSpPr>
        <p:spPr bwMode="auto">
          <a:xfrm>
            <a:off x="655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5" name="Rectangle 526"/>
          <p:cNvSpPr>
            <a:spLocks noChangeArrowheads="1"/>
          </p:cNvSpPr>
          <p:nvPr/>
        </p:nvSpPr>
        <p:spPr bwMode="auto">
          <a:xfrm>
            <a:off x="655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6" name="Rectangle 527"/>
          <p:cNvSpPr>
            <a:spLocks noChangeArrowheads="1"/>
          </p:cNvSpPr>
          <p:nvPr/>
        </p:nvSpPr>
        <p:spPr bwMode="auto">
          <a:xfrm>
            <a:off x="655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7" name="Rectangle 528"/>
          <p:cNvSpPr>
            <a:spLocks noChangeArrowheads="1"/>
          </p:cNvSpPr>
          <p:nvPr/>
        </p:nvSpPr>
        <p:spPr bwMode="auto">
          <a:xfrm>
            <a:off x="655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8" name="Rectangle 529"/>
          <p:cNvSpPr>
            <a:spLocks noChangeArrowheads="1"/>
          </p:cNvSpPr>
          <p:nvPr/>
        </p:nvSpPr>
        <p:spPr bwMode="auto">
          <a:xfrm>
            <a:off x="655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49" name="Rectangle 530"/>
          <p:cNvSpPr>
            <a:spLocks noChangeArrowheads="1"/>
          </p:cNvSpPr>
          <p:nvPr/>
        </p:nvSpPr>
        <p:spPr bwMode="auto">
          <a:xfrm>
            <a:off x="655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0" name="Rectangle 531"/>
          <p:cNvSpPr>
            <a:spLocks noChangeArrowheads="1"/>
          </p:cNvSpPr>
          <p:nvPr/>
        </p:nvSpPr>
        <p:spPr bwMode="auto">
          <a:xfrm>
            <a:off x="693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1" name="Rectangle 532"/>
          <p:cNvSpPr>
            <a:spLocks noChangeArrowheads="1"/>
          </p:cNvSpPr>
          <p:nvPr/>
        </p:nvSpPr>
        <p:spPr bwMode="auto">
          <a:xfrm>
            <a:off x="693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2" name="Rectangle 533"/>
          <p:cNvSpPr>
            <a:spLocks noChangeArrowheads="1"/>
          </p:cNvSpPr>
          <p:nvPr/>
        </p:nvSpPr>
        <p:spPr bwMode="auto">
          <a:xfrm>
            <a:off x="693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3" name="Rectangle 534"/>
          <p:cNvSpPr>
            <a:spLocks noChangeArrowheads="1"/>
          </p:cNvSpPr>
          <p:nvPr/>
        </p:nvSpPr>
        <p:spPr bwMode="auto">
          <a:xfrm>
            <a:off x="693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4" name="Rectangle 535"/>
          <p:cNvSpPr>
            <a:spLocks noChangeArrowheads="1"/>
          </p:cNvSpPr>
          <p:nvPr/>
        </p:nvSpPr>
        <p:spPr bwMode="auto">
          <a:xfrm>
            <a:off x="693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5" name="Rectangle 536"/>
          <p:cNvSpPr>
            <a:spLocks noChangeArrowheads="1"/>
          </p:cNvSpPr>
          <p:nvPr/>
        </p:nvSpPr>
        <p:spPr bwMode="auto">
          <a:xfrm>
            <a:off x="693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6" name="Rectangle 537"/>
          <p:cNvSpPr>
            <a:spLocks noChangeArrowheads="1"/>
          </p:cNvSpPr>
          <p:nvPr/>
        </p:nvSpPr>
        <p:spPr bwMode="auto">
          <a:xfrm>
            <a:off x="693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7" name="Rectangle 538"/>
          <p:cNvSpPr>
            <a:spLocks noChangeArrowheads="1"/>
          </p:cNvSpPr>
          <p:nvPr/>
        </p:nvSpPr>
        <p:spPr bwMode="auto">
          <a:xfrm>
            <a:off x="693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8" name="Rectangle 539"/>
          <p:cNvSpPr>
            <a:spLocks noChangeArrowheads="1"/>
          </p:cNvSpPr>
          <p:nvPr/>
        </p:nvSpPr>
        <p:spPr bwMode="auto">
          <a:xfrm>
            <a:off x="693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59" name="Rectangle 540"/>
          <p:cNvSpPr>
            <a:spLocks noChangeArrowheads="1"/>
          </p:cNvSpPr>
          <p:nvPr/>
        </p:nvSpPr>
        <p:spPr bwMode="auto">
          <a:xfrm>
            <a:off x="693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0" name="Rectangle 541"/>
          <p:cNvSpPr>
            <a:spLocks noChangeArrowheads="1"/>
          </p:cNvSpPr>
          <p:nvPr/>
        </p:nvSpPr>
        <p:spPr bwMode="auto">
          <a:xfrm>
            <a:off x="693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1" name="Rectangle 542"/>
          <p:cNvSpPr>
            <a:spLocks noChangeArrowheads="1"/>
          </p:cNvSpPr>
          <p:nvPr/>
        </p:nvSpPr>
        <p:spPr bwMode="auto">
          <a:xfrm>
            <a:off x="693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2" name="Rectangle 543"/>
          <p:cNvSpPr>
            <a:spLocks noChangeArrowheads="1"/>
          </p:cNvSpPr>
          <p:nvPr/>
        </p:nvSpPr>
        <p:spPr bwMode="auto">
          <a:xfrm>
            <a:off x="693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3" name="Rectangle 544"/>
          <p:cNvSpPr>
            <a:spLocks noChangeArrowheads="1"/>
          </p:cNvSpPr>
          <p:nvPr/>
        </p:nvSpPr>
        <p:spPr bwMode="auto">
          <a:xfrm>
            <a:off x="693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4" name="Rectangle 545"/>
          <p:cNvSpPr>
            <a:spLocks noChangeArrowheads="1"/>
          </p:cNvSpPr>
          <p:nvPr/>
        </p:nvSpPr>
        <p:spPr bwMode="auto">
          <a:xfrm>
            <a:off x="693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5" name="Rectangle 546"/>
          <p:cNvSpPr>
            <a:spLocks noChangeArrowheads="1"/>
          </p:cNvSpPr>
          <p:nvPr/>
        </p:nvSpPr>
        <p:spPr bwMode="auto">
          <a:xfrm>
            <a:off x="693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6" name="Rectangle 547"/>
          <p:cNvSpPr>
            <a:spLocks noChangeArrowheads="1"/>
          </p:cNvSpPr>
          <p:nvPr/>
        </p:nvSpPr>
        <p:spPr bwMode="auto">
          <a:xfrm>
            <a:off x="731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7" name="Rectangle 548"/>
          <p:cNvSpPr>
            <a:spLocks noChangeArrowheads="1"/>
          </p:cNvSpPr>
          <p:nvPr/>
        </p:nvSpPr>
        <p:spPr bwMode="auto">
          <a:xfrm>
            <a:off x="7315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8" name="Rectangle 549"/>
          <p:cNvSpPr>
            <a:spLocks noChangeArrowheads="1"/>
          </p:cNvSpPr>
          <p:nvPr/>
        </p:nvSpPr>
        <p:spPr bwMode="auto">
          <a:xfrm>
            <a:off x="7315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69" name="Rectangle 550"/>
          <p:cNvSpPr>
            <a:spLocks noChangeArrowheads="1"/>
          </p:cNvSpPr>
          <p:nvPr/>
        </p:nvSpPr>
        <p:spPr bwMode="auto">
          <a:xfrm>
            <a:off x="731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0" name="Rectangle 551"/>
          <p:cNvSpPr>
            <a:spLocks noChangeArrowheads="1"/>
          </p:cNvSpPr>
          <p:nvPr/>
        </p:nvSpPr>
        <p:spPr bwMode="auto">
          <a:xfrm>
            <a:off x="731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1" name="Rectangle 552"/>
          <p:cNvSpPr>
            <a:spLocks noChangeArrowheads="1"/>
          </p:cNvSpPr>
          <p:nvPr/>
        </p:nvSpPr>
        <p:spPr bwMode="auto">
          <a:xfrm>
            <a:off x="731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2" name="Rectangle 553"/>
          <p:cNvSpPr>
            <a:spLocks noChangeArrowheads="1"/>
          </p:cNvSpPr>
          <p:nvPr/>
        </p:nvSpPr>
        <p:spPr bwMode="auto">
          <a:xfrm>
            <a:off x="731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3" name="Rectangle 554"/>
          <p:cNvSpPr>
            <a:spLocks noChangeArrowheads="1"/>
          </p:cNvSpPr>
          <p:nvPr/>
        </p:nvSpPr>
        <p:spPr bwMode="auto">
          <a:xfrm>
            <a:off x="731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4" name="Rectangle 555"/>
          <p:cNvSpPr>
            <a:spLocks noChangeArrowheads="1"/>
          </p:cNvSpPr>
          <p:nvPr/>
        </p:nvSpPr>
        <p:spPr bwMode="auto">
          <a:xfrm>
            <a:off x="731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5" name="Rectangle 556"/>
          <p:cNvSpPr>
            <a:spLocks noChangeArrowheads="1"/>
          </p:cNvSpPr>
          <p:nvPr/>
        </p:nvSpPr>
        <p:spPr bwMode="auto">
          <a:xfrm>
            <a:off x="731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6" name="Rectangle 557"/>
          <p:cNvSpPr>
            <a:spLocks noChangeArrowheads="1"/>
          </p:cNvSpPr>
          <p:nvPr/>
        </p:nvSpPr>
        <p:spPr bwMode="auto">
          <a:xfrm>
            <a:off x="731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7" name="Rectangle 558"/>
          <p:cNvSpPr>
            <a:spLocks noChangeArrowheads="1"/>
          </p:cNvSpPr>
          <p:nvPr/>
        </p:nvSpPr>
        <p:spPr bwMode="auto">
          <a:xfrm>
            <a:off x="731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8" name="Rectangle 559"/>
          <p:cNvSpPr>
            <a:spLocks noChangeArrowheads="1"/>
          </p:cNvSpPr>
          <p:nvPr/>
        </p:nvSpPr>
        <p:spPr bwMode="auto">
          <a:xfrm>
            <a:off x="731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79" name="Rectangle 560"/>
          <p:cNvSpPr>
            <a:spLocks noChangeArrowheads="1"/>
          </p:cNvSpPr>
          <p:nvPr/>
        </p:nvSpPr>
        <p:spPr bwMode="auto">
          <a:xfrm>
            <a:off x="731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0" name="Rectangle 561"/>
          <p:cNvSpPr>
            <a:spLocks noChangeArrowheads="1"/>
          </p:cNvSpPr>
          <p:nvPr/>
        </p:nvSpPr>
        <p:spPr bwMode="auto">
          <a:xfrm>
            <a:off x="731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1" name="Rectangle 562"/>
          <p:cNvSpPr>
            <a:spLocks noChangeArrowheads="1"/>
          </p:cNvSpPr>
          <p:nvPr/>
        </p:nvSpPr>
        <p:spPr bwMode="auto">
          <a:xfrm>
            <a:off x="731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2" name="Rectangle 563"/>
          <p:cNvSpPr>
            <a:spLocks noChangeArrowheads="1"/>
          </p:cNvSpPr>
          <p:nvPr/>
        </p:nvSpPr>
        <p:spPr bwMode="auto">
          <a:xfrm>
            <a:off x="769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3" name="Rectangle 564"/>
          <p:cNvSpPr>
            <a:spLocks noChangeArrowheads="1"/>
          </p:cNvSpPr>
          <p:nvPr/>
        </p:nvSpPr>
        <p:spPr bwMode="auto">
          <a:xfrm>
            <a:off x="769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4" name="Rectangle 565"/>
          <p:cNvSpPr>
            <a:spLocks noChangeArrowheads="1"/>
          </p:cNvSpPr>
          <p:nvPr/>
        </p:nvSpPr>
        <p:spPr bwMode="auto">
          <a:xfrm>
            <a:off x="769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5" name="Rectangle 566"/>
          <p:cNvSpPr>
            <a:spLocks noChangeArrowheads="1"/>
          </p:cNvSpPr>
          <p:nvPr/>
        </p:nvSpPr>
        <p:spPr bwMode="auto">
          <a:xfrm>
            <a:off x="769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6" name="Rectangle 567"/>
          <p:cNvSpPr>
            <a:spLocks noChangeArrowheads="1"/>
          </p:cNvSpPr>
          <p:nvPr/>
        </p:nvSpPr>
        <p:spPr bwMode="auto">
          <a:xfrm>
            <a:off x="769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7" name="Rectangle 568"/>
          <p:cNvSpPr>
            <a:spLocks noChangeArrowheads="1"/>
          </p:cNvSpPr>
          <p:nvPr/>
        </p:nvSpPr>
        <p:spPr bwMode="auto">
          <a:xfrm>
            <a:off x="769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8" name="Rectangle 569"/>
          <p:cNvSpPr>
            <a:spLocks noChangeArrowheads="1"/>
          </p:cNvSpPr>
          <p:nvPr/>
        </p:nvSpPr>
        <p:spPr bwMode="auto">
          <a:xfrm>
            <a:off x="769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89" name="Rectangle 570"/>
          <p:cNvSpPr>
            <a:spLocks noChangeArrowheads="1"/>
          </p:cNvSpPr>
          <p:nvPr/>
        </p:nvSpPr>
        <p:spPr bwMode="auto">
          <a:xfrm>
            <a:off x="769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0" name="Rectangle 571"/>
          <p:cNvSpPr>
            <a:spLocks noChangeArrowheads="1"/>
          </p:cNvSpPr>
          <p:nvPr/>
        </p:nvSpPr>
        <p:spPr bwMode="auto">
          <a:xfrm>
            <a:off x="769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1" name="Rectangle 572"/>
          <p:cNvSpPr>
            <a:spLocks noChangeArrowheads="1"/>
          </p:cNvSpPr>
          <p:nvPr/>
        </p:nvSpPr>
        <p:spPr bwMode="auto">
          <a:xfrm>
            <a:off x="769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2" name="Rectangle 573"/>
          <p:cNvSpPr>
            <a:spLocks noChangeArrowheads="1"/>
          </p:cNvSpPr>
          <p:nvPr/>
        </p:nvSpPr>
        <p:spPr bwMode="auto">
          <a:xfrm>
            <a:off x="769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3" name="Rectangle 574"/>
          <p:cNvSpPr>
            <a:spLocks noChangeArrowheads="1"/>
          </p:cNvSpPr>
          <p:nvPr/>
        </p:nvSpPr>
        <p:spPr bwMode="auto">
          <a:xfrm>
            <a:off x="769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4" name="Rectangle 575"/>
          <p:cNvSpPr>
            <a:spLocks noChangeArrowheads="1"/>
          </p:cNvSpPr>
          <p:nvPr/>
        </p:nvSpPr>
        <p:spPr bwMode="auto">
          <a:xfrm>
            <a:off x="769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5" name="Rectangle 576"/>
          <p:cNvSpPr>
            <a:spLocks noChangeArrowheads="1"/>
          </p:cNvSpPr>
          <p:nvPr/>
        </p:nvSpPr>
        <p:spPr bwMode="auto">
          <a:xfrm>
            <a:off x="769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6" name="Rectangle 577"/>
          <p:cNvSpPr>
            <a:spLocks noChangeArrowheads="1"/>
          </p:cNvSpPr>
          <p:nvPr/>
        </p:nvSpPr>
        <p:spPr bwMode="auto">
          <a:xfrm>
            <a:off x="769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7" name="Rectangle 578"/>
          <p:cNvSpPr>
            <a:spLocks noChangeArrowheads="1"/>
          </p:cNvSpPr>
          <p:nvPr/>
        </p:nvSpPr>
        <p:spPr bwMode="auto">
          <a:xfrm>
            <a:off x="769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8" name="Rectangle 579"/>
          <p:cNvSpPr>
            <a:spLocks noChangeArrowheads="1"/>
          </p:cNvSpPr>
          <p:nvPr/>
        </p:nvSpPr>
        <p:spPr bwMode="auto">
          <a:xfrm>
            <a:off x="807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699" name="Rectangle 580"/>
          <p:cNvSpPr>
            <a:spLocks noChangeArrowheads="1"/>
          </p:cNvSpPr>
          <p:nvPr/>
        </p:nvSpPr>
        <p:spPr bwMode="auto">
          <a:xfrm>
            <a:off x="807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0" name="Rectangle 581"/>
          <p:cNvSpPr>
            <a:spLocks noChangeArrowheads="1"/>
          </p:cNvSpPr>
          <p:nvPr/>
        </p:nvSpPr>
        <p:spPr bwMode="auto">
          <a:xfrm>
            <a:off x="807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1" name="Rectangle 582"/>
          <p:cNvSpPr>
            <a:spLocks noChangeArrowheads="1"/>
          </p:cNvSpPr>
          <p:nvPr/>
        </p:nvSpPr>
        <p:spPr bwMode="auto">
          <a:xfrm>
            <a:off x="807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2" name="Rectangle 583"/>
          <p:cNvSpPr>
            <a:spLocks noChangeArrowheads="1"/>
          </p:cNvSpPr>
          <p:nvPr/>
        </p:nvSpPr>
        <p:spPr bwMode="auto">
          <a:xfrm>
            <a:off x="807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3" name="Rectangle 584"/>
          <p:cNvSpPr>
            <a:spLocks noChangeArrowheads="1"/>
          </p:cNvSpPr>
          <p:nvPr/>
        </p:nvSpPr>
        <p:spPr bwMode="auto">
          <a:xfrm>
            <a:off x="807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4" name="Rectangle 585"/>
          <p:cNvSpPr>
            <a:spLocks noChangeArrowheads="1"/>
          </p:cNvSpPr>
          <p:nvPr/>
        </p:nvSpPr>
        <p:spPr bwMode="auto">
          <a:xfrm>
            <a:off x="807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5" name="Rectangle 586"/>
          <p:cNvSpPr>
            <a:spLocks noChangeArrowheads="1"/>
          </p:cNvSpPr>
          <p:nvPr/>
        </p:nvSpPr>
        <p:spPr bwMode="auto">
          <a:xfrm>
            <a:off x="807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6" name="Rectangle 587"/>
          <p:cNvSpPr>
            <a:spLocks noChangeArrowheads="1"/>
          </p:cNvSpPr>
          <p:nvPr/>
        </p:nvSpPr>
        <p:spPr bwMode="auto">
          <a:xfrm>
            <a:off x="807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7" name="Rectangle 588"/>
          <p:cNvSpPr>
            <a:spLocks noChangeArrowheads="1"/>
          </p:cNvSpPr>
          <p:nvPr/>
        </p:nvSpPr>
        <p:spPr bwMode="auto">
          <a:xfrm>
            <a:off x="807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8" name="Rectangle 589"/>
          <p:cNvSpPr>
            <a:spLocks noChangeArrowheads="1"/>
          </p:cNvSpPr>
          <p:nvPr/>
        </p:nvSpPr>
        <p:spPr bwMode="auto">
          <a:xfrm>
            <a:off x="807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09" name="Rectangle 590"/>
          <p:cNvSpPr>
            <a:spLocks noChangeArrowheads="1"/>
          </p:cNvSpPr>
          <p:nvPr/>
        </p:nvSpPr>
        <p:spPr bwMode="auto">
          <a:xfrm>
            <a:off x="807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0" name="Rectangle 591"/>
          <p:cNvSpPr>
            <a:spLocks noChangeArrowheads="1"/>
          </p:cNvSpPr>
          <p:nvPr/>
        </p:nvSpPr>
        <p:spPr bwMode="auto">
          <a:xfrm>
            <a:off x="807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1" name="Rectangle 592"/>
          <p:cNvSpPr>
            <a:spLocks noChangeArrowheads="1"/>
          </p:cNvSpPr>
          <p:nvPr/>
        </p:nvSpPr>
        <p:spPr bwMode="auto">
          <a:xfrm>
            <a:off x="807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2" name="Rectangle 593"/>
          <p:cNvSpPr>
            <a:spLocks noChangeArrowheads="1"/>
          </p:cNvSpPr>
          <p:nvPr/>
        </p:nvSpPr>
        <p:spPr bwMode="auto">
          <a:xfrm>
            <a:off x="807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3" name="Rectangle 594"/>
          <p:cNvSpPr>
            <a:spLocks noChangeArrowheads="1"/>
          </p:cNvSpPr>
          <p:nvPr/>
        </p:nvSpPr>
        <p:spPr bwMode="auto">
          <a:xfrm>
            <a:off x="807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4" name="Rectangle 595"/>
          <p:cNvSpPr>
            <a:spLocks noChangeArrowheads="1"/>
          </p:cNvSpPr>
          <p:nvPr/>
        </p:nvSpPr>
        <p:spPr bwMode="auto">
          <a:xfrm>
            <a:off x="845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5" name="Rectangle 596"/>
          <p:cNvSpPr>
            <a:spLocks noChangeArrowheads="1"/>
          </p:cNvSpPr>
          <p:nvPr/>
        </p:nvSpPr>
        <p:spPr bwMode="auto">
          <a:xfrm>
            <a:off x="845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6" name="Rectangle 597"/>
          <p:cNvSpPr>
            <a:spLocks noChangeArrowheads="1"/>
          </p:cNvSpPr>
          <p:nvPr/>
        </p:nvSpPr>
        <p:spPr bwMode="auto">
          <a:xfrm>
            <a:off x="845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7" name="Rectangle 598"/>
          <p:cNvSpPr>
            <a:spLocks noChangeArrowheads="1"/>
          </p:cNvSpPr>
          <p:nvPr/>
        </p:nvSpPr>
        <p:spPr bwMode="auto">
          <a:xfrm>
            <a:off x="845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8" name="Rectangle 599"/>
          <p:cNvSpPr>
            <a:spLocks noChangeArrowheads="1"/>
          </p:cNvSpPr>
          <p:nvPr/>
        </p:nvSpPr>
        <p:spPr bwMode="auto">
          <a:xfrm>
            <a:off x="845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19" name="Rectangle 600"/>
          <p:cNvSpPr>
            <a:spLocks noChangeArrowheads="1"/>
          </p:cNvSpPr>
          <p:nvPr/>
        </p:nvSpPr>
        <p:spPr bwMode="auto">
          <a:xfrm>
            <a:off x="845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0" name="Rectangle 601"/>
          <p:cNvSpPr>
            <a:spLocks noChangeArrowheads="1"/>
          </p:cNvSpPr>
          <p:nvPr/>
        </p:nvSpPr>
        <p:spPr bwMode="auto">
          <a:xfrm>
            <a:off x="845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1" name="Rectangle 602"/>
          <p:cNvSpPr>
            <a:spLocks noChangeArrowheads="1"/>
          </p:cNvSpPr>
          <p:nvPr/>
        </p:nvSpPr>
        <p:spPr bwMode="auto">
          <a:xfrm>
            <a:off x="845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2" name="Rectangle 603"/>
          <p:cNvSpPr>
            <a:spLocks noChangeArrowheads="1"/>
          </p:cNvSpPr>
          <p:nvPr/>
        </p:nvSpPr>
        <p:spPr bwMode="auto">
          <a:xfrm>
            <a:off x="845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3" name="Rectangle 604"/>
          <p:cNvSpPr>
            <a:spLocks noChangeArrowheads="1"/>
          </p:cNvSpPr>
          <p:nvPr/>
        </p:nvSpPr>
        <p:spPr bwMode="auto">
          <a:xfrm>
            <a:off x="845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4" name="Rectangle 605"/>
          <p:cNvSpPr>
            <a:spLocks noChangeArrowheads="1"/>
          </p:cNvSpPr>
          <p:nvPr/>
        </p:nvSpPr>
        <p:spPr bwMode="auto">
          <a:xfrm>
            <a:off x="845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5" name="Rectangle 606"/>
          <p:cNvSpPr>
            <a:spLocks noChangeArrowheads="1"/>
          </p:cNvSpPr>
          <p:nvPr/>
        </p:nvSpPr>
        <p:spPr bwMode="auto">
          <a:xfrm>
            <a:off x="845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6" name="Rectangle 607"/>
          <p:cNvSpPr>
            <a:spLocks noChangeArrowheads="1"/>
          </p:cNvSpPr>
          <p:nvPr/>
        </p:nvSpPr>
        <p:spPr bwMode="auto">
          <a:xfrm>
            <a:off x="845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7" name="Rectangle 608"/>
          <p:cNvSpPr>
            <a:spLocks noChangeArrowheads="1"/>
          </p:cNvSpPr>
          <p:nvPr/>
        </p:nvSpPr>
        <p:spPr bwMode="auto">
          <a:xfrm>
            <a:off x="845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8" name="Rectangle 609"/>
          <p:cNvSpPr>
            <a:spLocks noChangeArrowheads="1"/>
          </p:cNvSpPr>
          <p:nvPr/>
        </p:nvSpPr>
        <p:spPr bwMode="auto">
          <a:xfrm>
            <a:off x="845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29" name="Rectangle 610"/>
          <p:cNvSpPr>
            <a:spLocks noChangeArrowheads="1"/>
          </p:cNvSpPr>
          <p:nvPr/>
        </p:nvSpPr>
        <p:spPr bwMode="auto">
          <a:xfrm>
            <a:off x="845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0" name="Rectangle 611"/>
          <p:cNvSpPr>
            <a:spLocks noChangeArrowheads="1"/>
          </p:cNvSpPr>
          <p:nvPr/>
        </p:nvSpPr>
        <p:spPr bwMode="auto">
          <a:xfrm>
            <a:off x="883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1" name="Rectangle 612"/>
          <p:cNvSpPr>
            <a:spLocks noChangeArrowheads="1"/>
          </p:cNvSpPr>
          <p:nvPr/>
        </p:nvSpPr>
        <p:spPr bwMode="auto">
          <a:xfrm>
            <a:off x="883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2" name="Rectangle 613"/>
          <p:cNvSpPr>
            <a:spLocks noChangeArrowheads="1"/>
          </p:cNvSpPr>
          <p:nvPr/>
        </p:nvSpPr>
        <p:spPr bwMode="auto">
          <a:xfrm>
            <a:off x="883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3" name="Rectangle 614"/>
          <p:cNvSpPr>
            <a:spLocks noChangeArrowheads="1"/>
          </p:cNvSpPr>
          <p:nvPr/>
        </p:nvSpPr>
        <p:spPr bwMode="auto">
          <a:xfrm>
            <a:off x="883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4" name="Rectangle 615"/>
          <p:cNvSpPr>
            <a:spLocks noChangeArrowheads="1"/>
          </p:cNvSpPr>
          <p:nvPr/>
        </p:nvSpPr>
        <p:spPr bwMode="auto">
          <a:xfrm>
            <a:off x="883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5" name="Rectangle 616"/>
          <p:cNvSpPr>
            <a:spLocks noChangeArrowheads="1"/>
          </p:cNvSpPr>
          <p:nvPr/>
        </p:nvSpPr>
        <p:spPr bwMode="auto">
          <a:xfrm>
            <a:off x="883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6" name="Rectangle 617"/>
          <p:cNvSpPr>
            <a:spLocks noChangeArrowheads="1"/>
          </p:cNvSpPr>
          <p:nvPr/>
        </p:nvSpPr>
        <p:spPr bwMode="auto">
          <a:xfrm>
            <a:off x="883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7" name="Rectangle 618"/>
          <p:cNvSpPr>
            <a:spLocks noChangeArrowheads="1"/>
          </p:cNvSpPr>
          <p:nvPr/>
        </p:nvSpPr>
        <p:spPr bwMode="auto">
          <a:xfrm>
            <a:off x="883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8" name="Rectangle 619"/>
          <p:cNvSpPr>
            <a:spLocks noChangeArrowheads="1"/>
          </p:cNvSpPr>
          <p:nvPr/>
        </p:nvSpPr>
        <p:spPr bwMode="auto">
          <a:xfrm>
            <a:off x="883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39" name="Rectangle 620"/>
          <p:cNvSpPr>
            <a:spLocks noChangeArrowheads="1"/>
          </p:cNvSpPr>
          <p:nvPr/>
        </p:nvSpPr>
        <p:spPr bwMode="auto">
          <a:xfrm>
            <a:off x="883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0" name="Rectangle 621"/>
          <p:cNvSpPr>
            <a:spLocks noChangeArrowheads="1"/>
          </p:cNvSpPr>
          <p:nvPr/>
        </p:nvSpPr>
        <p:spPr bwMode="auto">
          <a:xfrm>
            <a:off x="883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1" name="Rectangle 622"/>
          <p:cNvSpPr>
            <a:spLocks noChangeArrowheads="1"/>
          </p:cNvSpPr>
          <p:nvPr/>
        </p:nvSpPr>
        <p:spPr bwMode="auto">
          <a:xfrm>
            <a:off x="883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2" name="Rectangle 623"/>
          <p:cNvSpPr>
            <a:spLocks noChangeArrowheads="1"/>
          </p:cNvSpPr>
          <p:nvPr/>
        </p:nvSpPr>
        <p:spPr bwMode="auto">
          <a:xfrm>
            <a:off x="883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3" name="Rectangle 624"/>
          <p:cNvSpPr>
            <a:spLocks noChangeArrowheads="1"/>
          </p:cNvSpPr>
          <p:nvPr/>
        </p:nvSpPr>
        <p:spPr bwMode="auto">
          <a:xfrm>
            <a:off x="883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4" name="Rectangle 625"/>
          <p:cNvSpPr>
            <a:spLocks noChangeArrowheads="1"/>
          </p:cNvSpPr>
          <p:nvPr/>
        </p:nvSpPr>
        <p:spPr bwMode="auto">
          <a:xfrm>
            <a:off x="883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5" name="Rectangle 626"/>
          <p:cNvSpPr>
            <a:spLocks noChangeArrowheads="1"/>
          </p:cNvSpPr>
          <p:nvPr/>
        </p:nvSpPr>
        <p:spPr bwMode="auto">
          <a:xfrm>
            <a:off x="883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6" name="Rectangle 627"/>
          <p:cNvSpPr>
            <a:spLocks noChangeArrowheads="1"/>
          </p:cNvSpPr>
          <p:nvPr/>
        </p:nvSpPr>
        <p:spPr bwMode="auto">
          <a:xfrm>
            <a:off x="45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7" name="Rectangle 628"/>
          <p:cNvSpPr>
            <a:spLocks noChangeArrowheads="1"/>
          </p:cNvSpPr>
          <p:nvPr/>
        </p:nvSpPr>
        <p:spPr bwMode="auto">
          <a:xfrm>
            <a:off x="45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8" name="Rectangle 629"/>
          <p:cNvSpPr>
            <a:spLocks noChangeArrowheads="1"/>
          </p:cNvSpPr>
          <p:nvPr/>
        </p:nvSpPr>
        <p:spPr bwMode="auto">
          <a:xfrm>
            <a:off x="45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49" name="Rectangle 630"/>
          <p:cNvSpPr>
            <a:spLocks noChangeArrowheads="1"/>
          </p:cNvSpPr>
          <p:nvPr/>
        </p:nvSpPr>
        <p:spPr bwMode="auto">
          <a:xfrm>
            <a:off x="45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0" name="Rectangle 631"/>
          <p:cNvSpPr>
            <a:spLocks noChangeArrowheads="1"/>
          </p:cNvSpPr>
          <p:nvPr/>
        </p:nvSpPr>
        <p:spPr bwMode="auto">
          <a:xfrm>
            <a:off x="45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1" name="Rectangle 632"/>
          <p:cNvSpPr>
            <a:spLocks noChangeArrowheads="1"/>
          </p:cNvSpPr>
          <p:nvPr/>
        </p:nvSpPr>
        <p:spPr bwMode="auto">
          <a:xfrm>
            <a:off x="45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2" name="Rectangle 633"/>
          <p:cNvSpPr>
            <a:spLocks noChangeArrowheads="1"/>
          </p:cNvSpPr>
          <p:nvPr/>
        </p:nvSpPr>
        <p:spPr bwMode="auto">
          <a:xfrm>
            <a:off x="45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3" name="Rectangle 634"/>
          <p:cNvSpPr>
            <a:spLocks noChangeArrowheads="1"/>
          </p:cNvSpPr>
          <p:nvPr/>
        </p:nvSpPr>
        <p:spPr bwMode="auto">
          <a:xfrm>
            <a:off x="45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4" name="Rectangle 635"/>
          <p:cNvSpPr>
            <a:spLocks noChangeArrowheads="1"/>
          </p:cNvSpPr>
          <p:nvPr/>
        </p:nvSpPr>
        <p:spPr bwMode="auto">
          <a:xfrm>
            <a:off x="45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5" name="Rectangle 636"/>
          <p:cNvSpPr>
            <a:spLocks noChangeArrowheads="1"/>
          </p:cNvSpPr>
          <p:nvPr/>
        </p:nvSpPr>
        <p:spPr bwMode="auto">
          <a:xfrm>
            <a:off x="45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6" name="Rectangle 637"/>
          <p:cNvSpPr>
            <a:spLocks noChangeArrowheads="1"/>
          </p:cNvSpPr>
          <p:nvPr/>
        </p:nvSpPr>
        <p:spPr bwMode="auto">
          <a:xfrm>
            <a:off x="45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7" name="Rectangle 638"/>
          <p:cNvSpPr>
            <a:spLocks noChangeArrowheads="1"/>
          </p:cNvSpPr>
          <p:nvPr/>
        </p:nvSpPr>
        <p:spPr bwMode="auto">
          <a:xfrm>
            <a:off x="45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8" name="Rectangle 639"/>
          <p:cNvSpPr>
            <a:spLocks noChangeArrowheads="1"/>
          </p:cNvSpPr>
          <p:nvPr/>
        </p:nvSpPr>
        <p:spPr bwMode="auto">
          <a:xfrm>
            <a:off x="45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59" name="Rectangle 640"/>
          <p:cNvSpPr>
            <a:spLocks noChangeArrowheads="1"/>
          </p:cNvSpPr>
          <p:nvPr/>
        </p:nvSpPr>
        <p:spPr bwMode="auto">
          <a:xfrm>
            <a:off x="45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0" name="Rectangle 641"/>
          <p:cNvSpPr>
            <a:spLocks noChangeArrowheads="1"/>
          </p:cNvSpPr>
          <p:nvPr/>
        </p:nvSpPr>
        <p:spPr bwMode="auto">
          <a:xfrm>
            <a:off x="45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1" name="Rectangle 642"/>
          <p:cNvSpPr>
            <a:spLocks noChangeArrowheads="1"/>
          </p:cNvSpPr>
          <p:nvPr/>
        </p:nvSpPr>
        <p:spPr bwMode="auto">
          <a:xfrm>
            <a:off x="45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2" name="Rectangle 643"/>
          <p:cNvSpPr>
            <a:spLocks noChangeArrowheads="1"/>
          </p:cNvSpPr>
          <p:nvPr/>
        </p:nvSpPr>
        <p:spPr bwMode="auto">
          <a:xfrm>
            <a:off x="83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3" name="Rectangle 644"/>
          <p:cNvSpPr>
            <a:spLocks noChangeArrowheads="1"/>
          </p:cNvSpPr>
          <p:nvPr/>
        </p:nvSpPr>
        <p:spPr bwMode="auto">
          <a:xfrm>
            <a:off x="83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4" name="Rectangle 645"/>
          <p:cNvSpPr>
            <a:spLocks noChangeArrowheads="1"/>
          </p:cNvSpPr>
          <p:nvPr/>
        </p:nvSpPr>
        <p:spPr bwMode="auto">
          <a:xfrm>
            <a:off x="83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5" name="Rectangle 646"/>
          <p:cNvSpPr>
            <a:spLocks noChangeArrowheads="1"/>
          </p:cNvSpPr>
          <p:nvPr/>
        </p:nvSpPr>
        <p:spPr bwMode="auto">
          <a:xfrm>
            <a:off x="83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6" name="Rectangle 647"/>
          <p:cNvSpPr>
            <a:spLocks noChangeArrowheads="1"/>
          </p:cNvSpPr>
          <p:nvPr/>
        </p:nvSpPr>
        <p:spPr bwMode="auto">
          <a:xfrm>
            <a:off x="83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7" name="Rectangle 648"/>
          <p:cNvSpPr>
            <a:spLocks noChangeArrowheads="1"/>
          </p:cNvSpPr>
          <p:nvPr/>
        </p:nvSpPr>
        <p:spPr bwMode="auto">
          <a:xfrm>
            <a:off x="83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8" name="Rectangle 649"/>
          <p:cNvSpPr>
            <a:spLocks noChangeArrowheads="1"/>
          </p:cNvSpPr>
          <p:nvPr/>
        </p:nvSpPr>
        <p:spPr bwMode="auto">
          <a:xfrm>
            <a:off x="83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69" name="Rectangle 650"/>
          <p:cNvSpPr>
            <a:spLocks noChangeArrowheads="1"/>
          </p:cNvSpPr>
          <p:nvPr/>
        </p:nvSpPr>
        <p:spPr bwMode="auto">
          <a:xfrm>
            <a:off x="83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0" name="Rectangle 651"/>
          <p:cNvSpPr>
            <a:spLocks noChangeArrowheads="1"/>
          </p:cNvSpPr>
          <p:nvPr/>
        </p:nvSpPr>
        <p:spPr bwMode="auto">
          <a:xfrm>
            <a:off x="83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1" name="Rectangle 652"/>
          <p:cNvSpPr>
            <a:spLocks noChangeArrowheads="1"/>
          </p:cNvSpPr>
          <p:nvPr/>
        </p:nvSpPr>
        <p:spPr bwMode="auto">
          <a:xfrm>
            <a:off x="83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2" name="Rectangle 653"/>
          <p:cNvSpPr>
            <a:spLocks noChangeArrowheads="1"/>
          </p:cNvSpPr>
          <p:nvPr/>
        </p:nvSpPr>
        <p:spPr bwMode="auto">
          <a:xfrm>
            <a:off x="83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3" name="Rectangle 654"/>
          <p:cNvSpPr>
            <a:spLocks noChangeArrowheads="1"/>
          </p:cNvSpPr>
          <p:nvPr/>
        </p:nvSpPr>
        <p:spPr bwMode="auto">
          <a:xfrm>
            <a:off x="83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4" name="Rectangle 655"/>
          <p:cNvSpPr>
            <a:spLocks noChangeArrowheads="1"/>
          </p:cNvSpPr>
          <p:nvPr/>
        </p:nvSpPr>
        <p:spPr bwMode="auto">
          <a:xfrm>
            <a:off x="83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5" name="Rectangle 656"/>
          <p:cNvSpPr>
            <a:spLocks noChangeArrowheads="1"/>
          </p:cNvSpPr>
          <p:nvPr/>
        </p:nvSpPr>
        <p:spPr bwMode="auto">
          <a:xfrm>
            <a:off x="83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6" name="Rectangle 657"/>
          <p:cNvSpPr>
            <a:spLocks noChangeArrowheads="1"/>
          </p:cNvSpPr>
          <p:nvPr/>
        </p:nvSpPr>
        <p:spPr bwMode="auto">
          <a:xfrm>
            <a:off x="83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7" name="Rectangle 658"/>
          <p:cNvSpPr>
            <a:spLocks noChangeArrowheads="1"/>
          </p:cNvSpPr>
          <p:nvPr/>
        </p:nvSpPr>
        <p:spPr bwMode="auto">
          <a:xfrm>
            <a:off x="83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8" name="Rectangle 659"/>
          <p:cNvSpPr>
            <a:spLocks noChangeArrowheads="1"/>
          </p:cNvSpPr>
          <p:nvPr/>
        </p:nvSpPr>
        <p:spPr bwMode="auto">
          <a:xfrm>
            <a:off x="12192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79" name="Rectangle 660"/>
          <p:cNvSpPr>
            <a:spLocks noChangeArrowheads="1"/>
          </p:cNvSpPr>
          <p:nvPr/>
        </p:nvSpPr>
        <p:spPr bwMode="auto">
          <a:xfrm>
            <a:off x="121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0" name="Rectangle 661"/>
          <p:cNvSpPr>
            <a:spLocks noChangeArrowheads="1"/>
          </p:cNvSpPr>
          <p:nvPr/>
        </p:nvSpPr>
        <p:spPr bwMode="auto">
          <a:xfrm>
            <a:off x="121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1" name="Rectangle 662"/>
          <p:cNvSpPr>
            <a:spLocks noChangeArrowheads="1"/>
          </p:cNvSpPr>
          <p:nvPr/>
        </p:nvSpPr>
        <p:spPr bwMode="auto">
          <a:xfrm>
            <a:off x="1219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2" name="Rectangle 663"/>
          <p:cNvSpPr>
            <a:spLocks noChangeArrowheads="1"/>
          </p:cNvSpPr>
          <p:nvPr/>
        </p:nvSpPr>
        <p:spPr bwMode="auto">
          <a:xfrm>
            <a:off x="12192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3" name="Rectangle 664"/>
          <p:cNvSpPr>
            <a:spLocks noChangeArrowheads="1"/>
          </p:cNvSpPr>
          <p:nvPr/>
        </p:nvSpPr>
        <p:spPr bwMode="auto">
          <a:xfrm>
            <a:off x="121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4" name="Rectangle 665"/>
          <p:cNvSpPr>
            <a:spLocks noChangeArrowheads="1"/>
          </p:cNvSpPr>
          <p:nvPr/>
        </p:nvSpPr>
        <p:spPr bwMode="auto">
          <a:xfrm>
            <a:off x="121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5" name="Rectangle 666"/>
          <p:cNvSpPr>
            <a:spLocks noChangeArrowheads="1"/>
          </p:cNvSpPr>
          <p:nvPr/>
        </p:nvSpPr>
        <p:spPr bwMode="auto">
          <a:xfrm>
            <a:off x="121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6" name="Rectangle 667"/>
          <p:cNvSpPr>
            <a:spLocks noChangeArrowheads="1"/>
          </p:cNvSpPr>
          <p:nvPr/>
        </p:nvSpPr>
        <p:spPr bwMode="auto">
          <a:xfrm>
            <a:off x="121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7" name="Rectangle 668"/>
          <p:cNvSpPr>
            <a:spLocks noChangeArrowheads="1"/>
          </p:cNvSpPr>
          <p:nvPr/>
        </p:nvSpPr>
        <p:spPr bwMode="auto">
          <a:xfrm>
            <a:off x="121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8" name="Rectangle 669"/>
          <p:cNvSpPr>
            <a:spLocks noChangeArrowheads="1"/>
          </p:cNvSpPr>
          <p:nvPr/>
        </p:nvSpPr>
        <p:spPr bwMode="auto">
          <a:xfrm>
            <a:off x="121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89" name="Rectangle 670"/>
          <p:cNvSpPr>
            <a:spLocks noChangeArrowheads="1"/>
          </p:cNvSpPr>
          <p:nvPr/>
        </p:nvSpPr>
        <p:spPr bwMode="auto">
          <a:xfrm>
            <a:off x="121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0" name="Rectangle 671"/>
          <p:cNvSpPr>
            <a:spLocks noChangeArrowheads="1"/>
          </p:cNvSpPr>
          <p:nvPr/>
        </p:nvSpPr>
        <p:spPr bwMode="auto">
          <a:xfrm>
            <a:off x="121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1" name="Rectangle 672"/>
          <p:cNvSpPr>
            <a:spLocks noChangeArrowheads="1"/>
          </p:cNvSpPr>
          <p:nvPr/>
        </p:nvSpPr>
        <p:spPr bwMode="auto">
          <a:xfrm>
            <a:off x="121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2" name="Rectangle 673"/>
          <p:cNvSpPr>
            <a:spLocks noChangeArrowheads="1"/>
          </p:cNvSpPr>
          <p:nvPr/>
        </p:nvSpPr>
        <p:spPr bwMode="auto">
          <a:xfrm>
            <a:off x="121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3" name="Rectangle 674"/>
          <p:cNvSpPr>
            <a:spLocks noChangeArrowheads="1"/>
          </p:cNvSpPr>
          <p:nvPr/>
        </p:nvSpPr>
        <p:spPr bwMode="auto">
          <a:xfrm>
            <a:off x="121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4" name="Rectangle 675"/>
          <p:cNvSpPr>
            <a:spLocks noChangeArrowheads="1"/>
          </p:cNvSpPr>
          <p:nvPr/>
        </p:nvSpPr>
        <p:spPr bwMode="auto">
          <a:xfrm>
            <a:off x="160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5" name="Rectangle 676"/>
          <p:cNvSpPr>
            <a:spLocks noChangeArrowheads="1"/>
          </p:cNvSpPr>
          <p:nvPr/>
        </p:nvSpPr>
        <p:spPr bwMode="auto">
          <a:xfrm>
            <a:off x="160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6" name="Rectangle 677"/>
          <p:cNvSpPr>
            <a:spLocks noChangeArrowheads="1"/>
          </p:cNvSpPr>
          <p:nvPr/>
        </p:nvSpPr>
        <p:spPr bwMode="auto">
          <a:xfrm>
            <a:off x="160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7" name="Rectangle 678"/>
          <p:cNvSpPr>
            <a:spLocks noChangeArrowheads="1"/>
          </p:cNvSpPr>
          <p:nvPr/>
        </p:nvSpPr>
        <p:spPr bwMode="auto">
          <a:xfrm>
            <a:off x="160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8" name="Rectangle 679"/>
          <p:cNvSpPr>
            <a:spLocks noChangeArrowheads="1"/>
          </p:cNvSpPr>
          <p:nvPr/>
        </p:nvSpPr>
        <p:spPr bwMode="auto">
          <a:xfrm>
            <a:off x="160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799" name="Rectangle 680"/>
          <p:cNvSpPr>
            <a:spLocks noChangeArrowheads="1"/>
          </p:cNvSpPr>
          <p:nvPr/>
        </p:nvSpPr>
        <p:spPr bwMode="auto">
          <a:xfrm>
            <a:off x="160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0" name="Rectangle 681"/>
          <p:cNvSpPr>
            <a:spLocks noChangeArrowheads="1"/>
          </p:cNvSpPr>
          <p:nvPr/>
        </p:nvSpPr>
        <p:spPr bwMode="auto">
          <a:xfrm>
            <a:off x="160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1" name="Rectangle 682"/>
          <p:cNvSpPr>
            <a:spLocks noChangeArrowheads="1"/>
          </p:cNvSpPr>
          <p:nvPr/>
        </p:nvSpPr>
        <p:spPr bwMode="auto">
          <a:xfrm>
            <a:off x="160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2" name="Rectangle 683"/>
          <p:cNvSpPr>
            <a:spLocks noChangeArrowheads="1"/>
          </p:cNvSpPr>
          <p:nvPr/>
        </p:nvSpPr>
        <p:spPr bwMode="auto">
          <a:xfrm>
            <a:off x="160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3" name="Rectangle 684"/>
          <p:cNvSpPr>
            <a:spLocks noChangeArrowheads="1"/>
          </p:cNvSpPr>
          <p:nvPr/>
        </p:nvSpPr>
        <p:spPr bwMode="auto">
          <a:xfrm>
            <a:off x="160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4" name="Rectangle 685"/>
          <p:cNvSpPr>
            <a:spLocks noChangeArrowheads="1"/>
          </p:cNvSpPr>
          <p:nvPr/>
        </p:nvSpPr>
        <p:spPr bwMode="auto">
          <a:xfrm>
            <a:off x="160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5" name="Rectangle 686"/>
          <p:cNvSpPr>
            <a:spLocks noChangeArrowheads="1"/>
          </p:cNvSpPr>
          <p:nvPr/>
        </p:nvSpPr>
        <p:spPr bwMode="auto">
          <a:xfrm>
            <a:off x="160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6" name="Rectangle 687"/>
          <p:cNvSpPr>
            <a:spLocks noChangeArrowheads="1"/>
          </p:cNvSpPr>
          <p:nvPr/>
        </p:nvSpPr>
        <p:spPr bwMode="auto">
          <a:xfrm>
            <a:off x="160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7" name="Rectangle 688"/>
          <p:cNvSpPr>
            <a:spLocks noChangeArrowheads="1"/>
          </p:cNvSpPr>
          <p:nvPr/>
        </p:nvSpPr>
        <p:spPr bwMode="auto">
          <a:xfrm>
            <a:off x="160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8" name="Rectangle 689"/>
          <p:cNvSpPr>
            <a:spLocks noChangeArrowheads="1"/>
          </p:cNvSpPr>
          <p:nvPr/>
        </p:nvSpPr>
        <p:spPr bwMode="auto">
          <a:xfrm>
            <a:off x="160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09" name="Rectangle 690"/>
          <p:cNvSpPr>
            <a:spLocks noChangeArrowheads="1"/>
          </p:cNvSpPr>
          <p:nvPr/>
        </p:nvSpPr>
        <p:spPr bwMode="auto">
          <a:xfrm>
            <a:off x="160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0" name="Rectangle 691"/>
          <p:cNvSpPr>
            <a:spLocks noChangeArrowheads="1"/>
          </p:cNvSpPr>
          <p:nvPr/>
        </p:nvSpPr>
        <p:spPr bwMode="auto">
          <a:xfrm>
            <a:off x="198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1" name="Rectangle 692"/>
          <p:cNvSpPr>
            <a:spLocks noChangeArrowheads="1"/>
          </p:cNvSpPr>
          <p:nvPr/>
        </p:nvSpPr>
        <p:spPr bwMode="auto">
          <a:xfrm>
            <a:off x="198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2" name="Rectangle 693"/>
          <p:cNvSpPr>
            <a:spLocks noChangeArrowheads="1"/>
          </p:cNvSpPr>
          <p:nvPr/>
        </p:nvSpPr>
        <p:spPr bwMode="auto">
          <a:xfrm>
            <a:off x="198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3" name="Rectangle 694"/>
          <p:cNvSpPr>
            <a:spLocks noChangeArrowheads="1"/>
          </p:cNvSpPr>
          <p:nvPr/>
        </p:nvSpPr>
        <p:spPr bwMode="auto">
          <a:xfrm>
            <a:off x="1981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4" name="Rectangle 695"/>
          <p:cNvSpPr>
            <a:spLocks noChangeArrowheads="1"/>
          </p:cNvSpPr>
          <p:nvPr/>
        </p:nvSpPr>
        <p:spPr bwMode="auto">
          <a:xfrm>
            <a:off x="1981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5" name="Rectangle 696"/>
          <p:cNvSpPr>
            <a:spLocks noChangeArrowheads="1"/>
          </p:cNvSpPr>
          <p:nvPr/>
        </p:nvSpPr>
        <p:spPr bwMode="auto">
          <a:xfrm>
            <a:off x="198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6" name="Rectangle 697"/>
          <p:cNvSpPr>
            <a:spLocks noChangeArrowheads="1"/>
          </p:cNvSpPr>
          <p:nvPr/>
        </p:nvSpPr>
        <p:spPr bwMode="auto">
          <a:xfrm>
            <a:off x="198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7" name="Rectangle 698"/>
          <p:cNvSpPr>
            <a:spLocks noChangeArrowheads="1"/>
          </p:cNvSpPr>
          <p:nvPr/>
        </p:nvSpPr>
        <p:spPr bwMode="auto">
          <a:xfrm>
            <a:off x="198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8" name="Rectangle 699"/>
          <p:cNvSpPr>
            <a:spLocks noChangeArrowheads="1"/>
          </p:cNvSpPr>
          <p:nvPr/>
        </p:nvSpPr>
        <p:spPr bwMode="auto">
          <a:xfrm>
            <a:off x="198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19" name="Rectangle 700"/>
          <p:cNvSpPr>
            <a:spLocks noChangeArrowheads="1"/>
          </p:cNvSpPr>
          <p:nvPr/>
        </p:nvSpPr>
        <p:spPr bwMode="auto">
          <a:xfrm>
            <a:off x="198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0" name="Rectangle 701"/>
          <p:cNvSpPr>
            <a:spLocks noChangeArrowheads="1"/>
          </p:cNvSpPr>
          <p:nvPr/>
        </p:nvSpPr>
        <p:spPr bwMode="auto">
          <a:xfrm>
            <a:off x="198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1" name="Rectangle 702"/>
          <p:cNvSpPr>
            <a:spLocks noChangeArrowheads="1"/>
          </p:cNvSpPr>
          <p:nvPr/>
        </p:nvSpPr>
        <p:spPr bwMode="auto">
          <a:xfrm>
            <a:off x="198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2" name="Rectangle 703"/>
          <p:cNvSpPr>
            <a:spLocks noChangeArrowheads="1"/>
          </p:cNvSpPr>
          <p:nvPr/>
        </p:nvSpPr>
        <p:spPr bwMode="auto">
          <a:xfrm>
            <a:off x="198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3" name="Rectangle 704"/>
          <p:cNvSpPr>
            <a:spLocks noChangeArrowheads="1"/>
          </p:cNvSpPr>
          <p:nvPr/>
        </p:nvSpPr>
        <p:spPr bwMode="auto">
          <a:xfrm>
            <a:off x="198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4" name="Rectangle 705"/>
          <p:cNvSpPr>
            <a:spLocks noChangeArrowheads="1"/>
          </p:cNvSpPr>
          <p:nvPr/>
        </p:nvSpPr>
        <p:spPr bwMode="auto">
          <a:xfrm>
            <a:off x="198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5" name="Rectangle 706"/>
          <p:cNvSpPr>
            <a:spLocks noChangeArrowheads="1"/>
          </p:cNvSpPr>
          <p:nvPr/>
        </p:nvSpPr>
        <p:spPr bwMode="auto">
          <a:xfrm>
            <a:off x="198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6" name="Rectangle 707"/>
          <p:cNvSpPr>
            <a:spLocks noChangeArrowheads="1"/>
          </p:cNvSpPr>
          <p:nvPr/>
        </p:nvSpPr>
        <p:spPr bwMode="auto">
          <a:xfrm>
            <a:off x="23622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7" name="Rectangle 708"/>
          <p:cNvSpPr>
            <a:spLocks noChangeArrowheads="1"/>
          </p:cNvSpPr>
          <p:nvPr/>
        </p:nvSpPr>
        <p:spPr bwMode="auto">
          <a:xfrm>
            <a:off x="23622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8" name="Rectangle 709"/>
          <p:cNvSpPr>
            <a:spLocks noChangeArrowheads="1"/>
          </p:cNvSpPr>
          <p:nvPr/>
        </p:nvSpPr>
        <p:spPr bwMode="auto">
          <a:xfrm>
            <a:off x="236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29" name="Rectangle 710"/>
          <p:cNvSpPr>
            <a:spLocks noChangeArrowheads="1"/>
          </p:cNvSpPr>
          <p:nvPr/>
        </p:nvSpPr>
        <p:spPr bwMode="auto">
          <a:xfrm>
            <a:off x="236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0" name="Rectangle 711"/>
          <p:cNvSpPr>
            <a:spLocks noChangeArrowheads="1"/>
          </p:cNvSpPr>
          <p:nvPr/>
        </p:nvSpPr>
        <p:spPr bwMode="auto">
          <a:xfrm>
            <a:off x="236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1" name="Rectangle 712"/>
          <p:cNvSpPr>
            <a:spLocks noChangeArrowheads="1"/>
          </p:cNvSpPr>
          <p:nvPr/>
        </p:nvSpPr>
        <p:spPr bwMode="auto">
          <a:xfrm>
            <a:off x="236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2" name="Rectangle 713"/>
          <p:cNvSpPr>
            <a:spLocks noChangeArrowheads="1"/>
          </p:cNvSpPr>
          <p:nvPr/>
        </p:nvSpPr>
        <p:spPr bwMode="auto">
          <a:xfrm>
            <a:off x="236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3" name="Rectangle 714"/>
          <p:cNvSpPr>
            <a:spLocks noChangeArrowheads="1"/>
          </p:cNvSpPr>
          <p:nvPr/>
        </p:nvSpPr>
        <p:spPr bwMode="auto">
          <a:xfrm>
            <a:off x="236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4" name="Rectangle 715"/>
          <p:cNvSpPr>
            <a:spLocks noChangeArrowheads="1"/>
          </p:cNvSpPr>
          <p:nvPr/>
        </p:nvSpPr>
        <p:spPr bwMode="auto">
          <a:xfrm>
            <a:off x="236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5" name="Rectangle 716"/>
          <p:cNvSpPr>
            <a:spLocks noChangeArrowheads="1"/>
          </p:cNvSpPr>
          <p:nvPr/>
        </p:nvSpPr>
        <p:spPr bwMode="auto">
          <a:xfrm>
            <a:off x="236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6" name="Rectangle 717"/>
          <p:cNvSpPr>
            <a:spLocks noChangeArrowheads="1"/>
          </p:cNvSpPr>
          <p:nvPr/>
        </p:nvSpPr>
        <p:spPr bwMode="auto">
          <a:xfrm>
            <a:off x="236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7" name="Rectangle 718"/>
          <p:cNvSpPr>
            <a:spLocks noChangeArrowheads="1"/>
          </p:cNvSpPr>
          <p:nvPr/>
        </p:nvSpPr>
        <p:spPr bwMode="auto">
          <a:xfrm>
            <a:off x="236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8" name="Rectangle 719"/>
          <p:cNvSpPr>
            <a:spLocks noChangeArrowheads="1"/>
          </p:cNvSpPr>
          <p:nvPr/>
        </p:nvSpPr>
        <p:spPr bwMode="auto">
          <a:xfrm>
            <a:off x="236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39" name="Rectangle 720"/>
          <p:cNvSpPr>
            <a:spLocks noChangeArrowheads="1"/>
          </p:cNvSpPr>
          <p:nvPr/>
        </p:nvSpPr>
        <p:spPr bwMode="auto">
          <a:xfrm>
            <a:off x="236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0" name="Rectangle 721"/>
          <p:cNvSpPr>
            <a:spLocks noChangeArrowheads="1"/>
          </p:cNvSpPr>
          <p:nvPr/>
        </p:nvSpPr>
        <p:spPr bwMode="auto">
          <a:xfrm>
            <a:off x="236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1" name="Rectangle 722"/>
          <p:cNvSpPr>
            <a:spLocks noChangeArrowheads="1"/>
          </p:cNvSpPr>
          <p:nvPr/>
        </p:nvSpPr>
        <p:spPr bwMode="auto">
          <a:xfrm>
            <a:off x="236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2" name="Rectangle 723"/>
          <p:cNvSpPr>
            <a:spLocks noChangeArrowheads="1"/>
          </p:cNvSpPr>
          <p:nvPr/>
        </p:nvSpPr>
        <p:spPr bwMode="auto">
          <a:xfrm>
            <a:off x="274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3" name="Rectangle 724"/>
          <p:cNvSpPr>
            <a:spLocks noChangeArrowheads="1"/>
          </p:cNvSpPr>
          <p:nvPr/>
        </p:nvSpPr>
        <p:spPr bwMode="auto">
          <a:xfrm>
            <a:off x="274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4" name="Rectangle 725"/>
          <p:cNvSpPr>
            <a:spLocks noChangeArrowheads="1"/>
          </p:cNvSpPr>
          <p:nvPr/>
        </p:nvSpPr>
        <p:spPr bwMode="auto">
          <a:xfrm>
            <a:off x="274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5" name="Rectangle 726"/>
          <p:cNvSpPr>
            <a:spLocks noChangeArrowheads="1"/>
          </p:cNvSpPr>
          <p:nvPr/>
        </p:nvSpPr>
        <p:spPr bwMode="auto">
          <a:xfrm>
            <a:off x="2743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6" name="Rectangle 727"/>
          <p:cNvSpPr>
            <a:spLocks noChangeArrowheads="1"/>
          </p:cNvSpPr>
          <p:nvPr/>
        </p:nvSpPr>
        <p:spPr bwMode="auto">
          <a:xfrm>
            <a:off x="274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7" name="Rectangle 728"/>
          <p:cNvSpPr>
            <a:spLocks noChangeArrowheads="1"/>
          </p:cNvSpPr>
          <p:nvPr/>
        </p:nvSpPr>
        <p:spPr bwMode="auto">
          <a:xfrm>
            <a:off x="274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8" name="Rectangle 729"/>
          <p:cNvSpPr>
            <a:spLocks noChangeArrowheads="1"/>
          </p:cNvSpPr>
          <p:nvPr/>
        </p:nvSpPr>
        <p:spPr bwMode="auto">
          <a:xfrm>
            <a:off x="274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49" name="Rectangle 730"/>
          <p:cNvSpPr>
            <a:spLocks noChangeArrowheads="1"/>
          </p:cNvSpPr>
          <p:nvPr/>
        </p:nvSpPr>
        <p:spPr bwMode="auto">
          <a:xfrm>
            <a:off x="274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0" name="Rectangle 731"/>
          <p:cNvSpPr>
            <a:spLocks noChangeArrowheads="1"/>
          </p:cNvSpPr>
          <p:nvPr/>
        </p:nvSpPr>
        <p:spPr bwMode="auto">
          <a:xfrm>
            <a:off x="274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1" name="Rectangle 732"/>
          <p:cNvSpPr>
            <a:spLocks noChangeArrowheads="1"/>
          </p:cNvSpPr>
          <p:nvPr/>
        </p:nvSpPr>
        <p:spPr bwMode="auto">
          <a:xfrm>
            <a:off x="274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2" name="Rectangle 733"/>
          <p:cNvSpPr>
            <a:spLocks noChangeArrowheads="1"/>
          </p:cNvSpPr>
          <p:nvPr/>
        </p:nvSpPr>
        <p:spPr bwMode="auto">
          <a:xfrm>
            <a:off x="274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3" name="Rectangle 734"/>
          <p:cNvSpPr>
            <a:spLocks noChangeArrowheads="1"/>
          </p:cNvSpPr>
          <p:nvPr/>
        </p:nvSpPr>
        <p:spPr bwMode="auto">
          <a:xfrm>
            <a:off x="274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4" name="Rectangle 735"/>
          <p:cNvSpPr>
            <a:spLocks noChangeArrowheads="1"/>
          </p:cNvSpPr>
          <p:nvPr/>
        </p:nvSpPr>
        <p:spPr bwMode="auto">
          <a:xfrm>
            <a:off x="274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5" name="Rectangle 736"/>
          <p:cNvSpPr>
            <a:spLocks noChangeArrowheads="1"/>
          </p:cNvSpPr>
          <p:nvPr/>
        </p:nvSpPr>
        <p:spPr bwMode="auto">
          <a:xfrm>
            <a:off x="274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6" name="Rectangle 737"/>
          <p:cNvSpPr>
            <a:spLocks noChangeArrowheads="1"/>
          </p:cNvSpPr>
          <p:nvPr/>
        </p:nvSpPr>
        <p:spPr bwMode="auto">
          <a:xfrm>
            <a:off x="274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7" name="Rectangle 738"/>
          <p:cNvSpPr>
            <a:spLocks noChangeArrowheads="1"/>
          </p:cNvSpPr>
          <p:nvPr/>
        </p:nvSpPr>
        <p:spPr bwMode="auto">
          <a:xfrm>
            <a:off x="274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8" name="Rectangle 739"/>
          <p:cNvSpPr>
            <a:spLocks noChangeArrowheads="1"/>
          </p:cNvSpPr>
          <p:nvPr/>
        </p:nvSpPr>
        <p:spPr bwMode="auto">
          <a:xfrm>
            <a:off x="312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59" name="Rectangle 740"/>
          <p:cNvSpPr>
            <a:spLocks noChangeArrowheads="1"/>
          </p:cNvSpPr>
          <p:nvPr/>
        </p:nvSpPr>
        <p:spPr bwMode="auto">
          <a:xfrm>
            <a:off x="312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0" name="Rectangle 741"/>
          <p:cNvSpPr>
            <a:spLocks noChangeArrowheads="1"/>
          </p:cNvSpPr>
          <p:nvPr/>
        </p:nvSpPr>
        <p:spPr bwMode="auto">
          <a:xfrm>
            <a:off x="312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1" name="Rectangle 742"/>
          <p:cNvSpPr>
            <a:spLocks noChangeArrowheads="1"/>
          </p:cNvSpPr>
          <p:nvPr/>
        </p:nvSpPr>
        <p:spPr bwMode="auto">
          <a:xfrm>
            <a:off x="312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2" name="Rectangle 743"/>
          <p:cNvSpPr>
            <a:spLocks noChangeArrowheads="1"/>
          </p:cNvSpPr>
          <p:nvPr/>
        </p:nvSpPr>
        <p:spPr bwMode="auto">
          <a:xfrm>
            <a:off x="312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3" name="Rectangle 744"/>
          <p:cNvSpPr>
            <a:spLocks noChangeArrowheads="1"/>
          </p:cNvSpPr>
          <p:nvPr/>
        </p:nvSpPr>
        <p:spPr bwMode="auto">
          <a:xfrm>
            <a:off x="312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4" name="Rectangle 745"/>
          <p:cNvSpPr>
            <a:spLocks noChangeArrowheads="1"/>
          </p:cNvSpPr>
          <p:nvPr/>
        </p:nvSpPr>
        <p:spPr bwMode="auto">
          <a:xfrm>
            <a:off x="312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5" name="Rectangle 746"/>
          <p:cNvSpPr>
            <a:spLocks noChangeArrowheads="1"/>
          </p:cNvSpPr>
          <p:nvPr/>
        </p:nvSpPr>
        <p:spPr bwMode="auto">
          <a:xfrm>
            <a:off x="312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6" name="Rectangle 747"/>
          <p:cNvSpPr>
            <a:spLocks noChangeArrowheads="1"/>
          </p:cNvSpPr>
          <p:nvPr/>
        </p:nvSpPr>
        <p:spPr bwMode="auto">
          <a:xfrm>
            <a:off x="312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7" name="Rectangle 748"/>
          <p:cNvSpPr>
            <a:spLocks noChangeArrowheads="1"/>
          </p:cNvSpPr>
          <p:nvPr/>
        </p:nvSpPr>
        <p:spPr bwMode="auto">
          <a:xfrm>
            <a:off x="312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8" name="Rectangle 749"/>
          <p:cNvSpPr>
            <a:spLocks noChangeArrowheads="1"/>
          </p:cNvSpPr>
          <p:nvPr/>
        </p:nvSpPr>
        <p:spPr bwMode="auto">
          <a:xfrm>
            <a:off x="312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69" name="Rectangle 750"/>
          <p:cNvSpPr>
            <a:spLocks noChangeArrowheads="1"/>
          </p:cNvSpPr>
          <p:nvPr/>
        </p:nvSpPr>
        <p:spPr bwMode="auto">
          <a:xfrm>
            <a:off x="312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0" name="Rectangle 751"/>
          <p:cNvSpPr>
            <a:spLocks noChangeArrowheads="1"/>
          </p:cNvSpPr>
          <p:nvPr/>
        </p:nvSpPr>
        <p:spPr bwMode="auto">
          <a:xfrm>
            <a:off x="312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1" name="Rectangle 752"/>
          <p:cNvSpPr>
            <a:spLocks noChangeArrowheads="1"/>
          </p:cNvSpPr>
          <p:nvPr/>
        </p:nvSpPr>
        <p:spPr bwMode="auto">
          <a:xfrm>
            <a:off x="312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2" name="Rectangle 753"/>
          <p:cNvSpPr>
            <a:spLocks noChangeArrowheads="1"/>
          </p:cNvSpPr>
          <p:nvPr/>
        </p:nvSpPr>
        <p:spPr bwMode="auto">
          <a:xfrm>
            <a:off x="312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3" name="Rectangle 754"/>
          <p:cNvSpPr>
            <a:spLocks noChangeArrowheads="1"/>
          </p:cNvSpPr>
          <p:nvPr/>
        </p:nvSpPr>
        <p:spPr bwMode="auto">
          <a:xfrm>
            <a:off x="312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4" name="Rectangle 755"/>
          <p:cNvSpPr>
            <a:spLocks noChangeArrowheads="1"/>
          </p:cNvSpPr>
          <p:nvPr/>
        </p:nvSpPr>
        <p:spPr bwMode="auto">
          <a:xfrm>
            <a:off x="35052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5" name="Rectangle 756"/>
          <p:cNvSpPr>
            <a:spLocks noChangeArrowheads="1"/>
          </p:cNvSpPr>
          <p:nvPr/>
        </p:nvSpPr>
        <p:spPr bwMode="auto">
          <a:xfrm>
            <a:off x="35052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6" name="Rectangle 757"/>
          <p:cNvSpPr>
            <a:spLocks noChangeArrowheads="1"/>
          </p:cNvSpPr>
          <p:nvPr/>
        </p:nvSpPr>
        <p:spPr bwMode="auto">
          <a:xfrm>
            <a:off x="350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7" name="Rectangle 758"/>
          <p:cNvSpPr>
            <a:spLocks noChangeArrowheads="1"/>
          </p:cNvSpPr>
          <p:nvPr/>
        </p:nvSpPr>
        <p:spPr bwMode="auto">
          <a:xfrm>
            <a:off x="3505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8" name="Rectangle 759"/>
          <p:cNvSpPr>
            <a:spLocks noChangeArrowheads="1"/>
          </p:cNvSpPr>
          <p:nvPr/>
        </p:nvSpPr>
        <p:spPr bwMode="auto">
          <a:xfrm>
            <a:off x="35052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79" name="Rectangle 760"/>
          <p:cNvSpPr>
            <a:spLocks noChangeArrowheads="1"/>
          </p:cNvSpPr>
          <p:nvPr/>
        </p:nvSpPr>
        <p:spPr bwMode="auto">
          <a:xfrm>
            <a:off x="350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0" name="Rectangle 761"/>
          <p:cNvSpPr>
            <a:spLocks noChangeArrowheads="1"/>
          </p:cNvSpPr>
          <p:nvPr/>
        </p:nvSpPr>
        <p:spPr bwMode="auto">
          <a:xfrm>
            <a:off x="350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1" name="Rectangle 762"/>
          <p:cNvSpPr>
            <a:spLocks noChangeArrowheads="1"/>
          </p:cNvSpPr>
          <p:nvPr/>
        </p:nvSpPr>
        <p:spPr bwMode="auto">
          <a:xfrm>
            <a:off x="350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2" name="Rectangle 763"/>
          <p:cNvSpPr>
            <a:spLocks noChangeArrowheads="1"/>
          </p:cNvSpPr>
          <p:nvPr/>
        </p:nvSpPr>
        <p:spPr bwMode="auto">
          <a:xfrm>
            <a:off x="350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3" name="Rectangle 764"/>
          <p:cNvSpPr>
            <a:spLocks noChangeArrowheads="1"/>
          </p:cNvSpPr>
          <p:nvPr/>
        </p:nvSpPr>
        <p:spPr bwMode="auto">
          <a:xfrm>
            <a:off x="350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4" name="Rectangle 765"/>
          <p:cNvSpPr>
            <a:spLocks noChangeArrowheads="1"/>
          </p:cNvSpPr>
          <p:nvPr/>
        </p:nvSpPr>
        <p:spPr bwMode="auto">
          <a:xfrm>
            <a:off x="350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5" name="Rectangle 766"/>
          <p:cNvSpPr>
            <a:spLocks noChangeArrowheads="1"/>
          </p:cNvSpPr>
          <p:nvPr/>
        </p:nvSpPr>
        <p:spPr bwMode="auto">
          <a:xfrm>
            <a:off x="350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6" name="Rectangle 767"/>
          <p:cNvSpPr>
            <a:spLocks noChangeArrowheads="1"/>
          </p:cNvSpPr>
          <p:nvPr/>
        </p:nvSpPr>
        <p:spPr bwMode="auto">
          <a:xfrm>
            <a:off x="350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7" name="Rectangle 768"/>
          <p:cNvSpPr>
            <a:spLocks noChangeArrowheads="1"/>
          </p:cNvSpPr>
          <p:nvPr/>
        </p:nvSpPr>
        <p:spPr bwMode="auto">
          <a:xfrm>
            <a:off x="350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8" name="Rectangle 769"/>
          <p:cNvSpPr>
            <a:spLocks noChangeArrowheads="1"/>
          </p:cNvSpPr>
          <p:nvPr/>
        </p:nvSpPr>
        <p:spPr bwMode="auto">
          <a:xfrm>
            <a:off x="350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89" name="Rectangle 770"/>
          <p:cNvSpPr>
            <a:spLocks noChangeArrowheads="1"/>
          </p:cNvSpPr>
          <p:nvPr/>
        </p:nvSpPr>
        <p:spPr bwMode="auto">
          <a:xfrm>
            <a:off x="350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0" name="Rectangle 771"/>
          <p:cNvSpPr>
            <a:spLocks noChangeArrowheads="1"/>
          </p:cNvSpPr>
          <p:nvPr/>
        </p:nvSpPr>
        <p:spPr bwMode="auto">
          <a:xfrm>
            <a:off x="388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1" name="Rectangle 772"/>
          <p:cNvSpPr>
            <a:spLocks noChangeArrowheads="1"/>
          </p:cNvSpPr>
          <p:nvPr/>
        </p:nvSpPr>
        <p:spPr bwMode="auto">
          <a:xfrm>
            <a:off x="388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2" name="Rectangle 773"/>
          <p:cNvSpPr>
            <a:spLocks noChangeArrowheads="1"/>
          </p:cNvSpPr>
          <p:nvPr/>
        </p:nvSpPr>
        <p:spPr bwMode="auto">
          <a:xfrm>
            <a:off x="388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3" name="Rectangle 774"/>
          <p:cNvSpPr>
            <a:spLocks noChangeArrowheads="1"/>
          </p:cNvSpPr>
          <p:nvPr/>
        </p:nvSpPr>
        <p:spPr bwMode="auto">
          <a:xfrm>
            <a:off x="388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4" name="Rectangle 775"/>
          <p:cNvSpPr>
            <a:spLocks noChangeArrowheads="1"/>
          </p:cNvSpPr>
          <p:nvPr/>
        </p:nvSpPr>
        <p:spPr bwMode="auto">
          <a:xfrm>
            <a:off x="388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5" name="Rectangle 776"/>
          <p:cNvSpPr>
            <a:spLocks noChangeArrowheads="1"/>
          </p:cNvSpPr>
          <p:nvPr/>
        </p:nvSpPr>
        <p:spPr bwMode="auto">
          <a:xfrm>
            <a:off x="388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6" name="Rectangle 777"/>
          <p:cNvSpPr>
            <a:spLocks noChangeArrowheads="1"/>
          </p:cNvSpPr>
          <p:nvPr/>
        </p:nvSpPr>
        <p:spPr bwMode="auto">
          <a:xfrm>
            <a:off x="388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7" name="Rectangle 778"/>
          <p:cNvSpPr>
            <a:spLocks noChangeArrowheads="1"/>
          </p:cNvSpPr>
          <p:nvPr/>
        </p:nvSpPr>
        <p:spPr bwMode="auto">
          <a:xfrm>
            <a:off x="388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8" name="Rectangle 779"/>
          <p:cNvSpPr>
            <a:spLocks noChangeArrowheads="1"/>
          </p:cNvSpPr>
          <p:nvPr/>
        </p:nvSpPr>
        <p:spPr bwMode="auto">
          <a:xfrm>
            <a:off x="388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899" name="Rectangle 780"/>
          <p:cNvSpPr>
            <a:spLocks noChangeArrowheads="1"/>
          </p:cNvSpPr>
          <p:nvPr/>
        </p:nvSpPr>
        <p:spPr bwMode="auto">
          <a:xfrm>
            <a:off x="388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0" name="Rectangle 781"/>
          <p:cNvSpPr>
            <a:spLocks noChangeArrowheads="1"/>
          </p:cNvSpPr>
          <p:nvPr/>
        </p:nvSpPr>
        <p:spPr bwMode="auto">
          <a:xfrm>
            <a:off x="388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1" name="Rectangle 782"/>
          <p:cNvSpPr>
            <a:spLocks noChangeArrowheads="1"/>
          </p:cNvSpPr>
          <p:nvPr/>
        </p:nvSpPr>
        <p:spPr bwMode="auto">
          <a:xfrm>
            <a:off x="388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2" name="Rectangle 783"/>
          <p:cNvSpPr>
            <a:spLocks noChangeArrowheads="1"/>
          </p:cNvSpPr>
          <p:nvPr/>
        </p:nvSpPr>
        <p:spPr bwMode="auto">
          <a:xfrm>
            <a:off x="388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3" name="Rectangle 784"/>
          <p:cNvSpPr>
            <a:spLocks noChangeArrowheads="1"/>
          </p:cNvSpPr>
          <p:nvPr/>
        </p:nvSpPr>
        <p:spPr bwMode="auto">
          <a:xfrm>
            <a:off x="388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4" name="Rectangle 785"/>
          <p:cNvSpPr>
            <a:spLocks noChangeArrowheads="1"/>
          </p:cNvSpPr>
          <p:nvPr/>
        </p:nvSpPr>
        <p:spPr bwMode="auto">
          <a:xfrm>
            <a:off x="388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5" name="Rectangle 786"/>
          <p:cNvSpPr>
            <a:spLocks noChangeArrowheads="1"/>
          </p:cNvSpPr>
          <p:nvPr/>
        </p:nvSpPr>
        <p:spPr bwMode="auto">
          <a:xfrm>
            <a:off x="388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6" name="Rectangle 787"/>
          <p:cNvSpPr>
            <a:spLocks noChangeArrowheads="1"/>
          </p:cNvSpPr>
          <p:nvPr/>
        </p:nvSpPr>
        <p:spPr bwMode="auto">
          <a:xfrm>
            <a:off x="4267200" y="1104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7" name="Rectangle 788"/>
          <p:cNvSpPr>
            <a:spLocks noChangeArrowheads="1"/>
          </p:cNvSpPr>
          <p:nvPr/>
        </p:nvSpPr>
        <p:spPr bwMode="auto">
          <a:xfrm>
            <a:off x="4267200" y="1485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8" name="Rectangle 789"/>
          <p:cNvSpPr>
            <a:spLocks noChangeArrowheads="1"/>
          </p:cNvSpPr>
          <p:nvPr/>
        </p:nvSpPr>
        <p:spPr bwMode="auto">
          <a:xfrm>
            <a:off x="426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09" name="Rectangle 790"/>
          <p:cNvSpPr>
            <a:spLocks noChangeArrowheads="1"/>
          </p:cNvSpPr>
          <p:nvPr/>
        </p:nvSpPr>
        <p:spPr bwMode="auto">
          <a:xfrm>
            <a:off x="426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0" name="Rectangle 791"/>
          <p:cNvSpPr>
            <a:spLocks noChangeArrowheads="1"/>
          </p:cNvSpPr>
          <p:nvPr/>
        </p:nvSpPr>
        <p:spPr bwMode="auto">
          <a:xfrm>
            <a:off x="426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1" name="Rectangle 792"/>
          <p:cNvSpPr>
            <a:spLocks noChangeArrowheads="1"/>
          </p:cNvSpPr>
          <p:nvPr/>
        </p:nvSpPr>
        <p:spPr bwMode="auto">
          <a:xfrm>
            <a:off x="426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2" name="Rectangle 793"/>
          <p:cNvSpPr>
            <a:spLocks noChangeArrowheads="1"/>
          </p:cNvSpPr>
          <p:nvPr/>
        </p:nvSpPr>
        <p:spPr bwMode="auto">
          <a:xfrm>
            <a:off x="426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3" name="Rectangle 794"/>
          <p:cNvSpPr>
            <a:spLocks noChangeArrowheads="1"/>
          </p:cNvSpPr>
          <p:nvPr/>
        </p:nvSpPr>
        <p:spPr bwMode="auto">
          <a:xfrm>
            <a:off x="426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4" name="Rectangle 795"/>
          <p:cNvSpPr>
            <a:spLocks noChangeArrowheads="1"/>
          </p:cNvSpPr>
          <p:nvPr/>
        </p:nvSpPr>
        <p:spPr bwMode="auto">
          <a:xfrm>
            <a:off x="426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5" name="Rectangle 796"/>
          <p:cNvSpPr>
            <a:spLocks noChangeArrowheads="1"/>
          </p:cNvSpPr>
          <p:nvPr/>
        </p:nvSpPr>
        <p:spPr bwMode="auto">
          <a:xfrm>
            <a:off x="426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6" name="Rectangle 797"/>
          <p:cNvSpPr>
            <a:spLocks noChangeArrowheads="1"/>
          </p:cNvSpPr>
          <p:nvPr/>
        </p:nvSpPr>
        <p:spPr bwMode="auto">
          <a:xfrm>
            <a:off x="426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7" name="Rectangle 798"/>
          <p:cNvSpPr>
            <a:spLocks noChangeArrowheads="1"/>
          </p:cNvSpPr>
          <p:nvPr/>
        </p:nvSpPr>
        <p:spPr bwMode="auto">
          <a:xfrm>
            <a:off x="426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8" name="Rectangle 799"/>
          <p:cNvSpPr>
            <a:spLocks noChangeArrowheads="1"/>
          </p:cNvSpPr>
          <p:nvPr/>
        </p:nvSpPr>
        <p:spPr bwMode="auto">
          <a:xfrm>
            <a:off x="426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19" name="Rectangle 800"/>
          <p:cNvSpPr>
            <a:spLocks noChangeArrowheads="1"/>
          </p:cNvSpPr>
          <p:nvPr/>
        </p:nvSpPr>
        <p:spPr bwMode="auto">
          <a:xfrm>
            <a:off x="426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0" name="Rectangle 801"/>
          <p:cNvSpPr>
            <a:spLocks noChangeArrowheads="1"/>
          </p:cNvSpPr>
          <p:nvPr/>
        </p:nvSpPr>
        <p:spPr bwMode="auto">
          <a:xfrm>
            <a:off x="426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1" name="Rectangle 802"/>
          <p:cNvSpPr>
            <a:spLocks noChangeArrowheads="1"/>
          </p:cNvSpPr>
          <p:nvPr/>
        </p:nvSpPr>
        <p:spPr bwMode="auto">
          <a:xfrm>
            <a:off x="426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2" name="Rectangle 803"/>
          <p:cNvSpPr>
            <a:spLocks noChangeArrowheads="1"/>
          </p:cNvSpPr>
          <p:nvPr/>
        </p:nvSpPr>
        <p:spPr bwMode="auto">
          <a:xfrm>
            <a:off x="464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3" name="Rectangle 804"/>
          <p:cNvSpPr>
            <a:spLocks noChangeArrowheads="1"/>
          </p:cNvSpPr>
          <p:nvPr/>
        </p:nvSpPr>
        <p:spPr bwMode="auto">
          <a:xfrm>
            <a:off x="464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4" name="Rectangle 805"/>
          <p:cNvSpPr>
            <a:spLocks noChangeArrowheads="1"/>
          </p:cNvSpPr>
          <p:nvPr/>
        </p:nvSpPr>
        <p:spPr bwMode="auto">
          <a:xfrm>
            <a:off x="464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5" name="Rectangle 806"/>
          <p:cNvSpPr>
            <a:spLocks noChangeArrowheads="1"/>
          </p:cNvSpPr>
          <p:nvPr/>
        </p:nvSpPr>
        <p:spPr bwMode="auto">
          <a:xfrm>
            <a:off x="464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6" name="Rectangle 807"/>
          <p:cNvSpPr>
            <a:spLocks noChangeArrowheads="1"/>
          </p:cNvSpPr>
          <p:nvPr/>
        </p:nvSpPr>
        <p:spPr bwMode="auto">
          <a:xfrm>
            <a:off x="464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7" name="Rectangle 808"/>
          <p:cNvSpPr>
            <a:spLocks noChangeArrowheads="1"/>
          </p:cNvSpPr>
          <p:nvPr/>
        </p:nvSpPr>
        <p:spPr bwMode="auto">
          <a:xfrm>
            <a:off x="464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8" name="Rectangle 809"/>
          <p:cNvSpPr>
            <a:spLocks noChangeArrowheads="1"/>
          </p:cNvSpPr>
          <p:nvPr/>
        </p:nvSpPr>
        <p:spPr bwMode="auto">
          <a:xfrm>
            <a:off x="464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29" name="Rectangle 810"/>
          <p:cNvSpPr>
            <a:spLocks noChangeArrowheads="1"/>
          </p:cNvSpPr>
          <p:nvPr/>
        </p:nvSpPr>
        <p:spPr bwMode="auto">
          <a:xfrm>
            <a:off x="464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0" name="Rectangle 811"/>
          <p:cNvSpPr>
            <a:spLocks noChangeArrowheads="1"/>
          </p:cNvSpPr>
          <p:nvPr/>
        </p:nvSpPr>
        <p:spPr bwMode="auto">
          <a:xfrm>
            <a:off x="464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1" name="Rectangle 812"/>
          <p:cNvSpPr>
            <a:spLocks noChangeArrowheads="1"/>
          </p:cNvSpPr>
          <p:nvPr/>
        </p:nvSpPr>
        <p:spPr bwMode="auto">
          <a:xfrm>
            <a:off x="464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2" name="Rectangle 813"/>
          <p:cNvSpPr>
            <a:spLocks noChangeArrowheads="1"/>
          </p:cNvSpPr>
          <p:nvPr/>
        </p:nvSpPr>
        <p:spPr bwMode="auto">
          <a:xfrm>
            <a:off x="464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3" name="Rectangle 814"/>
          <p:cNvSpPr>
            <a:spLocks noChangeArrowheads="1"/>
          </p:cNvSpPr>
          <p:nvPr/>
        </p:nvSpPr>
        <p:spPr bwMode="auto">
          <a:xfrm>
            <a:off x="464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4" name="Rectangle 815"/>
          <p:cNvSpPr>
            <a:spLocks noChangeArrowheads="1"/>
          </p:cNvSpPr>
          <p:nvPr/>
        </p:nvSpPr>
        <p:spPr bwMode="auto">
          <a:xfrm>
            <a:off x="464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5" name="Rectangle 816"/>
          <p:cNvSpPr>
            <a:spLocks noChangeArrowheads="1"/>
          </p:cNvSpPr>
          <p:nvPr/>
        </p:nvSpPr>
        <p:spPr bwMode="auto">
          <a:xfrm>
            <a:off x="464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6" name="Rectangle 817"/>
          <p:cNvSpPr>
            <a:spLocks noChangeArrowheads="1"/>
          </p:cNvSpPr>
          <p:nvPr/>
        </p:nvSpPr>
        <p:spPr bwMode="auto">
          <a:xfrm>
            <a:off x="464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7" name="Rectangle 818"/>
          <p:cNvSpPr>
            <a:spLocks noChangeArrowheads="1"/>
          </p:cNvSpPr>
          <p:nvPr/>
        </p:nvSpPr>
        <p:spPr bwMode="auto">
          <a:xfrm>
            <a:off x="464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8" name="Rectangle 819"/>
          <p:cNvSpPr>
            <a:spLocks noChangeArrowheads="1"/>
          </p:cNvSpPr>
          <p:nvPr/>
        </p:nvSpPr>
        <p:spPr bwMode="auto">
          <a:xfrm>
            <a:off x="502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39" name="Rectangle 820"/>
          <p:cNvSpPr>
            <a:spLocks noChangeArrowheads="1"/>
          </p:cNvSpPr>
          <p:nvPr/>
        </p:nvSpPr>
        <p:spPr bwMode="auto">
          <a:xfrm>
            <a:off x="502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0" name="Rectangle 821"/>
          <p:cNvSpPr>
            <a:spLocks noChangeArrowheads="1"/>
          </p:cNvSpPr>
          <p:nvPr/>
        </p:nvSpPr>
        <p:spPr bwMode="auto">
          <a:xfrm>
            <a:off x="502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1" name="Rectangle 822"/>
          <p:cNvSpPr>
            <a:spLocks noChangeArrowheads="1"/>
          </p:cNvSpPr>
          <p:nvPr/>
        </p:nvSpPr>
        <p:spPr bwMode="auto">
          <a:xfrm>
            <a:off x="5029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2" name="Rectangle 823"/>
          <p:cNvSpPr>
            <a:spLocks noChangeArrowheads="1"/>
          </p:cNvSpPr>
          <p:nvPr/>
        </p:nvSpPr>
        <p:spPr bwMode="auto">
          <a:xfrm>
            <a:off x="50292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3" name="Rectangle 824"/>
          <p:cNvSpPr>
            <a:spLocks noChangeArrowheads="1"/>
          </p:cNvSpPr>
          <p:nvPr/>
        </p:nvSpPr>
        <p:spPr bwMode="auto">
          <a:xfrm>
            <a:off x="502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4" name="Rectangle 825"/>
          <p:cNvSpPr>
            <a:spLocks noChangeArrowheads="1"/>
          </p:cNvSpPr>
          <p:nvPr/>
        </p:nvSpPr>
        <p:spPr bwMode="auto">
          <a:xfrm>
            <a:off x="502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5" name="Rectangle 826"/>
          <p:cNvSpPr>
            <a:spLocks noChangeArrowheads="1"/>
          </p:cNvSpPr>
          <p:nvPr/>
        </p:nvSpPr>
        <p:spPr bwMode="auto">
          <a:xfrm>
            <a:off x="502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6" name="Rectangle 827"/>
          <p:cNvSpPr>
            <a:spLocks noChangeArrowheads="1"/>
          </p:cNvSpPr>
          <p:nvPr/>
        </p:nvSpPr>
        <p:spPr bwMode="auto">
          <a:xfrm>
            <a:off x="502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7" name="Rectangle 828"/>
          <p:cNvSpPr>
            <a:spLocks noChangeArrowheads="1"/>
          </p:cNvSpPr>
          <p:nvPr/>
        </p:nvSpPr>
        <p:spPr bwMode="auto">
          <a:xfrm>
            <a:off x="502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8" name="Rectangle 829"/>
          <p:cNvSpPr>
            <a:spLocks noChangeArrowheads="1"/>
          </p:cNvSpPr>
          <p:nvPr/>
        </p:nvSpPr>
        <p:spPr bwMode="auto">
          <a:xfrm>
            <a:off x="502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49" name="Rectangle 830"/>
          <p:cNvSpPr>
            <a:spLocks noChangeArrowheads="1"/>
          </p:cNvSpPr>
          <p:nvPr/>
        </p:nvSpPr>
        <p:spPr bwMode="auto">
          <a:xfrm>
            <a:off x="502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0" name="Rectangle 831"/>
          <p:cNvSpPr>
            <a:spLocks noChangeArrowheads="1"/>
          </p:cNvSpPr>
          <p:nvPr/>
        </p:nvSpPr>
        <p:spPr bwMode="auto">
          <a:xfrm>
            <a:off x="502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1" name="Rectangle 832"/>
          <p:cNvSpPr>
            <a:spLocks noChangeArrowheads="1"/>
          </p:cNvSpPr>
          <p:nvPr/>
        </p:nvSpPr>
        <p:spPr bwMode="auto">
          <a:xfrm>
            <a:off x="502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2" name="Rectangle 833"/>
          <p:cNvSpPr>
            <a:spLocks noChangeArrowheads="1"/>
          </p:cNvSpPr>
          <p:nvPr/>
        </p:nvSpPr>
        <p:spPr bwMode="auto">
          <a:xfrm>
            <a:off x="502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3" name="Rectangle 834"/>
          <p:cNvSpPr>
            <a:spLocks noChangeArrowheads="1"/>
          </p:cNvSpPr>
          <p:nvPr/>
        </p:nvSpPr>
        <p:spPr bwMode="auto">
          <a:xfrm>
            <a:off x="502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4" name="Rectangle 835"/>
          <p:cNvSpPr>
            <a:spLocks noChangeArrowheads="1"/>
          </p:cNvSpPr>
          <p:nvPr/>
        </p:nvSpPr>
        <p:spPr bwMode="auto">
          <a:xfrm>
            <a:off x="541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5" name="Rectangle 836"/>
          <p:cNvSpPr>
            <a:spLocks noChangeArrowheads="1"/>
          </p:cNvSpPr>
          <p:nvPr/>
        </p:nvSpPr>
        <p:spPr bwMode="auto">
          <a:xfrm>
            <a:off x="541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6" name="Rectangle 837"/>
          <p:cNvSpPr>
            <a:spLocks noChangeArrowheads="1"/>
          </p:cNvSpPr>
          <p:nvPr/>
        </p:nvSpPr>
        <p:spPr bwMode="auto">
          <a:xfrm>
            <a:off x="541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7" name="Rectangle 838"/>
          <p:cNvSpPr>
            <a:spLocks noChangeArrowheads="1"/>
          </p:cNvSpPr>
          <p:nvPr/>
        </p:nvSpPr>
        <p:spPr bwMode="auto">
          <a:xfrm>
            <a:off x="541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8" name="Rectangle 839"/>
          <p:cNvSpPr>
            <a:spLocks noChangeArrowheads="1"/>
          </p:cNvSpPr>
          <p:nvPr/>
        </p:nvSpPr>
        <p:spPr bwMode="auto">
          <a:xfrm>
            <a:off x="541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59" name="Rectangle 840"/>
          <p:cNvSpPr>
            <a:spLocks noChangeArrowheads="1"/>
          </p:cNvSpPr>
          <p:nvPr/>
        </p:nvSpPr>
        <p:spPr bwMode="auto">
          <a:xfrm>
            <a:off x="541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0" name="Rectangle 841"/>
          <p:cNvSpPr>
            <a:spLocks noChangeArrowheads="1"/>
          </p:cNvSpPr>
          <p:nvPr/>
        </p:nvSpPr>
        <p:spPr bwMode="auto">
          <a:xfrm>
            <a:off x="541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1" name="Rectangle 842"/>
          <p:cNvSpPr>
            <a:spLocks noChangeArrowheads="1"/>
          </p:cNvSpPr>
          <p:nvPr/>
        </p:nvSpPr>
        <p:spPr bwMode="auto">
          <a:xfrm>
            <a:off x="541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2" name="Rectangle 843"/>
          <p:cNvSpPr>
            <a:spLocks noChangeArrowheads="1"/>
          </p:cNvSpPr>
          <p:nvPr/>
        </p:nvSpPr>
        <p:spPr bwMode="auto">
          <a:xfrm>
            <a:off x="541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3" name="Rectangle 844"/>
          <p:cNvSpPr>
            <a:spLocks noChangeArrowheads="1"/>
          </p:cNvSpPr>
          <p:nvPr/>
        </p:nvSpPr>
        <p:spPr bwMode="auto">
          <a:xfrm>
            <a:off x="541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4" name="Rectangle 845"/>
          <p:cNvSpPr>
            <a:spLocks noChangeArrowheads="1"/>
          </p:cNvSpPr>
          <p:nvPr/>
        </p:nvSpPr>
        <p:spPr bwMode="auto">
          <a:xfrm>
            <a:off x="541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5" name="Rectangle 846"/>
          <p:cNvSpPr>
            <a:spLocks noChangeArrowheads="1"/>
          </p:cNvSpPr>
          <p:nvPr/>
        </p:nvSpPr>
        <p:spPr bwMode="auto">
          <a:xfrm>
            <a:off x="541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6" name="Rectangle 847"/>
          <p:cNvSpPr>
            <a:spLocks noChangeArrowheads="1"/>
          </p:cNvSpPr>
          <p:nvPr/>
        </p:nvSpPr>
        <p:spPr bwMode="auto">
          <a:xfrm>
            <a:off x="541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7" name="Rectangle 848"/>
          <p:cNvSpPr>
            <a:spLocks noChangeArrowheads="1"/>
          </p:cNvSpPr>
          <p:nvPr/>
        </p:nvSpPr>
        <p:spPr bwMode="auto">
          <a:xfrm>
            <a:off x="541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8" name="Rectangle 849"/>
          <p:cNvSpPr>
            <a:spLocks noChangeArrowheads="1"/>
          </p:cNvSpPr>
          <p:nvPr/>
        </p:nvSpPr>
        <p:spPr bwMode="auto">
          <a:xfrm>
            <a:off x="541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69" name="Rectangle 850"/>
          <p:cNvSpPr>
            <a:spLocks noChangeArrowheads="1"/>
          </p:cNvSpPr>
          <p:nvPr/>
        </p:nvSpPr>
        <p:spPr bwMode="auto">
          <a:xfrm>
            <a:off x="541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0" name="Rectangle 851"/>
          <p:cNvSpPr>
            <a:spLocks noChangeArrowheads="1"/>
          </p:cNvSpPr>
          <p:nvPr/>
        </p:nvSpPr>
        <p:spPr bwMode="auto">
          <a:xfrm>
            <a:off x="579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1" name="Rectangle 852"/>
          <p:cNvSpPr>
            <a:spLocks noChangeArrowheads="1"/>
          </p:cNvSpPr>
          <p:nvPr/>
        </p:nvSpPr>
        <p:spPr bwMode="auto">
          <a:xfrm>
            <a:off x="579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2" name="Rectangle 853"/>
          <p:cNvSpPr>
            <a:spLocks noChangeArrowheads="1"/>
          </p:cNvSpPr>
          <p:nvPr/>
        </p:nvSpPr>
        <p:spPr bwMode="auto">
          <a:xfrm>
            <a:off x="579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3" name="Rectangle 854"/>
          <p:cNvSpPr>
            <a:spLocks noChangeArrowheads="1"/>
          </p:cNvSpPr>
          <p:nvPr/>
        </p:nvSpPr>
        <p:spPr bwMode="auto">
          <a:xfrm>
            <a:off x="5791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4" name="Rectangle 855"/>
          <p:cNvSpPr>
            <a:spLocks noChangeArrowheads="1"/>
          </p:cNvSpPr>
          <p:nvPr/>
        </p:nvSpPr>
        <p:spPr bwMode="auto">
          <a:xfrm>
            <a:off x="5791200" y="2628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5" name="Rectangle 856"/>
          <p:cNvSpPr>
            <a:spLocks noChangeArrowheads="1"/>
          </p:cNvSpPr>
          <p:nvPr/>
        </p:nvSpPr>
        <p:spPr bwMode="auto">
          <a:xfrm>
            <a:off x="579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6" name="Rectangle 857"/>
          <p:cNvSpPr>
            <a:spLocks noChangeArrowheads="1"/>
          </p:cNvSpPr>
          <p:nvPr/>
        </p:nvSpPr>
        <p:spPr bwMode="auto">
          <a:xfrm>
            <a:off x="579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7" name="Rectangle 858"/>
          <p:cNvSpPr>
            <a:spLocks noChangeArrowheads="1"/>
          </p:cNvSpPr>
          <p:nvPr/>
        </p:nvSpPr>
        <p:spPr bwMode="auto">
          <a:xfrm>
            <a:off x="579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8" name="Rectangle 859"/>
          <p:cNvSpPr>
            <a:spLocks noChangeArrowheads="1"/>
          </p:cNvSpPr>
          <p:nvPr/>
        </p:nvSpPr>
        <p:spPr bwMode="auto">
          <a:xfrm>
            <a:off x="579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79" name="Rectangle 860"/>
          <p:cNvSpPr>
            <a:spLocks noChangeArrowheads="1"/>
          </p:cNvSpPr>
          <p:nvPr/>
        </p:nvSpPr>
        <p:spPr bwMode="auto">
          <a:xfrm>
            <a:off x="579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0" name="Rectangle 861"/>
          <p:cNvSpPr>
            <a:spLocks noChangeArrowheads="1"/>
          </p:cNvSpPr>
          <p:nvPr/>
        </p:nvSpPr>
        <p:spPr bwMode="auto">
          <a:xfrm>
            <a:off x="579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1" name="Rectangle 862"/>
          <p:cNvSpPr>
            <a:spLocks noChangeArrowheads="1"/>
          </p:cNvSpPr>
          <p:nvPr/>
        </p:nvSpPr>
        <p:spPr bwMode="auto">
          <a:xfrm>
            <a:off x="579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2" name="Rectangle 863"/>
          <p:cNvSpPr>
            <a:spLocks noChangeArrowheads="1"/>
          </p:cNvSpPr>
          <p:nvPr/>
        </p:nvSpPr>
        <p:spPr bwMode="auto">
          <a:xfrm>
            <a:off x="579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3" name="Rectangle 864"/>
          <p:cNvSpPr>
            <a:spLocks noChangeArrowheads="1"/>
          </p:cNvSpPr>
          <p:nvPr/>
        </p:nvSpPr>
        <p:spPr bwMode="auto">
          <a:xfrm>
            <a:off x="579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4" name="Rectangle 865"/>
          <p:cNvSpPr>
            <a:spLocks noChangeArrowheads="1"/>
          </p:cNvSpPr>
          <p:nvPr/>
        </p:nvSpPr>
        <p:spPr bwMode="auto">
          <a:xfrm>
            <a:off x="579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5" name="Rectangle 866"/>
          <p:cNvSpPr>
            <a:spLocks noChangeArrowheads="1"/>
          </p:cNvSpPr>
          <p:nvPr/>
        </p:nvSpPr>
        <p:spPr bwMode="auto">
          <a:xfrm>
            <a:off x="579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6" name="Rectangle 867"/>
          <p:cNvSpPr>
            <a:spLocks noChangeArrowheads="1"/>
          </p:cNvSpPr>
          <p:nvPr/>
        </p:nvSpPr>
        <p:spPr bwMode="auto">
          <a:xfrm>
            <a:off x="6172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7" name="Rectangle 868"/>
          <p:cNvSpPr>
            <a:spLocks noChangeArrowheads="1"/>
          </p:cNvSpPr>
          <p:nvPr/>
        </p:nvSpPr>
        <p:spPr bwMode="auto">
          <a:xfrm>
            <a:off x="6172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8" name="Rectangle 869"/>
          <p:cNvSpPr>
            <a:spLocks noChangeArrowheads="1"/>
          </p:cNvSpPr>
          <p:nvPr/>
        </p:nvSpPr>
        <p:spPr bwMode="auto">
          <a:xfrm>
            <a:off x="617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89" name="Rectangle 870"/>
          <p:cNvSpPr>
            <a:spLocks noChangeArrowheads="1"/>
          </p:cNvSpPr>
          <p:nvPr/>
        </p:nvSpPr>
        <p:spPr bwMode="auto">
          <a:xfrm>
            <a:off x="617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0" name="Rectangle 871"/>
          <p:cNvSpPr>
            <a:spLocks noChangeArrowheads="1"/>
          </p:cNvSpPr>
          <p:nvPr/>
        </p:nvSpPr>
        <p:spPr bwMode="auto">
          <a:xfrm>
            <a:off x="617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1" name="Rectangle 872"/>
          <p:cNvSpPr>
            <a:spLocks noChangeArrowheads="1"/>
          </p:cNvSpPr>
          <p:nvPr/>
        </p:nvSpPr>
        <p:spPr bwMode="auto">
          <a:xfrm>
            <a:off x="617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2" name="Rectangle 873"/>
          <p:cNvSpPr>
            <a:spLocks noChangeArrowheads="1"/>
          </p:cNvSpPr>
          <p:nvPr/>
        </p:nvSpPr>
        <p:spPr bwMode="auto">
          <a:xfrm>
            <a:off x="617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3" name="Rectangle 874"/>
          <p:cNvSpPr>
            <a:spLocks noChangeArrowheads="1"/>
          </p:cNvSpPr>
          <p:nvPr/>
        </p:nvSpPr>
        <p:spPr bwMode="auto">
          <a:xfrm>
            <a:off x="617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4" name="Rectangle 875"/>
          <p:cNvSpPr>
            <a:spLocks noChangeArrowheads="1"/>
          </p:cNvSpPr>
          <p:nvPr/>
        </p:nvSpPr>
        <p:spPr bwMode="auto">
          <a:xfrm>
            <a:off x="617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5" name="Rectangle 876"/>
          <p:cNvSpPr>
            <a:spLocks noChangeArrowheads="1"/>
          </p:cNvSpPr>
          <p:nvPr/>
        </p:nvSpPr>
        <p:spPr bwMode="auto">
          <a:xfrm>
            <a:off x="617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6" name="Rectangle 877"/>
          <p:cNvSpPr>
            <a:spLocks noChangeArrowheads="1"/>
          </p:cNvSpPr>
          <p:nvPr/>
        </p:nvSpPr>
        <p:spPr bwMode="auto">
          <a:xfrm>
            <a:off x="617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7" name="Rectangle 878"/>
          <p:cNvSpPr>
            <a:spLocks noChangeArrowheads="1"/>
          </p:cNvSpPr>
          <p:nvPr/>
        </p:nvSpPr>
        <p:spPr bwMode="auto">
          <a:xfrm>
            <a:off x="617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8" name="Rectangle 879"/>
          <p:cNvSpPr>
            <a:spLocks noChangeArrowheads="1"/>
          </p:cNvSpPr>
          <p:nvPr/>
        </p:nvSpPr>
        <p:spPr bwMode="auto">
          <a:xfrm>
            <a:off x="617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999" name="Rectangle 880"/>
          <p:cNvSpPr>
            <a:spLocks noChangeArrowheads="1"/>
          </p:cNvSpPr>
          <p:nvPr/>
        </p:nvSpPr>
        <p:spPr bwMode="auto">
          <a:xfrm>
            <a:off x="617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0" name="Rectangle 881"/>
          <p:cNvSpPr>
            <a:spLocks noChangeArrowheads="1"/>
          </p:cNvSpPr>
          <p:nvPr/>
        </p:nvSpPr>
        <p:spPr bwMode="auto">
          <a:xfrm>
            <a:off x="617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1" name="Rectangle 882"/>
          <p:cNvSpPr>
            <a:spLocks noChangeArrowheads="1"/>
          </p:cNvSpPr>
          <p:nvPr/>
        </p:nvSpPr>
        <p:spPr bwMode="auto">
          <a:xfrm>
            <a:off x="617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2" name="Rectangle 883"/>
          <p:cNvSpPr>
            <a:spLocks noChangeArrowheads="1"/>
          </p:cNvSpPr>
          <p:nvPr/>
        </p:nvSpPr>
        <p:spPr bwMode="auto">
          <a:xfrm>
            <a:off x="655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3" name="Rectangle 884"/>
          <p:cNvSpPr>
            <a:spLocks noChangeArrowheads="1"/>
          </p:cNvSpPr>
          <p:nvPr/>
        </p:nvSpPr>
        <p:spPr bwMode="auto">
          <a:xfrm>
            <a:off x="655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4" name="Rectangle 885"/>
          <p:cNvSpPr>
            <a:spLocks noChangeArrowheads="1"/>
          </p:cNvSpPr>
          <p:nvPr/>
        </p:nvSpPr>
        <p:spPr bwMode="auto">
          <a:xfrm>
            <a:off x="655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5" name="Rectangle 886"/>
          <p:cNvSpPr>
            <a:spLocks noChangeArrowheads="1"/>
          </p:cNvSpPr>
          <p:nvPr/>
        </p:nvSpPr>
        <p:spPr bwMode="auto">
          <a:xfrm>
            <a:off x="6553200" y="22479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6" name="Rectangle 887"/>
          <p:cNvSpPr>
            <a:spLocks noChangeArrowheads="1"/>
          </p:cNvSpPr>
          <p:nvPr/>
        </p:nvSpPr>
        <p:spPr bwMode="auto">
          <a:xfrm>
            <a:off x="655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7" name="Rectangle 888"/>
          <p:cNvSpPr>
            <a:spLocks noChangeArrowheads="1"/>
          </p:cNvSpPr>
          <p:nvPr/>
        </p:nvSpPr>
        <p:spPr bwMode="auto">
          <a:xfrm>
            <a:off x="655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8" name="Rectangle 889"/>
          <p:cNvSpPr>
            <a:spLocks noChangeArrowheads="1"/>
          </p:cNvSpPr>
          <p:nvPr/>
        </p:nvSpPr>
        <p:spPr bwMode="auto">
          <a:xfrm>
            <a:off x="655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09" name="Rectangle 890"/>
          <p:cNvSpPr>
            <a:spLocks noChangeArrowheads="1"/>
          </p:cNvSpPr>
          <p:nvPr/>
        </p:nvSpPr>
        <p:spPr bwMode="auto">
          <a:xfrm>
            <a:off x="655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0" name="Rectangle 891"/>
          <p:cNvSpPr>
            <a:spLocks noChangeArrowheads="1"/>
          </p:cNvSpPr>
          <p:nvPr/>
        </p:nvSpPr>
        <p:spPr bwMode="auto">
          <a:xfrm>
            <a:off x="655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1" name="Rectangle 892"/>
          <p:cNvSpPr>
            <a:spLocks noChangeArrowheads="1"/>
          </p:cNvSpPr>
          <p:nvPr/>
        </p:nvSpPr>
        <p:spPr bwMode="auto">
          <a:xfrm>
            <a:off x="655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2" name="Rectangle 893"/>
          <p:cNvSpPr>
            <a:spLocks noChangeArrowheads="1"/>
          </p:cNvSpPr>
          <p:nvPr/>
        </p:nvSpPr>
        <p:spPr bwMode="auto">
          <a:xfrm>
            <a:off x="655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3" name="Rectangle 894"/>
          <p:cNvSpPr>
            <a:spLocks noChangeArrowheads="1"/>
          </p:cNvSpPr>
          <p:nvPr/>
        </p:nvSpPr>
        <p:spPr bwMode="auto">
          <a:xfrm>
            <a:off x="655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4" name="Rectangle 895"/>
          <p:cNvSpPr>
            <a:spLocks noChangeArrowheads="1"/>
          </p:cNvSpPr>
          <p:nvPr/>
        </p:nvSpPr>
        <p:spPr bwMode="auto">
          <a:xfrm>
            <a:off x="655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5" name="Rectangle 896"/>
          <p:cNvSpPr>
            <a:spLocks noChangeArrowheads="1"/>
          </p:cNvSpPr>
          <p:nvPr/>
        </p:nvSpPr>
        <p:spPr bwMode="auto">
          <a:xfrm>
            <a:off x="655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6" name="Rectangle 897"/>
          <p:cNvSpPr>
            <a:spLocks noChangeArrowheads="1"/>
          </p:cNvSpPr>
          <p:nvPr/>
        </p:nvSpPr>
        <p:spPr bwMode="auto">
          <a:xfrm>
            <a:off x="655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7" name="Rectangle 898"/>
          <p:cNvSpPr>
            <a:spLocks noChangeArrowheads="1"/>
          </p:cNvSpPr>
          <p:nvPr/>
        </p:nvSpPr>
        <p:spPr bwMode="auto">
          <a:xfrm>
            <a:off x="655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8" name="Rectangle 899"/>
          <p:cNvSpPr>
            <a:spLocks noChangeArrowheads="1"/>
          </p:cNvSpPr>
          <p:nvPr/>
        </p:nvSpPr>
        <p:spPr bwMode="auto">
          <a:xfrm>
            <a:off x="693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19" name="Rectangle 900"/>
          <p:cNvSpPr>
            <a:spLocks noChangeArrowheads="1"/>
          </p:cNvSpPr>
          <p:nvPr/>
        </p:nvSpPr>
        <p:spPr bwMode="auto">
          <a:xfrm>
            <a:off x="693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0" name="Rectangle 901"/>
          <p:cNvSpPr>
            <a:spLocks noChangeArrowheads="1"/>
          </p:cNvSpPr>
          <p:nvPr/>
        </p:nvSpPr>
        <p:spPr bwMode="auto">
          <a:xfrm>
            <a:off x="693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1" name="Rectangle 902"/>
          <p:cNvSpPr>
            <a:spLocks noChangeArrowheads="1"/>
          </p:cNvSpPr>
          <p:nvPr/>
        </p:nvSpPr>
        <p:spPr bwMode="auto">
          <a:xfrm>
            <a:off x="693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2" name="Rectangle 903"/>
          <p:cNvSpPr>
            <a:spLocks noChangeArrowheads="1"/>
          </p:cNvSpPr>
          <p:nvPr/>
        </p:nvSpPr>
        <p:spPr bwMode="auto">
          <a:xfrm>
            <a:off x="693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3" name="Rectangle 904"/>
          <p:cNvSpPr>
            <a:spLocks noChangeArrowheads="1"/>
          </p:cNvSpPr>
          <p:nvPr/>
        </p:nvSpPr>
        <p:spPr bwMode="auto">
          <a:xfrm>
            <a:off x="693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4" name="Rectangle 905"/>
          <p:cNvSpPr>
            <a:spLocks noChangeArrowheads="1"/>
          </p:cNvSpPr>
          <p:nvPr/>
        </p:nvSpPr>
        <p:spPr bwMode="auto">
          <a:xfrm>
            <a:off x="693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5" name="Rectangle 906"/>
          <p:cNvSpPr>
            <a:spLocks noChangeArrowheads="1"/>
          </p:cNvSpPr>
          <p:nvPr/>
        </p:nvSpPr>
        <p:spPr bwMode="auto">
          <a:xfrm>
            <a:off x="693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6" name="Rectangle 907"/>
          <p:cNvSpPr>
            <a:spLocks noChangeArrowheads="1"/>
          </p:cNvSpPr>
          <p:nvPr/>
        </p:nvSpPr>
        <p:spPr bwMode="auto">
          <a:xfrm>
            <a:off x="693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7" name="Rectangle 908"/>
          <p:cNvSpPr>
            <a:spLocks noChangeArrowheads="1"/>
          </p:cNvSpPr>
          <p:nvPr/>
        </p:nvSpPr>
        <p:spPr bwMode="auto">
          <a:xfrm>
            <a:off x="693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8" name="Rectangle 909"/>
          <p:cNvSpPr>
            <a:spLocks noChangeArrowheads="1"/>
          </p:cNvSpPr>
          <p:nvPr/>
        </p:nvSpPr>
        <p:spPr bwMode="auto">
          <a:xfrm>
            <a:off x="693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29" name="Rectangle 910"/>
          <p:cNvSpPr>
            <a:spLocks noChangeArrowheads="1"/>
          </p:cNvSpPr>
          <p:nvPr/>
        </p:nvSpPr>
        <p:spPr bwMode="auto">
          <a:xfrm>
            <a:off x="693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0" name="Rectangle 911"/>
          <p:cNvSpPr>
            <a:spLocks noChangeArrowheads="1"/>
          </p:cNvSpPr>
          <p:nvPr/>
        </p:nvSpPr>
        <p:spPr bwMode="auto">
          <a:xfrm>
            <a:off x="693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1" name="Rectangle 912"/>
          <p:cNvSpPr>
            <a:spLocks noChangeArrowheads="1"/>
          </p:cNvSpPr>
          <p:nvPr/>
        </p:nvSpPr>
        <p:spPr bwMode="auto">
          <a:xfrm>
            <a:off x="693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2" name="Rectangle 913"/>
          <p:cNvSpPr>
            <a:spLocks noChangeArrowheads="1"/>
          </p:cNvSpPr>
          <p:nvPr/>
        </p:nvSpPr>
        <p:spPr bwMode="auto">
          <a:xfrm>
            <a:off x="693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3" name="Rectangle 914"/>
          <p:cNvSpPr>
            <a:spLocks noChangeArrowheads="1"/>
          </p:cNvSpPr>
          <p:nvPr/>
        </p:nvSpPr>
        <p:spPr bwMode="auto">
          <a:xfrm>
            <a:off x="693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4" name="Rectangle 915"/>
          <p:cNvSpPr>
            <a:spLocks noChangeArrowheads="1"/>
          </p:cNvSpPr>
          <p:nvPr/>
        </p:nvSpPr>
        <p:spPr bwMode="auto">
          <a:xfrm>
            <a:off x="7315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5" name="Rectangle 916"/>
          <p:cNvSpPr>
            <a:spLocks noChangeArrowheads="1"/>
          </p:cNvSpPr>
          <p:nvPr/>
        </p:nvSpPr>
        <p:spPr bwMode="auto">
          <a:xfrm>
            <a:off x="7315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6" name="Rectangle 917"/>
          <p:cNvSpPr>
            <a:spLocks noChangeArrowheads="1"/>
          </p:cNvSpPr>
          <p:nvPr/>
        </p:nvSpPr>
        <p:spPr bwMode="auto">
          <a:xfrm>
            <a:off x="731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7" name="Rectangle 918"/>
          <p:cNvSpPr>
            <a:spLocks noChangeArrowheads="1"/>
          </p:cNvSpPr>
          <p:nvPr/>
        </p:nvSpPr>
        <p:spPr bwMode="auto">
          <a:xfrm>
            <a:off x="7315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8" name="Rectangle 919"/>
          <p:cNvSpPr>
            <a:spLocks noChangeArrowheads="1"/>
          </p:cNvSpPr>
          <p:nvPr/>
        </p:nvSpPr>
        <p:spPr bwMode="auto">
          <a:xfrm>
            <a:off x="7315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39" name="Rectangle 920"/>
          <p:cNvSpPr>
            <a:spLocks noChangeArrowheads="1"/>
          </p:cNvSpPr>
          <p:nvPr/>
        </p:nvSpPr>
        <p:spPr bwMode="auto">
          <a:xfrm>
            <a:off x="731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0" name="Rectangle 921"/>
          <p:cNvSpPr>
            <a:spLocks noChangeArrowheads="1"/>
          </p:cNvSpPr>
          <p:nvPr/>
        </p:nvSpPr>
        <p:spPr bwMode="auto">
          <a:xfrm>
            <a:off x="731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1" name="Rectangle 922"/>
          <p:cNvSpPr>
            <a:spLocks noChangeArrowheads="1"/>
          </p:cNvSpPr>
          <p:nvPr/>
        </p:nvSpPr>
        <p:spPr bwMode="auto">
          <a:xfrm>
            <a:off x="731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2" name="Rectangle 923"/>
          <p:cNvSpPr>
            <a:spLocks noChangeArrowheads="1"/>
          </p:cNvSpPr>
          <p:nvPr/>
        </p:nvSpPr>
        <p:spPr bwMode="auto">
          <a:xfrm>
            <a:off x="731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3" name="Rectangle 924"/>
          <p:cNvSpPr>
            <a:spLocks noChangeArrowheads="1"/>
          </p:cNvSpPr>
          <p:nvPr/>
        </p:nvSpPr>
        <p:spPr bwMode="auto">
          <a:xfrm>
            <a:off x="731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4" name="Rectangle 925"/>
          <p:cNvSpPr>
            <a:spLocks noChangeArrowheads="1"/>
          </p:cNvSpPr>
          <p:nvPr/>
        </p:nvSpPr>
        <p:spPr bwMode="auto">
          <a:xfrm>
            <a:off x="731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5" name="Rectangle 926"/>
          <p:cNvSpPr>
            <a:spLocks noChangeArrowheads="1"/>
          </p:cNvSpPr>
          <p:nvPr/>
        </p:nvSpPr>
        <p:spPr bwMode="auto">
          <a:xfrm>
            <a:off x="731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6" name="Rectangle 927"/>
          <p:cNvSpPr>
            <a:spLocks noChangeArrowheads="1"/>
          </p:cNvSpPr>
          <p:nvPr/>
        </p:nvSpPr>
        <p:spPr bwMode="auto">
          <a:xfrm>
            <a:off x="731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7" name="Rectangle 928"/>
          <p:cNvSpPr>
            <a:spLocks noChangeArrowheads="1"/>
          </p:cNvSpPr>
          <p:nvPr/>
        </p:nvSpPr>
        <p:spPr bwMode="auto">
          <a:xfrm>
            <a:off x="731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8" name="Rectangle 929"/>
          <p:cNvSpPr>
            <a:spLocks noChangeArrowheads="1"/>
          </p:cNvSpPr>
          <p:nvPr/>
        </p:nvSpPr>
        <p:spPr bwMode="auto">
          <a:xfrm>
            <a:off x="731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49" name="Rectangle 930"/>
          <p:cNvSpPr>
            <a:spLocks noChangeArrowheads="1"/>
          </p:cNvSpPr>
          <p:nvPr/>
        </p:nvSpPr>
        <p:spPr bwMode="auto">
          <a:xfrm>
            <a:off x="731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0" name="Rectangle 931"/>
          <p:cNvSpPr>
            <a:spLocks noChangeArrowheads="1"/>
          </p:cNvSpPr>
          <p:nvPr/>
        </p:nvSpPr>
        <p:spPr bwMode="auto">
          <a:xfrm>
            <a:off x="769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1" name="Rectangle 932"/>
          <p:cNvSpPr>
            <a:spLocks noChangeArrowheads="1"/>
          </p:cNvSpPr>
          <p:nvPr/>
        </p:nvSpPr>
        <p:spPr bwMode="auto">
          <a:xfrm>
            <a:off x="769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2" name="Rectangle 933"/>
          <p:cNvSpPr>
            <a:spLocks noChangeArrowheads="1"/>
          </p:cNvSpPr>
          <p:nvPr/>
        </p:nvSpPr>
        <p:spPr bwMode="auto">
          <a:xfrm>
            <a:off x="769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3" name="Rectangle 934"/>
          <p:cNvSpPr>
            <a:spLocks noChangeArrowheads="1"/>
          </p:cNvSpPr>
          <p:nvPr/>
        </p:nvSpPr>
        <p:spPr bwMode="auto">
          <a:xfrm>
            <a:off x="769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4" name="Rectangle 935"/>
          <p:cNvSpPr>
            <a:spLocks noChangeArrowheads="1"/>
          </p:cNvSpPr>
          <p:nvPr/>
        </p:nvSpPr>
        <p:spPr bwMode="auto">
          <a:xfrm>
            <a:off x="769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5" name="Rectangle 936"/>
          <p:cNvSpPr>
            <a:spLocks noChangeArrowheads="1"/>
          </p:cNvSpPr>
          <p:nvPr/>
        </p:nvSpPr>
        <p:spPr bwMode="auto">
          <a:xfrm>
            <a:off x="769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6" name="Rectangle 937"/>
          <p:cNvSpPr>
            <a:spLocks noChangeArrowheads="1"/>
          </p:cNvSpPr>
          <p:nvPr/>
        </p:nvSpPr>
        <p:spPr bwMode="auto">
          <a:xfrm>
            <a:off x="769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7" name="Rectangle 938"/>
          <p:cNvSpPr>
            <a:spLocks noChangeArrowheads="1"/>
          </p:cNvSpPr>
          <p:nvPr/>
        </p:nvSpPr>
        <p:spPr bwMode="auto">
          <a:xfrm>
            <a:off x="769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8" name="Rectangle 939"/>
          <p:cNvSpPr>
            <a:spLocks noChangeArrowheads="1"/>
          </p:cNvSpPr>
          <p:nvPr/>
        </p:nvSpPr>
        <p:spPr bwMode="auto">
          <a:xfrm>
            <a:off x="769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59" name="Rectangle 940"/>
          <p:cNvSpPr>
            <a:spLocks noChangeArrowheads="1"/>
          </p:cNvSpPr>
          <p:nvPr/>
        </p:nvSpPr>
        <p:spPr bwMode="auto">
          <a:xfrm>
            <a:off x="769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0" name="Rectangle 941"/>
          <p:cNvSpPr>
            <a:spLocks noChangeArrowheads="1"/>
          </p:cNvSpPr>
          <p:nvPr/>
        </p:nvSpPr>
        <p:spPr bwMode="auto">
          <a:xfrm>
            <a:off x="769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1" name="Rectangle 942"/>
          <p:cNvSpPr>
            <a:spLocks noChangeArrowheads="1"/>
          </p:cNvSpPr>
          <p:nvPr/>
        </p:nvSpPr>
        <p:spPr bwMode="auto">
          <a:xfrm>
            <a:off x="769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2" name="Rectangle 943"/>
          <p:cNvSpPr>
            <a:spLocks noChangeArrowheads="1"/>
          </p:cNvSpPr>
          <p:nvPr/>
        </p:nvSpPr>
        <p:spPr bwMode="auto">
          <a:xfrm>
            <a:off x="769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3" name="Rectangle 944"/>
          <p:cNvSpPr>
            <a:spLocks noChangeArrowheads="1"/>
          </p:cNvSpPr>
          <p:nvPr/>
        </p:nvSpPr>
        <p:spPr bwMode="auto">
          <a:xfrm>
            <a:off x="769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4" name="Rectangle 945"/>
          <p:cNvSpPr>
            <a:spLocks noChangeArrowheads="1"/>
          </p:cNvSpPr>
          <p:nvPr/>
        </p:nvSpPr>
        <p:spPr bwMode="auto">
          <a:xfrm>
            <a:off x="769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5" name="Rectangle 946"/>
          <p:cNvSpPr>
            <a:spLocks noChangeArrowheads="1"/>
          </p:cNvSpPr>
          <p:nvPr/>
        </p:nvSpPr>
        <p:spPr bwMode="auto">
          <a:xfrm>
            <a:off x="769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6" name="Rectangle 947"/>
          <p:cNvSpPr>
            <a:spLocks noChangeArrowheads="1"/>
          </p:cNvSpPr>
          <p:nvPr/>
        </p:nvSpPr>
        <p:spPr bwMode="auto">
          <a:xfrm>
            <a:off x="807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7" name="Rectangle 948"/>
          <p:cNvSpPr>
            <a:spLocks noChangeArrowheads="1"/>
          </p:cNvSpPr>
          <p:nvPr/>
        </p:nvSpPr>
        <p:spPr bwMode="auto">
          <a:xfrm>
            <a:off x="807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8" name="Rectangle 949"/>
          <p:cNvSpPr>
            <a:spLocks noChangeArrowheads="1"/>
          </p:cNvSpPr>
          <p:nvPr/>
        </p:nvSpPr>
        <p:spPr bwMode="auto">
          <a:xfrm>
            <a:off x="807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69" name="Rectangle 950"/>
          <p:cNvSpPr>
            <a:spLocks noChangeArrowheads="1"/>
          </p:cNvSpPr>
          <p:nvPr/>
        </p:nvSpPr>
        <p:spPr bwMode="auto">
          <a:xfrm>
            <a:off x="807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0" name="Rectangle 951"/>
          <p:cNvSpPr>
            <a:spLocks noChangeArrowheads="1"/>
          </p:cNvSpPr>
          <p:nvPr/>
        </p:nvSpPr>
        <p:spPr bwMode="auto">
          <a:xfrm>
            <a:off x="807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1" name="Rectangle 952"/>
          <p:cNvSpPr>
            <a:spLocks noChangeArrowheads="1"/>
          </p:cNvSpPr>
          <p:nvPr/>
        </p:nvSpPr>
        <p:spPr bwMode="auto">
          <a:xfrm>
            <a:off x="807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2" name="Rectangle 953"/>
          <p:cNvSpPr>
            <a:spLocks noChangeArrowheads="1"/>
          </p:cNvSpPr>
          <p:nvPr/>
        </p:nvSpPr>
        <p:spPr bwMode="auto">
          <a:xfrm>
            <a:off x="807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3" name="Rectangle 954"/>
          <p:cNvSpPr>
            <a:spLocks noChangeArrowheads="1"/>
          </p:cNvSpPr>
          <p:nvPr/>
        </p:nvSpPr>
        <p:spPr bwMode="auto">
          <a:xfrm>
            <a:off x="807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4" name="Rectangle 955"/>
          <p:cNvSpPr>
            <a:spLocks noChangeArrowheads="1"/>
          </p:cNvSpPr>
          <p:nvPr/>
        </p:nvSpPr>
        <p:spPr bwMode="auto">
          <a:xfrm>
            <a:off x="807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5" name="Rectangle 956"/>
          <p:cNvSpPr>
            <a:spLocks noChangeArrowheads="1"/>
          </p:cNvSpPr>
          <p:nvPr/>
        </p:nvSpPr>
        <p:spPr bwMode="auto">
          <a:xfrm>
            <a:off x="807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6" name="Rectangle 957"/>
          <p:cNvSpPr>
            <a:spLocks noChangeArrowheads="1"/>
          </p:cNvSpPr>
          <p:nvPr/>
        </p:nvSpPr>
        <p:spPr bwMode="auto">
          <a:xfrm>
            <a:off x="807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7" name="Rectangle 958"/>
          <p:cNvSpPr>
            <a:spLocks noChangeArrowheads="1"/>
          </p:cNvSpPr>
          <p:nvPr/>
        </p:nvSpPr>
        <p:spPr bwMode="auto">
          <a:xfrm>
            <a:off x="807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8" name="Rectangle 959"/>
          <p:cNvSpPr>
            <a:spLocks noChangeArrowheads="1"/>
          </p:cNvSpPr>
          <p:nvPr/>
        </p:nvSpPr>
        <p:spPr bwMode="auto">
          <a:xfrm>
            <a:off x="807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79" name="Rectangle 960"/>
          <p:cNvSpPr>
            <a:spLocks noChangeArrowheads="1"/>
          </p:cNvSpPr>
          <p:nvPr/>
        </p:nvSpPr>
        <p:spPr bwMode="auto">
          <a:xfrm>
            <a:off x="807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0" name="Rectangle 961"/>
          <p:cNvSpPr>
            <a:spLocks noChangeArrowheads="1"/>
          </p:cNvSpPr>
          <p:nvPr/>
        </p:nvSpPr>
        <p:spPr bwMode="auto">
          <a:xfrm>
            <a:off x="807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1" name="Rectangle 962"/>
          <p:cNvSpPr>
            <a:spLocks noChangeArrowheads="1"/>
          </p:cNvSpPr>
          <p:nvPr/>
        </p:nvSpPr>
        <p:spPr bwMode="auto">
          <a:xfrm>
            <a:off x="807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2" name="Rectangle 963"/>
          <p:cNvSpPr>
            <a:spLocks noChangeArrowheads="1"/>
          </p:cNvSpPr>
          <p:nvPr/>
        </p:nvSpPr>
        <p:spPr bwMode="auto">
          <a:xfrm>
            <a:off x="845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3" name="Rectangle 964"/>
          <p:cNvSpPr>
            <a:spLocks noChangeArrowheads="1"/>
          </p:cNvSpPr>
          <p:nvPr/>
        </p:nvSpPr>
        <p:spPr bwMode="auto">
          <a:xfrm>
            <a:off x="845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4" name="Rectangle 965"/>
          <p:cNvSpPr>
            <a:spLocks noChangeArrowheads="1"/>
          </p:cNvSpPr>
          <p:nvPr/>
        </p:nvSpPr>
        <p:spPr bwMode="auto">
          <a:xfrm>
            <a:off x="845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5" name="Rectangle 966"/>
          <p:cNvSpPr>
            <a:spLocks noChangeArrowheads="1"/>
          </p:cNvSpPr>
          <p:nvPr/>
        </p:nvSpPr>
        <p:spPr bwMode="auto">
          <a:xfrm>
            <a:off x="845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6" name="Rectangle 967"/>
          <p:cNvSpPr>
            <a:spLocks noChangeArrowheads="1"/>
          </p:cNvSpPr>
          <p:nvPr/>
        </p:nvSpPr>
        <p:spPr bwMode="auto">
          <a:xfrm>
            <a:off x="845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7" name="Rectangle 968"/>
          <p:cNvSpPr>
            <a:spLocks noChangeArrowheads="1"/>
          </p:cNvSpPr>
          <p:nvPr/>
        </p:nvSpPr>
        <p:spPr bwMode="auto">
          <a:xfrm>
            <a:off x="845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8" name="Rectangle 969"/>
          <p:cNvSpPr>
            <a:spLocks noChangeArrowheads="1"/>
          </p:cNvSpPr>
          <p:nvPr/>
        </p:nvSpPr>
        <p:spPr bwMode="auto">
          <a:xfrm>
            <a:off x="845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89" name="Rectangle 970"/>
          <p:cNvSpPr>
            <a:spLocks noChangeArrowheads="1"/>
          </p:cNvSpPr>
          <p:nvPr/>
        </p:nvSpPr>
        <p:spPr bwMode="auto">
          <a:xfrm>
            <a:off x="845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0" name="Rectangle 971"/>
          <p:cNvSpPr>
            <a:spLocks noChangeArrowheads="1"/>
          </p:cNvSpPr>
          <p:nvPr/>
        </p:nvSpPr>
        <p:spPr bwMode="auto">
          <a:xfrm>
            <a:off x="845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1" name="Rectangle 972"/>
          <p:cNvSpPr>
            <a:spLocks noChangeArrowheads="1"/>
          </p:cNvSpPr>
          <p:nvPr/>
        </p:nvSpPr>
        <p:spPr bwMode="auto">
          <a:xfrm>
            <a:off x="845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2" name="Rectangle 973"/>
          <p:cNvSpPr>
            <a:spLocks noChangeArrowheads="1"/>
          </p:cNvSpPr>
          <p:nvPr/>
        </p:nvSpPr>
        <p:spPr bwMode="auto">
          <a:xfrm>
            <a:off x="845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3" name="Rectangle 974"/>
          <p:cNvSpPr>
            <a:spLocks noChangeArrowheads="1"/>
          </p:cNvSpPr>
          <p:nvPr/>
        </p:nvSpPr>
        <p:spPr bwMode="auto">
          <a:xfrm>
            <a:off x="845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4" name="Rectangle 975"/>
          <p:cNvSpPr>
            <a:spLocks noChangeArrowheads="1"/>
          </p:cNvSpPr>
          <p:nvPr/>
        </p:nvSpPr>
        <p:spPr bwMode="auto">
          <a:xfrm>
            <a:off x="845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5" name="Rectangle 976"/>
          <p:cNvSpPr>
            <a:spLocks noChangeArrowheads="1"/>
          </p:cNvSpPr>
          <p:nvPr/>
        </p:nvSpPr>
        <p:spPr bwMode="auto">
          <a:xfrm>
            <a:off x="845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6" name="Rectangle 977"/>
          <p:cNvSpPr>
            <a:spLocks noChangeArrowheads="1"/>
          </p:cNvSpPr>
          <p:nvPr/>
        </p:nvSpPr>
        <p:spPr bwMode="auto">
          <a:xfrm>
            <a:off x="845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7" name="Rectangle 978"/>
          <p:cNvSpPr>
            <a:spLocks noChangeArrowheads="1"/>
          </p:cNvSpPr>
          <p:nvPr/>
        </p:nvSpPr>
        <p:spPr bwMode="auto">
          <a:xfrm>
            <a:off x="845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8" name="Rectangle 979"/>
          <p:cNvSpPr>
            <a:spLocks noChangeArrowheads="1"/>
          </p:cNvSpPr>
          <p:nvPr/>
        </p:nvSpPr>
        <p:spPr bwMode="auto">
          <a:xfrm>
            <a:off x="883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099" name="Rectangle 980"/>
          <p:cNvSpPr>
            <a:spLocks noChangeArrowheads="1"/>
          </p:cNvSpPr>
          <p:nvPr/>
        </p:nvSpPr>
        <p:spPr bwMode="auto">
          <a:xfrm>
            <a:off x="883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0" name="Rectangle 981"/>
          <p:cNvSpPr>
            <a:spLocks noChangeArrowheads="1"/>
          </p:cNvSpPr>
          <p:nvPr/>
        </p:nvSpPr>
        <p:spPr bwMode="auto">
          <a:xfrm>
            <a:off x="883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1" name="Rectangle 982"/>
          <p:cNvSpPr>
            <a:spLocks noChangeArrowheads="1"/>
          </p:cNvSpPr>
          <p:nvPr/>
        </p:nvSpPr>
        <p:spPr bwMode="auto">
          <a:xfrm>
            <a:off x="883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2" name="Rectangle 983"/>
          <p:cNvSpPr>
            <a:spLocks noChangeArrowheads="1"/>
          </p:cNvSpPr>
          <p:nvPr/>
        </p:nvSpPr>
        <p:spPr bwMode="auto">
          <a:xfrm>
            <a:off x="883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3" name="Rectangle 984"/>
          <p:cNvSpPr>
            <a:spLocks noChangeArrowheads="1"/>
          </p:cNvSpPr>
          <p:nvPr/>
        </p:nvSpPr>
        <p:spPr bwMode="auto">
          <a:xfrm>
            <a:off x="883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4" name="Rectangle 985"/>
          <p:cNvSpPr>
            <a:spLocks noChangeArrowheads="1"/>
          </p:cNvSpPr>
          <p:nvPr/>
        </p:nvSpPr>
        <p:spPr bwMode="auto">
          <a:xfrm>
            <a:off x="883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5" name="Rectangle 986"/>
          <p:cNvSpPr>
            <a:spLocks noChangeArrowheads="1"/>
          </p:cNvSpPr>
          <p:nvPr/>
        </p:nvSpPr>
        <p:spPr bwMode="auto">
          <a:xfrm>
            <a:off x="883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6" name="Rectangle 987"/>
          <p:cNvSpPr>
            <a:spLocks noChangeArrowheads="1"/>
          </p:cNvSpPr>
          <p:nvPr/>
        </p:nvSpPr>
        <p:spPr bwMode="auto">
          <a:xfrm>
            <a:off x="883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7" name="Rectangle 988"/>
          <p:cNvSpPr>
            <a:spLocks noChangeArrowheads="1"/>
          </p:cNvSpPr>
          <p:nvPr/>
        </p:nvSpPr>
        <p:spPr bwMode="auto">
          <a:xfrm>
            <a:off x="883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8" name="Rectangle 989"/>
          <p:cNvSpPr>
            <a:spLocks noChangeArrowheads="1"/>
          </p:cNvSpPr>
          <p:nvPr/>
        </p:nvSpPr>
        <p:spPr bwMode="auto">
          <a:xfrm>
            <a:off x="883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09" name="Rectangle 990"/>
          <p:cNvSpPr>
            <a:spLocks noChangeArrowheads="1"/>
          </p:cNvSpPr>
          <p:nvPr/>
        </p:nvSpPr>
        <p:spPr bwMode="auto">
          <a:xfrm>
            <a:off x="883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0" name="Rectangle 991"/>
          <p:cNvSpPr>
            <a:spLocks noChangeArrowheads="1"/>
          </p:cNvSpPr>
          <p:nvPr/>
        </p:nvSpPr>
        <p:spPr bwMode="auto">
          <a:xfrm>
            <a:off x="883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1" name="Rectangle 992"/>
          <p:cNvSpPr>
            <a:spLocks noChangeArrowheads="1"/>
          </p:cNvSpPr>
          <p:nvPr/>
        </p:nvSpPr>
        <p:spPr bwMode="auto">
          <a:xfrm>
            <a:off x="883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2" name="Rectangle 993"/>
          <p:cNvSpPr>
            <a:spLocks noChangeArrowheads="1"/>
          </p:cNvSpPr>
          <p:nvPr/>
        </p:nvSpPr>
        <p:spPr bwMode="auto">
          <a:xfrm>
            <a:off x="883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3" name="Rectangle 994"/>
          <p:cNvSpPr>
            <a:spLocks noChangeArrowheads="1"/>
          </p:cNvSpPr>
          <p:nvPr/>
        </p:nvSpPr>
        <p:spPr bwMode="auto">
          <a:xfrm>
            <a:off x="883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4" name="Rectangle 995"/>
          <p:cNvSpPr>
            <a:spLocks noChangeArrowheads="1"/>
          </p:cNvSpPr>
          <p:nvPr/>
        </p:nvSpPr>
        <p:spPr bwMode="auto">
          <a:xfrm>
            <a:off x="45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5" name="Rectangle 996"/>
          <p:cNvSpPr>
            <a:spLocks noChangeArrowheads="1"/>
          </p:cNvSpPr>
          <p:nvPr/>
        </p:nvSpPr>
        <p:spPr bwMode="auto">
          <a:xfrm>
            <a:off x="45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6" name="Rectangle 997"/>
          <p:cNvSpPr>
            <a:spLocks noChangeArrowheads="1"/>
          </p:cNvSpPr>
          <p:nvPr/>
        </p:nvSpPr>
        <p:spPr bwMode="auto">
          <a:xfrm>
            <a:off x="45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7" name="Rectangle 998"/>
          <p:cNvSpPr>
            <a:spLocks noChangeArrowheads="1"/>
          </p:cNvSpPr>
          <p:nvPr/>
        </p:nvSpPr>
        <p:spPr bwMode="auto">
          <a:xfrm>
            <a:off x="45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8" name="Rectangle 999"/>
          <p:cNvSpPr>
            <a:spLocks noChangeArrowheads="1"/>
          </p:cNvSpPr>
          <p:nvPr/>
        </p:nvSpPr>
        <p:spPr bwMode="auto">
          <a:xfrm>
            <a:off x="45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19" name="Rectangle 1000"/>
          <p:cNvSpPr>
            <a:spLocks noChangeArrowheads="1"/>
          </p:cNvSpPr>
          <p:nvPr/>
        </p:nvSpPr>
        <p:spPr bwMode="auto">
          <a:xfrm>
            <a:off x="45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0" name="Rectangle 1001"/>
          <p:cNvSpPr>
            <a:spLocks noChangeArrowheads="1"/>
          </p:cNvSpPr>
          <p:nvPr/>
        </p:nvSpPr>
        <p:spPr bwMode="auto">
          <a:xfrm>
            <a:off x="45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1" name="Rectangle 1002"/>
          <p:cNvSpPr>
            <a:spLocks noChangeArrowheads="1"/>
          </p:cNvSpPr>
          <p:nvPr/>
        </p:nvSpPr>
        <p:spPr bwMode="auto">
          <a:xfrm>
            <a:off x="45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2" name="Rectangle 1003"/>
          <p:cNvSpPr>
            <a:spLocks noChangeArrowheads="1"/>
          </p:cNvSpPr>
          <p:nvPr/>
        </p:nvSpPr>
        <p:spPr bwMode="auto">
          <a:xfrm>
            <a:off x="45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3" name="Rectangle 1004"/>
          <p:cNvSpPr>
            <a:spLocks noChangeArrowheads="1"/>
          </p:cNvSpPr>
          <p:nvPr/>
        </p:nvSpPr>
        <p:spPr bwMode="auto">
          <a:xfrm>
            <a:off x="45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4" name="Rectangle 1005"/>
          <p:cNvSpPr>
            <a:spLocks noChangeArrowheads="1"/>
          </p:cNvSpPr>
          <p:nvPr/>
        </p:nvSpPr>
        <p:spPr bwMode="auto">
          <a:xfrm>
            <a:off x="45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5" name="Rectangle 1006"/>
          <p:cNvSpPr>
            <a:spLocks noChangeArrowheads="1"/>
          </p:cNvSpPr>
          <p:nvPr/>
        </p:nvSpPr>
        <p:spPr bwMode="auto">
          <a:xfrm>
            <a:off x="45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6" name="Rectangle 1007"/>
          <p:cNvSpPr>
            <a:spLocks noChangeArrowheads="1"/>
          </p:cNvSpPr>
          <p:nvPr/>
        </p:nvSpPr>
        <p:spPr bwMode="auto">
          <a:xfrm>
            <a:off x="45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7" name="Rectangle 1008"/>
          <p:cNvSpPr>
            <a:spLocks noChangeArrowheads="1"/>
          </p:cNvSpPr>
          <p:nvPr/>
        </p:nvSpPr>
        <p:spPr bwMode="auto">
          <a:xfrm>
            <a:off x="45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8" name="Rectangle 1009"/>
          <p:cNvSpPr>
            <a:spLocks noChangeArrowheads="1"/>
          </p:cNvSpPr>
          <p:nvPr/>
        </p:nvSpPr>
        <p:spPr bwMode="auto">
          <a:xfrm>
            <a:off x="45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29" name="Rectangle 1010"/>
          <p:cNvSpPr>
            <a:spLocks noChangeArrowheads="1"/>
          </p:cNvSpPr>
          <p:nvPr/>
        </p:nvSpPr>
        <p:spPr bwMode="auto">
          <a:xfrm>
            <a:off x="45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0" name="Rectangle 1011"/>
          <p:cNvSpPr>
            <a:spLocks noChangeArrowheads="1"/>
          </p:cNvSpPr>
          <p:nvPr/>
        </p:nvSpPr>
        <p:spPr bwMode="auto">
          <a:xfrm>
            <a:off x="83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1" name="Rectangle 1012"/>
          <p:cNvSpPr>
            <a:spLocks noChangeArrowheads="1"/>
          </p:cNvSpPr>
          <p:nvPr/>
        </p:nvSpPr>
        <p:spPr bwMode="auto">
          <a:xfrm>
            <a:off x="83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2" name="Rectangle 1013"/>
          <p:cNvSpPr>
            <a:spLocks noChangeArrowheads="1"/>
          </p:cNvSpPr>
          <p:nvPr/>
        </p:nvSpPr>
        <p:spPr bwMode="auto">
          <a:xfrm>
            <a:off x="83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3" name="Rectangle 1014"/>
          <p:cNvSpPr>
            <a:spLocks noChangeArrowheads="1"/>
          </p:cNvSpPr>
          <p:nvPr/>
        </p:nvSpPr>
        <p:spPr bwMode="auto">
          <a:xfrm>
            <a:off x="83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4" name="Rectangle 1015"/>
          <p:cNvSpPr>
            <a:spLocks noChangeArrowheads="1"/>
          </p:cNvSpPr>
          <p:nvPr/>
        </p:nvSpPr>
        <p:spPr bwMode="auto">
          <a:xfrm>
            <a:off x="83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5" name="Rectangle 1016"/>
          <p:cNvSpPr>
            <a:spLocks noChangeArrowheads="1"/>
          </p:cNvSpPr>
          <p:nvPr/>
        </p:nvSpPr>
        <p:spPr bwMode="auto">
          <a:xfrm>
            <a:off x="83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6" name="Rectangle 1017"/>
          <p:cNvSpPr>
            <a:spLocks noChangeArrowheads="1"/>
          </p:cNvSpPr>
          <p:nvPr/>
        </p:nvSpPr>
        <p:spPr bwMode="auto">
          <a:xfrm>
            <a:off x="83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7" name="Rectangle 1018"/>
          <p:cNvSpPr>
            <a:spLocks noChangeArrowheads="1"/>
          </p:cNvSpPr>
          <p:nvPr/>
        </p:nvSpPr>
        <p:spPr bwMode="auto">
          <a:xfrm>
            <a:off x="83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8" name="Rectangle 1019"/>
          <p:cNvSpPr>
            <a:spLocks noChangeArrowheads="1"/>
          </p:cNvSpPr>
          <p:nvPr/>
        </p:nvSpPr>
        <p:spPr bwMode="auto">
          <a:xfrm>
            <a:off x="83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39" name="Rectangle 1020"/>
          <p:cNvSpPr>
            <a:spLocks noChangeArrowheads="1"/>
          </p:cNvSpPr>
          <p:nvPr/>
        </p:nvSpPr>
        <p:spPr bwMode="auto">
          <a:xfrm>
            <a:off x="83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0" name="Rectangle 1021"/>
          <p:cNvSpPr>
            <a:spLocks noChangeArrowheads="1"/>
          </p:cNvSpPr>
          <p:nvPr/>
        </p:nvSpPr>
        <p:spPr bwMode="auto">
          <a:xfrm>
            <a:off x="83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1" name="Rectangle 1022"/>
          <p:cNvSpPr>
            <a:spLocks noChangeArrowheads="1"/>
          </p:cNvSpPr>
          <p:nvPr/>
        </p:nvSpPr>
        <p:spPr bwMode="auto">
          <a:xfrm>
            <a:off x="83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2" name="Rectangle 1023"/>
          <p:cNvSpPr>
            <a:spLocks noChangeArrowheads="1"/>
          </p:cNvSpPr>
          <p:nvPr/>
        </p:nvSpPr>
        <p:spPr bwMode="auto">
          <a:xfrm>
            <a:off x="83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3" name="Rectangle 0"/>
          <p:cNvSpPr>
            <a:spLocks noChangeArrowheads="1"/>
          </p:cNvSpPr>
          <p:nvPr/>
        </p:nvSpPr>
        <p:spPr bwMode="auto">
          <a:xfrm>
            <a:off x="83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4" name="Rectangle 1"/>
          <p:cNvSpPr>
            <a:spLocks noChangeArrowheads="1"/>
          </p:cNvSpPr>
          <p:nvPr/>
        </p:nvSpPr>
        <p:spPr bwMode="auto">
          <a:xfrm>
            <a:off x="83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5" name="Rectangle 2"/>
          <p:cNvSpPr>
            <a:spLocks noChangeArrowheads="1"/>
          </p:cNvSpPr>
          <p:nvPr/>
        </p:nvSpPr>
        <p:spPr bwMode="auto">
          <a:xfrm>
            <a:off x="83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6" name="Rectangle 3"/>
          <p:cNvSpPr>
            <a:spLocks noChangeArrowheads="1"/>
          </p:cNvSpPr>
          <p:nvPr/>
        </p:nvSpPr>
        <p:spPr bwMode="auto">
          <a:xfrm>
            <a:off x="121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7" name="Rectangle 4"/>
          <p:cNvSpPr>
            <a:spLocks noChangeArrowheads="1"/>
          </p:cNvSpPr>
          <p:nvPr/>
        </p:nvSpPr>
        <p:spPr bwMode="auto">
          <a:xfrm>
            <a:off x="121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8" name="Rectangle 5"/>
          <p:cNvSpPr>
            <a:spLocks noChangeArrowheads="1"/>
          </p:cNvSpPr>
          <p:nvPr/>
        </p:nvSpPr>
        <p:spPr bwMode="auto">
          <a:xfrm>
            <a:off x="12192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49" name="Rectangle 6"/>
          <p:cNvSpPr>
            <a:spLocks noChangeArrowheads="1"/>
          </p:cNvSpPr>
          <p:nvPr/>
        </p:nvSpPr>
        <p:spPr bwMode="auto">
          <a:xfrm>
            <a:off x="121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0" name="Rectangle 7"/>
          <p:cNvSpPr>
            <a:spLocks noChangeArrowheads="1"/>
          </p:cNvSpPr>
          <p:nvPr/>
        </p:nvSpPr>
        <p:spPr bwMode="auto">
          <a:xfrm>
            <a:off x="12192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1" name="Rectangle 8"/>
          <p:cNvSpPr>
            <a:spLocks noChangeArrowheads="1"/>
          </p:cNvSpPr>
          <p:nvPr/>
        </p:nvSpPr>
        <p:spPr bwMode="auto">
          <a:xfrm>
            <a:off x="12192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2" name="Rectangle 9"/>
          <p:cNvSpPr>
            <a:spLocks noChangeArrowheads="1"/>
          </p:cNvSpPr>
          <p:nvPr/>
        </p:nvSpPr>
        <p:spPr bwMode="auto">
          <a:xfrm>
            <a:off x="121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3" name="Rectangle 10"/>
          <p:cNvSpPr>
            <a:spLocks noChangeArrowheads="1"/>
          </p:cNvSpPr>
          <p:nvPr/>
        </p:nvSpPr>
        <p:spPr bwMode="auto">
          <a:xfrm>
            <a:off x="121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4" name="Rectangle 11"/>
          <p:cNvSpPr>
            <a:spLocks noChangeArrowheads="1"/>
          </p:cNvSpPr>
          <p:nvPr/>
        </p:nvSpPr>
        <p:spPr bwMode="auto">
          <a:xfrm>
            <a:off x="121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5" name="Rectangle 12"/>
          <p:cNvSpPr>
            <a:spLocks noChangeArrowheads="1"/>
          </p:cNvSpPr>
          <p:nvPr/>
        </p:nvSpPr>
        <p:spPr bwMode="auto">
          <a:xfrm>
            <a:off x="121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6" name="Rectangle 13"/>
          <p:cNvSpPr>
            <a:spLocks noChangeArrowheads="1"/>
          </p:cNvSpPr>
          <p:nvPr/>
        </p:nvSpPr>
        <p:spPr bwMode="auto">
          <a:xfrm>
            <a:off x="121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7" name="Rectangle 14"/>
          <p:cNvSpPr>
            <a:spLocks noChangeArrowheads="1"/>
          </p:cNvSpPr>
          <p:nvPr/>
        </p:nvSpPr>
        <p:spPr bwMode="auto">
          <a:xfrm>
            <a:off x="121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8" name="Rectangle 15"/>
          <p:cNvSpPr>
            <a:spLocks noChangeArrowheads="1"/>
          </p:cNvSpPr>
          <p:nvPr/>
        </p:nvSpPr>
        <p:spPr bwMode="auto">
          <a:xfrm>
            <a:off x="121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59" name="Rectangle 16"/>
          <p:cNvSpPr>
            <a:spLocks noChangeArrowheads="1"/>
          </p:cNvSpPr>
          <p:nvPr/>
        </p:nvSpPr>
        <p:spPr bwMode="auto">
          <a:xfrm>
            <a:off x="121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0" name="Rectangle 17"/>
          <p:cNvSpPr>
            <a:spLocks noChangeArrowheads="1"/>
          </p:cNvSpPr>
          <p:nvPr/>
        </p:nvSpPr>
        <p:spPr bwMode="auto">
          <a:xfrm>
            <a:off x="121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1" name="Rectangle 18"/>
          <p:cNvSpPr>
            <a:spLocks noChangeArrowheads="1"/>
          </p:cNvSpPr>
          <p:nvPr/>
        </p:nvSpPr>
        <p:spPr bwMode="auto">
          <a:xfrm>
            <a:off x="121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2" name="Rectangle 19"/>
          <p:cNvSpPr>
            <a:spLocks noChangeArrowheads="1"/>
          </p:cNvSpPr>
          <p:nvPr/>
        </p:nvSpPr>
        <p:spPr bwMode="auto">
          <a:xfrm>
            <a:off x="160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3" name="Rectangle 20"/>
          <p:cNvSpPr>
            <a:spLocks noChangeArrowheads="1"/>
          </p:cNvSpPr>
          <p:nvPr/>
        </p:nvSpPr>
        <p:spPr bwMode="auto">
          <a:xfrm>
            <a:off x="160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4" name="Rectangle 21"/>
          <p:cNvSpPr>
            <a:spLocks noChangeArrowheads="1"/>
          </p:cNvSpPr>
          <p:nvPr/>
        </p:nvSpPr>
        <p:spPr bwMode="auto">
          <a:xfrm>
            <a:off x="160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5" name="Rectangle 22"/>
          <p:cNvSpPr>
            <a:spLocks noChangeArrowheads="1"/>
          </p:cNvSpPr>
          <p:nvPr/>
        </p:nvSpPr>
        <p:spPr bwMode="auto">
          <a:xfrm>
            <a:off x="160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6" name="Rectangle 23"/>
          <p:cNvSpPr>
            <a:spLocks noChangeArrowheads="1"/>
          </p:cNvSpPr>
          <p:nvPr/>
        </p:nvSpPr>
        <p:spPr bwMode="auto">
          <a:xfrm>
            <a:off x="160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7" name="Rectangle 24"/>
          <p:cNvSpPr>
            <a:spLocks noChangeArrowheads="1"/>
          </p:cNvSpPr>
          <p:nvPr/>
        </p:nvSpPr>
        <p:spPr bwMode="auto">
          <a:xfrm>
            <a:off x="160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8" name="Rectangle 25"/>
          <p:cNvSpPr>
            <a:spLocks noChangeArrowheads="1"/>
          </p:cNvSpPr>
          <p:nvPr/>
        </p:nvSpPr>
        <p:spPr bwMode="auto">
          <a:xfrm>
            <a:off x="160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69" name="Rectangle 26"/>
          <p:cNvSpPr>
            <a:spLocks noChangeArrowheads="1"/>
          </p:cNvSpPr>
          <p:nvPr/>
        </p:nvSpPr>
        <p:spPr bwMode="auto">
          <a:xfrm>
            <a:off x="160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0" name="Rectangle 27"/>
          <p:cNvSpPr>
            <a:spLocks noChangeArrowheads="1"/>
          </p:cNvSpPr>
          <p:nvPr/>
        </p:nvSpPr>
        <p:spPr bwMode="auto">
          <a:xfrm>
            <a:off x="160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1" name="Rectangle 28"/>
          <p:cNvSpPr>
            <a:spLocks noChangeArrowheads="1"/>
          </p:cNvSpPr>
          <p:nvPr/>
        </p:nvSpPr>
        <p:spPr bwMode="auto">
          <a:xfrm>
            <a:off x="160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2" name="Rectangle 29"/>
          <p:cNvSpPr>
            <a:spLocks noChangeArrowheads="1"/>
          </p:cNvSpPr>
          <p:nvPr/>
        </p:nvSpPr>
        <p:spPr bwMode="auto">
          <a:xfrm>
            <a:off x="160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3" name="Rectangle 30"/>
          <p:cNvSpPr>
            <a:spLocks noChangeArrowheads="1"/>
          </p:cNvSpPr>
          <p:nvPr/>
        </p:nvSpPr>
        <p:spPr bwMode="auto">
          <a:xfrm>
            <a:off x="160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4" name="Rectangle 31"/>
          <p:cNvSpPr>
            <a:spLocks noChangeArrowheads="1"/>
          </p:cNvSpPr>
          <p:nvPr/>
        </p:nvSpPr>
        <p:spPr bwMode="auto">
          <a:xfrm>
            <a:off x="160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5" name="Rectangle 32"/>
          <p:cNvSpPr>
            <a:spLocks noChangeArrowheads="1"/>
          </p:cNvSpPr>
          <p:nvPr/>
        </p:nvSpPr>
        <p:spPr bwMode="auto">
          <a:xfrm>
            <a:off x="160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6" name="Rectangle 33"/>
          <p:cNvSpPr>
            <a:spLocks noChangeArrowheads="1"/>
          </p:cNvSpPr>
          <p:nvPr/>
        </p:nvSpPr>
        <p:spPr bwMode="auto">
          <a:xfrm>
            <a:off x="160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7" name="Rectangle 34"/>
          <p:cNvSpPr>
            <a:spLocks noChangeArrowheads="1"/>
          </p:cNvSpPr>
          <p:nvPr/>
        </p:nvSpPr>
        <p:spPr bwMode="auto">
          <a:xfrm>
            <a:off x="160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8" name="Rectangle 35"/>
          <p:cNvSpPr>
            <a:spLocks noChangeArrowheads="1"/>
          </p:cNvSpPr>
          <p:nvPr/>
        </p:nvSpPr>
        <p:spPr bwMode="auto">
          <a:xfrm>
            <a:off x="198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79" name="Rectangle 36"/>
          <p:cNvSpPr>
            <a:spLocks noChangeArrowheads="1"/>
          </p:cNvSpPr>
          <p:nvPr/>
        </p:nvSpPr>
        <p:spPr bwMode="auto">
          <a:xfrm>
            <a:off x="198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0" name="Rectangle 37"/>
          <p:cNvSpPr>
            <a:spLocks noChangeArrowheads="1"/>
          </p:cNvSpPr>
          <p:nvPr/>
        </p:nvSpPr>
        <p:spPr bwMode="auto">
          <a:xfrm>
            <a:off x="198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1" name="Rectangle 38"/>
          <p:cNvSpPr>
            <a:spLocks noChangeArrowheads="1"/>
          </p:cNvSpPr>
          <p:nvPr/>
        </p:nvSpPr>
        <p:spPr bwMode="auto">
          <a:xfrm>
            <a:off x="198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2" name="Rectangle 39"/>
          <p:cNvSpPr>
            <a:spLocks noChangeArrowheads="1"/>
          </p:cNvSpPr>
          <p:nvPr/>
        </p:nvSpPr>
        <p:spPr bwMode="auto">
          <a:xfrm>
            <a:off x="19812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3" name="Rectangle 40"/>
          <p:cNvSpPr>
            <a:spLocks noChangeArrowheads="1"/>
          </p:cNvSpPr>
          <p:nvPr/>
        </p:nvSpPr>
        <p:spPr bwMode="auto">
          <a:xfrm>
            <a:off x="19812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4" name="Rectangle 41"/>
          <p:cNvSpPr>
            <a:spLocks noChangeArrowheads="1"/>
          </p:cNvSpPr>
          <p:nvPr/>
        </p:nvSpPr>
        <p:spPr bwMode="auto">
          <a:xfrm>
            <a:off x="198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5" name="Rectangle 42"/>
          <p:cNvSpPr>
            <a:spLocks noChangeArrowheads="1"/>
          </p:cNvSpPr>
          <p:nvPr/>
        </p:nvSpPr>
        <p:spPr bwMode="auto">
          <a:xfrm>
            <a:off x="198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6" name="Rectangle 43"/>
          <p:cNvSpPr>
            <a:spLocks noChangeArrowheads="1"/>
          </p:cNvSpPr>
          <p:nvPr/>
        </p:nvSpPr>
        <p:spPr bwMode="auto">
          <a:xfrm>
            <a:off x="198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7" name="Rectangle 44"/>
          <p:cNvSpPr>
            <a:spLocks noChangeArrowheads="1"/>
          </p:cNvSpPr>
          <p:nvPr/>
        </p:nvSpPr>
        <p:spPr bwMode="auto">
          <a:xfrm>
            <a:off x="198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8" name="Rectangle 45"/>
          <p:cNvSpPr>
            <a:spLocks noChangeArrowheads="1"/>
          </p:cNvSpPr>
          <p:nvPr/>
        </p:nvSpPr>
        <p:spPr bwMode="auto">
          <a:xfrm>
            <a:off x="198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89" name="Rectangle 46"/>
          <p:cNvSpPr>
            <a:spLocks noChangeArrowheads="1"/>
          </p:cNvSpPr>
          <p:nvPr/>
        </p:nvSpPr>
        <p:spPr bwMode="auto">
          <a:xfrm>
            <a:off x="198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0" name="Rectangle 47"/>
          <p:cNvSpPr>
            <a:spLocks noChangeArrowheads="1"/>
          </p:cNvSpPr>
          <p:nvPr/>
        </p:nvSpPr>
        <p:spPr bwMode="auto">
          <a:xfrm>
            <a:off x="198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1" name="Rectangle 48"/>
          <p:cNvSpPr>
            <a:spLocks noChangeArrowheads="1"/>
          </p:cNvSpPr>
          <p:nvPr/>
        </p:nvSpPr>
        <p:spPr bwMode="auto">
          <a:xfrm>
            <a:off x="198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2" name="Rectangle 49"/>
          <p:cNvSpPr>
            <a:spLocks noChangeArrowheads="1"/>
          </p:cNvSpPr>
          <p:nvPr/>
        </p:nvSpPr>
        <p:spPr bwMode="auto">
          <a:xfrm>
            <a:off x="198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3" name="Rectangle 50"/>
          <p:cNvSpPr>
            <a:spLocks noChangeArrowheads="1"/>
          </p:cNvSpPr>
          <p:nvPr/>
        </p:nvSpPr>
        <p:spPr bwMode="auto">
          <a:xfrm>
            <a:off x="198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4" name="Rectangle 51"/>
          <p:cNvSpPr>
            <a:spLocks noChangeArrowheads="1"/>
          </p:cNvSpPr>
          <p:nvPr/>
        </p:nvSpPr>
        <p:spPr bwMode="auto">
          <a:xfrm>
            <a:off x="236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5" name="Rectangle 52"/>
          <p:cNvSpPr>
            <a:spLocks noChangeArrowheads="1"/>
          </p:cNvSpPr>
          <p:nvPr/>
        </p:nvSpPr>
        <p:spPr bwMode="auto">
          <a:xfrm>
            <a:off x="236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6" name="Rectangle 53"/>
          <p:cNvSpPr>
            <a:spLocks noChangeArrowheads="1"/>
          </p:cNvSpPr>
          <p:nvPr/>
        </p:nvSpPr>
        <p:spPr bwMode="auto">
          <a:xfrm>
            <a:off x="23622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7" name="Rectangle 54"/>
          <p:cNvSpPr>
            <a:spLocks noChangeArrowheads="1"/>
          </p:cNvSpPr>
          <p:nvPr/>
        </p:nvSpPr>
        <p:spPr bwMode="auto">
          <a:xfrm>
            <a:off x="236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8" name="Rectangle 55"/>
          <p:cNvSpPr>
            <a:spLocks noChangeArrowheads="1"/>
          </p:cNvSpPr>
          <p:nvPr/>
        </p:nvSpPr>
        <p:spPr bwMode="auto">
          <a:xfrm>
            <a:off x="236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199" name="Rectangle 56"/>
          <p:cNvSpPr>
            <a:spLocks noChangeArrowheads="1"/>
          </p:cNvSpPr>
          <p:nvPr/>
        </p:nvSpPr>
        <p:spPr bwMode="auto">
          <a:xfrm>
            <a:off x="236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0" name="Rectangle 57"/>
          <p:cNvSpPr>
            <a:spLocks noChangeArrowheads="1"/>
          </p:cNvSpPr>
          <p:nvPr/>
        </p:nvSpPr>
        <p:spPr bwMode="auto">
          <a:xfrm>
            <a:off x="236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1" name="Rectangle 58"/>
          <p:cNvSpPr>
            <a:spLocks noChangeArrowheads="1"/>
          </p:cNvSpPr>
          <p:nvPr/>
        </p:nvSpPr>
        <p:spPr bwMode="auto">
          <a:xfrm>
            <a:off x="236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2" name="Rectangle 59"/>
          <p:cNvSpPr>
            <a:spLocks noChangeArrowheads="1"/>
          </p:cNvSpPr>
          <p:nvPr/>
        </p:nvSpPr>
        <p:spPr bwMode="auto">
          <a:xfrm>
            <a:off x="236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3" name="Rectangle 60"/>
          <p:cNvSpPr>
            <a:spLocks noChangeArrowheads="1"/>
          </p:cNvSpPr>
          <p:nvPr/>
        </p:nvSpPr>
        <p:spPr bwMode="auto">
          <a:xfrm>
            <a:off x="236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4" name="Rectangle 61"/>
          <p:cNvSpPr>
            <a:spLocks noChangeArrowheads="1"/>
          </p:cNvSpPr>
          <p:nvPr/>
        </p:nvSpPr>
        <p:spPr bwMode="auto">
          <a:xfrm>
            <a:off x="236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5" name="Rectangle 62"/>
          <p:cNvSpPr>
            <a:spLocks noChangeArrowheads="1"/>
          </p:cNvSpPr>
          <p:nvPr/>
        </p:nvSpPr>
        <p:spPr bwMode="auto">
          <a:xfrm>
            <a:off x="236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6" name="Rectangle 63"/>
          <p:cNvSpPr>
            <a:spLocks noChangeArrowheads="1"/>
          </p:cNvSpPr>
          <p:nvPr/>
        </p:nvSpPr>
        <p:spPr bwMode="auto">
          <a:xfrm>
            <a:off x="236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7" name="Rectangle 64"/>
          <p:cNvSpPr>
            <a:spLocks noChangeArrowheads="1"/>
          </p:cNvSpPr>
          <p:nvPr/>
        </p:nvSpPr>
        <p:spPr bwMode="auto">
          <a:xfrm>
            <a:off x="236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8" name="Rectangle 65"/>
          <p:cNvSpPr>
            <a:spLocks noChangeArrowheads="1"/>
          </p:cNvSpPr>
          <p:nvPr/>
        </p:nvSpPr>
        <p:spPr bwMode="auto">
          <a:xfrm>
            <a:off x="236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09" name="Rectangle 66"/>
          <p:cNvSpPr>
            <a:spLocks noChangeArrowheads="1"/>
          </p:cNvSpPr>
          <p:nvPr/>
        </p:nvSpPr>
        <p:spPr bwMode="auto">
          <a:xfrm>
            <a:off x="236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0" name="Rectangle 67"/>
          <p:cNvSpPr>
            <a:spLocks noChangeArrowheads="1"/>
          </p:cNvSpPr>
          <p:nvPr/>
        </p:nvSpPr>
        <p:spPr bwMode="auto">
          <a:xfrm>
            <a:off x="274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1" name="Rectangle 68"/>
          <p:cNvSpPr>
            <a:spLocks noChangeArrowheads="1"/>
          </p:cNvSpPr>
          <p:nvPr/>
        </p:nvSpPr>
        <p:spPr bwMode="auto">
          <a:xfrm>
            <a:off x="274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2" name="Rectangle 69"/>
          <p:cNvSpPr>
            <a:spLocks noChangeArrowheads="1"/>
          </p:cNvSpPr>
          <p:nvPr/>
        </p:nvSpPr>
        <p:spPr bwMode="auto">
          <a:xfrm>
            <a:off x="274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3" name="Rectangle 70"/>
          <p:cNvSpPr>
            <a:spLocks noChangeArrowheads="1"/>
          </p:cNvSpPr>
          <p:nvPr/>
        </p:nvSpPr>
        <p:spPr bwMode="auto">
          <a:xfrm>
            <a:off x="274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4" name="Rectangle 71"/>
          <p:cNvSpPr>
            <a:spLocks noChangeArrowheads="1"/>
          </p:cNvSpPr>
          <p:nvPr/>
        </p:nvSpPr>
        <p:spPr bwMode="auto">
          <a:xfrm>
            <a:off x="2743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5" name="Rectangle 72"/>
          <p:cNvSpPr>
            <a:spLocks noChangeArrowheads="1"/>
          </p:cNvSpPr>
          <p:nvPr/>
        </p:nvSpPr>
        <p:spPr bwMode="auto">
          <a:xfrm>
            <a:off x="2743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6" name="Rectangle 73"/>
          <p:cNvSpPr>
            <a:spLocks noChangeArrowheads="1"/>
          </p:cNvSpPr>
          <p:nvPr/>
        </p:nvSpPr>
        <p:spPr bwMode="auto">
          <a:xfrm>
            <a:off x="274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7" name="Rectangle 74"/>
          <p:cNvSpPr>
            <a:spLocks noChangeArrowheads="1"/>
          </p:cNvSpPr>
          <p:nvPr/>
        </p:nvSpPr>
        <p:spPr bwMode="auto">
          <a:xfrm>
            <a:off x="274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8" name="Rectangle 75"/>
          <p:cNvSpPr>
            <a:spLocks noChangeArrowheads="1"/>
          </p:cNvSpPr>
          <p:nvPr/>
        </p:nvSpPr>
        <p:spPr bwMode="auto">
          <a:xfrm>
            <a:off x="274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19" name="Rectangle 76"/>
          <p:cNvSpPr>
            <a:spLocks noChangeArrowheads="1"/>
          </p:cNvSpPr>
          <p:nvPr/>
        </p:nvSpPr>
        <p:spPr bwMode="auto">
          <a:xfrm>
            <a:off x="274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0" name="Rectangle 77"/>
          <p:cNvSpPr>
            <a:spLocks noChangeArrowheads="1"/>
          </p:cNvSpPr>
          <p:nvPr/>
        </p:nvSpPr>
        <p:spPr bwMode="auto">
          <a:xfrm>
            <a:off x="274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1" name="Rectangle 78"/>
          <p:cNvSpPr>
            <a:spLocks noChangeArrowheads="1"/>
          </p:cNvSpPr>
          <p:nvPr/>
        </p:nvSpPr>
        <p:spPr bwMode="auto">
          <a:xfrm>
            <a:off x="274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2" name="Rectangle 79"/>
          <p:cNvSpPr>
            <a:spLocks noChangeArrowheads="1"/>
          </p:cNvSpPr>
          <p:nvPr/>
        </p:nvSpPr>
        <p:spPr bwMode="auto">
          <a:xfrm>
            <a:off x="274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3" name="Rectangle 80"/>
          <p:cNvSpPr>
            <a:spLocks noChangeArrowheads="1"/>
          </p:cNvSpPr>
          <p:nvPr/>
        </p:nvSpPr>
        <p:spPr bwMode="auto">
          <a:xfrm>
            <a:off x="274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4" name="Rectangle 81"/>
          <p:cNvSpPr>
            <a:spLocks noChangeArrowheads="1"/>
          </p:cNvSpPr>
          <p:nvPr/>
        </p:nvSpPr>
        <p:spPr bwMode="auto">
          <a:xfrm>
            <a:off x="274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5" name="Rectangle 82"/>
          <p:cNvSpPr>
            <a:spLocks noChangeArrowheads="1"/>
          </p:cNvSpPr>
          <p:nvPr/>
        </p:nvSpPr>
        <p:spPr bwMode="auto">
          <a:xfrm>
            <a:off x="274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6" name="Rectangle 83"/>
          <p:cNvSpPr>
            <a:spLocks noChangeArrowheads="1"/>
          </p:cNvSpPr>
          <p:nvPr/>
        </p:nvSpPr>
        <p:spPr bwMode="auto">
          <a:xfrm>
            <a:off x="312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7" name="Rectangle 84"/>
          <p:cNvSpPr>
            <a:spLocks noChangeArrowheads="1"/>
          </p:cNvSpPr>
          <p:nvPr/>
        </p:nvSpPr>
        <p:spPr bwMode="auto">
          <a:xfrm>
            <a:off x="312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8" name="Rectangle 85"/>
          <p:cNvSpPr>
            <a:spLocks noChangeArrowheads="1"/>
          </p:cNvSpPr>
          <p:nvPr/>
        </p:nvSpPr>
        <p:spPr bwMode="auto">
          <a:xfrm>
            <a:off x="312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29" name="Rectangle 86"/>
          <p:cNvSpPr>
            <a:spLocks noChangeArrowheads="1"/>
          </p:cNvSpPr>
          <p:nvPr/>
        </p:nvSpPr>
        <p:spPr bwMode="auto">
          <a:xfrm>
            <a:off x="312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0" name="Rectangle 87"/>
          <p:cNvSpPr>
            <a:spLocks noChangeArrowheads="1"/>
          </p:cNvSpPr>
          <p:nvPr/>
        </p:nvSpPr>
        <p:spPr bwMode="auto">
          <a:xfrm>
            <a:off x="312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1" name="Rectangle 88"/>
          <p:cNvSpPr>
            <a:spLocks noChangeArrowheads="1"/>
          </p:cNvSpPr>
          <p:nvPr/>
        </p:nvSpPr>
        <p:spPr bwMode="auto">
          <a:xfrm>
            <a:off x="312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2" name="Rectangle 89"/>
          <p:cNvSpPr>
            <a:spLocks noChangeArrowheads="1"/>
          </p:cNvSpPr>
          <p:nvPr/>
        </p:nvSpPr>
        <p:spPr bwMode="auto">
          <a:xfrm>
            <a:off x="312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3" name="Rectangle 90"/>
          <p:cNvSpPr>
            <a:spLocks noChangeArrowheads="1"/>
          </p:cNvSpPr>
          <p:nvPr/>
        </p:nvSpPr>
        <p:spPr bwMode="auto">
          <a:xfrm>
            <a:off x="312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4" name="Rectangle 91"/>
          <p:cNvSpPr>
            <a:spLocks noChangeArrowheads="1"/>
          </p:cNvSpPr>
          <p:nvPr/>
        </p:nvSpPr>
        <p:spPr bwMode="auto">
          <a:xfrm>
            <a:off x="312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5" name="Rectangle 92"/>
          <p:cNvSpPr>
            <a:spLocks noChangeArrowheads="1"/>
          </p:cNvSpPr>
          <p:nvPr/>
        </p:nvSpPr>
        <p:spPr bwMode="auto">
          <a:xfrm>
            <a:off x="312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6" name="Rectangle 93"/>
          <p:cNvSpPr>
            <a:spLocks noChangeArrowheads="1"/>
          </p:cNvSpPr>
          <p:nvPr/>
        </p:nvSpPr>
        <p:spPr bwMode="auto">
          <a:xfrm>
            <a:off x="312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7" name="Rectangle 94"/>
          <p:cNvSpPr>
            <a:spLocks noChangeArrowheads="1"/>
          </p:cNvSpPr>
          <p:nvPr/>
        </p:nvSpPr>
        <p:spPr bwMode="auto">
          <a:xfrm>
            <a:off x="312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8" name="Rectangle 95"/>
          <p:cNvSpPr>
            <a:spLocks noChangeArrowheads="1"/>
          </p:cNvSpPr>
          <p:nvPr/>
        </p:nvSpPr>
        <p:spPr bwMode="auto">
          <a:xfrm>
            <a:off x="312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39" name="Rectangle 96"/>
          <p:cNvSpPr>
            <a:spLocks noChangeArrowheads="1"/>
          </p:cNvSpPr>
          <p:nvPr/>
        </p:nvSpPr>
        <p:spPr bwMode="auto">
          <a:xfrm>
            <a:off x="312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0" name="Rectangle 97"/>
          <p:cNvSpPr>
            <a:spLocks noChangeArrowheads="1"/>
          </p:cNvSpPr>
          <p:nvPr/>
        </p:nvSpPr>
        <p:spPr bwMode="auto">
          <a:xfrm>
            <a:off x="312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1" name="Rectangle 98"/>
          <p:cNvSpPr>
            <a:spLocks noChangeArrowheads="1"/>
          </p:cNvSpPr>
          <p:nvPr/>
        </p:nvSpPr>
        <p:spPr bwMode="auto">
          <a:xfrm>
            <a:off x="312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2" name="Rectangle 99"/>
          <p:cNvSpPr>
            <a:spLocks noChangeArrowheads="1"/>
          </p:cNvSpPr>
          <p:nvPr/>
        </p:nvSpPr>
        <p:spPr bwMode="auto">
          <a:xfrm>
            <a:off x="350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3" name="Rectangle 100"/>
          <p:cNvSpPr>
            <a:spLocks noChangeArrowheads="1"/>
          </p:cNvSpPr>
          <p:nvPr/>
        </p:nvSpPr>
        <p:spPr bwMode="auto">
          <a:xfrm>
            <a:off x="3505200" y="1333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4" name="Rectangle 101"/>
          <p:cNvSpPr>
            <a:spLocks noChangeArrowheads="1"/>
          </p:cNvSpPr>
          <p:nvPr/>
        </p:nvSpPr>
        <p:spPr bwMode="auto">
          <a:xfrm>
            <a:off x="35052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5" name="Rectangle 102"/>
          <p:cNvSpPr>
            <a:spLocks noChangeArrowheads="1"/>
          </p:cNvSpPr>
          <p:nvPr/>
        </p:nvSpPr>
        <p:spPr bwMode="auto">
          <a:xfrm>
            <a:off x="350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6" name="Rectangle 103"/>
          <p:cNvSpPr>
            <a:spLocks noChangeArrowheads="1"/>
          </p:cNvSpPr>
          <p:nvPr/>
        </p:nvSpPr>
        <p:spPr bwMode="auto">
          <a:xfrm>
            <a:off x="350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7" name="Rectangle 104"/>
          <p:cNvSpPr>
            <a:spLocks noChangeArrowheads="1"/>
          </p:cNvSpPr>
          <p:nvPr/>
        </p:nvSpPr>
        <p:spPr bwMode="auto">
          <a:xfrm>
            <a:off x="350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8" name="Rectangle 105"/>
          <p:cNvSpPr>
            <a:spLocks noChangeArrowheads="1"/>
          </p:cNvSpPr>
          <p:nvPr/>
        </p:nvSpPr>
        <p:spPr bwMode="auto">
          <a:xfrm>
            <a:off x="350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9" name="Rectangle 106"/>
          <p:cNvSpPr>
            <a:spLocks noChangeArrowheads="1"/>
          </p:cNvSpPr>
          <p:nvPr/>
        </p:nvSpPr>
        <p:spPr bwMode="auto">
          <a:xfrm>
            <a:off x="350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0" name="Rectangle 107"/>
          <p:cNvSpPr>
            <a:spLocks noChangeArrowheads="1"/>
          </p:cNvSpPr>
          <p:nvPr/>
        </p:nvSpPr>
        <p:spPr bwMode="auto">
          <a:xfrm>
            <a:off x="350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1" name="Rectangle 108"/>
          <p:cNvSpPr>
            <a:spLocks noChangeArrowheads="1"/>
          </p:cNvSpPr>
          <p:nvPr/>
        </p:nvSpPr>
        <p:spPr bwMode="auto">
          <a:xfrm>
            <a:off x="350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2" name="Rectangle 109"/>
          <p:cNvSpPr>
            <a:spLocks noChangeArrowheads="1"/>
          </p:cNvSpPr>
          <p:nvPr/>
        </p:nvSpPr>
        <p:spPr bwMode="auto">
          <a:xfrm>
            <a:off x="350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3" name="Rectangle 110"/>
          <p:cNvSpPr>
            <a:spLocks noChangeArrowheads="1"/>
          </p:cNvSpPr>
          <p:nvPr/>
        </p:nvSpPr>
        <p:spPr bwMode="auto">
          <a:xfrm>
            <a:off x="350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4" name="Rectangle 111"/>
          <p:cNvSpPr>
            <a:spLocks noChangeArrowheads="1"/>
          </p:cNvSpPr>
          <p:nvPr/>
        </p:nvSpPr>
        <p:spPr bwMode="auto">
          <a:xfrm>
            <a:off x="350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5" name="Rectangle 112"/>
          <p:cNvSpPr>
            <a:spLocks noChangeArrowheads="1"/>
          </p:cNvSpPr>
          <p:nvPr/>
        </p:nvSpPr>
        <p:spPr bwMode="auto">
          <a:xfrm>
            <a:off x="350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6" name="Rectangle 113"/>
          <p:cNvSpPr>
            <a:spLocks noChangeArrowheads="1"/>
          </p:cNvSpPr>
          <p:nvPr/>
        </p:nvSpPr>
        <p:spPr bwMode="auto">
          <a:xfrm>
            <a:off x="350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7" name="Rectangle 114"/>
          <p:cNvSpPr>
            <a:spLocks noChangeArrowheads="1"/>
          </p:cNvSpPr>
          <p:nvPr/>
        </p:nvSpPr>
        <p:spPr bwMode="auto">
          <a:xfrm>
            <a:off x="350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8" name="Rectangle 115"/>
          <p:cNvSpPr>
            <a:spLocks noChangeArrowheads="1"/>
          </p:cNvSpPr>
          <p:nvPr/>
        </p:nvSpPr>
        <p:spPr bwMode="auto">
          <a:xfrm>
            <a:off x="388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9" name="Rectangle 116"/>
          <p:cNvSpPr>
            <a:spLocks noChangeArrowheads="1"/>
          </p:cNvSpPr>
          <p:nvPr/>
        </p:nvSpPr>
        <p:spPr bwMode="auto">
          <a:xfrm>
            <a:off x="388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0" name="Rectangle 117"/>
          <p:cNvSpPr>
            <a:spLocks noChangeArrowheads="1"/>
          </p:cNvSpPr>
          <p:nvPr/>
        </p:nvSpPr>
        <p:spPr bwMode="auto">
          <a:xfrm>
            <a:off x="388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1" name="Rectangle 118"/>
          <p:cNvSpPr>
            <a:spLocks noChangeArrowheads="1"/>
          </p:cNvSpPr>
          <p:nvPr/>
        </p:nvSpPr>
        <p:spPr bwMode="auto">
          <a:xfrm>
            <a:off x="388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2" name="Rectangle 119"/>
          <p:cNvSpPr>
            <a:spLocks noChangeArrowheads="1"/>
          </p:cNvSpPr>
          <p:nvPr/>
        </p:nvSpPr>
        <p:spPr bwMode="auto">
          <a:xfrm>
            <a:off x="388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3" name="Rectangle 120"/>
          <p:cNvSpPr>
            <a:spLocks noChangeArrowheads="1"/>
          </p:cNvSpPr>
          <p:nvPr/>
        </p:nvSpPr>
        <p:spPr bwMode="auto">
          <a:xfrm>
            <a:off x="388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4" name="Rectangle 121"/>
          <p:cNvSpPr>
            <a:spLocks noChangeArrowheads="1"/>
          </p:cNvSpPr>
          <p:nvPr/>
        </p:nvSpPr>
        <p:spPr bwMode="auto">
          <a:xfrm>
            <a:off x="388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5" name="Rectangle 122"/>
          <p:cNvSpPr>
            <a:spLocks noChangeArrowheads="1"/>
          </p:cNvSpPr>
          <p:nvPr/>
        </p:nvSpPr>
        <p:spPr bwMode="auto">
          <a:xfrm>
            <a:off x="388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6" name="Rectangle 123"/>
          <p:cNvSpPr>
            <a:spLocks noChangeArrowheads="1"/>
          </p:cNvSpPr>
          <p:nvPr/>
        </p:nvSpPr>
        <p:spPr bwMode="auto">
          <a:xfrm>
            <a:off x="388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7" name="Rectangle 124"/>
          <p:cNvSpPr>
            <a:spLocks noChangeArrowheads="1"/>
          </p:cNvSpPr>
          <p:nvPr/>
        </p:nvSpPr>
        <p:spPr bwMode="auto">
          <a:xfrm>
            <a:off x="388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8" name="Rectangle 125"/>
          <p:cNvSpPr>
            <a:spLocks noChangeArrowheads="1"/>
          </p:cNvSpPr>
          <p:nvPr/>
        </p:nvSpPr>
        <p:spPr bwMode="auto">
          <a:xfrm>
            <a:off x="388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69" name="Rectangle 126"/>
          <p:cNvSpPr>
            <a:spLocks noChangeArrowheads="1"/>
          </p:cNvSpPr>
          <p:nvPr/>
        </p:nvSpPr>
        <p:spPr bwMode="auto">
          <a:xfrm>
            <a:off x="388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0" name="Rectangle 127"/>
          <p:cNvSpPr>
            <a:spLocks noChangeArrowheads="1"/>
          </p:cNvSpPr>
          <p:nvPr/>
        </p:nvSpPr>
        <p:spPr bwMode="auto">
          <a:xfrm>
            <a:off x="388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1" name="Rectangle 128"/>
          <p:cNvSpPr>
            <a:spLocks noChangeArrowheads="1"/>
          </p:cNvSpPr>
          <p:nvPr/>
        </p:nvSpPr>
        <p:spPr bwMode="auto">
          <a:xfrm>
            <a:off x="388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2" name="Rectangle 129"/>
          <p:cNvSpPr>
            <a:spLocks noChangeArrowheads="1"/>
          </p:cNvSpPr>
          <p:nvPr/>
        </p:nvSpPr>
        <p:spPr bwMode="auto">
          <a:xfrm>
            <a:off x="388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3" name="Rectangle 130"/>
          <p:cNvSpPr>
            <a:spLocks noChangeArrowheads="1"/>
          </p:cNvSpPr>
          <p:nvPr/>
        </p:nvSpPr>
        <p:spPr bwMode="auto">
          <a:xfrm>
            <a:off x="388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4" name="Rectangle 131"/>
          <p:cNvSpPr>
            <a:spLocks noChangeArrowheads="1"/>
          </p:cNvSpPr>
          <p:nvPr/>
        </p:nvSpPr>
        <p:spPr bwMode="auto">
          <a:xfrm>
            <a:off x="426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5" name="Rectangle 132"/>
          <p:cNvSpPr>
            <a:spLocks noChangeArrowheads="1"/>
          </p:cNvSpPr>
          <p:nvPr/>
        </p:nvSpPr>
        <p:spPr bwMode="auto">
          <a:xfrm>
            <a:off x="426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6" name="Rectangle 133"/>
          <p:cNvSpPr>
            <a:spLocks noChangeArrowheads="1"/>
          </p:cNvSpPr>
          <p:nvPr/>
        </p:nvSpPr>
        <p:spPr bwMode="auto">
          <a:xfrm>
            <a:off x="426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7" name="Rectangle 134"/>
          <p:cNvSpPr>
            <a:spLocks noChangeArrowheads="1"/>
          </p:cNvSpPr>
          <p:nvPr/>
        </p:nvSpPr>
        <p:spPr bwMode="auto">
          <a:xfrm>
            <a:off x="426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8" name="Rectangle 135"/>
          <p:cNvSpPr>
            <a:spLocks noChangeArrowheads="1"/>
          </p:cNvSpPr>
          <p:nvPr/>
        </p:nvSpPr>
        <p:spPr bwMode="auto">
          <a:xfrm>
            <a:off x="426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9" name="Rectangle 136"/>
          <p:cNvSpPr>
            <a:spLocks noChangeArrowheads="1"/>
          </p:cNvSpPr>
          <p:nvPr/>
        </p:nvSpPr>
        <p:spPr bwMode="auto">
          <a:xfrm>
            <a:off x="42672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0" name="Rectangle 137"/>
          <p:cNvSpPr>
            <a:spLocks noChangeArrowheads="1"/>
          </p:cNvSpPr>
          <p:nvPr/>
        </p:nvSpPr>
        <p:spPr bwMode="auto">
          <a:xfrm>
            <a:off x="426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1" name="Rectangle 138"/>
          <p:cNvSpPr>
            <a:spLocks noChangeArrowheads="1"/>
          </p:cNvSpPr>
          <p:nvPr/>
        </p:nvSpPr>
        <p:spPr bwMode="auto">
          <a:xfrm>
            <a:off x="426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2" name="Rectangle 139"/>
          <p:cNvSpPr>
            <a:spLocks noChangeArrowheads="1"/>
          </p:cNvSpPr>
          <p:nvPr/>
        </p:nvSpPr>
        <p:spPr bwMode="auto">
          <a:xfrm>
            <a:off x="426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3" name="Rectangle 140"/>
          <p:cNvSpPr>
            <a:spLocks noChangeArrowheads="1"/>
          </p:cNvSpPr>
          <p:nvPr/>
        </p:nvSpPr>
        <p:spPr bwMode="auto">
          <a:xfrm>
            <a:off x="426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4" name="Rectangle 141"/>
          <p:cNvSpPr>
            <a:spLocks noChangeArrowheads="1"/>
          </p:cNvSpPr>
          <p:nvPr/>
        </p:nvSpPr>
        <p:spPr bwMode="auto">
          <a:xfrm>
            <a:off x="426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5" name="Rectangle 142"/>
          <p:cNvSpPr>
            <a:spLocks noChangeArrowheads="1"/>
          </p:cNvSpPr>
          <p:nvPr/>
        </p:nvSpPr>
        <p:spPr bwMode="auto">
          <a:xfrm>
            <a:off x="426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6" name="Rectangle 143"/>
          <p:cNvSpPr>
            <a:spLocks noChangeArrowheads="1"/>
          </p:cNvSpPr>
          <p:nvPr/>
        </p:nvSpPr>
        <p:spPr bwMode="auto">
          <a:xfrm>
            <a:off x="426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7" name="Rectangle 144"/>
          <p:cNvSpPr>
            <a:spLocks noChangeArrowheads="1"/>
          </p:cNvSpPr>
          <p:nvPr/>
        </p:nvSpPr>
        <p:spPr bwMode="auto">
          <a:xfrm>
            <a:off x="426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8" name="Rectangle 145"/>
          <p:cNvSpPr>
            <a:spLocks noChangeArrowheads="1"/>
          </p:cNvSpPr>
          <p:nvPr/>
        </p:nvSpPr>
        <p:spPr bwMode="auto">
          <a:xfrm>
            <a:off x="426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9" name="Rectangle 146"/>
          <p:cNvSpPr>
            <a:spLocks noChangeArrowheads="1"/>
          </p:cNvSpPr>
          <p:nvPr/>
        </p:nvSpPr>
        <p:spPr bwMode="auto">
          <a:xfrm>
            <a:off x="426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0" name="Rectangle 147"/>
          <p:cNvSpPr>
            <a:spLocks noChangeArrowheads="1"/>
          </p:cNvSpPr>
          <p:nvPr/>
        </p:nvSpPr>
        <p:spPr bwMode="auto">
          <a:xfrm>
            <a:off x="464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1" name="Rectangle 148"/>
          <p:cNvSpPr>
            <a:spLocks noChangeArrowheads="1"/>
          </p:cNvSpPr>
          <p:nvPr/>
        </p:nvSpPr>
        <p:spPr bwMode="auto">
          <a:xfrm>
            <a:off x="464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2" name="Rectangle 149"/>
          <p:cNvSpPr>
            <a:spLocks noChangeArrowheads="1"/>
          </p:cNvSpPr>
          <p:nvPr/>
        </p:nvSpPr>
        <p:spPr bwMode="auto">
          <a:xfrm>
            <a:off x="464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3" name="Rectangle 150"/>
          <p:cNvSpPr>
            <a:spLocks noChangeArrowheads="1"/>
          </p:cNvSpPr>
          <p:nvPr/>
        </p:nvSpPr>
        <p:spPr bwMode="auto">
          <a:xfrm>
            <a:off x="464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4" name="Rectangle 151"/>
          <p:cNvSpPr>
            <a:spLocks noChangeArrowheads="1"/>
          </p:cNvSpPr>
          <p:nvPr/>
        </p:nvSpPr>
        <p:spPr bwMode="auto">
          <a:xfrm>
            <a:off x="464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5" name="Rectangle 152"/>
          <p:cNvSpPr>
            <a:spLocks noChangeArrowheads="1"/>
          </p:cNvSpPr>
          <p:nvPr/>
        </p:nvSpPr>
        <p:spPr bwMode="auto">
          <a:xfrm>
            <a:off x="464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6" name="Rectangle 153"/>
          <p:cNvSpPr>
            <a:spLocks noChangeArrowheads="1"/>
          </p:cNvSpPr>
          <p:nvPr/>
        </p:nvSpPr>
        <p:spPr bwMode="auto">
          <a:xfrm>
            <a:off x="464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7" name="Rectangle 154"/>
          <p:cNvSpPr>
            <a:spLocks noChangeArrowheads="1"/>
          </p:cNvSpPr>
          <p:nvPr/>
        </p:nvSpPr>
        <p:spPr bwMode="auto">
          <a:xfrm>
            <a:off x="464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8" name="Rectangle 155"/>
          <p:cNvSpPr>
            <a:spLocks noChangeArrowheads="1"/>
          </p:cNvSpPr>
          <p:nvPr/>
        </p:nvSpPr>
        <p:spPr bwMode="auto">
          <a:xfrm>
            <a:off x="464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9" name="Rectangle 156"/>
          <p:cNvSpPr>
            <a:spLocks noChangeArrowheads="1"/>
          </p:cNvSpPr>
          <p:nvPr/>
        </p:nvSpPr>
        <p:spPr bwMode="auto">
          <a:xfrm>
            <a:off x="464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0" name="Rectangle 157"/>
          <p:cNvSpPr>
            <a:spLocks noChangeArrowheads="1"/>
          </p:cNvSpPr>
          <p:nvPr/>
        </p:nvSpPr>
        <p:spPr bwMode="auto">
          <a:xfrm>
            <a:off x="464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1" name="Rectangle 158"/>
          <p:cNvSpPr>
            <a:spLocks noChangeArrowheads="1"/>
          </p:cNvSpPr>
          <p:nvPr/>
        </p:nvSpPr>
        <p:spPr bwMode="auto">
          <a:xfrm>
            <a:off x="464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2" name="Rectangle 159"/>
          <p:cNvSpPr>
            <a:spLocks noChangeArrowheads="1"/>
          </p:cNvSpPr>
          <p:nvPr/>
        </p:nvSpPr>
        <p:spPr bwMode="auto">
          <a:xfrm>
            <a:off x="464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3" name="Rectangle 160"/>
          <p:cNvSpPr>
            <a:spLocks noChangeArrowheads="1"/>
          </p:cNvSpPr>
          <p:nvPr/>
        </p:nvSpPr>
        <p:spPr bwMode="auto">
          <a:xfrm>
            <a:off x="464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4" name="Rectangle 161"/>
          <p:cNvSpPr>
            <a:spLocks noChangeArrowheads="1"/>
          </p:cNvSpPr>
          <p:nvPr/>
        </p:nvSpPr>
        <p:spPr bwMode="auto">
          <a:xfrm>
            <a:off x="464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5" name="Rectangle 162"/>
          <p:cNvSpPr>
            <a:spLocks noChangeArrowheads="1"/>
          </p:cNvSpPr>
          <p:nvPr/>
        </p:nvSpPr>
        <p:spPr bwMode="auto">
          <a:xfrm>
            <a:off x="464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6" name="Rectangle 163"/>
          <p:cNvSpPr>
            <a:spLocks noChangeArrowheads="1"/>
          </p:cNvSpPr>
          <p:nvPr/>
        </p:nvSpPr>
        <p:spPr bwMode="auto">
          <a:xfrm>
            <a:off x="502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7" name="Rectangle 164"/>
          <p:cNvSpPr>
            <a:spLocks noChangeArrowheads="1"/>
          </p:cNvSpPr>
          <p:nvPr/>
        </p:nvSpPr>
        <p:spPr bwMode="auto">
          <a:xfrm>
            <a:off x="502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8" name="Rectangle 165"/>
          <p:cNvSpPr>
            <a:spLocks noChangeArrowheads="1"/>
          </p:cNvSpPr>
          <p:nvPr/>
        </p:nvSpPr>
        <p:spPr bwMode="auto">
          <a:xfrm>
            <a:off x="5029200" y="1714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9" name="Rectangle 166"/>
          <p:cNvSpPr>
            <a:spLocks noChangeArrowheads="1"/>
          </p:cNvSpPr>
          <p:nvPr/>
        </p:nvSpPr>
        <p:spPr bwMode="auto">
          <a:xfrm>
            <a:off x="502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0" name="Rectangle 167"/>
          <p:cNvSpPr>
            <a:spLocks noChangeArrowheads="1"/>
          </p:cNvSpPr>
          <p:nvPr/>
        </p:nvSpPr>
        <p:spPr bwMode="auto">
          <a:xfrm>
            <a:off x="502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1" name="Rectangle 168"/>
          <p:cNvSpPr>
            <a:spLocks noChangeArrowheads="1"/>
          </p:cNvSpPr>
          <p:nvPr/>
        </p:nvSpPr>
        <p:spPr bwMode="auto">
          <a:xfrm>
            <a:off x="502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2" name="Rectangle 169"/>
          <p:cNvSpPr>
            <a:spLocks noChangeArrowheads="1"/>
          </p:cNvSpPr>
          <p:nvPr/>
        </p:nvSpPr>
        <p:spPr bwMode="auto">
          <a:xfrm>
            <a:off x="502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3" name="Rectangle 170"/>
          <p:cNvSpPr>
            <a:spLocks noChangeArrowheads="1"/>
          </p:cNvSpPr>
          <p:nvPr/>
        </p:nvSpPr>
        <p:spPr bwMode="auto">
          <a:xfrm>
            <a:off x="502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4" name="Rectangle 171"/>
          <p:cNvSpPr>
            <a:spLocks noChangeArrowheads="1"/>
          </p:cNvSpPr>
          <p:nvPr/>
        </p:nvSpPr>
        <p:spPr bwMode="auto">
          <a:xfrm>
            <a:off x="502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5" name="Rectangle 172"/>
          <p:cNvSpPr>
            <a:spLocks noChangeArrowheads="1"/>
          </p:cNvSpPr>
          <p:nvPr/>
        </p:nvSpPr>
        <p:spPr bwMode="auto">
          <a:xfrm>
            <a:off x="502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6" name="Rectangle 173"/>
          <p:cNvSpPr>
            <a:spLocks noChangeArrowheads="1"/>
          </p:cNvSpPr>
          <p:nvPr/>
        </p:nvSpPr>
        <p:spPr bwMode="auto">
          <a:xfrm>
            <a:off x="502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7" name="Rectangle 174"/>
          <p:cNvSpPr>
            <a:spLocks noChangeArrowheads="1"/>
          </p:cNvSpPr>
          <p:nvPr/>
        </p:nvSpPr>
        <p:spPr bwMode="auto">
          <a:xfrm>
            <a:off x="502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8" name="Rectangle 175"/>
          <p:cNvSpPr>
            <a:spLocks noChangeArrowheads="1"/>
          </p:cNvSpPr>
          <p:nvPr/>
        </p:nvSpPr>
        <p:spPr bwMode="auto">
          <a:xfrm>
            <a:off x="502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19" name="Rectangle 176"/>
          <p:cNvSpPr>
            <a:spLocks noChangeArrowheads="1"/>
          </p:cNvSpPr>
          <p:nvPr/>
        </p:nvSpPr>
        <p:spPr bwMode="auto">
          <a:xfrm>
            <a:off x="502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0" name="Rectangle 177"/>
          <p:cNvSpPr>
            <a:spLocks noChangeArrowheads="1"/>
          </p:cNvSpPr>
          <p:nvPr/>
        </p:nvSpPr>
        <p:spPr bwMode="auto">
          <a:xfrm>
            <a:off x="502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1" name="Rectangle 178"/>
          <p:cNvSpPr>
            <a:spLocks noChangeArrowheads="1"/>
          </p:cNvSpPr>
          <p:nvPr/>
        </p:nvSpPr>
        <p:spPr bwMode="auto">
          <a:xfrm>
            <a:off x="502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2" name="Rectangle 179"/>
          <p:cNvSpPr>
            <a:spLocks noChangeArrowheads="1"/>
          </p:cNvSpPr>
          <p:nvPr/>
        </p:nvSpPr>
        <p:spPr bwMode="auto">
          <a:xfrm>
            <a:off x="541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3" name="Rectangle 180"/>
          <p:cNvSpPr>
            <a:spLocks noChangeArrowheads="1"/>
          </p:cNvSpPr>
          <p:nvPr/>
        </p:nvSpPr>
        <p:spPr bwMode="auto">
          <a:xfrm>
            <a:off x="541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4" name="Rectangle 181"/>
          <p:cNvSpPr>
            <a:spLocks noChangeArrowheads="1"/>
          </p:cNvSpPr>
          <p:nvPr/>
        </p:nvSpPr>
        <p:spPr bwMode="auto">
          <a:xfrm>
            <a:off x="541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5" name="Rectangle 182"/>
          <p:cNvSpPr>
            <a:spLocks noChangeArrowheads="1"/>
          </p:cNvSpPr>
          <p:nvPr/>
        </p:nvSpPr>
        <p:spPr bwMode="auto">
          <a:xfrm>
            <a:off x="541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6" name="Rectangle 183"/>
          <p:cNvSpPr>
            <a:spLocks noChangeArrowheads="1"/>
          </p:cNvSpPr>
          <p:nvPr/>
        </p:nvSpPr>
        <p:spPr bwMode="auto">
          <a:xfrm>
            <a:off x="541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7" name="Rectangle 184"/>
          <p:cNvSpPr>
            <a:spLocks noChangeArrowheads="1"/>
          </p:cNvSpPr>
          <p:nvPr/>
        </p:nvSpPr>
        <p:spPr bwMode="auto">
          <a:xfrm>
            <a:off x="541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8" name="Rectangle 185"/>
          <p:cNvSpPr>
            <a:spLocks noChangeArrowheads="1"/>
          </p:cNvSpPr>
          <p:nvPr/>
        </p:nvSpPr>
        <p:spPr bwMode="auto">
          <a:xfrm>
            <a:off x="541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29" name="Rectangle 186"/>
          <p:cNvSpPr>
            <a:spLocks noChangeArrowheads="1"/>
          </p:cNvSpPr>
          <p:nvPr/>
        </p:nvSpPr>
        <p:spPr bwMode="auto">
          <a:xfrm>
            <a:off x="541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0" name="Rectangle 187"/>
          <p:cNvSpPr>
            <a:spLocks noChangeArrowheads="1"/>
          </p:cNvSpPr>
          <p:nvPr/>
        </p:nvSpPr>
        <p:spPr bwMode="auto">
          <a:xfrm>
            <a:off x="541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1" name="Rectangle 188"/>
          <p:cNvSpPr>
            <a:spLocks noChangeArrowheads="1"/>
          </p:cNvSpPr>
          <p:nvPr/>
        </p:nvSpPr>
        <p:spPr bwMode="auto">
          <a:xfrm>
            <a:off x="541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2" name="Rectangle 189"/>
          <p:cNvSpPr>
            <a:spLocks noChangeArrowheads="1"/>
          </p:cNvSpPr>
          <p:nvPr/>
        </p:nvSpPr>
        <p:spPr bwMode="auto">
          <a:xfrm>
            <a:off x="541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3" name="Rectangle 190"/>
          <p:cNvSpPr>
            <a:spLocks noChangeArrowheads="1"/>
          </p:cNvSpPr>
          <p:nvPr/>
        </p:nvSpPr>
        <p:spPr bwMode="auto">
          <a:xfrm>
            <a:off x="541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4" name="Rectangle 191"/>
          <p:cNvSpPr>
            <a:spLocks noChangeArrowheads="1"/>
          </p:cNvSpPr>
          <p:nvPr/>
        </p:nvSpPr>
        <p:spPr bwMode="auto">
          <a:xfrm>
            <a:off x="541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5" name="Rectangle 192"/>
          <p:cNvSpPr>
            <a:spLocks noChangeArrowheads="1"/>
          </p:cNvSpPr>
          <p:nvPr/>
        </p:nvSpPr>
        <p:spPr bwMode="auto">
          <a:xfrm>
            <a:off x="541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6" name="Rectangle 193"/>
          <p:cNvSpPr>
            <a:spLocks noChangeArrowheads="1"/>
          </p:cNvSpPr>
          <p:nvPr/>
        </p:nvSpPr>
        <p:spPr bwMode="auto">
          <a:xfrm>
            <a:off x="541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7" name="Rectangle 194"/>
          <p:cNvSpPr>
            <a:spLocks noChangeArrowheads="1"/>
          </p:cNvSpPr>
          <p:nvPr/>
        </p:nvSpPr>
        <p:spPr bwMode="auto">
          <a:xfrm>
            <a:off x="541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8" name="Rectangle 195"/>
          <p:cNvSpPr>
            <a:spLocks noChangeArrowheads="1"/>
          </p:cNvSpPr>
          <p:nvPr/>
        </p:nvSpPr>
        <p:spPr bwMode="auto">
          <a:xfrm>
            <a:off x="579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9" name="Rectangle 196"/>
          <p:cNvSpPr>
            <a:spLocks noChangeArrowheads="1"/>
          </p:cNvSpPr>
          <p:nvPr/>
        </p:nvSpPr>
        <p:spPr bwMode="auto">
          <a:xfrm>
            <a:off x="579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0" name="Rectangle 197"/>
          <p:cNvSpPr>
            <a:spLocks noChangeArrowheads="1"/>
          </p:cNvSpPr>
          <p:nvPr/>
        </p:nvSpPr>
        <p:spPr bwMode="auto">
          <a:xfrm>
            <a:off x="579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1" name="Rectangle 198"/>
          <p:cNvSpPr>
            <a:spLocks noChangeArrowheads="1"/>
          </p:cNvSpPr>
          <p:nvPr/>
        </p:nvSpPr>
        <p:spPr bwMode="auto">
          <a:xfrm>
            <a:off x="579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2" name="Rectangle 199"/>
          <p:cNvSpPr>
            <a:spLocks noChangeArrowheads="1"/>
          </p:cNvSpPr>
          <p:nvPr/>
        </p:nvSpPr>
        <p:spPr bwMode="auto">
          <a:xfrm>
            <a:off x="57912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3" name="Rectangle 200"/>
          <p:cNvSpPr>
            <a:spLocks noChangeArrowheads="1"/>
          </p:cNvSpPr>
          <p:nvPr/>
        </p:nvSpPr>
        <p:spPr bwMode="auto">
          <a:xfrm>
            <a:off x="57912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4" name="Rectangle 201"/>
          <p:cNvSpPr>
            <a:spLocks noChangeArrowheads="1"/>
          </p:cNvSpPr>
          <p:nvPr/>
        </p:nvSpPr>
        <p:spPr bwMode="auto">
          <a:xfrm>
            <a:off x="579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5" name="Rectangle 202"/>
          <p:cNvSpPr>
            <a:spLocks noChangeArrowheads="1"/>
          </p:cNvSpPr>
          <p:nvPr/>
        </p:nvSpPr>
        <p:spPr bwMode="auto">
          <a:xfrm>
            <a:off x="579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6" name="Rectangle 203"/>
          <p:cNvSpPr>
            <a:spLocks noChangeArrowheads="1"/>
          </p:cNvSpPr>
          <p:nvPr/>
        </p:nvSpPr>
        <p:spPr bwMode="auto">
          <a:xfrm>
            <a:off x="579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7" name="Rectangle 204"/>
          <p:cNvSpPr>
            <a:spLocks noChangeArrowheads="1"/>
          </p:cNvSpPr>
          <p:nvPr/>
        </p:nvSpPr>
        <p:spPr bwMode="auto">
          <a:xfrm>
            <a:off x="579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8" name="Rectangle 205"/>
          <p:cNvSpPr>
            <a:spLocks noChangeArrowheads="1"/>
          </p:cNvSpPr>
          <p:nvPr/>
        </p:nvSpPr>
        <p:spPr bwMode="auto">
          <a:xfrm>
            <a:off x="579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9" name="Rectangle 206"/>
          <p:cNvSpPr>
            <a:spLocks noChangeArrowheads="1"/>
          </p:cNvSpPr>
          <p:nvPr/>
        </p:nvSpPr>
        <p:spPr bwMode="auto">
          <a:xfrm>
            <a:off x="579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0" name="Rectangle 207"/>
          <p:cNvSpPr>
            <a:spLocks noChangeArrowheads="1"/>
          </p:cNvSpPr>
          <p:nvPr/>
        </p:nvSpPr>
        <p:spPr bwMode="auto">
          <a:xfrm>
            <a:off x="579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1" name="Rectangle 208"/>
          <p:cNvSpPr>
            <a:spLocks noChangeArrowheads="1"/>
          </p:cNvSpPr>
          <p:nvPr/>
        </p:nvSpPr>
        <p:spPr bwMode="auto">
          <a:xfrm>
            <a:off x="579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2" name="Rectangle 209"/>
          <p:cNvSpPr>
            <a:spLocks noChangeArrowheads="1"/>
          </p:cNvSpPr>
          <p:nvPr/>
        </p:nvSpPr>
        <p:spPr bwMode="auto">
          <a:xfrm>
            <a:off x="579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3" name="Rectangle 210"/>
          <p:cNvSpPr>
            <a:spLocks noChangeArrowheads="1"/>
          </p:cNvSpPr>
          <p:nvPr/>
        </p:nvSpPr>
        <p:spPr bwMode="auto">
          <a:xfrm>
            <a:off x="579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4" name="Rectangle 211"/>
          <p:cNvSpPr>
            <a:spLocks noChangeArrowheads="1"/>
          </p:cNvSpPr>
          <p:nvPr/>
        </p:nvSpPr>
        <p:spPr bwMode="auto">
          <a:xfrm>
            <a:off x="617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5" name="Rectangle 212"/>
          <p:cNvSpPr>
            <a:spLocks noChangeArrowheads="1"/>
          </p:cNvSpPr>
          <p:nvPr/>
        </p:nvSpPr>
        <p:spPr bwMode="auto">
          <a:xfrm>
            <a:off x="617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6" name="Rectangle 213"/>
          <p:cNvSpPr>
            <a:spLocks noChangeArrowheads="1"/>
          </p:cNvSpPr>
          <p:nvPr/>
        </p:nvSpPr>
        <p:spPr bwMode="auto">
          <a:xfrm>
            <a:off x="6172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7" name="Rectangle 214"/>
          <p:cNvSpPr>
            <a:spLocks noChangeArrowheads="1"/>
          </p:cNvSpPr>
          <p:nvPr/>
        </p:nvSpPr>
        <p:spPr bwMode="auto">
          <a:xfrm>
            <a:off x="617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8" name="Rectangle 215"/>
          <p:cNvSpPr>
            <a:spLocks noChangeArrowheads="1"/>
          </p:cNvSpPr>
          <p:nvPr/>
        </p:nvSpPr>
        <p:spPr bwMode="auto">
          <a:xfrm>
            <a:off x="617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9" name="Rectangle 216"/>
          <p:cNvSpPr>
            <a:spLocks noChangeArrowheads="1"/>
          </p:cNvSpPr>
          <p:nvPr/>
        </p:nvSpPr>
        <p:spPr bwMode="auto">
          <a:xfrm>
            <a:off x="617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0" name="Rectangle 217"/>
          <p:cNvSpPr>
            <a:spLocks noChangeArrowheads="1"/>
          </p:cNvSpPr>
          <p:nvPr/>
        </p:nvSpPr>
        <p:spPr bwMode="auto">
          <a:xfrm>
            <a:off x="617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1" name="Rectangle 218"/>
          <p:cNvSpPr>
            <a:spLocks noChangeArrowheads="1"/>
          </p:cNvSpPr>
          <p:nvPr/>
        </p:nvSpPr>
        <p:spPr bwMode="auto">
          <a:xfrm>
            <a:off x="617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2" name="Rectangle 219"/>
          <p:cNvSpPr>
            <a:spLocks noChangeArrowheads="1"/>
          </p:cNvSpPr>
          <p:nvPr/>
        </p:nvSpPr>
        <p:spPr bwMode="auto">
          <a:xfrm>
            <a:off x="617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3" name="Rectangle 220"/>
          <p:cNvSpPr>
            <a:spLocks noChangeArrowheads="1"/>
          </p:cNvSpPr>
          <p:nvPr/>
        </p:nvSpPr>
        <p:spPr bwMode="auto">
          <a:xfrm>
            <a:off x="617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4" name="Rectangle 221"/>
          <p:cNvSpPr>
            <a:spLocks noChangeArrowheads="1"/>
          </p:cNvSpPr>
          <p:nvPr/>
        </p:nvSpPr>
        <p:spPr bwMode="auto">
          <a:xfrm>
            <a:off x="617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5" name="Rectangle 222"/>
          <p:cNvSpPr>
            <a:spLocks noChangeArrowheads="1"/>
          </p:cNvSpPr>
          <p:nvPr/>
        </p:nvSpPr>
        <p:spPr bwMode="auto">
          <a:xfrm>
            <a:off x="617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6" name="Rectangle 223"/>
          <p:cNvSpPr>
            <a:spLocks noChangeArrowheads="1"/>
          </p:cNvSpPr>
          <p:nvPr/>
        </p:nvSpPr>
        <p:spPr bwMode="auto">
          <a:xfrm>
            <a:off x="617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7" name="Rectangle 224"/>
          <p:cNvSpPr>
            <a:spLocks noChangeArrowheads="1"/>
          </p:cNvSpPr>
          <p:nvPr/>
        </p:nvSpPr>
        <p:spPr bwMode="auto">
          <a:xfrm>
            <a:off x="617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8" name="Rectangle 225"/>
          <p:cNvSpPr>
            <a:spLocks noChangeArrowheads="1"/>
          </p:cNvSpPr>
          <p:nvPr/>
        </p:nvSpPr>
        <p:spPr bwMode="auto">
          <a:xfrm>
            <a:off x="617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9" name="Rectangle 226"/>
          <p:cNvSpPr>
            <a:spLocks noChangeArrowheads="1"/>
          </p:cNvSpPr>
          <p:nvPr/>
        </p:nvSpPr>
        <p:spPr bwMode="auto">
          <a:xfrm>
            <a:off x="617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0" name="Rectangle 227"/>
          <p:cNvSpPr>
            <a:spLocks noChangeArrowheads="1"/>
          </p:cNvSpPr>
          <p:nvPr/>
        </p:nvSpPr>
        <p:spPr bwMode="auto">
          <a:xfrm>
            <a:off x="655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1" name="Rectangle 228"/>
          <p:cNvSpPr>
            <a:spLocks noChangeArrowheads="1"/>
          </p:cNvSpPr>
          <p:nvPr/>
        </p:nvSpPr>
        <p:spPr bwMode="auto">
          <a:xfrm>
            <a:off x="655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2" name="Rectangle 229"/>
          <p:cNvSpPr>
            <a:spLocks noChangeArrowheads="1"/>
          </p:cNvSpPr>
          <p:nvPr/>
        </p:nvSpPr>
        <p:spPr bwMode="auto">
          <a:xfrm>
            <a:off x="655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3" name="Rectangle 230"/>
          <p:cNvSpPr>
            <a:spLocks noChangeArrowheads="1"/>
          </p:cNvSpPr>
          <p:nvPr/>
        </p:nvSpPr>
        <p:spPr bwMode="auto">
          <a:xfrm>
            <a:off x="655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4" name="Rectangle 231"/>
          <p:cNvSpPr>
            <a:spLocks noChangeArrowheads="1"/>
          </p:cNvSpPr>
          <p:nvPr/>
        </p:nvSpPr>
        <p:spPr bwMode="auto">
          <a:xfrm>
            <a:off x="6553200" y="2476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5" name="Rectangle 232"/>
          <p:cNvSpPr>
            <a:spLocks noChangeArrowheads="1"/>
          </p:cNvSpPr>
          <p:nvPr/>
        </p:nvSpPr>
        <p:spPr bwMode="auto">
          <a:xfrm>
            <a:off x="6553200" y="2857500"/>
            <a:ext cx="114300" cy="1143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6" name="Rectangle 233"/>
          <p:cNvSpPr>
            <a:spLocks noChangeArrowheads="1"/>
          </p:cNvSpPr>
          <p:nvPr/>
        </p:nvSpPr>
        <p:spPr bwMode="auto">
          <a:xfrm>
            <a:off x="655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7" name="Rectangle 234"/>
          <p:cNvSpPr>
            <a:spLocks noChangeArrowheads="1"/>
          </p:cNvSpPr>
          <p:nvPr/>
        </p:nvSpPr>
        <p:spPr bwMode="auto">
          <a:xfrm>
            <a:off x="655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8" name="Rectangle 235"/>
          <p:cNvSpPr>
            <a:spLocks noChangeArrowheads="1"/>
          </p:cNvSpPr>
          <p:nvPr/>
        </p:nvSpPr>
        <p:spPr bwMode="auto">
          <a:xfrm>
            <a:off x="655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9" name="Rectangle 236"/>
          <p:cNvSpPr>
            <a:spLocks noChangeArrowheads="1"/>
          </p:cNvSpPr>
          <p:nvPr/>
        </p:nvSpPr>
        <p:spPr bwMode="auto">
          <a:xfrm>
            <a:off x="655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0" name="Rectangle 237"/>
          <p:cNvSpPr>
            <a:spLocks noChangeArrowheads="1"/>
          </p:cNvSpPr>
          <p:nvPr/>
        </p:nvSpPr>
        <p:spPr bwMode="auto">
          <a:xfrm>
            <a:off x="655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1" name="Rectangle 238"/>
          <p:cNvSpPr>
            <a:spLocks noChangeArrowheads="1"/>
          </p:cNvSpPr>
          <p:nvPr/>
        </p:nvSpPr>
        <p:spPr bwMode="auto">
          <a:xfrm>
            <a:off x="655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2" name="Rectangle 239"/>
          <p:cNvSpPr>
            <a:spLocks noChangeArrowheads="1"/>
          </p:cNvSpPr>
          <p:nvPr/>
        </p:nvSpPr>
        <p:spPr bwMode="auto">
          <a:xfrm>
            <a:off x="655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3" name="Rectangle 240"/>
          <p:cNvSpPr>
            <a:spLocks noChangeArrowheads="1"/>
          </p:cNvSpPr>
          <p:nvPr/>
        </p:nvSpPr>
        <p:spPr bwMode="auto">
          <a:xfrm>
            <a:off x="655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4" name="Rectangle 241"/>
          <p:cNvSpPr>
            <a:spLocks noChangeArrowheads="1"/>
          </p:cNvSpPr>
          <p:nvPr/>
        </p:nvSpPr>
        <p:spPr bwMode="auto">
          <a:xfrm>
            <a:off x="655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5" name="Rectangle 242"/>
          <p:cNvSpPr>
            <a:spLocks noChangeArrowheads="1"/>
          </p:cNvSpPr>
          <p:nvPr/>
        </p:nvSpPr>
        <p:spPr bwMode="auto">
          <a:xfrm>
            <a:off x="655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6" name="Rectangle 243"/>
          <p:cNvSpPr>
            <a:spLocks noChangeArrowheads="1"/>
          </p:cNvSpPr>
          <p:nvPr/>
        </p:nvSpPr>
        <p:spPr bwMode="auto">
          <a:xfrm>
            <a:off x="693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7" name="Rectangle 244"/>
          <p:cNvSpPr>
            <a:spLocks noChangeArrowheads="1"/>
          </p:cNvSpPr>
          <p:nvPr/>
        </p:nvSpPr>
        <p:spPr bwMode="auto">
          <a:xfrm>
            <a:off x="693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8" name="Rectangle 245"/>
          <p:cNvSpPr>
            <a:spLocks noChangeArrowheads="1"/>
          </p:cNvSpPr>
          <p:nvPr/>
        </p:nvSpPr>
        <p:spPr bwMode="auto">
          <a:xfrm>
            <a:off x="693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9" name="Rectangle 246"/>
          <p:cNvSpPr>
            <a:spLocks noChangeArrowheads="1"/>
          </p:cNvSpPr>
          <p:nvPr/>
        </p:nvSpPr>
        <p:spPr bwMode="auto">
          <a:xfrm>
            <a:off x="693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0" name="Rectangle 247"/>
          <p:cNvSpPr>
            <a:spLocks noChangeArrowheads="1"/>
          </p:cNvSpPr>
          <p:nvPr/>
        </p:nvSpPr>
        <p:spPr bwMode="auto">
          <a:xfrm>
            <a:off x="693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1" name="Rectangle 248"/>
          <p:cNvSpPr>
            <a:spLocks noChangeArrowheads="1"/>
          </p:cNvSpPr>
          <p:nvPr/>
        </p:nvSpPr>
        <p:spPr bwMode="auto">
          <a:xfrm>
            <a:off x="693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2" name="Rectangle 249"/>
          <p:cNvSpPr>
            <a:spLocks noChangeArrowheads="1"/>
          </p:cNvSpPr>
          <p:nvPr/>
        </p:nvSpPr>
        <p:spPr bwMode="auto">
          <a:xfrm>
            <a:off x="693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3" name="Rectangle 250"/>
          <p:cNvSpPr>
            <a:spLocks noChangeArrowheads="1"/>
          </p:cNvSpPr>
          <p:nvPr/>
        </p:nvSpPr>
        <p:spPr bwMode="auto">
          <a:xfrm>
            <a:off x="693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4" name="Rectangle 251"/>
          <p:cNvSpPr>
            <a:spLocks noChangeArrowheads="1"/>
          </p:cNvSpPr>
          <p:nvPr/>
        </p:nvSpPr>
        <p:spPr bwMode="auto">
          <a:xfrm>
            <a:off x="693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5" name="Rectangle 252"/>
          <p:cNvSpPr>
            <a:spLocks noChangeArrowheads="1"/>
          </p:cNvSpPr>
          <p:nvPr/>
        </p:nvSpPr>
        <p:spPr bwMode="auto">
          <a:xfrm>
            <a:off x="693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6" name="Rectangle 253"/>
          <p:cNvSpPr>
            <a:spLocks noChangeArrowheads="1"/>
          </p:cNvSpPr>
          <p:nvPr/>
        </p:nvSpPr>
        <p:spPr bwMode="auto">
          <a:xfrm>
            <a:off x="693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7" name="Rectangle 254"/>
          <p:cNvSpPr>
            <a:spLocks noChangeArrowheads="1"/>
          </p:cNvSpPr>
          <p:nvPr/>
        </p:nvSpPr>
        <p:spPr bwMode="auto">
          <a:xfrm>
            <a:off x="693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8" name="Rectangle 255"/>
          <p:cNvSpPr>
            <a:spLocks noChangeArrowheads="1"/>
          </p:cNvSpPr>
          <p:nvPr/>
        </p:nvSpPr>
        <p:spPr bwMode="auto">
          <a:xfrm>
            <a:off x="693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9" name="Rectangle 256"/>
          <p:cNvSpPr>
            <a:spLocks noChangeArrowheads="1"/>
          </p:cNvSpPr>
          <p:nvPr/>
        </p:nvSpPr>
        <p:spPr bwMode="auto">
          <a:xfrm>
            <a:off x="693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0" name="Rectangle 257"/>
          <p:cNvSpPr>
            <a:spLocks noChangeArrowheads="1"/>
          </p:cNvSpPr>
          <p:nvPr/>
        </p:nvSpPr>
        <p:spPr bwMode="auto">
          <a:xfrm>
            <a:off x="693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1" name="Rectangle 258"/>
          <p:cNvSpPr>
            <a:spLocks noChangeArrowheads="1"/>
          </p:cNvSpPr>
          <p:nvPr/>
        </p:nvSpPr>
        <p:spPr bwMode="auto">
          <a:xfrm>
            <a:off x="693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2" name="Rectangle 259"/>
          <p:cNvSpPr>
            <a:spLocks noChangeArrowheads="1"/>
          </p:cNvSpPr>
          <p:nvPr/>
        </p:nvSpPr>
        <p:spPr bwMode="auto">
          <a:xfrm>
            <a:off x="731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3" name="Rectangle 260"/>
          <p:cNvSpPr>
            <a:spLocks noChangeArrowheads="1"/>
          </p:cNvSpPr>
          <p:nvPr/>
        </p:nvSpPr>
        <p:spPr bwMode="auto">
          <a:xfrm>
            <a:off x="7315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4" name="Rectangle 261"/>
          <p:cNvSpPr>
            <a:spLocks noChangeArrowheads="1"/>
          </p:cNvSpPr>
          <p:nvPr/>
        </p:nvSpPr>
        <p:spPr bwMode="auto">
          <a:xfrm>
            <a:off x="7315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5" name="Rectangle 262"/>
          <p:cNvSpPr>
            <a:spLocks noChangeArrowheads="1"/>
          </p:cNvSpPr>
          <p:nvPr/>
        </p:nvSpPr>
        <p:spPr bwMode="auto">
          <a:xfrm>
            <a:off x="731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6" name="Rectangle 263"/>
          <p:cNvSpPr>
            <a:spLocks noChangeArrowheads="1"/>
          </p:cNvSpPr>
          <p:nvPr/>
        </p:nvSpPr>
        <p:spPr bwMode="auto">
          <a:xfrm>
            <a:off x="731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7" name="Rectangle 264"/>
          <p:cNvSpPr>
            <a:spLocks noChangeArrowheads="1"/>
          </p:cNvSpPr>
          <p:nvPr/>
        </p:nvSpPr>
        <p:spPr bwMode="auto">
          <a:xfrm>
            <a:off x="731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8" name="Rectangle 265"/>
          <p:cNvSpPr>
            <a:spLocks noChangeArrowheads="1"/>
          </p:cNvSpPr>
          <p:nvPr/>
        </p:nvSpPr>
        <p:spPr bwMode="auto">
          <a:xfrm>
            <a:off x="731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9" name="Rectangle 266"/>
          <p:cNvSpPr>
            <a:spLocks noChangeArrowheads="1"/>
          </p:cNvSpPr>
          <p:nvPr/>
        </p:nvSpPr>
        <p:spPr bwMode="auto">
          <a:xfrm>
            <a:off x="731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0" name="Rectangle 267"/>
          <p:cNvSpPr>
            <a:spLocks noChangeArrowheads="1"/>
          </p:cNvSpPr>
          <p:nvPr/>
        </p:nvSpPr>
        <p:spPr bwMode="auto">
          <a:xfrm>
            <a:off x="731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1" name="Rectangle 268"/>
          <p:cNvSpPr>
            <a:spLocks noChangeArrowheads="1"/>
          </p:cNvSpPr>
          <p:nvPr/>
        </p:nvSpPr>
        <p:spPr bwMode="auto">
          <a:xfrm>
            <a:off x="731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2" name="Rectangle 269"/>
          <p:cNvSpPr>
            <a:spLocks noChangeArrowheads="1"/>
          </p:cNvSpPr>
          <p:nvPr/>
        </p:nvSpPr>
        <p:spPr bwMode="auto">
          <a:xfrm>
            <a:off x="731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3" name="Rectangle 270"/>
          <p:cNvSpPr>
            <a:spLocks noChangeArrowheads="1"/>
          </p:cNvSpPr>
          <p:nvPr/>
        </p:nvSpPr>
        <p:spPr bwMode="auto">
          <a:xfrm>
            <a:off x="731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4" name="Rectangle 271"/>
          <p:cNvSpPr>
            <a:spLocks noChangeArrowheads="1"/>
          </p:cNvSpPr>
          <p:nvPr/>
        </p:nvSpPr>
        <p:spPr bwMode="auto">
          <a:xfrm>
            <a:off x="731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5" name="Rectangle 272"/>
          <p:cNvSpPr>
            <a:spLocks noChangeArrowheads="1"/>
          </p:cNvSpPr>
          <p:nvPr/>
        </p:nvSpPr>
        <p:spPr bwMode="auto">
          <a:xfrm>
            <a:off x="731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6" name="Rectangle 273"/>
          <p:cNvSpPr>
            <a:spLocks noChangeArrowheads="1"/>
          </p:cNvSpPr>
          <p:nvPr/>
        </p:nvSpPr>
        <p:spPr bwMode="auto">
          <a:xfrm>
            <a:off x="731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7" name="Rectangle 274"/>
          <p:cNvSpPr>
            <a:spLocks noChangeArrowheads="1"/>
          </p:cNvSpPr>
          <p:nvPr/>
        </p:nvSpPr>
        <p:spPr bwMode="auto">
          <a:xfrm>
            <a:off x="731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8" name="Rectangle 275"/>
          <p:cNvSpPr>
            <a:spLocks noChangeArrowheads="1"/>
          </p:cNvSpPr>
          <p:nvPr/>
        </p:nvSpPr>
        <p:spPr bwMode="auto">
          <a:xfrm>
            <a:off x="769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9" name="Rectangle 276"/>
          <p:cNvSpPr>
            <a:spLocks noChangeArrowheads="1"/>
          </p:cNvSpPr>
          <p:nvPr/>
        </p:nvSpPr>
        <p:spPr bwMode="auto">
          <a:xfrm>
            <a:off x="769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0" name="Rectangle 277"/>
          <p:cNvSpPr>
            <a:spLocks noChangeArrowheads="1"/>
          </p:cNvSpPr>
          <p:nvPr/>
        </p:nvSpPr>
        <p:spPr bwMode="auto">
          <a:xfrm>
            <a:off x="769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1" name="Rectangle 278"/>
          <p:cNvSpPr>
            <a:spLocks noChangeArrowheads="1"/>
          </p:cNvSpPr>
          <p:nvPr/>
        </p:nvSpPr>
        <p:spPr bwMode="auto">
          <a:xfrm>
            <a:off x="769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2" name="Rectangle 279"/>
          <p:cNvSpPr>
            <a:spLocks noChangeArrowheads="1"/>
          </p:cNvSpPr>
          <p:nvPr/>
        </p:nvSpPr>
        <p:spPr bwMode="auto">
          <a:xfrm>
            <a:off x="769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3" name="Rectangle 280"/>
          <p:cNvSpPr>
            <a:spLocks noChangeArrowheads="1"/>
          </p:cNvSpPr>
          <p:nvPr/>
        </p:nvSpPr>
        <p:spPr bwMode="auto">
          <a:xfrm>
            <a:off x="769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4" name="Rectangle 281"/>
          <p:cNvSpPr>
            <a:spLocks noChangeArrowheads="1"/>
          </p:cNvSpPr>
          <p:nvPr/>
        </p:nvSpPr>
        <p:spPr bwMode="auto">
          <a:xfrm>
            <a:off x="769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5" name="Rectangle 282"/>
          <p:cNvSpPr>
            <a:spLocks noChangeArrowheads="1"/>
          </p:cNvSpPr>
          <p:nvPr/>
        </p:nvSpPr>
        <p:spPr bwMode="auto">
          <a:xfrm>
            <a:off x="769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6" name="Rectangle 283"/>
          <p:cNvSpPr>
            <a:spLocks noChangeArrowheads="1"/>
          </p:cNvSpPr>
          <p:nvPr/>
        </p:nvSpPr>
        <p:spPr bwMode="auto">
          <a:xfrm>
            <a:off x="769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7" name="Rectangle 284"/>
          <p:cNvSpPr>
            <a:spLocks noChangeArrowheads="1"/>
          </p:cNvSpPr>
          <p:nvPr/>
        </p:nvSpPr>
        <p:spPr bwMode="auto">
          <a:xfrm>
            <a:off x="769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8" name="Rectangle 285"/>
          <p:cNvSpPr>
            <a:spLocks noChangeArrowheads="1"/>
          </p:cNvSpPr>
          <p:nvPr/>
        </p:nvSpPr>
        <p:spPr bwMode="auto">
          <a:xfrm>
            <a:off x="769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9" name="Rectangle 286"/>
          <p:cNvSpPr>
            <a:spLocks noChangeArrowheads="1"/>
          </p:cNvSpPr>
          <p:nvPr/>
        </p:nvSpPr>
        <p:spPr bwMode="auto">
          <a:xfrm>
            <a:off x="769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0" name="Rectangle 287"/>
          <p:cNvSpPr>
            <a:spLocks noChangeArrowheads="1"/>
          </p:cNvSpPr>
          <p:nvPr/>
        </p:nvSpPr>
        <p:spPr bwMode="auto">
          <a:xfrm>
            <a:off x="769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1" name="Rectangle 288"/>
          <p:cNvSpPr>
            <a:spLocks noChangeArrowheads="1"/>
          </p:cNvSpPr>
          <p:nvPr/>
        </p:nvSpPr>
        <p:spPr bwMode="auto">
          <a:xfrm>
            <a:off x="769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2" name="Rectangle 289"/>
          <p:cNvSpPr>
            <a:spLocks noChangeArrowheads="1"/>
          </p:cNvSpPr>
          <p:nvPr/>
        </p:nvSpPr>
        <p:spPr bwMode="auto">
          <a:xfrm>
            <a:off x="769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3" name="Rectangle 290"/>
          <p:cNvSpPr>
            <a:spLocks noChangeArrowheads="1"/>
          </p:cNvSpPr>
          <p:nvPr/>
        </p:nvSpPr>
        <p:spPr bwMode="auto">
          <a:xfrm>
            <a:off x="769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4" name="Rectangle 291"/>
          <p:cNvSpPr>
            <a:spLocks noChangeArrowheads="1"/>
          </p:cNvSpPr>
          <p:nvPr/>
        </p:nvSpPr>
        <p:spPr bwMode="auto">
          <a:xfrm>
            <a:off x="807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5" name="Rectangle 292"/>
          <p:cNvSpPr>
            <a:spLocks noChangeArrowheads="1"/>
          </p:cNvSpPr>
          <p:nvPr/>
        </p:nvSpPr>
        <p:spPr bwMode="auto">
          <a:xfrm>
            <a:off x="807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6" name="Rectangle 293"/>
          <p:cNvSpPr>
            <a:spLocks noChangeArrowheads="1"/>
          </p:cNvSpPr>
          <p:nvPr/>
        </p:nvSpPr>
        <p:spPr bwMode="auto">
          <a:xfrm>
            <a:off x="807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7" name="Rectangle 294"/>
          <p:cNvSpPr>
            <a:spLocks noChangeArrowheads="1"/>
          </p:cNvSpPr>
          <p:nvPr/>
        </p:nvSpPr>
        <p:spPr bwMode="auto">
          <a:xfrm>
            <a:off x="807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8" name="Rectangle 295"/>
          <p:cNvSpPr>
            <a:spLocks noChangeArrowheads="1"/>
          </p:cNvSpPr>
          <p:nvPr/>
        </p:nvSpPr>
        <p:spPr bwMode="auto">
          <a:xfrm>
            <a:off x="807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9" name="Rectangle 296"/>
          <p:cNvSpPr>
            <a:spLocks noChangeArrowheads="1"/>
          </p:cNvSpPr>
          <p:nvPr/>
        </p:nvSpPr>
        <p:spPr bwMode="auto">
          <a:xfrm>
            <a:off x="807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0" name="Rectangle 297"/>
          <p:cNvSpPr>
            <a:spLocks noChangeArrowheads="1"/>
          </p:cNvSpPr>
          <p:nvPr/>
        </p:nvSpPr>
        <p:spPr bwMode="auto">
          <a:xfrm>
            <a:off x="807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1" name="Rectangle 298"/>
          <p:cNvSpPr>
            <a:spLocks noChangeArrowheads="1"/>
          </p:cNvSpPr>
          <p:nvPr/>
        </p:nvSpPr>
        <p:spPr bwMode="auto">
          <a:xfrm>
            <a:off x="807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2" name="Rectangle 299"/>
          <p:cNvSpPr>
            <a:spLocks noChangeArrowheads="1"/>
          </p:cNvSpPr>
          <p:nvPr/>
        </p:nvSpPr>
        <p:spPr bwMode="auto">
          <a:xfrm>
            <a:off x="807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3" name="Rectangle 300"/>
          <p:cNvSpPr>
            <a:spLocks noChangeArrowheads="1"/>
          </p:cNvSpPr>
          <p:nvPr/>
        </p:nvSpPr>
        <p:spPr bwMode="auto">
          <a:xfrm>
            <a:off x="807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4" name="Rectangle 301"/>
          <p:cNvSpPr>
            <a:spLocks noChangeArrowheads="1"/>
          </p:cNvSpPr>
          <p:nvPr/>
        </p:nvSpPr>
        <p:spPr bwMode="auto">
          <a:xfrm>
            <a:off x="807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5" name="Rectangle 302"/>
          <p:cNvSpPr>
            <a:spLocks noChangeArrowheads="1"/>
          </p:cNvSpPr>
          <p:nvPr/>
        </p:nvSpPr>
        <p:spPr bwMode="auto">
          <a:xfrm>
            <a:off x="807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6" name="Rectangle 303"/>
          <p:cNvSpPr>
            <a:spLocks noChangeArrowheads="1"/>
          </p:cNvSpPr>
          <p:nvPr/>
        </p:nvSpPr>
        <p:spPr bwMode="auto">
          <a:xfrm>
            <a:off x="807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7" name="Rectangle 304"/>
          <p:cNvSpPr>
            <a:spLocks noChangeArrowheads="1"/>
          </p:cNvSpPr>
          <p:nvPr/>
        </p:nvSpPr>
        <p:spPr bwMode="auto">
          <a:xfrm>
            <a:off x="807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8" name="Rectangle 305"/>
          <p:cNvSpPr>
            <a:spLocks noChangeArrowheads="1"/>
          </p:cNvSpPr>
          <p:nvPr/>
        </p:nvSpPr>
        <p:spPr bwMode="auto">
          <a:xfrm>
            <a:off x="807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9" name="Rectangle 306"/>
          <p:cNvSpPr>
            <a:spLocks noChangeArrowheads="1"/>
          </p:cNvSpPr>
          <p:nvPr/>
        </p:nvSpPr>
        <p:spPr bwMode="auto">
          <a:xfrm>
            <a:off x="807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0" name="Rectangle 307"/>
          <p:cNvSpPr>
            <a:spLocks noChangeArrowheads="1"/>
          </p:cNvSpPr>
          <p:nvPr/>
        </p:nvSpPr>
        <p:spPr bwMode="auto">
          <a:xfrm>
            <a:off x="845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1" name="Rectangle 308"/>
          <p:cNvSpPr>
            <a:spLocks noChangeArrowheads="1"/>
          </p:cNvSpPr>
          <p:nvPr/>
        </p:nvSpPr>
        <p:spPr bwMode="auto">
          <a:xfrm>
            <a:off x="845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2" name="Rectangle 309"/>
          <p:cNvSpPr>
            <a:spLocks noChangeArrowheads="1"/>
          </p:cNvSpPr>
          <p:nvPr/>
        </p:nvSpPr>
        <p:spPr bwMode="auto">
          <a:xfrm>
            <a:off x="845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3" name="Rectangle 310"/>
          <p:cNvSpPr>
            <a:spLocks noChangeArrowheads="1"/>
          </p:cNvSpPr>
          <p:nvPr/>
        </p:nvSpPr>
        <p:spPr bwMode="auto">
          <a:xfrm>
            <a:off x="845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4" name="Rectangle 311"/>
          <p:cNvSpPr>
            <a:spLocks noChangeArrowheads="1"/>
          </p:cNvSpPr>
          <p:nvPr/>
        </p:nvSpPr>
        <p:spPr bwMode="auto">
          <a:xfrm>
            <a:off x="845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5" name="Rectangle 312"/>
          <p:cNvSpPr>
            <a:spLocks noChangeArrowheads="1"/>
          </p:cNvSpPr>
          <p:nvPr/>
        </p:nvSpPr>
        <p:spPr bwMode="auto">
          <a:xfrm>
            <a:off x="845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6" name="Rectangle 313"/>
          <p:cNvSpPr>
            <a:spLocks noChangeArrowheads="1"/>
          </p:cNvSpPr>
          <p:nvPr/>
        </p:nvSpPr>
        <p:spPr bwMode="auto">
          <a:xfrm>
            <a:off x="845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7" name="Rectangle 314"/>
          <p:cNvSpPr>
            <a:spLocks noChangeArrowheads="1"/>
          </p:cNvSpPr>
          <p:nvPr/>
        </p:nvSpPr>
        <p:spPr bwMode="auto">
          <a:xfrm>
            <a:off x="845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8" name="Rectangle 315"/>
          <p:cNvSpPr>
            <a:spLocks noChangeArrowheads="1"/>
          </p:cNvSpPr>
          <p:nvPr/>
        </p:nvSpPr>
        <p:spPr bwMode="auto">
          <a:xfrm>
            <a:off x="845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9" name="Rectangle 316"/>
          <p:cNvSpPr>
            <a:spLocks noChangeArrowheads="1"/>
          </p:cNvSpPr>
          <p:nvPr/>
        </p:nvSpPr>
        <p:spPr bwMode="auto">
          <a:xfrm>
            <a:off x="845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0" name="Rectangle 317"/>
          <p:cNvSpPr>
            <a:spLocks noChangeArrowheads="1"/>
          </p:cNvSpPr>
          <p:nvPr/>
        </p:nvSpPr>
        <p:spPr bwMode="auto">
          <a:xfrm>
            <a:off x="845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1" name="Rectangle 318"/>
          <p:cNvSpPr>
            <a:spLocks noChangeArrowheads="1"/>
          </p:cNvSpPr>
          <p:nvPr/>
        </p:nvSpPr>
        <p:spPr bwMode="auto">
          <a:xfrm>
            <a:off x="845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2" name="Rectangle 319"/>
          <p:cNvSpPr>
            <a:spLocks noChangeArrowheads="1"/>
          </p:cNvSpPr>
          <p:nvPr/>
        </p:nvSpPr>
        <p:spPr bwMode="auto">
          <a:xfrm>
            <a:off x="845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3" name="Rectangle 320"/>
          <p:cNvSpPr>
            <a:spLocks noChangeArrowheads="1"/>
          </p:cNvSpPr>
          <p:nvPr/>
        </p:nvSpPr>
        <p:spPr bwMode="auto">
          <a:xfrm>
            <a:off x="845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4" name="Rectangle 321"/>
          <p:cNvSpPr>
            <a:spLocks noChangeArrowheads="1"/>
          </p:cNvSpPr>
          <p:nvPr/>
        </p:nvSpPr>
        <p:spPr bwMode="auto">
          <a:xfrm>
            <a:off x="845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5" name="Rectangle 322"/>
          <p:cNvSpPr>
            <a:spLocks noChangeArrowheads="1"/>
          </p:cNvSpPr>
          <p:nvPr/>
        </p:nvSpPr>
        <p:spPr bwMode="auto">
          <a:xfrm>
            <a:off x="845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6" name="Rectangle 323"/>
          <p:cNvSpPr>
            <a:spLocks noChangeArrowheads="1"/>
          </p:cNvSpPr>
          <p:nvPr/>
        </p:nvSpPr>
        <p:spPr bwMode="auto">
          <a:xfrm>
            <a:off x="883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7" name="Rectangle 324"/>
          <p:cNvSpPr>
            <a:spLocks noChangeArrowheads="1"/>
          </p:cNvSpPr>
          <p:nvPr/>
        </p:nvSpPr>
        <p:spPr bwMode="auto">
          <a:xfrm>
            <a:off x="883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8" name="Rectangle 325"/>
          <p:cNvSpPr>
            <a:spLocks noChangeArrowheads="1"/>
          </p:cNvSpPr>
          <p:nvPr/>
        </p:nvSpPr>
        <p:spPr bwMode="auto">
          <a:xfrm>
            <a:off x="883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9" name="Rectangle 326"/>
          <p:cNvSpPr>
            <a:spLocks noChangeArrowheads="1"/>
          </p:cNvSpPr>
          <p:nvPr/>
        </p:nvSpPr>
        <p:spPr bwMode="auto">
          <a:xfrm>
            <a:off x="883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0" name="Rectangle 327"/>
          <p:cNvSpPr>
            <a:spLocks noChangeArrowheads="1"/>
          </p:cNvSpPr>
          <p:nvPr/>
        </p:nvSpPr>
        <p:spPr bwMode="auto">
          <a:xfrm>
            <a:off x="883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1" name="Rectangle 328"/>
          <p:cNvSpPr>
            <a:spLocks noChangeArrowheads="1"/>
          </p:cNvSpPr>
          <p:nvPr/>
        </p:nvSpPr>
        <p:spPr bwMode="auto">
          <a:xfrm>
            <a:off x="883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2" name="Rectangle 329"/>
          <p:cNvSpPr>
            <a:spLocks noChangeArrowheads="1"/>
          </p:cNvSpPr>
          <p:nvPr/>
        </p:nvSpPr>
        <p:spPr bwMode="auto">
          <a:xfrm>
            <a:off x="883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3" name="Rectangle 330"/>
          <p:cNvSpPr>
            <a:spLocks noChangeArrowheads="1"/>
          </p:cNvSpPr>
          <p:nvPr/>
        </p:nvSpPr>
        <p:spPr bwMode="auto">
          <a:xfrm>
            <a:off x="883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4" name="Rectangle 331"/>
          <p:cNvSpPr>
            <a:spLocks noChangeArrowheads="1"/>
          </p:cNvSpPr>
          <p:nvPr/>
        </p:nvSpPr>
        <p:spPr bwMode="auto">
          <a:xfrm>
            <a:off x="883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5" name="Rectangle 332"/>
          <p:cNvSpPr>
            <a:spLocks noChangeArrowheads="1"/>
          </p:cNvSpPr>
          <p:nvPr/>
        </p:nvSpPr>
        <p:spPr bwMode="auto">
          <a:xfrm>
            <a:off x="883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6" name="Rectangle 333"/>
          <p:cNvSpPr>
            <a:spLocks noChangeArrowheads="1"/>
          </p:cNvSpPr>
          <p:nvPr/>
        </p:nvSpPr>
        <p:spPr bwMode="auto">
          <a:xfrm>
            <a:off x="883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7" name="Rectangle 334"/>
          <p:cNvSpPr>
            <a:spLocks noChangeArrowheads="1"/>
          </p:cNvSpPr>
          <p:nvPr/>
        </p:nvSpPr>
        <p:spPr bwMode="auto">
          <a:xfrm>
            <a:off x="883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8" name="Rectangle 335"/>
          <p:cNvSpPr>
            <a:spLocks noChangeArrowheads="1"/>
          </p:cNvSpPr>
          <p:nvPr/>
        </p:nvSpPr>
        <p:spPr bwMode="auto">
          <a:xfrm>
            <a:off x="883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9" name="Rectangle 336"/>
          <p:cNvSpPr>
            <a:spLocks noChangeArrowheads="1"/>
          </p:cNvSpPr>
          <p:nvPr/>
        </p:nvSpPr>
        <p:spPr bwMode="auto">
          <a:xfrm>
            <a:off x="883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0" name="Rectangle 337"/>
          <p:cNvSpPr>
            <a:spLocks noChangeArrowheads="1"/>
          </p:cNvSpPr>
          <p:nvPr/>
        </p:nvSpPr>
        <p:spPr bwMode="auto">
          <a:xfrm>
            <a:off x="883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1" name="Rectangle 338"/>
          <p:cNvSpPr>
            <a:spLocks noChangeArrowheads="1"/>
          </p:cNvSpPr>
          <p:nvPr/>
        </p:nvSpPr>
        <p:spPr bwMode="auto">
          <a:xfrm>
            <a:off x="883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2" name="Rectangle 339"/>
          <p:cNvSpPr>
            <a:spLocks noChangeArrowheads="1"/>
          </p:cNvSpPr>
          <p:nvPr/>
        </p:nvSpPr>
        <p:spPr bwMode="auto">
          <a:xfrm>
            <a:off x="0" y="0"/>
            <a:ext cx="9144000" cy="457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3" name="Rectangle 342"/>
          <p:cNvSpPr>
            <a:spLocks noChangeArrowheads="1"/>
          </p:cNvSpPr>
          <p:nvPr/>
        </p:nvSpPr>
        <p:spPr bwMode="auto">
          <a:xfrm>
            <a:off x="0" y="6438900"/>
            <a:ext cx="9144000" cy="4191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4" name="Rectangle 343"/>
          <p:cNvSpPr>
            <a:spLocks noChangeArrowheads="1"/>
          </p:cNvSpPr>
          <p:nvPr/>
        </p:nvSpPr>
        <p:spPr bwMode="auto">
          <a:xfrm>
            <a:off x="0" y="0"/>
            <a:ext cx="228600" cy="68564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5" name="Rectangle 344"/>
          <p:cNvSpPr>
            <a:spLocks noChangeArrowheads="1"/>
          </p:cNvSpPr>
          <p:nvPr/>
        </p:nvSpPr>
        <p:spPr bwMode="auto">
          <a:xfrm>
            <a:off x="8953500" y="0"/>
            <a:ext cx="228600" cy="68564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1" name="Rectangle 3"/>
          <p:cNvSpPr>
            <a:spLocks noChangeArrowheads="1"/>
          </p:cNvSpPr>
          <p:nvPr/>
        </p:nvSpPr>
        <p:spPr bwMode="auto">
          <a:xfrm>
            <a:off x="22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2" name="Rectangle 4"/>
          <p:cNvSpPr>
            <a:spLocks noChangeArrowheads="1"/>
          </p:cNvSpPr>
          <p:nvPr/>
        </p:nvSpPr>
        <p:spPr bwMode="auto">
          <a:xfrm>
            <a:off x="22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3" name="Rectangle 5"/>
          <p:cNvSpPr>
            <a:spLocks noChangeArrowheads="1"/>
          </p:cNvSpPr>
          <p:nvPr/>
        </p:nvSpPr>
        <p:spPr bwMode="auto">
          <a:xfrm>
            <a:off x="22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4" name="Rectangle 6"/>
          <p:cNvSpPr>
            <a:spLocks noChangeArrowheads="1"/>
          </p:cNvSpPr>
          <p:nvPr/>
        </p:nvSpPr>
        <p:spPr bwMode="auto">
          <a:xfrm>
            <a:off x="22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5" name="Rectangle 7"/>
          <p:cNvSpPr>
            <a:spLocks noChangeArrowheads="1"/>
          </p:cNvSpPr>
          <p:nvPr/>
        </p:nvSpPr>
        <p:spPr bwMode="auto">
          <a:xfrm>
            <a:off x="22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6" name="Rectangle 8"/>
          <p:cNvSpPr>
            <a:spLocks noChangeArrowheads="1"/>
          </p:cNvSpPr>
          <p:nvPr/>
        </p:nvSpPr>
        <p:spPr bwMode="auto">
          <a:xfrm>
            <a:off x="22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7" name="Rectangle 9"/>
          <p:cNvSpPr>
            <a:spLocks noChangeArrowheads="1"/>
          </p:cNvSpPr>
          <p:nvPr/>
        </p:nvSpPr>
        <p:spPr bwMode="auto">
          <a:xfrm>
            <a:off x="22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8" name="Rectangle 10"/>
          <p:cNvSpPr>
            <a:spLocks noChangeArrowheads="1"/>
          </p:cNvSpPr>
          <p:nvPr/>
        </p:nvSpPr>
        <p:spPr bwMode="auto">
          <a:xfrm>
            <a:off x="22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9" name="Rectangle 11"/>
          <p:cNvSpPr>
            <a:spLocks noChangeArrowheads="1"/>
          </p:cNvSpPr>
          <p:nvPr/>
        </p:nvSpPr>
        <p:spPr bwMode="auto">
          <a:xfrm>
            <a:off x="22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0" name="Rectangle 12"/>
          <p:cNvSpPr>
            <a:spLocks noChangeArrowheads="1"/>
          </p:cNvSpPr>
          <p:nvPr/>
        </p:nvSpPr>
        <p:spPr bwMode="auto">
          <a:xfrm>
            <a:off x="22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1" name="Rectangle 13"/>
          <p:cNvSpPr>
            <a:spLocks noChangeArrowheads="1"/>
          </p:cNvSpPr>
          <p:nvPr/>
        </p:nvSpPr>
        <p:spPr bwMode="auto">
          <a:xfrm>
            <a:off x="22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2" name="Rectangle 14"/>
          <p:cNvSpPr>
            <a:spLocks noChangeArrowheads="1"/>
          </p:cNvSpPr>
          <p:nvPr/>
        </p:nvSpPr>
        <p:spPr bwMode="auto">
          <a:xfrm>
            <a:off x="22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3" name="Rectangle 15"/>
          <p:cNvSpPr>
            <a:spLocks noChangeArrowheads="1"/>
          </p:cNvSpPr>
          <p:nvPr/>
        </p:nvSpPr>
        <p:spPr bwMode="auto">
          <a:xfrm>
            <a:off x="22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4" name="Rectangle 16"/>
          <p:cNvSpPr>
            <a:spLocks noChangeArrowheads="1"/>
          </p:cNvSpPr>
          <p:nvPr/>
        </p:nvSpPr>
        <p:spPr bwMode="auto">
          <a:xfrm>
            <a:off x="22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5" name="Rectangle 17"/>
          <p:cNvSpPr>
            <a:spLocks noChangeArrowheads="1"/>
          </p:cNvSpPr>
          <p:nvPr/>
        </p:nvSpPr>
        <p:spPr bwMode="auto">
          <a:xfrm>
            <a:off x="22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6" name="Rectangle 18"/>
          <p:cNvSpPr>
            <a:spLocks noChangeArrowheads="1"/>
          </p:cNvSpPr>
          <p:nvPr/>
        </p:nvSpPr>
        <p:spPr bwMode="auto">
          <a:xfrm>
            <a:off x="60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7" name="Rectangle 19"/>
          <p:cNvSpPr>
            <a:spLocks noChangeArrowheads="1"/>
          </p:cNvSpPr>
          <p:nvPr/>
        </p:nvSpPr>
        <p:spPr bwMode="auto">
          <a:xfrm>
            <a:off x="60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8" name="Rectangle 20"/>
          <p:cNvSpPr>
            <a:spLocks noChangeArrowheads="1"/>
          </p:cNvSpPr>
          <p:nvPr/>
        </p:nvSpPr>
        <p:spPr bwMode="auto">
          <a:xfrm>
            <a:off x="60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09" name="Rectangle 21"/>
          <p:cNvSpPr>
            <a:spLocks noChangeArrowheads="1"/>
          </p:cNvSpPr>
          <p:nvPr/>
        </p:nvSpPr>
        <p:spPr bwMode="auto">
          <a:xfrm>
            <a:off x="60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0" name="Rectangle 22"/>
          <p:cNvSpPr>
            <a:spLocks noChangeArrowheads="1"/>
          </p:cNvSpPr>
          <p:nvPr/>
        </p:nvSpPr>
        <p:spPr bwMode="auto">
          <a:xfrm>
            <a:off x="60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1" name="Rectangle 23"/>
          <p:cNvSpPr>
            <a:spLocks noChangeArrowheads="1"/>
          </p:cNvSpPr>
          <p:nvPr/>
        </p:nvSpPr>
        <p:spPr bwMode="auto">
          <a:xfrm>
            <a:off x="60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2" name="Rectangle 24"/>
          <p:cNvSpPr>
            <a:spLocks noChangeArrowheads="1"/>
          </p:cNvSpPr>
          <p:nvPr/>
        </p:nvSpPr>
        <p:spPr bwMode="auto">
          <a:xfrm>
            <a:off x="60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3" name="Rectangle 25"/>
          <p:cNvSpPr>
            <a:spLocks noChangeArrowheads="1"/>
          </p:cNvSpPr>
          <p:nvPr/>
        </p:nvSpPr>
        <p:spPr bwMode="auto">
          <a:xfrm>
            <a:off x="60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4" name="Rectangle 26"/>
          <p:cNvSpPr>
            <a:spLocks noChangeArrowheads="1"/>
          </p:cNvSpPr>
          <p:nvPr/>
        </p:nvSpPr>
        <p:spPr bwMode="auto">
          <a:xfrm>
            <a:off x="60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5" name="Rectangle 27"/>
          <p:cNvSpPr>
            <a:spLocks noChangeArrowheads="1"/>
          </p:cNvSpPr>
          <p:nvPr/>
        </p:nvSpPr>
        <p:spPr bwMode="auto">
          <a:xfrm>
            <a:off x="60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6" name="Rectangle 28"/>
          <p:cNvSpPr>
            <a:spLocks noChangeArrowheads="1"/>
          </p:cNvSpPr>
          <p:nvPr/>
        </p:nvSpPr>
        <p:spPr bwMode="auto">
          <a:xfrm>
            <a:off x="60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7" name="Rectangle 29"/>
          <p:cNvSpPr>
            <a:spLocks noChangeArrowheads="1"/>
          </p:cNvSpPr>
          <p:nvPr/>
        </p:nvSpPr>
        <p:spPr bwMode="auto">
          <a:xfrm>
            <a:off x="60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8" name="Rectangle 30"/>
          <p:cNvSpPr>
            <a:spLocks noChangeArrowheads="1"/>
          </p:cNvSpPr>
          <p:nvPr/>
        </p:nvSpPr>
        <p:spPr bwMode="auto">
          <a:xfrm>
            <a:off x="60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19" name="Rectangle 31"/>
          <p:cNvSpPr>
            <a:spLocks noChangeArrowheads="1"/>
          </p:cNvSpPr>
          <p:nvPr/>
        </p:nvSpPr>
        <p:spPr bwMode="auto">
          <a:xfrm>
            <a:off x="60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0" name="Rectangle 32"/>
          <p:cNvSpPr>
            <a:spLocks noChangeArrowheads="1"/>
          </p:cNvSpPr>
          <p:nvPr/>
        </p:nvSpPr>
        <p:spPr bwMode="auto">
          <a:xfrm>
            <a:off x="60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1" name="Rectangle 33"/>
          <p:cNvSpPr>
            <a:spLocks noChangeArrowheads="1"/>
          </p:cNvSpPr>
          <p:nvPr/>
        </p:nvSpPr>
        <p:spPr bwMode="auto">
          <a:xfrm>
            <a:off x="60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2" name="Rectangle 34"/>
          <p:cNvSpPr>
            <a:spLocks noChangeArrowheads="1"/>
          </p:cNvSpPr>
          <p:nvPr/>
        </p:nvSpPr>
        <p:spPr bwMode="auto">
          <a:xfrm>
            <a:off x="99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3" name="Rectangle 35"/>
          <p:cNvSpPr>
            <a:spLocks noChangeArrowheads="1"/>
          </p:cNvSpPr>
          <p:nvPr/>
        </p:nvSpPr>
        <p:spPr bwMode="auto">
          <a:xfrm>
            <a:off x="99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4" name="Rectangle 36"/>
          <p:cNvSpPr>
            <a:spLocks noChangeArrowheads="1"/>
          </p:cNvSpPr>
          <p:nvPr/>
        </p:nvSpPr>
        <p:spPr bwMode="auto">
          <a:xfrm>
            <a:off x="99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5" name="Rectangle 37"/>
          <p:cNvSpPr>
            <a:spLocks noChangeArrowheads="1"/>
          </p:cNvSpPr>
          <p:nvPr/>
        </p:nvSpPr>
        <p:spPr bwMode="auto">
          <a:xfrm>
            <a:off x="99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6" name="Rectangle 38"/>
          <p:cNvSpPr>
            <a:spLocks noChangeArrowheads="1"/>
          </p:cNvSpPr>
          <p:nvPr/>
        </p:nvSpPr>
        <p:spPr bwMode="auto">
          <a:xfrm>
            <a:off x="99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7" name="Rectangle 39"/>
          <p:cNvSpPr>
            <a:spLocks noChangeArrowheads="1"/>
          </p:cNvSpPr>
          <p:nvPr/>
        </p:nvSpPr>
        <p:spPr bwMode="auto">
          <a:xfrm>
            <a:off x="99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8" name="Rectangle 40"/>
          <p:cNvSpPr>
            <a:spLocks noChangeArrowheads="1"/>
          </p:cNvSpPr>
          <p:nvPr/>
        </p:nvSpPr>
        <p:spPr bwMode="auto">
          <a:xfrm>
            <a:off x="99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29" name="Rectangle 41"/>
          <p:cNvSpPr>
            <a:spLocks noChangeArrowheads="1"/>
          </p:cNvSpPr>
          <p:nvPr/>
        </p:nvSpPr>
        <p:spPr bwMode="auto">
          <a:xfrm>
            <a:off x="99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0" name="Rectangle 42"/>
          <p:cNvSpPr>
            <a:spLocks noChangeArrowheads="1"/>
          </p:cNvSpPr>
          <p:nvPr/>
        </p:nvSpPr>
        <p:spPr bwMode="auto">
          <a:xfrm>
            <a:off x="99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1" name="Rectangle 43"/>
          <p:cNvSpPr>
            <a:spLocks noChangeArrowheads="1"/>
          </p:cNvSpPr>
          <p:nvPr/>
        </p:nvSpPr>
        <p:spPr bwMode="auto">
          <a:xfrm>
            <a:off x="99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2" name="Rectangle 44"/>
          <p:cNvSpPr>
            <a:spLocks noChangeArrowheads="1"/>
          </p:cNvSpPr>
          <p:nvPr/>
        </p:nvSpPr>
        <p:spPr bwMode="auto">
          <a:xfrm>
            <a:off x="99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3" name="Rectangle 45"/>
          <p:cNvSpPr>
            <a:spLocks noChangeArrowheads="1"/>
          </p:cNvSpPr>
          <p:nvPr/>
        </p:nvSpPr>
        <p:spPr bwMode="auto">
          <a:xfrm>
            <a:off x="99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4" name="Rectangle 46"/>
          <p:cNvSpPr>
            <a:spLocks noChangeArrowheads="1"/>
          </p:cNvSpPr>
          <p:nvPr/>
        </p:nvSpPr>
        <p:spPr bwMode="auto">
          <a:xfrm>
            <a:off x="99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5" name="Rectangle 47"/>
          <p:cNvSpPr>
            <a:spLocks noChangeArrowheads="1"/>
          </p:cNvSpPr>
          <p:nvPr/>
        </p:nvSpPr>
        <p:spPr bwMode="auto">
          <a:xfrm>
            <a:off x="99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6" name="Rectangle 48"/>
          <p:cNvSpPr>
            <a:spLocks noChangeArrowheads="1"/>
          </p:cNvSpPr>
          <p:nvPr/>
        </p:nvSpPr>
        <p:spPr bwMode="auto">
          <a:xfrm>
            <a:off x="99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7" name="Rectangle 49"/>
          <p:cNvSpPr>
            <a:spLocks noChangeArrowheads="1"/>
          </p:cNvSpPr>
          <p:nvPr/>
        </p:nvSpPr>
        <p:spPr bwMode="auto">
          <a:xfrm>
            <a:off x="99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8" name="Rectangle 50"/>
          <p:cNvSpPr>
            <a:spLocks noChangeArrowheads="1"/>
          </p:cNvSpPr>
          <p:nvPr/>
        </p:nvSpPr>
        <p:spPr bwMode="auto">
          <a:xfrm>
            <a:off x="137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39" name="Rectangle 51"/>
          <p:cNvSpPr>
            <a:spLocks noChangeArrowheads="1"/>
          </p:cNvSpPr>
          <p:nvPr/>
        </p:nvSpPr>
        <p:spPr bwMode="auto">
          <a:xfrm>
            <a:off x="1371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0" name="Rectangle 52"/>
          <p:cNvSpPr>
            <a:spLocks noChangeArrowheads="1"/>
          </p:cNvSpPr>
          <p:nvPr/>
        </p:nvSpPr>
        <p:spPr bwMode="auto">
          <a:xfrm>
            <a:off x="1371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1" name="Rectangle 53"/>
          <p:cNvSpPr>
            <a:spLocks noChangeArrowheads="1"/>
          </p:cNvSpPr>
          <p:nvPr/>
        </p:nvSpPr>
        <p:spPr bwMode="auto">
          <a:xfrm>
            <a:off x="137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2" name="Rectangle 54"/>
          <p:cNvSpPr>
            <a:spLocks noChangeArrowheads="1"/>
          </p:cNvSpPr>
          <p:nvPr/>
        </p:nvSpPr>
        <p:spPr bwMode="auto">
          <a:xfrm>
            <a:off x="1371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3" name="Rectangle 55"/>
          <p:cNvSpPr>
            <a:spLocks noChangeArrowheads="1"/>
          </p:cNvSpPr>
          <p:nvPr/>
        </p:nvSpPr>
        <p:spPr bwMode="auto">
          <a:xfrm>
            <a:off x="1371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4" name="Rectangle 56"/>
          <p:cNvSpPr>
            <a:spLocks noChangeArrowheads="1"/>
          </p:cNvSpPr>
          <p:nvPr/>
        </p:nvSpPr>
        <p:spPr bwMode="auto">
          <a:xfrm>
            <a:off x="137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5" name="Rectangle 57"/>
          <p:cNvSpPr>
            <a:spLocks noChangeArrowheads="1"/>
          </p:cNvSpPr>
          <p:nvPr/>
        </p:nvSpPr>
        <p:spPr bwMode="auto">
          <a:xfrm>
            <a:off x="137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6" name="Rectangle 58"/>
          <p:cNvSpPr>
            <a:spLocks noChangeArrowheads="1"/>
          </p:cNvSpPr>
          <p:nvPr/>
        </p:nvSpPr>
        <p:spPr bwMode="auto">
          <a:xfrm>
            <a:off x="137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7" name="Rectangle 59"/>
          <p:cNvSpPr>
            <a:spLocks noChangeArrowheads="1"/>
          </p:cNvSpPr>
          <p:nvPr/>
        </p:nvSpPr>
        <p:spPr bwMode="auto">
          <a:xfrm>
            <a:off x="137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8" name="Rectangle 60"/>
          <p:cNvSpPr>
            <a:spLocks noChangeArrowheads="1"/>
          </p:cNvSpPr>
          <p:nvPr/>
        </p:nvSpPr>
        <p:spPr bwMode="auto">
          <a:xfrm>
            <a:off x="137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49" name="Rectangle 61"/>
          <p:cNvSpPr>
            <a:spLocks noChangeArrowheads="1"/>
          </p:cNvSpPr>
          <p:nvPr/>
        </p:nvSpPr>
        <p:spPr bwMode="auto">
          <a:xfrm>
            <a:off x="137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0" name="Rectangle 62"/>
          <p:cNvSpPr>
            <a:spLocks noChangeArrowheads="1"/>
          </p:cNvSpPr>
          <p:nvPr/>
        </p:nvSpPr>
        <p:spPr bwMode="auto">
          <a:xfrm>
            <a:off x="137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1" name="Rectangle 63"/>
          <p:cNvSpPr>
            <a:spLocks noChangeArrowheads="1"/>
          </p:cNvSpPr>
          <p:nvPr/>
        </p:nvSpPr>
        <p:spPr bwMode="auto">
          <a:xfrm>
            <a:off x="137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2" name="Rectangle 64"/>
          <p:cNvSpPr>
            <a:spLocks noChangeArrowheads="1"/>
          </p:cNvSpPr>
          <p:nvPr/>
        </p:nvSpPr>
        <p:spPr bwMode="auto">
          <a:xfrm>
            <a:off x="137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3" name="Rectangle 65"/>
          <p:cNvSpPr>
            <a:spLocks noChangeArrowheads="1"/>
          </p:cNvSpPr>
          <p:nvPr/>
        </p:nvSpPr>
        <p:spPr bwMode="auto">
          <a:xfrm>
            <a:off x="137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4" name="Rectangle 66"/>
          <p:cNvSpPr>
            <a:spLocks noChangeArrowheads="1"/>
          </p:cNvSpPr>
          <p:nvPr/>
        </p:nvSpPr>
        <p:spPr bwMode="auto">
          <a:xfrm>
            <a:off x="175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5" name="Rectangle 67"/>
          <p:cNvSpPr>
            <a:spLocks noChangeArrowheads="1"/>
          </p:cNvSpPr>
          <p:nvPr/>
        </p:nvSpPr>
        <p:spPr bwMode="auto">
          <a:xfrm>
            <a:off x="1752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6" name="Rectangle 68"/>
          <p:cNvSpPr>
            <a:spLocks noChangeArrowheads="1"/>
          </p:cNvSpPr>
          <p:nvPr/>
        </p:nvSpPr>
        <p:spPr bwMode="auto">
          <a:xfrm>
            <a:off x="1752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7" name="Rectangle 69"/>
          <p:cNvSpPr>
            <a:spLocks noChangeArrowheads="1"/>
          </p:cNvSpPr>
          <p:nvPr/>
        </p:nvSpPr>
        <p:spPr bwMode="auto">
          <a:xfrm>
            <a:off x="175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8" name="Rectangle 70"/>
          <p:cNvSpPr>
            <a:spLocks noChangeArrowheads="1"/>
          </p:cNvSpPr>
          <p:nvPr/>
        </p:nvSpPr>
        <p:spPr bwMode="auto">
          <a:xfrm>
            <a:off x="1752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59" name="Rectangle 71"/>
          <p:cNvSpPr>
            <a:spLocks noChangeArrowheads="1"/>
          </p:cNvSpPr>
          <p:nvPr/>
        </p:nvSpPr>
        <p:spPr bwMode="auto">
          <a:xfrm>
            <a:off x="1752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0" name="Rectangle 72"/>
          <p:cNvSpPr>
            <a:spLocks noChangeArrowheads="1"/>
          </p:cNvSpPr>
          <p:nvPr/>
        </p:nvSpPr>
        <p:spPr bwMode="auto">
          <a:xfrm>
            <a:off x="175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1" name="Rectangle 73"/>
          <p:cNvSpPr>
            <a:spLocks noChangeArrowheads="1"/>
          </p:cNvSpPr>
          <p:nvPr/>
        </p:nvSpPr>
        <p:spPr bwMode="auto">
          <a:xfrm>
            <a:off x="175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2" name="Rectangle 74"/>
          <p:cNvSpPr>
            <a:spLocks noChangeArrowheads="1"/>
          </p:cNvSpPr>
          <p:nvPr/>
        </p:nvSpPr>
        <p:spPr bwMode="auto">
          <a:xfrm>
            <a:off x="175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3" name="Rectangle 75"/>
          <p:cNvSpPr>
            <a:spLocks noChangeArrowheads="1"/>
          </p:cNvSpPr>
          <p:nvPr/>
        </p:nvSpPr>
        <p:spPr bwMode="auto">
          <a:xfrm>
            <a:off x="175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4" name="Rectangle 76"/>
          <p:cNvSpPr>
            <a:spLocks noChangeArrowheads="1"/>
          </p:cNvSpPr>
          <p:nvPr/>
        </p:nvSpPr>
        <p:spPr bwMode="auto">
          <a:xfrm>
            <a:off x="175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5" name="Rectangle 77"/>
          <p:cNvSpPr>
            <a:spLocks noChangeArrowheads="1"/>
          </p:cNvSpPr>
          <p:nvPr/>
        </p:nvSpPr>
        <p:spPr bwMode="auto">
          <a:xfrm>
            <a:off x="175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6" name="Rectangle 78"/>
          <p:cNvSpPr>
            <a:spLocks noChangeArrowheads="1"/>
          </p:cNvSpPr>
          <p:nvPr/>
        </p:nvSpPr>
        <p:spPr bwMode="auto">
          <a:xfrm>
            <a:off x="175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7" name="Rectangle 79"/>
          <p:cNvSpPr>
            <a:spLocks noChangeArrowheads="1"/>
          </p:cNvSpPr>
          <p:nvPr/>
        </p:nvSpPr>
        <p:spPr bwMode="auto">
          <a:xfrm>
            <a:off x="175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8" name="Rectangle 80"/>
          <p:cNvSpPr>
            <a:spLocks noChangeArrowheads="1"/>
          </p:cNvSpPr>
          <p:nvPr/>
        </p:nvSpPr>
        <p:spPr bwMode="auto">
          <a:xfrm>
            <a:off x="175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69" name="Rectangle 81"/>
          <p:cNvSpPr>
            <a:spLocks noChangeArrowheads="1"/>
          </p:cNvSpPr>
          <p:nvPr/>
        </p:nvSpPr>
        <p:spPr bwMode="auto">
          <a:xfrm>
            <a:off x="175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0" name="Rectangle 82"/>
          <p:cNvSpPr>
            <a:spLocks noChangeArrowheads="1"/>
          </p:cNvSpPr>
          <p:nvPr/>
        </p:nvSpPr>
        <p:spPr bwMode="auto">
          <a:xfrm>
            <a:off x="213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1" name="Rectangle 83"/>
          <p:cNvSpPr>
            <a:spLocks noChangeArrowheads="1"/>
          </p:cNvSpPr>
          <p:nvPr/>
        </p:nvSpPr>
        <p:spPr bwMode="auto">
          <a:xfrm>
            <a:off x="2133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2" name="Rectangle 84"/>
          <p:cNvSpPr>
            <a:spLocks noChangeArrowheads="1"/>
          </p:cNvSpPr>
          <p:nvPr/>
        </p:nvSpPr>
        <p:spPr bwMode="auto">
          <a:xfrm>
            <a:off x="2133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3" name="Rectangle 85"/>
          <p:cNvSpPr>
            <a:spLocks noChangeArrowheads="1"/>
          </p:cNvSpPr>
          <p:nvPr/>
        </p:nvSpPr>
        <p:spPr bwMode="auto">
          <a:xfrm>
            <a:off x="213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4" name="Rectangle 86"/>
          <p:cNvSpPr>
            <a:spLocks noChangeArrowheads="1"/>
          </p:cNvSpPr>
          <p:nvPr/>
        </p:nvSpPr>
        <p:spPr bwMode="auto">
          <a:xfrm>
            <a:off x="213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5" name="Rectangle 87"/>
          <p:cNvSpPr>
            <a:spLocks noChangeArrowheads="1"/>
          </p:cNvSpPr>
          <p:nvPr/>
        </p:nvSpPr>
        <p:spPr bwMode="auto">
          <a:xfrm>
            <a:off x="213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6" name="Rectangle 88"/>
          <p:cNvSpPr>
            <a:spLocks noChangeArrowheads="1"/>
          </p:cNvSpPr>
          <p:nvPr/>
        </p:nvSpPr>
        <p:spPr bwMode="auto">
          <a:xfrm>
            <a:off x="213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7" name="Rectangle 89"/>
          <p:cNvSpPr>
            <a:spLocks noChangeArrowheads="1"/>
          </p:cNvSpPr>
          <p:nvPr/>
        </p:nvSpPr>
        <p:spPr bwMode="auto">
          <a:xfrm>
            <a:off x="213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8" name="Rectangle 90"/>
          <p:cNvSpPr>
            <a:spLocks noChangeArrowheads="1"/>
          </p:cNvSpPr>
          <p:nvPr/>
        </p:nvSpPr>
        <p:spPr bwMode="auto">
          <a:xfrm>
            <a:off x="213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79" name="Rectangle 91"/>
          <p:cNvSpPr>
            <a:spLocks noChangeArrowheads="1"/>
          </p:cNvSpPr>
          <p:nvPr/>
        </p:nvSpPr>
        <p:spPr bwMode="auto">
          <a:xfrm>
            <a:off x="213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0" name="Rectangle 92"/>
          <p:cNvSpPr>
            <a:spLocks noChangeArrowheads="1"/>
          </p:cNvSpPr>
          <p:nvPr/>
        </p:nvSpPr>
        <p:spPr bwMode="auto">
          <a:xfrm>
            <a:off x="213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1" name="Rectangle 93"/>
          <p:cNvSpPr>
            <a:spLocks noChangeArrowheads="1"/>
          </p:cNvSpPr>
          <p:nvPr/>
        </p:nvSpPr>
        <p:spPr bwMode="auto">
          <a:xfrm>
            <a:off x="213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2" name="Rectangle 94"/>
          <p:cNvSpPr>
            <a:spLocks noChangeArrowheads="1"/>
          </p:cNvSpPr>
          <p:nvPr/>
        </p:nvSpPr>
        <p:spPr bwMode="auto">
          <a:xfrm>
            <a:off x="213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3" name="Rectangle 95"/>
          <p:cNvSpPr>
            <a:spLocks noChangeArrowheads="1"/>
          </p:cNvSpPr>
          <p:nvPr/>
        </p:nvSpPr>
        <p:spPr bwMode="auto">
          <a:xfrm>
            <a:off x="213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4" name="Rectangle 96"/>
          <p:cNvSpPr>
            <a:spLocks noChangeArrowheads="1"/>
          </p:cNvSpPr>
          <p:nvPr/>
        </p:nvSpPr>
        <p:spPr bwMode="auto">
          <a:xfrm>
            <a:off x="213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5" name="Rectangle 97"/>
          <p:cNvSpPr>
            <a:spLocks noChangeArrowheads="1"/>
          </p:cNvSpPr>
          <p:nvPr/>
        </p:nvSpPr>
        <p:spPr bwMode="auto">
          <a:xfrm>
            <a:off x="213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6" name="Rectangle 98"/>
          <p:cNvSpPr>
            <a:spLocks noChangeArrowheads="1"/>
          </p:cNvSpPr>
          <p:nvPr/>
        </p:nvSpPr>
        <p:spPr bwMode="auto">
          <a:xfrm>
            <a:off x="251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7" name="Rectangle 99"/>
          <p:cNvSpPr>
            <a:spLocks noChangeArrowheads="1"/>
          </p:cNvSpPr>
          <p:nvPr/>
        </p:nvSpPr>
        <p:spPr bwMode="auto">
          <a:xfrm>
            <a:off x="2514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8" name="Rectangle 100"/>
          <p:cNvSpPr>
            <a:spLocks noChangeArrowheads="1"/>
          </p:cNvSpPr>
          <p:nvPr/>
        </p:nvSpPr>
        <p:spPr bwMode="auto">
          <a:xfrm>
            <a:off x="2514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89" name="Rectangle 101"/>
          <p:cNvSpPr>
            <a:spLocks noChangeArrowheads="1"/>
          </p:cNvSpPr>
          <p:nvPr/>
        </p:nvSpPr>
        <p:spPr bwMode="auto">
          <a:xfrm>
            <a:off x="251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0" name="Rectangle 102"/>
          <p:cNvSpPr>
            <a:spLocks noChangeArrowheads="1"/>
          </p:cNvSpPr>
          <p:nvPr/>
        </p:nvSpPr>
        <p:spPr bwMode="auto">
          <a:xfrm>
            <a:off x="2514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1" name="Rectangle 103"/>
          <p:cNvSpPr>
            <a:spLocks noChangeArrowheads="1"/>
          </p:cNvSpPr>
          <p:nvPr/>
        </p:nvSpPr>
        <p:spPr bwMode="auto">
          <a:xfrm>
            <a:off x="2514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2" name="Rectangle 104"/>
          <p:cNvSpPr>
            <a:spLocks noChangeArrowheads="1"/>
          </p:cNvSpPr>
          <p:nvPr/>
        </p:nvSpPr>
        <p:spPr bwMode="auto">
          <a:xfrm>
            <a:off x="251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3" name="Rectangle 105"/>
          <p:cNvSpPr>
            <a:spLocks noChangeArrowheads="1"/>
          </p:cNvSpPr>
          <p:nvPr/>
        </p:nvSpPr>
        <p:spPr bwMode="auto">
          <a:xfrm>
            <a:off x="251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4" name="Rectangle 106"/>
          <p:cNvSpPr>
            <a:spLocks noChangeArrowheads="1"/>
          </p:cNvSpPr>
          <p:nvPr/>
        </p:nvSpPr>
        <p:spPr bwMode="auto">
          <a:xfrm>
            <a:off x="251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5" name="Rectangle 107"/>
          <p:cNvSpPr>
            <a:spLocks noChangeArrowheads="1"/>
          </p:cNvSpPr>
          <p:nvPr/>
        </p:nvSpPr>
        <p:spPr bwMode="auto">
          <a:xfrm>
            <a:off x="251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6" name="Rectangle 108"/>
          <p:cNvSpPr>
            <a:spLocks noChangeArrowheads="1"/>
          </p:cNvSpPr>
          <p:nvPr/>
        </p:nvSpPr>
        <p:spPr bwMode="auto">
          <a:xfrm>
            <a:off x="251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7" name="Rectangle 109"/>
          <p:cNvSpPr>
            <a:spLocks noChangeArrowheads="1"/>
          </p:cNvSpPr>
          <p:nvPr/>
        </p:nvSpPr>
        <p:spPr bwMode="auto">
          <a:xfrm>
            <a:off x="251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8" name="Rectangle 110"/>
          <p:cNvSpPr>
            <a:spLocks noChangeArrowheads="1"/>
          </p:cNvSpPr>
          <p:nvPr/>
        </p:nvSpPr>
        <p:spPr bwMode="auto">
          <a:xfrm>
            <a:off x="251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399" name="Rectangle 111"/>
          <p:cNvSpPr>
            <a:spLocks noChangeArrowheads="1"/>
          </p:cNvSpPr>
          <p:nvPr/>
        </p:nvSpPr>
        <p:spPr bwMode="auto">
          <a:xfrm>
            <a:off x="251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0" name="Rectangle 112"/>
          <p:cNvSpPr>
            <a:spLocks noChangeArrowheads="1"/>
          </p:cNvSpPr>
          <p:nvPr/>
        </p:nvSpPr>
        <p:spPr bwMode="auto">
          <a:xfrm>
            <a:off x="251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1" name="Rectangle 113"/>
          <p:cNvSpPr>
            <a:spLocks noChangeArrowheads="1"/>
          </p:cNvSpPr>
          <p:nvPr/>
        </p:nvSpPr>
        <p:spPr bwMode="auto">
          <a:xfrm>
            <a:off x="251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2" name="Rectangle 114"/>
          <p:cNvSpPr>
            <a:spLocks noChangeArrowheads="1"/>
          </p:cNvSpPr>
          <p:nvPr/>
        </p:nvSpPr>
        <p:spPr bwMode="auto">
          <a:xfrm>
            <a:off x="289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3" name="Rectangle 115"/>
          <p:cNvSpPr>
            <a:spLocks noChangeArrowheads="1"/>
          </p:cNvSpPr>
          <p:nvPr/>
        </p:nvSpPr>
        <p:spPr bwMode="auto">
          <a:xfrm>
            <a:off x="2895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4" name="Rectangle 116"/>
          <p:cNvSpPr>
            <a:spLocks noChangeArrowheads="1"/>
          </p:cNvSpPr>
          <p:nvPr/>
        </p:nvSpPr>
        <p:spPr bwMode="auto">
          <a:xfrm>
            <a:off x="2895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5" name="Rectangle 117"/>
          <p:cNvSpPr>
            <a:spLocks noChangeArrowheads="1"/>
          </p:cNvSpPr>
          <p:nvPr/>
        </p:nvSpPr>
        <p:spPr bwMode="auto">
          <a:xfrm>
            <a:off x="289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6" name="Rectangle 118"/>
          <p:cNvSpPr>
            <a:spLocks noChangeArrowheads="1"/>
          </p:cNvSpPr>
          <p:nvPr/>
        </p:nvSpPr>
        <p:spPr bwMode="auto">
          <a:xfrm>
            <a:off x="289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7" name="Rectangle 119"/>
          <p:cNvSpPr>
            <a:spLocks noChangeArrowheads="1"/>
          </p:cNvSpPr>
          <p:nvPr/>
        </p:nvSpPr>
        <p:spPr bwMode="auto">
          <a:xfrm>
            <a:off x="289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8" name="Rectangle 120"/>
          <p:cNvSpPr>
            <a:spLocks noChangeArrowheads="1"/>
          </p:cNvSpPr>
          <p:nvPr/>
        </p:nvSpPr>
        <p:spPr bwMode="auto">
          <a:xfrm>
            <a:off x="289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09" name="Rectangle 121"/>
          <p:cNvSpPr>
            <a:spLocks noChangeArrowheads="1"/>
          </p:cNvSpPr>
          <p:nvPr/>
        </p:nvSpPr>
        <p:spPr bwMode="auto">
          <a:xfrm>
            <a:off x="289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0" name="Rectangle 122"/>
          <p:cNvSpPr>
            <a:spLocks noChangeArrowheads="1"/>
          </p:cNvSpPr>
          <p:nvPr/>
        </p:nvSpPr>
        <p:spPr bwMode="auto">
          <a:xfrm>
            <a:off x="289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1" name="Rectangle 123"/>
          <p:cNvSpPr>
            <a:spLocks noChangeArrowheads="1"/>
          </p:cNvSpPr>
          <p:nvPr/>
        </p:nvSpPr>
        <p:spPr bwMode="auto">
          <a:xfrm>
            <a:off x="289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2" name="Rectangle 124"/>
          <p:cNvSpPr>
            <a:spLocks noChangeArrowheads="1"/>
          </p:cNvSpPr>
          <p:nvPr/>
        </p:nvSpPr>
        <p:spPr bwMode="auto">
          <a:xfrm>
            <a:off x="289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3" name="Rectangle 125"/>
          <p:cNvSpPr>
            <a:spLocks noChangeArrowheads="1"/>
          </p:cNvSpPr>
          <p:nvPr/>
        </p:nvSpPr>
        <p:spPr bwMode="auto">
          <a:xfrm>
            <a:off x="289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4" name="Rectangle 126"/>
          <p:cNvSpPr>
            <a:spLocks noChangeArrowheads="1"/>
          </p:cNvSpPr>
          <p:nvPr/>
        </p:nvSpPr>
        <p:spPr bwMode="auto">
          <a:xfrm>
            <a:off x="289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5" name="Rectangle 127"/>
          <p:cNvSpPr>
            <a:spLocks noChangeArrowheads="1"/>
          </p:cNvSpPr>
          <p:nvPr/>
        </p:nvSpPr>
        <p:spPr bwMode="auto">
          <a:xfrm>
            <a:off x="289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6" name="Rectangle 128"/>
          <p:cNvSpPr>
            <a:spLocks noChangeArrowheads="1"/>
          </p:cNvSpPr>
          <p:nvPr/>
        </p:nvSpPr>
        <p:spPr bwMode="auto">
          <a:xfrm>
            <a:off x="289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7" name="Rectangle 129"/>
          <p:cNvSpPr>
            <a:spLocks noChangeArrowheads="1"/>
          </p:cNvSpPr>
          <p:nvPr/>
        </p:nvSpPr>
        <p:spPr bwMode="auto">
          <a:xfrm>
            <a:off x="289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8" name="Rectangle 130"/>
          <p:cNvSpPr>
            <a:spLocks noChangeArrowheads="1"/>
          </p:cNvSpPr>
          <p:nvPr/>
        </p:nvSpPr>
        <p:spPr bwMode="auto">
          <a:xfrm>
            <a:off x="327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19" name="Rectangle 131"/>
          <p:cNvSpPr>
            <a:spLocks noChangeArrowheads="1"/>
          </p:cNvSpPr>
          <p:nvPr/>
        </p:nvSpPr>
        <p:spPr bwMode="auto">
          <a:xfrm>
            <a:off x="327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0" name="Rectangle 132"/>
          <p:cNvSpPr>
            <a:spLocks noChangeArrowheads="1"/>
          </p:cNvSpPr>
          <p:nvPr/>
        </p:nvSpPr>
        <p:spPr bwMode="auto">
          <a:xfrm>
            <a:off x="327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1" name="Rectangle 133"/>
          <p:cNvSpPr>
            <a:spLocks noChangeArrowheads="1"/>
          </p:cNvSpPr>
          <p:nvPr/>
        </p:nvSpPr>
        <p:spPr bwMode="auto">
          <a:xfrm>
            <a:off x="327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2" name="Rectangle 134"/>
          <p:cNvSpPr>
            <a:spLocks noChangeArrowheads="1"/>
          </p:cNvSpPr>
          <p:nvPr/>
        </p:nvSpPr>
        <p:spPr bwMode="auto">
          <a:xfrm>
            <a:off x="3276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3" name="Rectangle 135"/>
          <p:cNvSpPr>
            <a:spLocks noChangeArrowheads="1"/>
          </p:cNvSpPr>
          <p:nvPr/>
        </p:nvSpPr>
        <p:spPr bwMode="auto">
          <a:xfrm>
            <a:off x="3276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4" name="Rectangle 136"/>
          <p:cNvSpPr>
            <a:spLocks noChangeArrowheads="1"/>
          </p:cNvSpPr>
          <p:nvPr/>
        </p:nvSpPr>
        <p:spPr bwMode="auto">
          <a:xfrm>
            <a:off x="327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5" name="Rectangle 137"/>
          <p:cNvSpPr>
            <a:spLocks noChangeArrowheads="1"/>
          </p:cNvSpPr>
          <p:nvPr/>
        </p:nvSpPr>
        <p:spPr bwMode="auto">
          <a:xfrm>
            <a:off x="327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6" name="Rectangle 138"/>
          <p:cNvSpPr>
            <a:spLocks noChangeArrowheads="1"/>
          </p:cNvSpPr>
          <p:nvPr/>
        </p:nvSpPr>
        <p:spPr bwMode="auto">
          <a:xfrm>
            <a:off x="327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7" name="Rectangle 139"/>
          <p:cNvSpPr>
            <a:spLocks noChangeArrowheads="1"/>
          </p:cNvSpPr>
          <p:nvPr/>
        </p:nvSpPr>
        <p:spPr bwMode="auto">
          <a:xfrm>
            <a:off x="327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8" name="Rectangle 140"/>
          <p:cNvSpPr>
            <a:spLocks noChangeArrowheads="1"/>
          </p:cNvSpPr>
          <p:nvPr/>
        </p:nvSpPr>
        <p:spPr bwMode="auto">
          <a:xfrm>
            <a:off x="327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29" name="Rectangle 141"/>
          <p:cNvSpPr>
            <a:spLocks noChangeArrowheads="1"/>
          </p:cNvSpPr>
          <p:nvPr/>
        </p:nvSpPr>
        <p:spPr bwMode="auto">
          <a:xfrm>
            <a:off x="327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0" name="Rectangle 142"/>
          <p:cNvSpPr>
            <a:spLocks noChangeArrowheads="1"/>
          </p:cNvSpPr>
          <p:nvPr/>
        </p:nvSpPr>
        <p:spPr bwMode="auto">
          <a:xfrm>
            <a:off x="327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1" name="Rectangle 143"/>
          <p:cNvSpPr>
            <a:spLocks noChangeArrowheads="1"/>
          </p:cNvSpPr>
          <p:nvPr/>
        </p:nvSpPr>
        <p:spPr bwMode="auto">
          <a:xfrm>
            <a:off x="327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2" name="Rectangle 144"/>
          <p:cNvSpPr>
            <a:spLocks noChangeArrowheads="1"/>
          </p:cNvSpPr>
          <p:nvPr/>
        </p:nvSpPr>
        <p:spPr bwMode="auto">
          <a:xfrm>
            <a:off x="327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3" name="Rectangle 145"/>
          <p:cNvSpPr>
            <a:spLocks noChangeArrowheads="1"/>
          </p:cNvSpPr>
          <p:nvPr/>
        </p:nvSpPr>
        <p:spPr bwMode="auto">
          <a:xfrm>
            <a:off x="327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4" name="Rectangle 146"/>
          <p:cNvSpPr>
            <a:spLocks noChangeArrowheads="1"/>
          </p:cNvSpPr>
          <p:nvPr/>
        </p:nvSpPr>
        <p:spPr bwMode="auto">
          <a:xfrm>
            <a:off x="365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5" name="Rectangle 147"/>
          <p:cNvSpPr>
            <a:spLocks noChangeArrowheads="1"/>
          </p:cNvSpPr>
          <p:nvPr/>
        </p:nvSpPr>
        <p:spPr bwMode="auto">
          <a:xfrm>
            <a:off x="365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6" name="Rectangle 148"/>
          <p:cNvSpPr>
            <a:spLocks noChangeArrowheads="1"/>
          </p:cNvSpPr>
          <p:nvPr/>
        </p:nvSpPr>
        <p:spPr bwMode="auto">
          <a:xfrm>
            <a:off x="365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7" name="Rectangle 149"/>
          <p:cNvSpPr>
            <a:spLocks noChangeArrowheads="1"/>
          </p:cNvSpPr>
          <p:nvPr/>
        </p:nvSpPr>
        <p:spPr bwMode="auto">
          <a:xfrm>
            <a:off x="365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8" name="Rectangle 150"/>
          <p:cNvSpPr>
            <a:spLocks noChangeArrowheads="1"/>
          </p:cNvSpPr>
          <p:nvPr/>
        </p:nvSpPr>
        <p:spPr bwMode="auto">
          <a:xfrm>
            <a:off x="3657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39" name="Rectangle 151"/>
          <p:cNvSpPr>
            <a:spLocks noChangeArrowheads="1"/>
          </p:cNvSpPr>
          <p:nvPr/>
        </p:nvSpPr>
        <p:spPr bwMode="auto">
          <a:xfrm>
            <a:off x="365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0" name="Rectangle 152"/>
          <p:cNvSpPr>
            <a:spLocks noChangeArrowheads="1"/>
          </p:cNvSpPr>
          <p:nvPr/>
        </p:nvSpPr>
        <p:spPr bwMode="auto">
          <a:xfrm>
            <a:off x="365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1" name="Rectangle 153"/>
          <p:cNvSpPr>
            <a:spLocks noChangeArrowheads="1"/>
          </p:cNvSpPr>
          <p:nvPr/>
        </p:nvSpPr>
        <p:spPr bwMode="auto">
          <a:xfrm>
            <a:off x="365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2" name="Rectangle 154"/>
          <p:cNvSpPr>
            <a:spLocks noChangeArrowheads="1"/>
          </p:cNvSpPr>
          <p:nvPr/>
        </p:nvSpPr>
        <p:spPr bwMode="auto">
          <a:xfrm>
            <a:off x="365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3" name="Rectangle 155"/>
          <p:cNvSpPr>
            <a:spLocks noChangeArrowheads="1"/>
          </p:cNvSpPr>
          <p:nvPr/>
        </p:nvSpPr>
        <p:spPr bwMode="auto">
          <a:xfrm>
            <a:off x="365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4" name="Rectangle 156"/>
          <p:cNvSpPr>
            <a:spLocks noChangeArrowheads="1"/>
          </p:cNvSpPr>
          <p:nvPr/>
        </p:nvSpPr>
        <p:spPr bwMode="auto">
          <a:xfrm>
            <a:off x="365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5" name="Rectangle 157"/>
          <p:cNvSpPr>
            <a:spLocks noChangeArrowheads="1"/>
          </p:cNvSpPr>
          <p:nvPr/>
        </p:nvSpPr>
        <p:spPr bwMode="auto">
          <a:xfrm>
            <a:off x="365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6" name="Rectangle 158"/>
          <p:cNvSpPr>
            <a:spLocks noChangeArrowheads="1"/>
          </p:cNvSpPr>
          <p:nvPr/>
        </p:nvSpPr>
        <p:spPr bwMode="auto">
          <a:xfrm>
            <a:off x="365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7" name="Rectangle 159"/>
          <p:cNvSpPr>
            <a:spLocks noChangeArrowheads="1"/>
          </p:cNvSpPr>
          <p:nvPr/>
        </p:nvSpPr>
        <p:spPr bwMode="auto">
          <a:xfrm>
            <a:off x="365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8" name="Rectangle 160"/>
          <p:cNvSpPr>
            <a:spLocks noChangeArrowheads="1"/>
          </p:cNvSpPr>
          <p:nvPr/>
        </p:nvSpPr>
        <p:spPr bwMode="auto">
          <a:xfrm>
            <a:off x="365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49" name="Rectangle 161"/>
          <p:cNvSpPr>
            <a:spLocks noChangeArrowheads="1"/>
          </p:cNvSpPr>
          <p:nvPr/>
        </p:nvSpPr>
        <p:spPr bwMode="auto">
          <a:xfrm>
            <a:off x="365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0" name="Rectangle 162"/>
          <p:cNvSpPr>
            <a:spLocks noChangeArrowheads="1"/>
          </p:cNvSpPr>
          <p:nvPr/>
        </p:nvSpPr>
        <p:spPr bwMode="auto">
          <a:xfrm>
            <a:off x="403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1" name="Rectangle 163"/>
          <p:cNvSpPr>
            <a:spLocks noChangeArrowheads="1"/>
          </p:cNvSpPr>
          <p:nvPr/>
        </p:nvSpPr>
        <p:spPr bwMode="auto">
          <a:xfrm>
            <a:off x="403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2" name="Rectangle 164"/>
          <p:cNvSpPr>
            <a:spLocks noChangeArrowheads="1"/>
          </p:cNvSpPr>
          <p:nvPr/>
        </p:nvSpPr>
        <p:spPr bwMode="auto">
          <a:xfrm>
            <a:off x="403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3" name="Rectangle 165"/>
          <p:cNvSpPr>
            <a:spLocks noChangeArrowheads="1"/>
          </p:cNvSpPr>
          <p:nvPr/>
        </p:nvSpPr>
        <p:spPr bwMode="auto">
          <a:xfrm>
            <a:off x="403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4" name="Rectangle 166"/>
          <p:cNvSpPr>
            <a:spLocks noChangeArrowheads="1"/>
          </p:cNvSpPr>
          <p:nvPr/>
        </p:nvSpPr>
        <p:spPr bwMode="auto">
          <a:xfrm>
            <a:off x="403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5" name="Rectangle 167"/>
          <p:cNvSpPr>
            <a:spLocks noChangeArrowheads="1"/>
          </p:cNvSpPr>
          <p:nvPr/>
        </p:nvSpPr>
        <p:spPr bwMode="auto">
          <a:xfrm>
            <a:off x="403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6" name="Rectangle 168"/>
          <p:cNvSpPr>
            <a:spLocks noChangeArrowheads="1"/>
          </p:cNvSpPr>
          <p:nvPr/>
        </p:nvSpPr>
        <p:spPr bwMode="auto">
          <a:xfrm>
            <a:off x="403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7" name="Rectangle 169"/>
          <p:cNvSpPr>
            <a:spLocks noChangeArrowheads="1"/>
          </p:cNvSpPr>
          <p:nvPr/>
        </p:nvSpPr>
        <p:spPr bwMode="auto">
          <a:xfrm>
            <a:off x="403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8" name="Rectangle 170"/>
          <p:cNvSpPr>
            <a:spLocks noChangeArrowheads="1"/>
          </p:cNvSpPr>
          <p:nvPr/>
        </p:nvSpPr>
        <p:spPr bwMode="auto">
          <a:xfrm>
            <a:off x="403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59" name="Rectangle 171"/>
          <p:cNvSpPr>
            <a:spLocks noChangeArrowheads="1"/>
          </p:cNvSpPr>
          <p:nvPr/>
        </p:nvSpPr>
        <p:spPr bwMode="auto">
          <a:xfrm>
            <a:off x="403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0" name="Rectangle 172"/>
          <p:cNvSpPr>
            <a:spLocks noChangeArrowheads="1"/>
          </p:cNvSpPr>
          <p:nvPr/>
        </p:nvSpPr>
        <p:spPr bwMode="auto">
          <a:xfrm>
            <a:off x="403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1" name="Rectangle 173"/>
          <p:cNvSpPr>
            <a:spLocks noChangeArrowheads="1"/>
          </p:cNvSpPr>
          <p:nvPr/>
        </p:nvSpPr>
        <p:spPr bwMode="auto">
          <a:xfrm>
            <a:off x="403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2" name="Rectangle 174"/>
          <p:cNvSpPr>
            <a:spLocks noChangeArrowheads="1"/>
          </p:cNvSpPr>
          <p:nvPr/>
        </p:nvSpPr>
        <p:spPr bwMode="auto">
          <a:xfrm>
            <a:off x="403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3" name="Rectangle 175"/>
          <p:cNvSpPr>
            <a:spLocks noChangeArrowheads="1"/>
          </p:cNvSpPr>
          <p:nvPr/>
        </p:nvSpPr>
        <p:spPr bwMode="auto">
          <a:xfrm>
            <a:off x="403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4" name="Rectangle 176"/>
          <p:cNvSpPr>
            <a:spLocks noChangeArrowheads="1"/>
          </p:cNvSpPr>
          <p:nvPr/>
        </p:nvSpPr>
        <p:spPr bwMode="auto">
          <a:xfrm>
            <a:off x="403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5" name="Rectangle 177"/>
          <p:cNvSpPr>
            <a:spLocks noChangeArrowheads="1"/>
          </p:cNvSpPr>
          <p:nvPr/>
        </p:nvSpPr>
        <p:spPr bwMode="auto">
          <a:xfrm>
            <a:off x="403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6" name="Rectangle 178"/>
          <p:cNvSpPr>
            <a:spLocks noChangeArrowheads="1"/>
          </p:cNvSpPr>
          <p:nvPr/>
        </p:nvSpPr>
        <p:spPr bwMode="auto">
          <a:xfrm>
            <a:off x="441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7" name="Rectangle 179"/>
          <p:cNvSpPr>
            <a:spLocks noChangeArrowheads="1"/>
          </p:cNvSpPr>
          <p:nvPr/>
        </p:nvSpPr>
        <p:spPr bwMode="auto">
          <a:xfrm>
            <a:off x="441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8" name="Rectangle 180"/>
          <p:cNvSpPr>
            <a:spLocks noChangeArrowheads="1"/>
          </p:cNvSpPr>
          <p:nvPr/>
        </p:nvSpPr>
        <p:spPr bwMode="auto">
          <a:xfrm>
            <a:off x="441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69" name="Rectangle 181"/>
          <p:cNvSpPr>
            <a:spLocks noChangeArrowheads="1"/>
          </p:cNvSpPr>
          <p:nvPr/>
        </p:nvSpPr>
        <p:spPr bwMode="auto">
          <a:xfrm>
            <a:off x="441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0" name="Rectangle 182"/>
          <p:cNvSpPr>
            <a:spLocks noChangeArrowheads="1"/>
          </p:cNvSpPr>
          <p:nvPr/>
        </p:nvSpPr>
        <p:spPr bwMode="auto">
          <a:xfrm>
            <a:off x="441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1" name="Rectangle 183"/>
          <p:cNvSpPr>
            <a:spLocks noChangeArrowheads="1"/>
          </p:cNvSpPr>
          <p:nvPr/>
        </p:nvSpPr>
        <p:spPr bwMode="auto">
          <a:xfrm>
            <a:off x="441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2" name="Rectangle 184"/>
          <p:cNvSpPr>
            <a:spLocks noChangeArrowheads="1"/>
          </p:cNvSpPr>
          <p:nvPr/>
        </p:nvSpPr>
        <p:spPr bwMode="auto">
          <a:xfrm>
            <a:off x="441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3" name="Rectangle 185"/>
          <p:cNvSpPr>
            <a:spLocks noChangeArrowheads="1"/>
          </p:cNvSpPr>
          <p:nvPr/>
        </p:nvSpPr>
        <p:spPr bwMode="auto">
          <a:xfrm>
            <a:off x="441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4" name="Rectangle 186"/>
          <p:cNvSpPr>
            <a:spLocks noChangeArrowheads="1"/>
          </p:cNvSpPr>
          <p:nvPr/>
        </p:nvSpPr>
        <p:spPr bwMode="auto">
          <a:xfrm>
            <a:off x="441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5" name="Rectangle 187"/>
          <p:cNvSpPr>
            <a:spLocks noChangeArrowheads="1"/>
          </p:cNvSpPr>
          <p:nvPr/>
        </p:nvSpPr>
        <p:spPr bwMode="auto">
          <a:xfrm>
            <a:off x="441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6" name="Rectangle 188"/>
          <p:cNvSpPr>
            <a:spLocks noChangeArrowheads="1"/>
          </p:cNvSpPr>
          <p:nvPr/>
        </p:nvSpPr>
        <p:spPr bwMode="auto">
          <a:xfrm>
            <a:off x="441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7" name="Rectangle 189"/>
          <p:cNvSpPr>
            <a:spLocks noChangeArrowheads="1"/>
          </p:cNvSpPr>
          <p:nvPr/>
        </p:nvSpPr>
        <p:spPr bwMode="auto">
          <a:xfrm>
            <a:off x="441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8" name="Rectangle 190"/>
          <p:cNvSpPr>
            <a:spLocks noChangeArrowheads="1"/>
          </p:cNvSpPr>
          <p:nvPr/>
        </p:nvSpPr>
        <p:spPr bwMode="auto">
          <a:xfrm>
            <a:off x="441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79" name="Rectangle 191"/>
          <p:cNvSpPr>
            <a:spLocks noChangeArrowheads="1"/>
          </p:cNvSpPr>
          <p:nvPr/>
        </p:nvSpPr>
        <p:spPr bwMode="auto">
          <a:xfrm>
            <a:off x="441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0" name="Rectangle 192"/>
          <p:cNvSpPr>
            <a:spLocks noChangeArrowheads="1"/>
          </p:cNvSpPr>
          <p:nvPr/>
        </p:nvSpPr>
        <p:spPr bwMode="auto">
          <a:xfrm>
            <a:off x="441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1" name="Rectangle 193"/>
          <p:cNvSpPr>
            <a:spLocks noChangeArrowheads="1"/>
          </p:cNvSpPr>
          <p:nvPr/>
        </p:nvSpPr>
        <p:spPr bwMode="auto">
          <a:xfrm>
            <a:off x="441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2" name="Rectangle 194"/>
          <p:cNvSpPr>
            <a:spLocks noChangeArrowheads="1"/>
          </p:cNvSpPr>
          <p:nvPr/>
        </p:nvSpPr>
        <p:spPr bwMode="auto">
          <a:xfrm>
            <a:off x="480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3" name="Rectangle 195"/>
          <p:cNvSpPr>
            <a:spLocks noChangeArrowheads="1"/>
          </p:cNvSpPr>
          <p:nvPr/>
        </p:nvSpPr>
        <p:spPr bwMode="auto">
          <a:xfrm>
            <a:off x="480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4" name="Rectangle 196"/>
          <p:cNvSpPr>
            <a:spLocks noChangeArrowheads="1"/>
          </p:cNvSpPr>
          <p:nvPr/>
        </p:nvSpPr>
        <p:spPr bwMode="auto">
          <a:xfrm>
            <a:off x="480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5" name="Rectangle 197"/>
          <p:cNvSpPr>
            <a:spLocks noChangeArrowheads="1"/>
          </p:cNvSpPr>
          <p:nvPr/>
        </p:nvSpPr>
        <p:spPr bwMode="auto">
          <a:xfrm>
            <a:off x="480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6" name="Rectangle 198"/>
          <p:cNvSpPr>
            <a:spLocks noChangeArrowheads="1"/>
          </p:cNvSpPr>
          <p:nvPr/>
        </p:nvSpPr>
        <p:spPr bwMode="auto">
          <a:xfrm>
            <a:off x="480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7" name="Rectangle 199"/>
          <p:cNvSpPr>
            <a:spLocks noChangeArrowheads="1"/>
          </p:cNvSpPr>
          <p:nvPr/>
        </p:nvSpPr>
        <p:spPr bwMode="auto">
          <a:xfrm>
            <a:off x="480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8" name="Rectangle 200"/>
          <p:cNvSpPr>
            <a:spLocks noChangeArrowheads="1"/>
          </p:cNvSpPr>
          <p:nvPr/>
        </p:nvSpPr>
        <p:spPr bwMode="auto">
          <a:xfrm>
            <a:off x="480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89" name="Rectangle 201"/>
          <p:cNvSpPr>
            <a:spLocks noChangeArrowheads="1"/>
          </p:cNvSpPr>
          <p:nvPr/>
        </p:nvSpPr>
        <p:spPr bwMode="auto">
          <a:xfrm>
            <a:off x="480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0" name="Rectangle 202"/>
          <p:cNvSpPr>
            <a:spLocks noChangeArrowheads="1"/>
          </p:cNvSpPr>
          <p:nvPr/>
        </p:nvSpPr>
        <p:spPr bwMode="auto">
          <a:xfrm>
            <a:off x="480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1" name="Rectangle 203"/>
          <p:cNvSpPr>
            <a:spLocks noChangeArrowheads="1"/>
          </p:cNvSpPr>
          <p:nvPr/>
        </p:nvSpPr>
        <p:spPr bwMode="auto">
          <a:xfrm>
            <a:off x="480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2" name="Rectangle 204"/>
          <p:cNvSpPr>
            <a:spLocks noChangeArrowheads="1"/>
          </p:cNvSpPr>
          <p:nvPr/>
        </p:nvSpPr>
        <p:spPr bwMode="auto">
          <a:xfrm>
            <a:off x="480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3" name="Rectangle 205"/>
          <p:cNvSpPr>
            <a:spLocks noChangeArrowheads="1"/>
          </p:cNvSpPr>
          <p:nvPr/>
        </p:nvSpPr>
        <p:spPr bwMode="auto">
          <a:xfrm>
            <a:off x="480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4" name="Rectangle 206"/>
          <p:cNvSpPr>
            <a:spLocks noChangeArrowheads="1"/>
          </p:cNvSpPr>
          <p:nvPr/>
        </p:nvSpPr>
        <p:spPr bwMode="auto">
          <a:xfrm>
            <a:off x="480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5" name="Rectangle 207"/>
          <p:cNvSpPr>
            <a:spLocks noChangeArrowheads="1"/>
          </p:cNvSpPr>
          <p:nvPr/>
        </p:nvSpPr>
        <p:spPr bwMode="auto">
          <a:xfrm>
            <a:off x="480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6" name="Rectangle 208"/>
          <p:cNvSpPr>
            <a:spLocks noChangeArrowheads="1"/>
          </p:cNvSpPr>
          <p:nvPr/>
        </p:nvSpPr>
        <p:spPr bwMode="auto">
          <a:xfrm>
            <a:off x="480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7" name="Rectangle 209"/>
          <p:cNvSpPr>
            <a:spLocks noChangeArrowheads="1"/>
          </p:cNvSpPr>
          <p:nvPr/>
        </p:nvSpPr>
        <p:spPr bwMode="auto">
          <a:xfrm>
            <a:off x="480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8" name="Rectangle 210"/>
          <p:cNvSpPr>
            <a:spLocks noChangeArrowheads="1"/>
          </p:cNvSpPr>
          <p:nvPr/>
        </p:nvSpPr>
        <p:spPr bwMode="auto">
          <a:xfrm>
            <a:off x="5181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499" name="Rectangle 211"/>
          <p:cNvSpPr>
            <a:spLocks noChangeArrowheads="1"/>
          </p:cNvSpPr>
          <p:nvPr/>
        </p:nvSpPr>
        <p:spPr bwMode="auto">
          <a:xfrm>
            <a:off x="5181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0" name="Rectangle 212"/>
          <p:cNvSpPr>
            <a:spLocks noChangeArrowheads="1"/>
          </p:cNvSpPr>
          <p:nvPr/>
        </p:nvSpPr>
        <p:spPr bwMode="auto">
          <a:xfrm>
            <a:off x="5181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1" name="Rectangle 213"/>
          <p:cNvSpPr>
            <a:spLocks noChangeArrowheads="1"/>
          </p:cNvSpPr>
          <p:nvPr/>
        </p:nvSpPr>
        <p:spPr bwMode="auto">
          <a:xfrm>
            <a:off x="5181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2" name="Rectangle 214"/>
          <p:cNvSpPr>
            <a:spLocks noChangeArrowheads="1"/>
          </p:cNvSpPr>
          <p:nvPr/>
        </p:nvSpPr>
        <p:spPr bwMode="auto">
          <a:xfrm>
            <a:off x="5181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3" name="Rectangle 215"/>
          <p:cNvSpPr>
            <a:spLocks noChangeArrowheads="1"/>
          </p:cNvSpPr>
          <p:nvPr/>
        </p:nvSpPr>
        <p:spPr bwMode="auto">
          <a:xfrm>
            <a:off x="5181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4" name="Rectangle 216"/>
          <p:cNvSpPr>
            <a:spLocks noChangeArrowheads="1"/>
          </p:cNvSpPr>
          <p:nvPr/>
        </p:nvSpPr>
        <p:spPr bwMode="auto">
          <a:xfrm>
            <a:off x="5181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5" name="Rectangle 217"/>
          <p:cNvSpPr>
            <a:spLocks noChangeArrowheads="1"/>
          </p:cNvSpPr>
          <p:nvPr/>
        </p:nvSpPr>
        <p:spPr bwMode="auto">
          <a:xfrm>
            <a:off x="5181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6" name="Rectangle 218"/>
          <p:cNvSpPr>
            <a:spLocks noChangeArrowheads="1"/>
          </p:cNvSpPr>
          <p:nvPr/>
        </p:nvSpPr>
        <p:spPr bwMode="auto">
          <a:xfrm>
            <a:off x="5181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7" name="Rectangle 219"/>
          <p:cNvSpPr>
            <a:spLocks noChangeArrowheads="1"/>
          </p:cNvSpPr>
          <p:nvPr/>
        </p:nvSpPr>
        <p:spPr bwMode="auto">
          <a:xfrm>
            <a:off x="5181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8" name="Rectangle 220"/>
          <p:cNvSpPr>
            <a:spLocks noChangeArrowheads="1"/>
          </p:cNvSpPr>
          <p:nvPr/>
        </p:nvSpPr>
        <p:spPr bwMode="auto">
          <a:xfrm>
            <a:off x="5181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09" name="Rectangle 221"/>
          <p:cNvSpPr>
            <a:spLocks noChangeArrowheads="1"/>
          </p:cNvSpPr>
          <p:nvPr/>
        </p:nvSpPr>
        <p:spPr bwMode="auto">
          <a:xfrm>
            <a:off x="5181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0" name="Rectangle 222"/>
          <p:cNvSpPr>
            <a:spLocks noChangeArrowheads="1"/>
          </p:cNvSpPr>
          <p:nvPr/>
        </p:nvSpPr>
        <p:spPr bwMode="auto">
          <a:xfrm>
            <a:off x="5181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1" name="Rectangle 223"/>
          <p:cNvSpPr>
            <a:spLocks noChangeArrowheads="1"/>
          </p:cNvSpPr>
          <p:nvPr/>
        </p:nvSpPr>
        <p:spPr bwMode="auto">
          <a:xfrm>
            <a:off x="5181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2" name="Rectangle 224"/>
          <p:cNvSpPr>
            <a:spLocks noChangeArrowheads="1"/>
          </p:cNvSpPr>
          <p:nvPr/>
        </p:nvSpPr>
        <p:spPr bwMode="auto">
          <a:xfrm>
            <a:off x="5181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3" name="Rectangle 225"/>
          <p:cNvSpPr>
            <a:spLocks noChangeArrowheads="1"/>
          </p:cNvSpPr>
          <p:nvPr/>
        </p:nvSpPr>
        <p:spPr bwMode="auto">
          <a:xfrm>
            <a:off x="5181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4" name="Rectangle 226"/>
          <p:cNvSpPr>
            <a:spLocks noChangeArrowheads="1"/>
          </p:cNvSpPr>
          <p:nvPr/>
        </p:nvSpPr>
        <p:spPr bwMode="auto">
          <a:xfrm>
            <a:off x="5562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5" name="Rectangle 227"/>
          <p:cNvSpPr>
            <a:spLocks noChangeArrowheads="1"/>
          </p:cNvSpPr>
          <p:nvPr/>
        </p:nvSpPr>
        <p:spPr bwMode="auto">
          <a:xfrm>
            <a:off x="5562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6" name="Rectangle 228"/>
          <p:cNvSpPr>
            <a:spLocks noChangeArrowheads="1"/>
          </p:cNvSpPr>
          <p:nvPr/>
        </p:nvSpPr>
        <p:spPr bwMode="auto">
          <a:xfrm>
            <a:off x="5562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7" name="Rectangle 229"/>
          <p:cNvSpPr>
            <a:spLocks noChangeArrowheads="1"/>
          </p:cNvSpPr>
          <p:nvPr/>
        </p:nvSpPr>
        <p:spPr bwMode="auto">
          <a:xfrm>
            <a:off x="5562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8" name="Rectangle 230"/>
          <p:cNvSpPr>
            <a:spLocks noChangeArrowheads="1"/>
          </p:cNvSpPr>
          <p:nvPr/>
        </p:nvSpPr>
        <p:spPr bwMode="auto">
          <a:xfrm>
            <a:off x="5562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19" name="Rectangle 231"/>
          <p:cNvSpPr>
            <a:spLocks noChangeArrowheads="1"/>
          </p:cNvSpPr>
          <p:nvPr/>
        </p:nvSpPr>
        <p:spPr bwMode="auto">
          <a:xfrm>
            <a:off x="5562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0" name="Rectangle 232"/>
          <p:cNvSpPr>
            <a:spLocks noChangeArrowheads="1"/>
          </p:cNvSpPr>
          <p:nvPr/>
        </p:nvSpPr>
        <p:spPr bwMode="auto">
          <a:xfrm>
            <a:off x="5562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1" name="Rectangle 233"/>
          <p:cNvSpPr>
            <a:spLocks noChangeArrowheads="1"/>
          </p:cNvSpPr>
          <p:nvPr/>
        </p:nvSpPr>
        <p:spPr bwMode="auto">
          <a:xfrm>
            <a:off x="5562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2" name="Rectangle 234"/>
          <p:cNvSpPr>
            <a:spLocks noChangeArrowheads="1"/>
          </p:cNvSpPr>
          <p:nvPr/>
        </p:nvSpPr>
        <p:spPr bwMode="auto">
          <a:xfrm>
            <a:off x="5562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3" name="Rectangle 235"/>
          <p:cNvSpPr>
            <a:spLocks noChangeArrowheads="1"/>
          </p:cNvSpPr>
          <p:nvPr/>
        </p:nvSpPr>
        <p:spPr bwMode="auto">
          <a:xfrm>
            <a:off x="5562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4" name="Rectangle 236"/>
          <p:cNvSpPr>
            <a:spLocks noChangeArrowheads="1"/>
          </p:cNvSpPr>
          <p:nvPr/>
        </p:nvSpPr>
        <p:spPr bwMode="auto">
          <a:xfrm>
            <a:off x="5562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5" name="Rectangle 237"/>
          <p:cNvSpPr>
            <a:spLocks noChangeArrowheads="1"/>
          </p:cNvSpPr>
          <p:nvPr/>
        </p:nvSpPr>
        <p:spPr bwMode="auto">
          <a:xfrm>
            <a:off x="5562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6" name="Rectangle 238"/>
          <p:cNvSpPr>
            <a:spLocks noChangeArrowheads="1"/>
          </p:cNvSpPr>
          <p:nvPr/>
        </p:nvSpPr>
        <p:spPr bwMode="auto">
          <a:xfrm>
            <a:off x="5562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7" name="Rectangle 239"/>
          <p:cNvSpPr>
            <a:spLocks noChangeArrowheads="1"/>
          </p:cNvSpPr>
          <p:nvPr/>
        </p:nvSpPr>
        <p:spPr bwMode="auto">
          <a:xfrm>
            <a:off x="5562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8" name="Rectangle 240"/>
          <p:cNvSpPr>
            <a:spLocks noChangeArrowheads="1"/>
          </p:cNvSpPr>
          <p:nvPr/>
        </p:nvSpPr>
        <p:spPr bwMode="auto">
          <a:xfrm>
            <a:off x="5562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29" name="Rectangle 241"/>
          <p:cNvSpPr>
            <a:spLocks noChangeArrowheads="1"/>
          </p:cNvSpPr>
          <p:nvPr/>
        </p:nvSpPr>
        <p:spPr bwMode="auto">
          <a:xfrm>
            <a:off x="5562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0" name="Rectangle 242"/>
          <p:cNvSpPr>
            <a:spLocks noChangeArrowheads="1"/>
          </p:cNvSpPr>
          <p:nvPr/>
        </p:nvSpPr>
        <p:spPr bwMode="auto">
          <a:xfrm>
            <a:off x="5943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1" name="Rectangle 243"/>
          <p:cNvSpPr>
            <a:spLocks noChangeArrowheads="1"/>
          </p:cNvSpPr>
          <p:nvPr/>
        </p:nvSpPr>
        <p:spPr bwMode="auto">
          <a:xfrm>
            <a:off x="5943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2" name="Rectangle 244"/>
          <p:cNvSpPr>
            <a:spLocks noChangeArrowheads="1"/>
          </p:cNvSpPr>
          <p:nvPr/>
        </p:nvSpPr>
        <p:spPr bwMode="auto">
          <a:xfrm>
            <a:off x="5943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3" name="Rectangle 245"/>
          <p:cNvSpPr>
            <a:spLocks noChangeArrowheads="1"/>
          </p:cNvSpPr>
          <p:nvPr/>
        </p:nvSpPr>
        <p:spPr bwMode="auto">
          <a:xfrm>
            <a:off x="5943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4" name="Rectangle 246"/>
          <p:cNvSpPr>
            <a:spLocks noChangeArrowheads="1"/>
          </p:cNvSpPr>
          <p:nvPr/>
        </p:nvSpPr>
        <p:spPr bwMode="auto">
          <a:xfrm>
            <a:off x="5943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5" name="Rectangle 247"/>
          <p:cNvSpPr>
            <a:spLocks noChangeArrowheads="1"/>
          </p:cNvSpPr>
          <p:nvPr/>
        </p:nvSpPr>
        <p:spPr bwMode="auto">
          <a:xfrm>
            <a:off x="5943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6" name="Rectangle 248"/>
          <p:cNvSpPr>
            <a:spLocks noChangeArrowheads="1"/>
          </p:cNvSpPr>
          <p:nvPr/>
        </p:nvSpPr>
        <p:spPr bwMode="auto">
          <a:xfrm>
            <a:off x="5943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7" name="Rectangle 249"/>
          <p:cNvSpPr>
            <a:spLocks noChangeArrowheads="1"/>
          </p:cNvSpPr>
          <p:nvPr/>
        </p:nvSpPr>
        <p:spPr bwMode="auto">
          <a:xfrm>
            <a:off x="5943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8" name="Rectangle 250"/>
          <p:cNvSpPr>
            <a:spLocks noChangeArrowheads="1"/>
          </p:cNvSpPr>
          <p:nvPr/>
        </p:nvSpPr>
        <p:spPr bwMode="auto">
          <a:xfrm>
            <a:off x="5943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39" name="Rectangle 251"/>
          <p:cNvSpPr>
            <a:spLocks noChangeArrowheads="1"/>
          </p:cNvSpPr>
          <p:nvPr/>
        </p:nvSpPr>
        <p:spPr bwMode="auto">
          <a:xfrm>
            <a:off x="5943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0" name="Rectangle 252"/>
          <p:cNvSpPr>
            <a:spLocks noChangeArrowheads="1"/>
          </p:cNvSpPr>
          <p:nvPr/>
        </p:nvSpPr>
        <p:spPr bwMode="auto">
          <a:xfrm>
            <a:off x="5943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1" name="Rectangle 253"/>
          <p:cNvSpPr>
            <a:spLocks noChangeArrowheads="1"/>
          </p:cNvSpPr>
          <p:nvPr/>
        </p:nvSpPr>
        <p:spPr bwMode="auto">
          <a:xfrm>
            <a:off x="5943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2" name="Rectangle 254"/>
          <p:cNvSpPr>
            <a:spLocks noChangeArrowheads="1"/>
          </p:cNvSpPr>
          <p:nvPr/>
        </p:nvSpPr>
        <p:spPr bwMode="auto">
          <a:xfrm>
            <a:off x="5943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3" name="Rectangle 255"/>
          <p:cNvSpPr>
            <a:spLocks noChangeArrowheads="1"/>
          </p:cNvSpPr>
          <p:nvPr/>
        </p:nvSpPr>
        <p:spPr bwMode="auto">
          <a:xfrm>
            <a:off x="5943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4" name="Rectangle 256"/>
          <p:cNvSpPr>
            <a:spLocks noChangeArrowheads="1"/>
          </p:cNvSpPr>
          <p:nvPr/>
        </p:nvSpPr>
        <p:spPr bwMode="auto">
          <a:xfrm>
            <a:off x="5943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5" name="Rectangle 257"/>
          <p:cNvSpPr>
            <a:spLocks noChangeArrowheads="1"/>
          </p:cNvSpPr>
          <p:nvPr/>
        </p:nvSpPr>
        <p:spPr bwMode="auto">
          <a:xfrm>
            <a:off x="5943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6" name="Rectangle 258"/>
          <p:cNvSpPr>
            <a:spLocks noChangeArrowheads="1"/>
          </p:cNvSpPr>
          <p:nvPr/>
        </p:nvSpPr>
        <p:spPr bwMode="auto">
          <a:xfrm>
            <a:off x="6324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7" name="Rectangle 259"/>
          <p:cNvSpPr>
            <a:spLocks noChangeArrowheads="1"/>
          </p:cNvSpPr>
          <p:nvPr/>
        </p:nvSpPr>
        <p:spPr bwMode="auto">
          <a:xfrm>
            <a:off x="6324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8" name="Rectangle 260"/>
          <p:cNvSpPr>
            <a:spLocks noChangeArrowheads="1"/>
          </p:cNvSpPr>
          <p:nvPr/>
        </p:nvSpPr>
        <p:spPr bwMode="auto">
          <a:xfrm>
            <a:off x="6324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49" name="Rectangle 261"/>
          <p:cNvSpPr>
            <a:spLocks noChangeArrowheads="1"/>
          </p:cNvSpPr>
          <p:nvPr/>
        </p:nvSpPr>
        <p:spPr bwMode="auto">
          <a:xfrm>
            <a:off x="6324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0" name="Rectangle 262"/>
          <p:cNvSpPr>
            <a:spLocks noChangeArrowheads="1"/>
          </p:cNvSpPr>
          <p:nvPr/>
        </p:nvSpPr>
        <p:spPr bwMode="auto">
          <a:xfrm>
            <a:off x="6324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1" name="Rectangle 263"/>
          <p:cNvSpPr>
            <a:spLocks noChangeArrowheads="1"/>
          </p:cNvSpPr>
          <p:nvPr/>
        </p:nvSpPr>
        <p:spPr bwMode="auto">
          <a:xfrm>
            <a:off x="6324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2" name="Rectangle 264"/>
          <p:cNvSpPr>
            <a:spLocks noChangeArrowheads="1"/>
          </p:cNvSpPr>
          <p:nvPr/>
        </p:nvSpPr>
        <p:spPr bwMode="auto">
          <a:xfrm>
            <a:off x="6324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3" name="Rectangle 265"/>
          <p:cNvSpPr>
            <a:spLocks noChangeArrowheads="1"/>
          </p:cNvSpPr>
          <p:nvPr/>
        </p:nvSpPr>
        <p:spPr bwMode="auto">
          <a:xfrm>
            <a:off x="6324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4" name="Rectangle 266"/>
          <p:cNvSpPr>
            <a:spLocks noChangeArrowheads="1"/>
          </p:cNvSpPr>
          <p:nvPr/>
        </p:nvSpPr>
        <p:spPr bwMode="auto">
          <a:xfrm>
            <a:off x="6324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5" name="Rectangle 267"/>
          <p:cNvSpPr>
            <a:spLocks noChangeArrowheads="1"/>
          </p:cNvSpPr>
          <p:nvPr/>
        </p:nvSpPr>
        <p:spPr bwMode="auto">
          <a:xfrm>
            <a:off x="6324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6" name="Rectangle 268"/>
          <p:cNvSpPr>
            <a:spLocks noChangeArrowheads="1"/>
          </p:cNvSpPr>
          <p:nvPr/>
        </p:nvSpPr>
        <p:spPr bwMode="auto">
          <a:xfrm>
            <a:off x="6324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7" name="Rectangle 269"/>
          <p:cNvSpPr>
            <a:spLocks noChangeArrowheads="1"/>
          </p:cNvSpPr>
          <p:nvPr/>
        </p:nvSpPr>
        <p:spPr bwMode="auto">
          <a:xfrm>
            <a:off x="6324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8" name="Rectangle 270"/>
          <p:cNvSpPr>
            <a:spLocks noChangeArrowheads="1"/>
          </p:cNvSpPr>
          <p:nvPr/>
        </p:nvSpPr>
        <p:spPr bwMode="auto">
          <a:xfrm>
            <a:off x="6324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59" name="Rectangle 271"/>
          <p:cNvSpPr>
            <a:spLocks noChangeArrowheads="1"/>
          </p:cNvSpPr>
          <p:nvPr/>
        </p:nvSpPr>
        <p:spPr bwMode="auto">
          <a:xfrm>
            <a:off x="6324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0" name="Rectangle 272"/>
          <p:cNvSpPr>
            <a:spLocks noChangeArrowheads="1"/>
          </p:cNvSpPr>
          <p:nvPr/>
        </p:nvSpPr>
        <p:spPr bwMode="auto">
          <a:xfrm>
            <a:off x="6324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1" name="Rectangle 273"/>
          <p:cNvSpPr>
            <a:spLocks noChangeArrowheads="1"/>
          </p:cNvSpPr>
          <p:nvPr/>
        </p:nvSpPr>
        <p:spPr bwMode="auto">
          <a:xfrm>
            <a:off x="6324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2" name="Rectangle 274"/>
          <p:cNvSpPr>
            <a:spLocks noChangeArrowheads="1"/>
          </p:cNvSpPr>
          <p:nvPr/>
        </p:nvSpPr>
        <p:spPr bwMode="auto">
          <a:xfrm>
            <a:off x="6705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3" name="Rectangle 275"/>
          <p:cNvSpPr>
            <a:spLocks noChangeArrowheads="1"/>
          </p:cNvSpPr>
          <p:nvPr/>
        </p:nvSpPr>
        <p:spPr bwMode="auto">
          <a:xfrm>
            <a:off x="6705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4" name="Rectangle 276"/>
          <p:cNvSpPr>
            <a:spLocks noChangeArrowheads="1"/>
          </p:cNvSpPr>
          <p:nvPr/>
        </p:nvSpPr>
        <p:spPr bwMode="auto">
          <a:xfrm>
            <a:off x="6705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5" name="Rectangle 277"/>
          <p:cNvSpPr>
            <a:spLocks noChangeArrowheads="1"/>
          </p:cNvSpPr>
          <p:nvPr/>
        </p:nvSpPr>
        <p:spPr bwMode="auto">
          <a:xfrm>
            <a:off x="6705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6" name="Rectangle 278"/>
          <p:cNvSpPr>
            <a:spLocks noChangeArrowheads="1"/>
          </p:cNvSpPr>
          <p:nvPr/>
        </p:nvSpPr>
        <p:spPr bwMode="auto">
          <a:xfrm>
            <a:off x="6705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7" name="Rectangle 279"/>
          <p:cNvSpPr>
            <a:spLocks noChangeArrowheads="1"/>
          </p:cNvSpPr>
          <p:nvPr/>
        </p:nvSpPr>
        <p:spPr bwMode="auto">
          <a:xfrm>
            <a:off x="6705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8" name="Rectangle 280"/>
          <p:cNvSpPr>
            <a:spLocks noChangeArrowheads="1"/>
          </p:cNvSpPr>
          <p:nvPr/>
        </p:nvSpPr>
        <p:spPr bwMode="auto">
          <a:xfrm>
            <a:off x="6705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69" name="Rectangle 281"/>
          <p:cNvSpPr>
            <a:spLocks noChangeArrowheads="1"/>
          </p:cNvSpPr>
          <p:nvPr/>
        </p:nvSpPr>
        <p:spPr bwMode="auto">
          <a:xfrm>
            <a:off x="6705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0" name="Rectangle 282"/>
          <p:cNvSpPr>
            <a:spLocks noChangeArrowheads="1"/>
          </p:cNvSpPr>
          <p:nvPr/>
        </p:nvSpPr>
        <p:spPr bwMode="auto">
          <a:xfrm>
            <a:off x="6705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1" name="Rectangle 283"/>
          <p:cNvSpPr>
            <a:spLocks noChangeArrowheads="1"/>
          </p:cNvSpPr>
          <p:nvPr/>
        </p:nvSpPr>
        <p:spPr bwMode="auto">
          <a:xfrm>
            <a:off x="6705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2" name="Rectangle 284"/>
          <p:cNvSpPr>
            <a:spLocks noChangeArrowheads="1"/>
          </p:cNvSpPr>
          <p:nvPr/>
        </p:nvSpPr>
        <p:spPr bwMode="auto">
          <a:xfrm>
            <a:off x="6705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3" name="Rectangle 285"/>
          <p:cNvSpPr>
            <a:spLocks noChangeArrowheads="1"/>
          </p:cNvSpPr>
          <p:nvPr/>
        </p:nvSpPr>
        <p:spPr bwMode="auto">
          <a:xfrm>
            <a:off x="6705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4" name="Rectangle 286"/>
          <p:cNvSpPr>
            <a:spLocks noChangeArrowheads="1"/>
          </p:cNvSpPr>
          <p:nvPr/>
        </p:nvSpPr>
        <p:spPr bwMode="auto">
          <a:xfrm>
            <a:off x="6705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5" name="Rectangle 287"/>
          <p:cNvSpPr>
            <a:spLocks noChangeArrowheads="1"/>
          </p:cNvSpPr>
          <p:nvPr/>
        </p:nvSpPr>
        <p:spPr bwMode="auto">
          <a:xfrm>
            <a:off x="6705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6" name="Rectangle 288"/>
          <p:cNvSpPr>
            <a:spLocks noChangeArrowheads="1"/>
          </p:cNvSpPr>
          <p:nvPr/>
        </p:nvSpPr>
        <p:spPr bwMode="auto">
          <a:xfrm>
            <a:off x="6705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7" name="Rectangle 289"/>
          <p:cNvSpPr>
            <a:spLocks noChangeArrowheads="1"/>
          </p:cNvSpPr>
          <p:nvPr/>
        </p:nvSpPr>
        <p:spPr bwMode="auto">
          <a:xfrm>
            <a:off x="6705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8" name="Rectangle 290"/>
          <p:cNvSpPr>
            <a:spLocks noChangeArrowheads="1"/>
          </p:cNvSpPr>
          <p:nvPr/>
        </p:nvSpPr>
        <p:spPr bwMode="auto">
          <a:xfrm>
            <a:off x="7086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79" name="Rectangle 291"/>
          <p:cNvSpPr>
            <a:spLocks noChangeArrowheads="1"/>
          </p:cNvSpPr>
          <p:nvPr/>
        </p:nvSpPr>
        <p:spPr bwMode="auto">
          <a:xfrm>
            <a:off x="7086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0" name="Rectangle 292"/>
          <p:cNvSpPr>
            <a:spLocks noChangeArrowheads="1"/>
          </p:cNvSpPr>
          <p:nvPr/>
        </p:nvSpPr>
        <p:spPr bwMode="auto">
          <a:xfrm>
            <a:off x="7086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1" name="Rectangle 293"/>
          <p:cNvSpPr>
            <a:spLocks noChangeArrowheads="1"/>
          </p:cNvSpPr>
          <p:nvPr/>
        </p:nvSpPr>
        <p:spPr bwMode="auto">
          <a:xfrm>
            <a:off x="7086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2" name="Rectangle 294"/>
          <p:cNvSpPr>
            <a:spLocks noChangeArrowheads="1"/>
          </p:cNvSpPr>
          <p:nvPr/>
        </p:nvSpPr>
        <p:spPr bwMode="auto">
          <a:xfrm>
            <a:off x="7086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3" name="Rectangle 295"/>
          <p:cNvSpPr>
            <a:spLocks noChangeArrowheads="1"/>
          </p:cNvSpPr>
          <p:nvPr/>
        </p:nvSpPr>
        <p:spPr bwMode="auto">
          <a:xfrm>
            <a:off x="7086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4" name="Rectangle 296"/>
          <p:cNvSpPr>
            <a:spLocks noChangeArrowheads="1"/>
          </p:cNvSpPr>
          <p:nvPr/>
        </p:nvSpPr>
        <p:spPr bwMode="auto">
          <a:xfrm>
            <a:off x="7086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5" name="Rectangle 297"/>
          <p:cNvSpPr>
            <a:spLocks noChangeArrowheads="1"/>
          </p:cNvSpPr>
          <p:nvPr/>
        </p:nvSpPr>
        <p:spPr bwMode="auto">
          <a:xfrm>
            <a:off x="7086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6" name="Rectangle 298"/>
          <p:cNvSpPr>
            <a:spLocks noChangeArrowheads="1"/>
          </p:cNvSpPr>
          <p:nvPr/>
        </p:nvSpPr>
        <p:spPr bwMode="auto">
          <a:xfrm>
            <a:off x="7086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7" name="Rectangle 299"/>
          <p:cNvSpPr>
            <a:spLocks noChangeArrowheads="1"/>
          </p:cNvSpPr>
          <p:nvPr/>
        </p:nvSpPr>
        <p:spPr bwMode="auto">
          <a:xfrm>
            <a:off x="7086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8" name="Rectangle 300"/>
          <p:cNvSpPr>
            <a:spLocks noChangeArrowheads="1"/>
          </p:cNvSpPr>
          <p:nvPr/>
        </p:nvSpPr>
        <p:spPr bwMode="auto">
          <a:xfrm>
            <a:off x="7086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89" name="Rectangle 301"/>
          <p:cNvSpPr>
            <a:spLocks noChangeArrowheads="1"/>
          </p:cNvSpPr>
          <p:nvPr/>
        </p:nvSpPr>
        <p:spPr bwMode="auto">
          <a:xfrm>
            <a:off x="7086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0" name="Rectangle 302"/>
          <p:cNvSpPr>
            <a:spLocks noChangeArrowheads="1"/>
          </p:cNvSpPr>
          <p:nvPr/>
        </p:nvSpPr>
        <p:spPr bwMode="auto">
          <a:xfrm>
            <a:off x="7086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1" name="Rectangle 303"/>
          <p:cNvSpPr>
            <a:spLocks noChangeArrowheads="1"/>
          </p:cNvSpPr>
          <p:nvPr/>
        </p:nvSpPr>
        <p:spPr bwMode="auto">
          <a:xfrm>
            <a:off x="7086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2" name="Rectangle 304"/>
          <p:cNvSpPr>
            <a:spLocks noChangeArrowheads="1"/>
          </p:cNvSpPr>
          <p:nvPr/>
        </p:nvSpPr>
        <p:spPr bwMode="auto">
          <a:xfrm>
            <a:off x="7086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3" name="Rectangle 305"/>
          <p:cNvSpPr>
            <a:spLocks noChangeArrowheads="1"/>
          </p:cNvSpPr>
          <p:nvPr/>
        </p:nvSpPr>
        <p:spPr bwMode="auto">
          <a:xfrm>
            <a:off x="7086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4" name="Rectangle 306"/>
          <p:cNvSpPr>
            <a:spLocks noChangeArrowheads="1"/>
          </p:cNvSpPr>
          <p:nvPr/>
        </p:nvSpPr>
        <p:spPr bwMode="auto">
          <a:xfrm>
            <a:off x="7467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5" name="Rectangle 307"/>
          <p:cNvSpPr>
            <a:spLocks noChangeArrowheads="1"/>
          </p:cNvSpPr>
          <p:nvPr/>
        </p:nvSpPr>
        <p:spPr bwMode="auto">
          <a:xfrm>
            <a:off x="7467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6" name="Rectangle 308"/>
          <p:cNvSpPr>
            <a:spLocks noChangeArrowheads="1"/>
          </p:cNvSpPr>
          <p:nvPr/>
        </p:nvSpPr>
        <p:spPr bwMode="auto">
          <a:xfrm>
            <a:off x="7467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7" name="Rectangle 309"/>
          <p:cNvSpPr>
            <a:spLocks noChangeArrowheads="1"/>
          </p:cNvSpPr>
          <p:nvPr/>
        </p:nvSpPr>
        <p:spPr bwMode="auto">
          <a:xfrm>
            <a:off x="7467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8" name="Rectangle 310"/>
          <p:cNvSpPr>
            <a:spLocks noChangeArrowheads="1"/>
          </p:cNvSpPr>
          <p:nvPr/>
        </p:nvSpPr>
        <p:spPr bwMode="auto">
          <a:xfrm>
            <a:off x="7467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599" name="Rectangle 311"/>
          <p:cNvSpPr>
            <a:spLocks noChangeArrowheads="1"/>
          </p:cNvSpPr>
          <p:nvPr/>
        </p:nvSpPr>
        <p:spPr bwMode="auto">
          <a:xfrm>
            <a:off x="7467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0" name="Rectangle 312"/>
          <p:cNvSpPr>
            <a:spLocks noChangeArrowheads="1"/>
          </p:cNvSpPr>
          <p:nvPr/>
        </p:nvSpPr>
        <p:spPr bwMode="auto">
          <a:xfrm>
            <a:off x="7467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1" name="Rectangle 313"/>
          <p:cNvSpPr>
            <a:spLocks noChangeArrowheads="1"/>
          </p:cNvSpPr>
          <p:nvPr/>
        </p:nvSpPr>
        <p:spPr bwMode="auto">
          <a:xfrm>
            <a:off x="7467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2" name="Rectangle 314"/>
          <p:cNvSpPr>
            <a:spLocks noChangeArrowheads="1"/>
          </p:cNvSpPr>
          <p:nvPr/>
        </p:nvSpPr>
        <p:spPr bwMode="auto">
          <a:xfrm>
            <a:off x="7467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3" name="Rectangle 315"/>
          <p:cNvSpPr>
            <a:spLocks noChangeArrowheads="1"/>
          </p:cNvSpPr>
          <p:nvPr/>
        </p:nvSpPr>
        <p:spPr bwMode="auto">
          <a:xfrm>
            <a:off x="7467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4" name="Rectangle 316"/>
          <p:cNvSpPr>
            <a:spLocks noChangeArrowheads="1"/>
          </p:cNvSpPr>
          <p:nvPr/>
        </p:nvSpPr>
        <p:spPr bwMode="auto">
          <a:xfrm>
            <a:off x="7467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5" name="Rectangle 317"/>
          <p:cNvSpPr>
            <a:spLocks noChangeArrowheads="1"/>
          </p:cNvSpPr>
          <p:nvPr/>
        </p:nvSpPr>
        <p:spPr bwMode="auto">
          <a:xfrm>
            <a:off x="7467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6" name="Rectangle 318"/>
          <p:cNvSpPr>
            <a:spLocks noChangeArrowheads="1"/>
          </p:cNvSpPr>
          <p:nvPr/>
        </p:nvSpPr>
        <p:spPr bwMode="auto">
          <a:xfrm>
            <a:off x="7467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7" name="Rectangle 319"/>
          <p:cNvSpPr>
            <a:spLocks noChangeArrowheads="1"/>
          </p:cNvSpPr>
          <p:nvPr/>
        </p:nvSpPr>
        <p:spPr bwMode="auto">
          <a:xfrm>
            <a:off x="7467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8" name="Rectangle 320"/>
          <p:cNvSpPr>
            <a:spLocks noChangeArrowheads="1"/>
          </p:cNvSpPr>
          <p:nvPr/>
        </p:nvSpPr>
        <p:spPr bwMode="auto">
          <a:xfrm>
            <a:off x="7467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09" name="Rectangle 321"/>
          <p:cNvSpPr>
            <a:spLocks noChangeArrowheads="1"/>
          </p:cNvSpPr>
          <p:nvPr/>
        </p:nvSpPr>
        <p:spPr bwMode="auto">
          <a:xfrm>
            <a:off x="7467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0" name="Rectangle 322"/>
          <p:cNvSpPr>
            <a:spLocks noChangeArrowheads="1"/>
          </p:cNvSpPr>
          <p:nvPr/>
        </p:nvSpPr>
        <p:spPr bwMode="auto">
          <a:xfrm>
            <a:off x="7848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1" name="Rectangle 323"/>
          <p:cNvSpPr>
            <a:spLocks noChangeArrowheads="1"/>
          </p:cNvSpPr>
          <p:nvPr/>
        </p:nvSpPr>
        <p:spPr bwMode="auto">
          <a:xfrm>
            <a:off x="7848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2" name="Rectangle 324"/>
          <p:cNvSpPr>
            <a:spLocks noChangeArrowheads="1"/>
          </p:cNvSpPr>
          <p:nvPr/>
        </p:nvSpPr>
        <p:spPr bwMode="auto">
          <a:xfrm>
            <a:off x="7848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3" name="Rectangle 325"/>
          <p:cNvSpPr>
            <a:spLocks noChangeArrowheads="1"/>
          </p:cNvSpPr>
          <p:nvPr/>
        </p:nvSpPr>
        <p:spPr bwMode="auto">
          <a:xfrm>
            <a:off x="7848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4" name="Rectangle 326"/>
          <p:cNvSpPr>
            <a:spLocks noChangeArrowheads="1"/>
          </p:cNvSpPr>
          <p:nvPr/>
        </p:nvSpPr>
        <p:spPr bwMode="auto">
          <a:xfrm>
            <a:off x="7848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5" name="Rectangle 327"/>
          <p:cNvSpPr>
            <a:spLocks noChangeArrowheads="1"/>
          </p:cNvSpPr>
          <p:nvPr/>
        </p:nvSpPr>
        <p:spPr bwMode="auto">
          <a:xfrm>
            <a:off x="7848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6" name="Rectangle 328"/>
          <p:cNvSpPr>
            <a:spLocks noChangeArrowheads="1"/>
          </p:cNvSpPr>
          <p:nvPr/>
        </p:nvSpPr>
        <p:spPr bwMode="auto">
          <a:xfrm>
            <a:off x="7848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7" name="Rectangle 329"/>
          <p:cNvSpPr>
            <a:spLocks noChangeArrowheads="1"/>
          </p:cNvSpPr>
          <p:nvPr/>
        </p:nvSpPr>
        <p:spPr bwMode="auto">
          <a:xfrm>
            <a:off x="7848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8" name="Rectangle 330"/>
          <p:cNvSpPr>
            <a:spLocks noChangeArrowheads="1"/>
          </p:cNvSpPr>
          <p:nvPr/>
        </p:nvSpPr>
        <p:spPr bwMode="auto">
          <a:xfrm>
            <a:off x="7848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19" name="Rectangle 331"/>
          <p:cNvSpPr>
            <a:spLocks noChangeArrowheads="1"/>
          </p:cNvSpPr>
          <p:nvPr/>
        </p:nvSpPr>
        <p:spPr bwMode="auto">
          <a:xfrm>
            <a:off x="7848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0" name="Rectangle 332"/>
          <p:cNvSpPr>
            <a:spLocks noChangeArrowheads="1"/>
          </p:cNvSpPr>
          <p:nvPr/>
        </p:nvSpPr>
        <p:spPr bwMode="auto">
          <a:xfrm>
            <a:off x="7848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1" name="Rectangle 333"/>
          <p:cNvSpPr>
            <a:spLocks noChangeArrowheads="1"/>
          </p:cNvSpPr>
          <p:nvPr/>
        </p:nvSpPr>
        <p:spPr bwMode="auto">
          <a:xfrm>
            <a:off x="7848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2" name="Rectangle 334"/>
          <p:cNvSpPr>
            <a:spLocks noChangeArrowheads="1"/>
          </p:cNvSpPr>
          <p:nvPr/>
        </p:nvSpPr>
        <p:spPr bwMode="auto">
          <a:xfrm>
            <a:off x="7848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3" name="Rectangle 335"/>
          <p:cNvSpPr>
            <a:spLocks noChangeArrowheads="1"/>
          </p:cNvSpPr>
          <p:nvPr/>
        </p:nvSpPr>
        <p:spPr bwMode="auto">
          <a:xfrm>
            <a:off x="7848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4" name="Rectangle 336"/>
          <p:cNvSpPr>
            <a:spLocks noChangeArrowheads="1"/>
          </p:cNvSpPr>
          <p:nvPr/>
        </p:nvSpPr>
        <p:spPr bwMode="auto">
          <a:xfrm>
            <a:off x="7848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5" name="Rectangle 337"/>
          <p:cNvSpPr>
            <a:spLocks noChangeArrowheads="1"/>
          </p:cNvSpPr>
          <p:nvPr/>
        </p:nvSpPr>
        <p:spPr bwMode="auto">
          <a:xfrm>
            <a:off x="7848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6" name="Rectangle 338"/>
          <p:cNvSpPr>
            <a:spLocks noChangeArrowheads="1"/>
          </p:cNvSpPr>
          <p:nvPr/>
        </p:nvSpPr>
        <p:spPr bwMode="auto">
          <a:xfrm>
            <a:off x="8229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7" name="Rectangle 339"/>
          <p:cNvSpPr>
            <a:spLocks noChangeArrowheads="1"/>
          </p:cNvSpPr>
          <p:nvPr/>
        </p:nvSpPr>
        <p:spPr bwMode="auto">
          <a:xfrm>
            <a:off x="8229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8" name="Rectangle 340"/>
          <p:cNvSpPr>
            <a:spLocks noChangeArrowheads="1"/>
          </p:cNvSpPr>
          <p:nvPr/>
        </p:nvSpPr>
        <p:spPr bwMode="auto">
          <a:xfrm>
            <a:off x="8229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29" name="Rectangle 341"/>
          <p:cNvSpPr>
            <a:spLocks noChangeArrowheads="1"/>
          </p:cNvSpPr>
          <p:nvPr/>
        </p:nvSpPr>
        <p:spPr bwMode="auto">
          <a:xfrm>
            <a:off x="8229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0" name="Rectangle 342"/>
          <p:cNvSpPr>
            <a:spLocks noChangeArrowheads="1"/>
          </p:cNvSpPr>
          <p:nvPr/>
        </p:nvSpPr>
        <p:spPr bwMode="auto">
          <a:xfrm>
            <a:off x="8229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1" name="Rectangle 343"/>
          <p:cNvSpPr>
            <a:spLocks noChangeArrowheads="1"/>
          </p:cNvSpPr>
          <p:nvPr/>
        </p:nvSpPr>
        <p:spPr bwMode="auto">
          <a:xfrm>
            <a:off x="8229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2" name="Rectangle 344"/>
          <p:cNvSpPr>
            <a:spLocks noChangeArrowheads="1"/>
          </p:cNvSpPr>
          <p:nvPr/>
        </p:nvSpPr>
        <p:spPr bwMode="auto">
          <a:xfrm>
            <a:off x="8229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3" name="Rectangle 345"/>
          <p:cNvSpPr>
            <a:spLocks noChangeArrowheads="1"/>
          </p:cNvSpPr>
          <p:nvPr/>
        </p:nvSpPr>
        <p:spPr bwMode="auto">
          <a:xfrm>
            <a:off x="8229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4" name="Rectangle 346"/>
          <p:cNvSpPr>
            <a:spLocks noChangeArrowheads="1"/>
          </p:cNvSpPr>
          <p:nvPr/>
        </p:nvSpPr>
        <p:spPr bwMode="auto">
          <a:xfrm>
            <a:off x="8229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5" name="Rectangle 347"/>
          <p:cNvSpPr>
            <a:spLocks noChangeArrowheads="1"/>
          </p:cNvSpPr>
          <p:nvPr/>
        </p:nvSpPr>
        <p:spPr bwMode="auto">
          <a:xfrm>
            <a:off x="8229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6" name="Rectangle 348"/>
          <p:cNvSpPr>
            <a:spLocks noChangeArrowheads="1"/>
          </p:cNvSpPr>
          <p:nvPr/>
        </p:nvSpPr>
        <p:spPr bwMode="auto">
          <a:xfrm>
            <a:off x="8229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7" name="Rectangle 349"/>
          <p:cNvSpPr>
            <a:spLocks noChangeArrowheads="1"/>
          </p:cNvSpPr>
          <p:nvPr/>
        </p:nvSpPr>
        <p:spPr bwMode="auto">
          <a:xfrm>
            <a:off x="8229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8" name="Rectangle 350"/>
          <p:cNvSpPr>
            <a:spLocks noChangeArrowheads="1"/>
          </p:cNvSpPr>
          <p:nvPr/>
        </p:nvSpPr>
        <p:spPr bwMode="auto">
          <a:xfrm>
            <a:off x="8229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39" name="Rectangle 351"/>
          <p:cNvSpPr>
            <a:spLocks noChangeArrowheads="1"/>
          </p:cNvSpPr>
          <p:nvPr/>
        </p:nvSpPr>
        <p:spPr bwMode="auto">
          <a:xfrm>
            <a:off x="8229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0" name="Rectangle 352"/>
          <p:cNvSpPr>
            <a:spLocks noChangeArrowheads="1"/>
          </p:cNvSpPr>
          <p:nvPr/>
        </p:nvSpPr>
        <p:spPr bwMode="auto">
          <a:xfrm>
            <a:off x="8229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1" name="Rectangle 353"/>
          <p:cNvSpPr>
            <a:spLocks noChangeArrowheads="1"/>
          </p:cNvSpPr>
          <p:nvPr/>
        </p:nvSpPr>
        <p:spPr bwMode="auto">
          <a:xfrm>
            <a:off x="8229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2" name="Rectangle 354"/>
          <p:cNvSpPr>
            <a:spLocks noChangeArrowheads="1"/>
          </p:cNvSpPr>
          <p:nvPr/>
        </p:nvSpPr>
        <p:spPr bwMode="auto">
          <a:xfrm>
            <a:off x="86106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3" name="Rectangle 355"/>
          <p:cNvSpPr>
            <a:spLocks noChangeArrowheads="1"/>
          </p:cNvSpPr>
          <p:nvPr/>
        </p:nvSpPr>
        <p:spPr bwMode="auto">
          <a:xfrm>
            <a:off x="86106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4" name="Rectangle 356"/>
          <p:cNvSpPr>
            <a:spLocks noChangeArrowheads="1"/>
          </p:cNvSpPr>
          <p:nvPr/>
        </p:nvSpPr>
        <p:spPr bwMode="auto">
          <a:xfrm>
            <a:off x="86106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5" name="Rectangle 357"/>
          <p:cNvSpPr>
            <a:spLocks noChangeArrowheads="1"/>
          </p:cNvSpPr>
          <p:nvPr/>
        </p:nvSpPr>
        <p:spPr bwMode="auto">
          <a:xfrm>
            <a:off x="86106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6" name="Rectangle 358"/>
          <p:cNvSpPr>
            <a:spLocks noChangeArrowheads="1"/>
          </p:cNvSpPr>
          <p:nvPr/>
        </p:nvSpPr>
        <p:spPr bwMode="auto">
          <a:xfrm>
            <a:off x="86106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7" name="Rectangle 359"/>
          <p:cNvSpPr>
            <a:spLocks noChangeArrowheads="1"/>
          </p:cNvSpPr>
          <p:nvPr/>
        </p:nvSpPr>
        <p:spPr bwMode="auto">
          <a:xfrm>
            <a:off x="86106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8" name="Rectangle 360"/>
          <p:cNvSpPr>
            <a:spLocks noChangeArrowheads="1"/>
          </p:cNvSpPr>
          <p:nvPr/>
        </p:nvSpPr>
        <p:spPr bwMode="auto">
          <a:xfrm>
            <a:off x="86106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49" name="Rectangle 361"/>
          <p:cNvSpPr>
            <a:spLocks noChangeArrowheads="1"/>
          </p:cNvSpPr>
          <p:nvPr/>
        </p:nvSpPr>
        <p:spPr bwMode="auto">
          <a:xfrm>
            <a:off x="86106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0" name="Rectangle 362"/>
          <p:cNvSpPr>
            <a:spLocks noChangeArrowheads="1"/>
          </p:cNvSpPr>
          <p:nvPr/>
        </p:nvSpPr>
        <p:spPr bwMode="auto">
          <a:xfrm>
            <a:off x="86106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1" name="Rectangle 363"/>
          <p:cNvSpPr>
            <a:spLocks noChangeArrowheads="1"/>
          </p:cNvSpPr>
          <p:nvPr/>
        </p:nvSpPr>
        <p:spPr bwMode="auto">
          <a:xfrm>
            <a:off x="86106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2" name="Rectangle 364"/>
          <p:cNvSpPr>
            <a:spLocks noChangeArrowheads="1"/>
          </p:cNvSpPr>
          <p:nvPr/>
        </p:nvSpPr>
        <p:spPr bwMode="auto">
          <a:xfrm>
            <a:off x="86106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3" name="Rectangle 365"/>
          <p:cNvSpPr>
            <a:spLocks noChangeArrowheads="1"/>
          </p:cNvSpPr>
          <p:nvPr/>
        </p:nvSpPr>
        <p:spPr bwMode="auto">
          <a:xfrm>
            <a:off x="86106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4" name="Rectangle 366"/>
          <p:cNvSpPr>
            <a:spLocks noChangeArrowheads="1"/>
          </p:cNvSpPr>
          <p:nvPr/>
        </p:nvSpPr>
        <p:spPr bwMode="auto">
          <a:xfrm>
            <a:off x="86106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5" name="Rectangle 367"/>
          <p:cNvSpPr>
            <a:spLocks noChangeArrowheads="1"/>
          </p:cNvSpPr>
          <p:nvPr/>
        </p:nvSpPr>
        <p:spPr bwMode="auto">
          <a:xfrm>
            <a:off x="86106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6" name="Rectangle 368"/>
          <p:cNvSpPr>
            <a:spLocks noChangeArrowheads="1"/>
          </p:cNvSpPr>
          <p:nvPr/>
        </p:nvSpPr>
        <p:spPr bwMode="auto">
          <a:xfrm>
            <a:off x="86106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7" name="Rectangle 369"/>
          <p:cNvSpPr>
            <a:spLocks noChangeArrowheads="1"/>
          </p:cNvSpPr>
          <p:nvPr/>
        </p:nvSpPr>
        <p:spPr bwMode="auto">
          <a:xfrm>
            <a:off x="86106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8" name="Rectangle 370"/>
          <p:cNvSpPr>
            <a:spLocks noChangeArrowheads="1"/>
          </p:cNvSpPr>
          <p:nvPr/>
        </p:nvSpPr>
        <p:spPr bwMode="auto">
          <a:xfrm>
            <a:off x="22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59" name="Rectangle 371"/>
          <p:cNvSpPr>
            <a:spLocks noChangeArrowheads="1"/>
          </p:cNvSpPr>
          <p:nvPr/>
        </p:nvSpPr>
        <p:spPr bwMode="auto">
          <a:xfrm>
            <a:off x="22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0" name="Rectangle 372"/>
          <p:cNvSpPr>
            <a:spLocks noChangeArrowheads="1"/>
          </p:cNvSpPr>
          <p:nvPr/>
        </p:nvSpPr>
        <p:spPr bwMode="auto">
          <a:xfrm>
            <a:off x="22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1" name="Rectangle 373"/>
          <p:cNvSpPr>
            <a:spLocks noChangeArrowheads="1"/>
          </p:cNvSpPr>
          <p:nvPr/>
        </p:nvSpPr>
        <p:spPr bwMode="auto">
          <a:xfrm>
            <a:off x="22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2" name="Rectangle 374"/>
          <p:cNvSpPr>
            <a:spLocks noChangeArrowheads="1"/>
          </p:cNvSpPr>
          <p:nvPr/>
        </p:nvSpPr>
        <p:spPr bwMode="auto">
          <a:xfrm>
            <a:off x="22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3" name="Rectangle 375"/>
          <p:cNvSpPr>
            <a:spLocks noChangeArrowheads="1"/>
          </p:cNvSpPr>
          <p:nvPr/>
        </p:nvSpPr>
        <p:spPr bwMode="auto">
          <a:xfrm>
            <a:off x="22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4" name="Rectangle 376"/>
          <p:cNvSpPr>
            <a:spLocks noChangeArrowheads="1"/>
          </p:cNvSpPr>
          <p:nvPr/>
        </p:nvSpPr>
        <p:spPr bwMode="auto">
          <a:xfrm>
            <a:off x="22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5" name="Rectangle 377"/>
          <p:cNvSpPr>
            <a:spLocks noChangeArrowheads="1"/>
          </p:cNvSpPr>
          <p:nvPr/>
        </p:nvSpPr>
        <p:spPr bwMode="auto">
          <a:xfrm>
            <a:off x="22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6" name="Rectangle 378"/>
          <p:cNvSpPr>
            <a:spLocks noChangeArrowheads="1"/>
          </p:cNvSpPr>
          <p:nvPr/>
        </p:nvSpPr>
        <p:spPr bwMode="auto">
          <a:xfrm>
            <a:off x="22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7" name="Rectangle 379"/>
          <p:cNvSpPr>
            <a:spLocks noChangeArrowheads="1"/>
          </p:cNvSpPr>
          <p:nvPr/>
        </p:nvSpPr>
        <p:spPr bwMode="auto">
          <a:xfrm>
            <a:off x="22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8" name="Rectangle 380"/>
          <p:cNvSpPr>
            <a:spLocks noChangeArrowheads="1"/>
          </p:cNvSpPr>
          <p:nvPr/>
        </p:nvSpPr>
        <p:spPr bwMode="auto">
          <a:xfrm>
            <a:off x="22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69" name="Rectangle 381"/>
          <p:cNvSpPr>
            <a:spLocks noChangeArrowheads="1"/>
          </p:cNvSpPr>
          <p:nvPr/>
        </p:nvSpPr>
        <p:spPr bwMode="auto">
          <a:xfrm>
            <a:off x="22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0" name="Rectangle 382"/>
          <p:cNvSpPr>
            <a:spLocks noChangeArrowheads="1"/>
          </p:cNvSpPr>
          <p:nvPr/>
        </p:nvSpPr>
        <p:spPr bwMode="auto">
          <a:xfrm>
            <a:off x="22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1" name="Rectangle 383"/>
          <p:cNvSpPr>
            <a:spLocks noChangeArrowheads="1"/>
          </p:cNvSpPr>
          <p:nvPr/>
        </p:nvSpPr>
        <p:spPr bwMode="auto">
          <a:xfrm>
            <a:off x="22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2" name="Rectangle 384"/>
          <p:cNvSpPr>
            <a:spLocks noChangeArrowheads="1"/>
          </p:cNvSpPr>
          <p:nvPr/>
        </p:nvSpPr>
        <p:spPr bwMode="auto">
          <a:xfrm>
            <a:off x="22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3" name="Rectangle 385"/>
          <p:cNvSpPr>
            <a:spLocks noChangeArrowheads="1"/>
          </p:cNvSpPr>
          <p:nvPr/>
        </p:nvSpPr>
        <p:spPr bwMode="auto">
          <a:xfrm>
            <a:off x="22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4" name="Rectangle 386"/>
          <p:cNvSpPr>
            <a:spLocks noChangeArrowheads="1"/>
          </p:cNvSpPr>
          <p:nvPr/>
        </p:nvSpPr>
        <p:spPr bwMode="auto">
          <a:xfrm>
            <a:off x="60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5" name="Rectangle 387"/>
          <p:cNvSpPr>
            <a:spLocks noChangeArrowheads="1"/>
          </p:cNvSpPr>
          <p:nvPr/>
        </p:nvSpPr>
        <p:spPr bwMode="auto">
          <a:xfrm>
            <a:off x="60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6" name="Rectangle 388"/>
          <p:cNvSpPr>
            <a:spLocks noChangeArrowheads="1"/>
          </p:cNvSpPr>
          <p:nvPr/>
        </p:nvSpPr>
        <p:spPr bwMode="auto">
          <a:xfrm>
            <a:off x="60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7" name="Rectangle 389"/>
          <p:cNvSpPr>
            <a:spLocks noChangeArrowheads="1"/>
          </p:cNvSpPr>
          <p:nvPr/>
        </p:nvSpPr>
        <p:spPr bwMode="auto">
          <a:xfrm>
            <a:off x="60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8" name="Rectangle 390"/>
          <p:cNvSpPr>
            <a:spLocks noChangeArrowheads="1"/>
          </p:cNvSpPr>
          <p:nvPr/>
        </p:nvSpPr>
        <p:spPr bwMode="auto">
          <a:xfrm>
            <a:off x="60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79" name="Rectangle 391"/>
          <p:cNvSpPr>
            <a:spLocks noChangeArrowheads="1"/>
          </p:cNvSpPr>
          <p:nvPr/>
        </p:nvSpPr>
        <p:spPr bwMode="auto">
          <a:xfrm>
            <a:off x="60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0" name="Rectangle 392"/>
          <p:cNvSpPr>
            <a:spLocks noChangeArrowheads="1"/>
          </p:cNvSpPr>
          <p:nvPr/>
        </p:nvSpPr>
        <p:spPr bwMode="auto">
          <a:xfrm>
            <a:off x="60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1" name="Rectangle 393"/>
          <p:cNvSpPr>
            <a:spLocks noChangeArrowheads="1"/>
          </p:cNvSpPr>
          <p:nvPr/>
        </p:nvSpPr>
        <p:spPr bwMode="auto">
          <a:xfrm>
            <a:off x="60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2" name="Rectangle 394"/>
          <p:cNvSpPr>
            <a:spLocks noChangeArrowheads="1"/>
          </p:cNvSpPr>
          <p:nvPr/>
        </p:nvSpPr>
        <p:spPr bwMode="auto">
          <a:xfrm>
            <a:off x="60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3" name="Rectangle 395"/>
          <p:cNvSpPr>
            <a:spLocks noChangeArrowheads="1"/>
          </p:cNvSpPr>
          <p:nvPr/>
        </p:nvSpPr>
        <p:spPr bwMode="auto">
          <a:xfrm>
            <a:off x="60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4" name="Rectangle 396"/>
          <p:cNvSpPr>
            <a:spLocks noChangeArrowheads="1"/>
          </p:cNvSpPr>
          <p:nvPr/>
        </p:nvSpPr>
        <p:spPr bwMode="auto">
          <a:xfrm>
            <a:off x="60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5" name="Rectangle 397"/>
          <p:cNvSpPr>
            <a:spLocks noChangeArrowheads="1"/>
          </p:cNvSpPr>
          <p:nvPr/>
        </p:nvSpPr>
        <p:spPr bwMode="auto">
          <a:xfrm>
            <a:off x="60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6" name="Rectangle 398"/>
          <p:cNvSpPr>
            <a:spLocks noChangeArrowheads="1"/>
          </p:cNvSpPr>
          <p:nvPr/>
        </p:nvSpPr>
        <p:spPr bwMode="auto">
          <a:xfrm>
            <a:off x="60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7" name="Rectangle 399"/>
          <p:cNvSpPr>
            <a:spLocks noChangeArrowheads="1"/>
          </p:cNvSpPr>
          <p:nvPr/>
        </p:nvSpPr>
        <p:spPr bwMode="auto">
          <a:xfrm>
            <a:off x="60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8" name="Rectangle 400"/>
          <p:cNvSpPr>
            <a:spLocks noChangeArrowheads="1"/>
          </p:cNvSpPr>
          <p:nvPr/>
        </p:nvSpPr>
        <p:spPr bwMode="auto">
          <a:xfrm>
            <a:off x="60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89" name="Rectangle 401"/>
          <p:cNvSpPr>
            <a:spLocks noChangeArrowheads="1"/>
          </p:cNvSpPr>
          <p:nvPr/>
        </p:nvSpPr>
        <p:spPr bwMode="auto">
          <a:xfrm>
            <a:off x="60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0" name="Rectangle 402"/>
          <p:cNvSpPr>
            <a:spLocks noChangeArrowheads="1"/>
          </p:cNvSpPr>
          <p:nvPr/>
        </p:nvSpPr>
        <p:spPr bwMode="auto">
          <a:xfrm>
            <a:off x="99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1" name="Rectangle 403"/>
          <p:cNvSpPr>
            <a:spLocks noChangeArrowheads="1"/>
          </p:cNvSpPr>
          <p:nvPr/>
        </p:nvSpPr>
        <p:spPr bwMode="auto">
          <a:xfrm>
            <a:off x="99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2" name="Rectangle 404"/>
          <p:cNvSpPr>
            <a:spLocks noChangeArrowheads="1"/>
          </p:cNvSpPr>
          <p:nvPr/>
        </p:nvSpPr>
        <p:spPr bwMode="auto">
          <a:xfrm>
            <a:off x="99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3" name="Rectangle 405"/>
          <p:cNvSpPr>
            <a:spLocks noChangeArrowheads="1"/>
          </p:cNvSpPr>
          <p:nvPr/>
        </p:nvSpPr>
        <p:spPr bwMode="auto">
          <a:xfrm>
            <a:off x="99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4" name="Rectangle 406"/>
          <p:cNvSpPr>
            <a:spLocks noChangeArrowheads="1"/>
          </p:cNvSpPr>
          <p:nvPr/>
        </p:nvSpPr>
        <p:spPr bwMode="auto">
          <a:xfrm>
            <a:off x="99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5" name="Rectangle 407"/>
          <p:cNvSpPr>
            <a:spLocks noChangeArrowheads="1"/>
          </p:cNvSpPr>
          <p:nvPr/>
        </p:nvSpPr>
        <p:spPr bwMode="auto">
          <a:xfrm>
            <a:off x="99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6" name="Rectangle 408"/>
          <p:cNvSpPr>
            <a:spLocks noChangeArrowheads="1"/>
          </p:cNvSpPr>
          <p:nvPr/>
        </p:nvSpPr>
        <p:spPr bwMode="auto">
          <a:xfrm>
            <a:off x="99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7" name="Rectangle 409"/>
          <p:cNvSpPr>
            <a:spLocks noChangeArrowheads="1"/>
          </p:cNvSpPr>
          <p:nvPr/>
        </p:nvSpPr>
        <p:spPr bwMode="auto">
          <a:xfrm>
            <a:off x="99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8" name="Rectangle 410"/>
          <p:cNvSpPr>
            <a:spLocks noChangeArrowheads="1"/>
          </p:cNvSpPr>
          <p:nvPr/>
        </p:nvSpPr>
        <p:spPr bwMode="auto">
          <a:xfrm>
            <a:off x="99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699" name="Rectangle 411"/>
          <p:cNvSpPr>
            <a:spLocks noChangeArrowheads="1"/>
          </p:cNvSpPr>
          <p:nvPr/>
        </p:nvSpPr>
        <p:spPr bwMode="auto">
          <a:xfrm>
            <a:off x="99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0" name="Rectangle 412"/>
          <p:cNvSpPr>
            <a:spLocks noChangeArrowheads="1"/>
          </p:cNvSpPr>
          <p:nvPr/>
        </p:nvSpPr>
        <p:spPr bwMode="auto">
          <a:xfrm>
            <a:off x="99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1" name="Rectangle 413"/>
          <p:cNvSpPr>
            <a:spLocks noChangeArrowheads="1"/>
          </p:cNvSpPr>
          <p:nvPr/>
        </p:nvSpPr>
        <p:spPr bwMode="auto">
          <a:xfrm>
            <a:off x="99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2" name="Rectangle 414"/>
          <p:cNvSpPr>
            <a:spLocks noChangeArrowheads="1"/>
          </p:cNvSpPr>
          <p:nvPr/>
        </p:nvSpPr>
        <p:spPr bwMode="auto">
          <a:xfrm>
            <a:off x="99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3" name="Rectangle 415"/>
          <p:cNvSpPr>
            <a:spLocks noChangeArrowheads="1"/>
          </p:cNvSpPr>
          <p:nvPr/>
        </p:nvSpPr>
        <p:spPr bwMode="auto">
          <a:xfrm>
            <a:off x="99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4" name="Rectangle 416"/>
          <p:cNvSpPr>
            <a:spLocks noChangeArrowheads="1"/>
          </p:cNvSpPr>
          <p:nvPr/>
        </p:nvSpPr>
        <p:spPr bwMode="auto">
          <a:xfrm>
            <a:off x="99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5" name="Rectangle 417"/>
          <p:cNvSpPr>
            <a:spLocks noChangeArrowheads="1"/>
          </p:cNvSpPr>
          <p:nvPr/>
        </p:nvSpPr>
        <p:spPr bwMode="auto">
          <a:xfrm>
            <a:off x="99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6" name="Rectangle 418"/>
          <p:cNvSpPr>
            <a:spLocks noChangeArrowheads="1"/>
          </p:cNvSpPr>
          <p:nvPr/>
        </p:nvSpPr>
        <p:spPr bwMode="auto">
          <a:xfrm>
            <a:off x="137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7" name="Rectangle 419"/>
          <p:cNvSpPr>
            <a:spLocks noChangeArrowheads="1"/>
          </p:cNvSpPr>
          <p:nvPr/>
        </p:nvSpPr>
        <p:spPr bwMode="auto">
          <a:xfrm>
            <a:off x="1371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8" name="Rectangle 420"/>
          <p:cNvSpPr>
            <a:spLocks noChangeArrowheads="1"/>
          </p:cNvSpPr>
          <p:nvPr/>
        </p:nvSpPr>
        <p:spPr bwMode="auto">
          <a:xfrm>
            <a:off x="137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09" name="Rectangle 421"/>
          <p:cNvSpPr>
            <a:spLocks noChangeArrowheads="1"/>
          </p:cNvSpPr>
          <p:nvPr/>
        </p:nvSpPr>
        <p:spPr bwMode="auto">
          <a:xfrm>
            <a:off x="1371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0" name="Rectangle 422"/>
          <p:cNvSpPr>
            <a:spLocks noChangeArrowheads="1"/>
          </p:cNvSpPr>
          <p:nvPr/>
        </p:nvSpPr>
        <p:spPr bwMode="auto">
          <a:xfrm>
            <a:off x="1371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1" name="Rectangle 423"/>
          <p:cNvSpPr>
            <a:spLocks noChangeArrowheads="1"/>
          </p:cNvSpPr>
          <p:nvPr/>
        </p:nvSpPr>
        <p:spPr bwMode="auto">
          <a:xfrm>
            <a:off x="137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2" name="Rectangle 424"/>
          <p:cNvSpPr>
            <a:spLocks noChangeArrowheads="1"/>
          </p:cNvSpPr>
          <p:nvPr/>
        </p:nvSpPr>
        <p:spPr bwMode="auto">
          <a:xfrm>
            <a:off x="137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3" name="Rectangle 425"/>
          <p:cNvSpPr>
            <a:spLocks noChangeArrowheads="1"/>
          </p:cNvSpPr>
          <p:nvPr/>
        </p:nvSpPr>
        <p:spPr bwMode="auto">
          <a:xfrm>
            <a:off x="137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4" name="Rectangle 426"/>
          <p:cNvSpPr>
            <a:spLocks noChangeArrowheads="1"/>
          </p:cNvSpPr>
          <p:nvPr/>
        </p:nvSpPr>
        <p:spPr bwMode="auto">
          <a:xfrm>
            <a:off x="137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5" name="Rectangle 427"/>
          <p:cNvSpPr>
            <a:spLocks noChangeArrowheads="1"/>
          </p:cNvSpPr>
          <p:nvPr/>
        </p:nvSpPr>
        <p:spPr bwMode="auto">
          <a:xfrm>
            <a:off x="137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6" name="Rectangle 428"/>
          <p:cNvSpPr>
            <a:spLocks noChangeArrowheads="1"/>
          </p:cNvSpPr>
          <p:nvPr/>
        </p:nvSpPr>
        <p:spPr bwMode="auto">
          <a:xfrm>
            <a:off x="137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7" name="Rectangle 429"/>
          <p:cNvSpPr>
            <a:spLocks noChangeArrowheads="1"/>
          </p:cNvSpPr>
          <p:nvPr/>
        </p:nvSpPr>
        <p:spPr bwMode="auto">
          <a:xfrm>
            <a:off x="137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8" name="Rectangle 430"/>
          <p:cNvSpPr>
            <a:spLocks noChangeArrowheads="1"/>
          </p:cNvSpPr>
          <p:nvPr/>
        </p:nvSpPr>
        <p:spPr bwMode="auto">
          <a:xfrm>
            <a:off x="137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19" name="Rectangle 431"/>
          <p:cNvSpPr>
            <a:spLocks noChangeArrowheads="1"/>
          </p:cNvSpPr>
          <p:nvPr/>
        </p:nvSpPr>
        <p:spPr bwMode="auto">
          <a:xfrm>
            <a:off x="137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0" name="Rectangle 432"/>
          <p:cNvSpPr>
            <a:spLocks noChangeArrowheads="1"/>
          </p:cNvSpPr>
          <p:nvPr/>
        </p:nvSpPr>
        <p:spPr bwMode="auto">
          <a:xfrm>
            <a:off x="137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1" name="Rectangle 433"/>
          <p:cNvSpPr>
            <a:spLocks noChangeArrowheads="1"/>
          </p:cNvSpPr>
          <p:nvPr/>
        </p:nvSpPr>
        <p:spPr bwMode="auto">
          <a:xfrm>
            <a:off x="137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2" name="Rectangle 434"/>
          <p:cNvSpPr>
            <a:spLocks noChangeArrowheads="1"/>
          </p:cNvSpPr>
          <p:nvPr/>
        </p:nvSpPr>
        <p:spPr bwMode="auto">
          <a:xfrm>
            <a:off x="1752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3" name="Rectangle 435"/>
          <p:cNvSpPr>
            <a:spLocks noChangeArrowheads="1"/>
          </p:cNvSpPr>
          <p:nvPr/>
        </p:nvSpPr>
        <p:spPr bwMode="auto">
          <a:xfrm>
            <a:off x="1752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4" name="Rectangle 436"/>
          <p:cNvSpPr>
            <a:spLocks noChangeArrowheads="1"/>
          </p:cNvSpPr>
          <p:nvPr/>
        </p:nvSpPr>
        <p:spPr bwMode="auto">
          <a:xfrm>
            <a:off x="175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5" name="Rectangle 437"/>
          <p:cNvSpPr>
            <a:spLocks noChangeArrowheads="1"/>
          </p:cNvSpPr>
          <p:nvPr/>
        </p:nvSpPr>
        <p:spPr bwMode="auto">
          <a:xfrm>
            <a:off x="1752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6" name="Rectangle 438"/>
          <p:cNvSpPr>
            <a:spLocks noChangeArrowheads="1"/>
          </p:cNvSpPr>
          <p:nvPr/>
        </p:nvSpPr>
        <p:spPr bwMode="auto">
          <a:xfrm>
            <a:off x="1752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7" name="Rectangle 439"/>
          <p:cNvSpPr>
            <a:spLocks noChangeArrowheads="1"/>
          </p:cNvSpPr>
          <p:nvPr/>
        </p:nvSpPr>
        <p:spPr bwMode="auto">
          <a:xfrm>
            <a:off x="175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8" name="Rectangle 440"/>
          <p:cNvSpPr>
            <a:spLocks noChangeArrowheads="1"/>
          </p:cNvSpPr>
          <p:nvPr/>
        </p:nvSpPr>
        <p:spPr bwMode="auto">
          <a:xfrm>
            <a:off x="175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29" name="Rectangle 441"/>
          <p:cNvSpPr>
            <a:spLocks noChangeArrowheads="1"/>
          </p:cNvSpPr>
          <p:nvPr/>
        </p:nvSpPr>
        <p:spPr bwMode="auto">
          <a:xfrm>
            <a:off x="175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0" name="Rectangle 442"/>
          <p:cNvSpPr>
            <a:spLocks noChangeArrowheads="1"/>
          </p:cNvSpPr>
          <p:nvPr/>
        </p:nvSpPr>
        <p:spPr bwMode="auto">
          <a:xfrm>
            <a:off x="175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1" name="Rectangle 443"/>
          <p:cNvSpPr>
            <a:spLocks noChangeArrowheads="1"/>
          </p:cNvSpPr>
          <p:nvPr/>
        </p:nvSpPr>
        <p:spPr bwMode="auto">
          <a:xfrm>
            <a:off x="175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2" name="Rectangle 444"/>
          <p:cNvSpPr>
            <a:spLocks noChangeArrowheads="1"/>
          </p:cNvSpPr>
          <p:nvPr/>
        </p:nvSpPr>
        <p:spPr bwMode="auto">
          <a:xfrm>
            <a:off x="175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3" name="Rectangle 445"/>
          <p:cNvSpPr>
            <a:spLocks noChangeArrowheads="1"/>
          </p:cNvSpPr>
          <p:nvPr/>
        </p:nvSpPr>
        <p:spPr bwMode="auto">
          <a:xfrm>
            <a:off x="175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4" name="Rectangle 446"/>
          <p:cNvSpPr>
            <a:spLocks noChangeArrowheads="1"/>
          </p:cNvSpPr>
          <p:nvPr/>
        </p:nvSpPr>
        <p:spPr bwMode="auto">
          <a:xfrm>
            <a:off x="175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5" name="Rectangle 447"/>
          <p:cNvSpPr>
            <a:spLocks noChangeArrowheads="1"/>
          </p:cNvSpPr>
          <p:nvPr/>
        </p:nvSpPr>
        <p:spPr bwMode="auto">
          <a:xfrm>
            <a:off x="175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6" name="Rectangle 448"/>
          <p:cNvSpPr>
            <a:spLocks noChangeArrowheads="1"/>
          </p:cNvSpPr>
          <p:nvPr/>
        </p:nvSpPr>
        <p:spPr bwMode="auto">
          <a:xfrm>
            <a:off x="175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7" name="Rectangle 449"/>
          <p:cNvSpPr>
            <a:spLocks noChangeArrowheads="1"/>
          </p:cNvSpPr>
          <p:nvPr/>
        </p:nvSpPr>
        <p:spPr bwMode="auto">
          <a:xfrm>
            <a:off x="175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8" name="Rectangle 450"/>
          <p:cNvSpPr>
            <a:spLocks noChangeArrowheads="1"/>
          </p:cNvSpPr>
          <p:nvPr/>
        </p:nvSpPr>
        <p:spPr bwMode="auto">
          <a:xfrm>
            <a:off x="213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39" name="Rectangle 451"/>
          <p:cNvSpPr>
            <a:spLocks noChangeArrowheads="1"/>
          </p:cNvSpPr>
          <p:nvPr/>
        </p:nvSpPr>
        <p:spPr bwMode="auto">
          <a:xfrm>
            <a:off x="2133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0" name="Rectangle 452"/>
          <p:cNvSpPr>
            <a:spLocks noChangeArrowheads="1"/>
          </p:cNvSpPr>
          <p:nvPr/>
        </p:nvSpPr>
        <p:spPr bwMode="auto">
          <a:xfrm>
            <a:off x="213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1" name="Rectangle 453"/>
          <p:cNvSpPr>
            <a:spLocks noChangeArrowheads="1"/>
          </p:cNvSpPr>
          <p:nvPr/>
        </p:nvSpPr>
        <p:spPr bwMode="auto">
          <a:xfrm>
            <a:off x="2133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2" name="Rectangle 454"/>
          <p:cNvSpPr>
            <a:spLocks noChangeArrowheads="1"/>
          </p:cNvSpPr>
          <p:nvPr/>
        </p:nvSpPr>
        <p:spPr bwMode="auto">
          <a:xfrm>
            <a:off x="213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3" name="Rectangle 455"/>
          <p:cNvSpPr>
            <a:spLocks noChangeArrowheads="1"/>
          </p:cNvSpPr>
          <p:nvPr/>
        </p:nvSpPr>
        <p:spPr bwMode="auto">
          <a:xfrm>
            <a:off x="213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4" name="Rectangle 456"/>
          <p:cNvSpPr>
            <a:spLocks noChangeArrowheads="1"/>
          </p:cNvSpPr>
          <p:nvPr/>
        </p:nvSpPr>
        <p:spPr bwMode="auto">
          <a:xfrm>
            <a:off x="213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5" name="Rectangle 457"/>
          <p:cNvSpPr>
            <a:spLocks noChangeArrowheads="1"/>
          </p:cNvSpPr>
          <p:nvPr/>
        </p:nvSpPr>
        <p:spPr bwMode="auto">
          <a:xfrm>
            <a:off x="213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6" name="Rectangle 458"/>
          <p:cNvSpPr>
            <a:spLocks noChangeArrowheads="1"/>
          </p:cNvSpPr>
          <p:nvPr/>
        </p:nvSpPr>
        <p:spPr bwMode="auto">
          <a:xfrm>
            <a:off x="213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7" name="Rectangle 459"/>
          <p:cNvSpPr>
            <a:spLocks noChangeArrowheads="1"/>
          </p:cNvSpPr>
          <p:nvPr/>
        </p:nvSpPr>
        <p:spPr bwMode="auto">
          <a:xfrm>
            <a:off x="213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8" name="Rectangle 460"/>
          <p:cNvSpPr>
            <a:spLocks noChangeArrowheads="1"/>
          </p:cNvSpPr>
          <p:nvPr/>
        </p:nvSpPr>
        <p:spPr bwMode="auto">
          <a:xfrm>
            <a:off x="213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49" name="Rectangle 461"/>
          <p:cNvSpPr>
            <a:spLocks noChangeArrowheads="1"/>
          </p:cNvSpPr>
          <p:nvPr/>
        </p:nvSpPr>
        <p:spPr bwMode="auto">
          <a:xfrm>
            <a:off x="213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0" name="Rectangle 462"/>
          <p:cNvSpPr>
            <a:spLocks noChangeArrowheads="1"/>
          </p:cNvSpPr>
          <p:nvPr/>
        </p:nvSpPr>
        <p:spPr bwMode="auto">
          <a:xfrm>
            <a:off x="213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1" name="Rectangle 463"/>
          <p:cNvSpPr>
            <a:spLocks noChangeArrowheads="1"/>
          </p:cNvSpPr>
          <p:nvPr/>
        </p:nvSpPr>
        <p:spPr bwMode="auto">
          <a:xfrm>
            <a:off x="213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2" name="Rectangle 464"/>
          <p:cNvSpPr>
            <a:spLocks noChangeArrowheads="1"/>
          </p:cNvSpPr>
          <p:nvPr/>
        </p:nvSpPr>
        <p:spPr bwMode="auto">
          <a:xfrm>
            <a:off x="213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3" name="Rectangle 465"/>
          <p:cNvSpPr>
            <a:spLocks noChangeArrowheads="1"/>
          </p:cNvSpPr>
          <p:nvPr/>
        </p:nvSpPr>
        <p:spPr bwMode="auto">
          <a:xfrm>
            <a:off x="213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4" name="Rectangle 466"/>
          <p:cNvSpPr>
            <a:spLocks noChangeArrowheads="1"/>
          </p:cNvSpPr>
          <p:nvPr/>
        </p:nvSpPr>
        <p:spPr bwMode="auto">
          <a:xfrm>
            <a:off x="251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5" name="Rectangle 467"/>
          <p:cNvSpPr>
            <a:spLocks noChangeArrowheads="1"/>
          </p:cNvSpPr>
          <p:nvPr/>
        </p:nvSpPr>
        <p:spPr bwMode="auto">
          <a:xfrm>
            <a:off x="2514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6" name="Rectangle 468"/>
          <p:cNvSpPr>
            <a:spLocks noChangeArrowheads="1"/>
          </p:cNvSpPr>
          <p:nvPr/>
        </p:nvSpPr>
        <p:spPr bwMode="auto">
          <a:xfrm>
            <a:off x="251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7" name="Rectangle 469"/>
          <p:cNvSpPr>
            <a:spLocks noChangeArrowheads="1"/>
          </p:cNvSpPr>
          <p:nvPr/>
        </p:nvSpPr>
        <p:spPr bwMode="auto">
          <a:xfrm>
            <a:off x="2514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8" name="Rectangle 470"/>
          <p:cNvSpPr>
            <a:spLocks noChangeArrowheads="1"/>
          </p:cNvSpPr>
          <p:nvPr/>
        </p:nvSpPr>
        <p:spPr bwMode="auto">
          <a:xfrm>
            <a:off x="2514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59" name="Rectangle 471"/>
          <p:cNvSpPr>
            <a:spLocks noChangeArrowheads="1"/>
          </p:cNvSpPr>
          <p:nvPr/>
        </p:nvSpPr>
        <p:spPr bwMode="auto">
          <a:xfrm>
            <a:off x="251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0" name="Rectangle 472"/>
          <p:cNvSpPr>
            <a:spLocks noChangeArrowheads="1"/>
          </p:cNvSpPr>
          <p:nvPr/>
        </p:nvSpPr>
        <p:spPr bwMode="auto">
          <a:xfrm>
            <a:off x="251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1" name="Rectangle 473"/>
          <p:cNvSpPr>
            <a:spLocks noChangeArrowheads="1"/>
          </p:cNvSpPr>
          <p:nvPr/>
        </p:nvSpPr>
        <p:spPr bwMode="auto">
          <a:xfrm>
            <a:off x="251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2" name="Rectangle 474"/>
          <p:cNvSpPr>
            <a:spLocks noChangeArrowheads="1"/>
          </p:cNvSpPr>
          <p:nvPr/>
        </p:nvSpPr>
        <p:spPr bwMode="auto">
          <a:xfrm>
            <a:off x="251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3" name="Rectangle 475"/>
          <p:cNvSpPr>
            <a:spLocks noChangeArrowheads="1"/>
          </p:cNvSpPr>
          <p:nvPr/>
        </p:nvSpPr>
        <p:spPr bwMode="auto">
          <a:xfrm>
            <a:off x="251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4" name="Rectangle 476"/>
          <p:cNvSpPr>
            <a:spLocks noChangeArrowheads="1"/>
          </p:cNvSpPr>
          <p:nvPr/>
        </p:nvSpPr>
        <p:spPr bwMode="auto">
          <a:xfrm>
            <a:off x="251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5" name="Rectangle 477"/>
          <p:cNvSpPr>
            <a:spLocks noChangeArrowheads="1"/>
          </p:cNvSpPr>
          <p:nvPr/>
        </p:nvSpPr>
        <p:spPr bwMode="auto">
          <a:xfrm>
            <a:off x="251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6" name="Rectangle 478"/>
          <p:cNvSpPr>
            <a:spLocks noChangeArrowheads="1"/>
          </p:cNvSpPr>
          <p:nvPr/>
        </p:nvSpPr>
        <p:spPr bwMode="auto">
          <a:xfrm>
            <a:off x="251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7" name="Rectangle 479"/>
          <p:cNvSpPr>
            <a:spLocks noChangeArrowheads="1"/>
          </p:cNvSpPr>
          <p:nvPr/>
        </p:nvSpPr>
        <p:spPr bwMode="auto">
          <a:xfrm>
            <a:off x="251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8" name="Rectangle 480"/>
          <p:cNvSpPr>
            <a:spLocks noChangeArrowheads="1"/>
          </p:cNvSpPr>
          <p:nvPr/>
        </p:nvSpPr>
        <p:spPr bwMode="auto">
          <a:xfrm>
            <a:off x="251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69" name="Rectangle 481"/>
          <p:cNvSpPr>
            <a:spLocks noChangeArrowheads="1"/>
          </p:cNvSpPr>
          <p:nvPr/>
        </p:nvSpPr>
        <p:spPr bwMode="auto">
          <a:xfrm>
            <a:off x="251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0" name="Rectangle 482"/>
          <p:cNvSpPr>
            <a:spLocks noChangeArrowheads="1"/>
          </p:cNvSpPr>
          <p:nvPr/>
        </p:nvSpPr>
        <p:spPr bwMode="auto">
          <a:xfrm>
            <a:off x="2895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1" name="Rectangle 483"/>
          <p:cNvSpPr>
            <a:spLocks noChangeArrowheads="1"/>
          </p:cNvSpPr>
          <p:nvPr/>
        </p:nvSpPr>
        <p:spPr bwMode="auto">
          <a:xfrm>
            <a:off x="2895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2" name="Rectangle 484"/>
          <p:cNvSpPr>
            <a:spLocks noChangeArrowheads="1"/>
          </p:cNvSpPr>
          <p:nvPr/>
        </p:nvSpPr>
        <p:spPr bwMode="auto">
          <a:xfrm>
            <a:off x="289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3" name="Rectangle 485"/>
          <p:cNvSpPr>
            <a:spLocks noChangeArrowheads="1"/>
          </p:cNvSpPr>
          <p:nvPr/>
        </p:nvSpPr>
        <p:spPr bwMode="auto">
          <a:xfrm>
            <a:off x="2895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4" name="Rectangle 486"/>
          <p:cNvSpPr>
            <a:spLocks noChangeArrowheads="1"/>
          </p:cNvSpPr>
          <p:nvPr/>
        </p:nvSpPr>
        <p:spPr bwMode="auto">
          <a:xfrm>
            <a:off x="289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5" name="Rectangle 487"/>
          <p:cNvSpPr>
            <a:spLocks noChangeArrowheads="1"/>
          </p:cNvSpPr>
          <p:nvPr/>
        </p:nvSpPr>
        <p:spPr bwMode="auto">
          <a:xfrm>
            <a:off x="289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6" name="Rectangle 488"/>
          <p:cNvSpPr>
            <a:spLocks noChangeArrowheads="1"/>
          </p:cNvSpPr>
          <p:nvPr/>
        </p:nvSpPr>
        <p:spPr bwMode="auto">
          <a:xfrm>
            <a:off x="289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7" name="Rectangle 489"/>
          <p:cNvSpPr>
            <a:spLocks noChangeArrowheads="1"/>
          </p:cNvSpPr>
          <p:nvPr/>
        </p:nvSpPr>
        <p:spPr bwMode="auto">
          <a:xfrm>
            <a:off x="289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8" name="Rectangle 490"/>
          <p:cNvSpPr>
            <a:spLocks noChangeArrowheads="1"/>
          </p:cNvSpPr>
          <p:nvPr/>
        </p:nvSpPr>
        <p:spPr bwMode="auto">
          <a:xfrm>
            <a:off x="289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79" name="Rectangle 491"/>
          <p:cNvSpPr>
            <a:spLocks noChangeArrowheads="1"/>
          </p:cNvSpPr>
          <p:nvPr/>
        </p:nvSpPr>
        <p:spPr bwMode="auto">
          <a:xfrm>
            <a:off x="289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0" name="Rectangle 492"/>
          <p:cNvSpPr>
            <a:spLocks noChangeArrowheads="1"/>
          </p:cNvSpPr>
          <p:nvPr/>
        </p:nvSpPr>
        <p:spPr bwMode="auto">
          <a:xfrm>
            <a:off x="289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1" name="Rectangle 493"/>
          <p:cNvSpPr>
            <a:spLocks noChangeArrowheads="1"/>
          </p:cNvSpPr>
          <p:nvPr/>
        </p:nvSpPr>
        <p:spPr bwMode="auto">
          <a:xfrm>
            <a:off x="289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2" name="Rectangle 494"/>
          <p:cNvSpPr>
            <a:spLocks noChangeArrowheads="1"/>
          </p:cNvSpPr>
          <p:nvPr/>
        </p:nvSpPr>
        <p:spPr bwMode="auto">
          <a:xfrm>
            <a:off x="289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3" name="Rectangle 495"/>
          <p:cNvSpPr>
            <a:spLocks noChangeArrowheads="1"/>
          </p:cNvSpPr>
          <p:nvPr/>
        </p:nvSpPr>
        <p:spPr bwMode="auto">
          <a:xfrm>
            <a:off x="289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4" name="Rectangle 496"/>
          <p:cNvSpPr>
            <a:spLocks noChangeArrowheads="1"/>
          </p:cNvSpPr>
          <p:nvPr/>
        </p:nvSpPr>
        <p:spPr bwMode="auto">
          <a:xfrm>
            <a:off x="289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5" name="Rectangle 497"/>
          <p:cNvSpPr>
            <a:spLocks noChangeArrowheads="1"/>
          </p:cNvSpPr>
          <p:nvPr/>
        </p:nvSpPr>
        <p:spPr bwMode="auto">
          <a:xfrm>
            <a:off x="289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6" name="Rectangle 498"/>
          <p:cNvSpPr>
            <a:spLocks noChangeArrowheads="1"/>
          </p:cNvSpPr>
          <p:nvPr/>
        </p:nvSpPr>
        <p:spPr bwMode="auto">
          <a:xfrm>
            <a:off x="3276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7" name="Rectangle 499"/>
          <p:cNvSpPr>
            <a:spLocks noChangeArrowheads="1"/>
          </p:cNvSpPr>
          <p:nvPr/>
        </p:nvSpPr>
        <p:spPr bwMode="auto">
          <a:xfrm>
            <a:off x="327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8" name="Rectangle 500"/>
          <p:cNvSpPr>
            <a:spLocks noChangeArrowheads="1"/>
          </p:cNvSpPr>
          <p:nvPr/>
        </p:nvSpPr>
        <p:spPr bwMode="auto">
          <a:xfrm>
            <a:off x="327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89" name="Rectangle 501"/>
          <p:cNvSpPr>
            <a:spLocks noChangeArrowheads="1"/>
          </p:cNvSpPr>
          <p:nvPr/>
        </p:nvSpPr>
        <p:spPr bwMode="auto">
          <a:xfrm>
            <a:off x="327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0" name="Rectangle 502"/>
          <p:cNvSpPr>
            <a:spLocks noChangeArrowheads="1"/>
          </p:cNvSpPr>
          <p:nvPr/>
        </p:nvSpPr>
        <p:spPr bwMode="auto">
          <a:xfrm>
            <a:off x="3276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1" name="Rectangle 503"/>
          <p:cNvSpPr>
            <a:spLocks noChangeArrowheads="1"/>
          </p:cNvSpPr>
          <p:nvPr/>
        </p:nvSpPr>
        <p:spPr bwMode="auto">
          <a:xfrm>
            <a:off x="327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2" name="Rectangle 504"/>
          <p:cNvSpPr>
            <a:spLocks noChangeArrowheads="1"/>
          </p:cNvSpPr>
          <p:nvPr/>
        </p:nvSpPr>
        <p:spPr bwMode="auto">
          <a:xfrm>
            <a:off x="327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3" name="Rectangle 505"/>
          <p:cNvSpPr>
            <a:spLocks noChangeArrowheads="1"/>
          </p:cNvSpPr>
          <p:nvPr/>
        </p:nvSpPr>
        <p:spPr bwMode="auto">
          <a:xfrm>
            <a:off x="327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4" name="Rectangle 506"/>
          <p:cNvSpPr>
            <a:spLocks noChangeArrowheads="1"/>
          </p:cNvSpPr>
          <p:nvPr/>
        </p:nvSpPr>
        <p:spPr bwMode="auto">
          <a:xfrm>
            <a:off x="327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5" name="Rectangle 507"/>
          <p:cNvSpPr>
            <a:spLocks noChangeArrowheads="1"/>
          </p:cNvSpPr>
          <p:nvPr/>
        </p:nvSpPr>
        <p:spPr bwMode="auto">
          <a:xfrm>
            <a:off x="327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6" name="Rectangle 508"/>
          <p:cNvSpPr>
            <a:spLocks noChangeArrowheads="1"/>
          </p:cNvSpPr>
          <p:nvPr/>
        </p:nvSpPr>
        <p:spPr bwMode="auto">
          <a:xfrm>
            <a:off x="327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7" name="Rectangle 509"/>
          <p:cNvSpPr>
            <a:spLocks noChangeArrowheads="1"/>
          </p:cNvSpPr>
          <p:nvPr/>
        </p:nvSpPr>
        <p:spPr bwMode="auto">
          <a:xfrm>
            <a:off x="327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8" name="Rectangle 510"/>
          <p:cNvSpPr>
            <a:spLocks noChangeArrowheads="1"/>
          </p:cNvSpPr>
          <p:nvPr/>
        </p:nvSpPr>
        <p:spPr bwMode="auto">
          <a:xfrm>
            <a:off x="327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799" name="Rectangle 511"/>
          <p:cNvSpPr>
            <a:spLocks noChangeArrowheads="1"/>
          </p:cNvSpPr>
          <p:nvPr/>
        </p:nvSpPr>
        <p:spPr bwMode="auto">
          <a:xfrm>
            <a:off x="327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0" name="Rectangle 512"/>
          <p:cNvSpPr>
            <a:spLocks noChangeArrowheads="1"/>
          </p:cNvSpPr>
          <p:nvPr/>
        </p:nvSpPr>
        <p:spPr bwMode="auto">
          <a:xfrm>
            <a:off x="327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1" name="Rectangle 513"/>
          <p:cNvSpPr>
            <a:spLocks noChangeArrowheads="1"/>
          </p:cNvSpPr>
          <p:nvPr/>
        </p:nvSpPr>
        <p:spPr bwMode="auto">
          <a:xfrm>
            <a:off x="327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2" name="Rectangle 514"/>
          <p:cNvSpPr>
            <a:spLocks noChangeArrowheads="1"/>
          </p:cNvSpPr>
          <p:nvPr/>
        </p:nvSpPr>
        <p:spPr bwMode="auto">
          <a:xfrm>
            <a:off x="3657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3" name="Rectangle 515"/>
          <p:cNvSpPr>
            <a:spLocks noChangeArrowheads="1"/>
          </p:cNvSpPr>
          <p:nvPr/>
        </p:nvSpPr>
        <p:spPr bwMode="auto">
          <a:xfrm>
            <a:off x="365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4" name="Rectangle 516"/>
          <p:cNvSpPr>
            <a:spLocks noChangeArrowheads="1"/>
          </p:cNvSpPr>
          <p:nvPr/>
        </p:nvSpPr>
        <p:spPr bwMode="auto">
          <a:xfrm>
            <a:off x="365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5" name="Rectangle 517"/>
          <p:cNvSpPr>
            <a:spLocks noChangeArrowheads="1"/>
          </p:cNvSpPr>
          <p:nvPr/>
        </p:nvSpPr>
        <p:spPr bwMode="auto">
          <a:xfrm>
            <a:off x="365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6" name="Rectangle 518"/>
          <p:cNvSpPr>
            <a:spLocks noChangeArrowheads="1"/>
          </p:cNvSpPr>
          <p:nvPr/>
        </p:nvSpPr>
        <p:spPr bwMode="auto">
          <a:xfrm>
            <a:off x="365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7" name="Rectangle 519"/>
          <p:cNvSpPr>
            <a:spLocks noChangeArrowheads="1"/>
          </p:cNvSpPr>
          <p:nvPr/>
        </p:nvSpPr>
        <p:spPr bwMode="auto">
          <a:xfrm>
            <a:off x="365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8" name="Rectangle 520"/>
          <p:cNvSpPr>
            <a:spLocks noChangeArrowheads="1"/>
          </p:cNvSpPr>
          <p:nvPr/>
        </p:nvSpPr>
        <p:spPr bwMode="auto">
          <a:xfrm>
            <a:off x="365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09" name="Rectangle 521"/>
          <p:cNvSpPr>
            <a:spLocks noChangeArrowheads="1"/>
          </p:cNvSpPr>
          <p:nvPr/>
        </p:nvSpPr>
        <p:spPr bwMode="auto">
          <a:xfrm>
            <a:off x="365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0" name="Rectangle 522"/>
          <p:cNvSpPr>
            <a:spLocks noChangeArrowheads="1"/>
          </p:cNvSpPr>
          <p:nvPr/>
        </p:nvSpPr>
        <p:spPr bwMode="auto">
          <a:xfrm>
            <a:off x="365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1" name="Rectangle 523"/>
          <p:cNvSpPr>
            <a:spLocks noChangeArrowheads="1"/>
          </p:cNvSpPr>
          <p:nvPr/>
        </p:nvSpPr>
        <p:spPr bwMode="auto">
          <a:xfrm>
            <a:off x="365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2" name="Rectangle 524"/>
          <p:cNvSpPr>
            <a:spLocks noChangeArrowheads="1"/>
          </p:cNvSpPr>
          <p:nvPr/>
        </p:nvSpPr>
        <p:spPr bwMode="auto">
          <a:xfrm>
            <a:off x="365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3" name="Rectangle 525"/>
          <p:cNvSpPr>
            <a:spLocks noChangeArrowheads="1"/>
          </p:cNvSpPr>
          <p:nvPr/>
        </p:nvSpPr>
        <p:spPr bwMode="auto">
          <a:xfrm>
            <a:off x="365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4" name="Rectangle 526"/>
          <p:cNvSpPr>
            <a:spLocks noChangeArrowheads="1"/>
          </p:cNvSpPr>
          <p:nvPr/>
        </p:nvSpPr>
        <p:spPr bwMode="auto">
          <a:xfrm>
            <a:off x="365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5" name="Rectangle 527"/>
          <p:cNvSpPr>
            <a:spLocks noChangeArrowheads="1"/>
          </p:cNvSpPr>
          <p:nvPr/>
        </p:nvSpPr>
        <p:spPr bwMode="auto">
          <a:xfrm>
            <a:off x="365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6" name="Rectangle 528"/>
          <p:cNvSpPr>
            <a:spLocks noChangeArrowheads="1"/>
          </p:cNvSpPr>
          <p:nvPr/>
        </p:nvSpPr>
        <p:spPr bwMode="auto">
          <a:xfrm>
            <a:off x="365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7" name="Rectangle 529"/>
          <p:cNvSpPr>
            <a:spLocks noChangeArrowheads="1"/>
          </p:cNvSpPr>
          <p:nvPr/>
        </p:nvSpPr>
        <p:spPr bwMode="auto">
          <a:xfrm>
            <a:off x="365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8" name="Rectangle 530"/>
          <p:cNvSpPr>
            <a:spLocks noChangeArrowheads="1"/>
          </p:cNvSpPr>
          <p:nvPr/>
        </p:nvSpPr>
        <p:spPr bwMode="auto">
          <a:xfrm>
            <a:off x="403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19" name="Rectangle 531"/>
          <p:cNvSpPr>
            <a:spLocks noChangeArrowheads="1"/>
          </p:cNvSpPr>
          <p:nvPr/>
        </p:nvSpPr>
        <p:spPr bwMode="auto">
          <a:xfrm>
            <a:off x="403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0" name="Rectangle 532"/>
          <p:cNvSpPr>
            <a:spLocks noChangeArrowheads="1"/>
          </p:cNvSpPr>
          <p:nvPr/>
        </p:nvSpPr>
        <p:spPr bwMode="auto">
          <a:xfrm>
            <a:off x="403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1" name="Rectangle 533"/>
          <p:cNvSpPr>
            <a:spLocks noChangeArrowheads="1"/>
          </p:cNvSpPr>
          <p:nvPr/>
        </p:nvSpPr>
        <p:spPr bwMode="auto">
          <a:xfrm>
            <a:off x="403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2" name="Rectangle 534"/>
          <p:cNvSpPr>
            <a:spLocks noChangeArrowheads="1"/>
          </p:cNvSpPr>
          <p:nvPr/>
        </p:nvSpPr>
        <p:spPr bwMode="auto">
          <a:xfrm>
            <a:off x="403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3" name="Rectangle 535"/>
          <p:cNvSpPr>
            <a:spLocks noChangeArrowheads="1"/>
          </p:cNvSpPr>
          <p:nvPr/>
        </p:nvSpPr>
        <p:spPr bwMode="auto">
          <a:xfrm>
            <a:off x="403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4" name="Rectangle 536"/>
          <p:cNvSpPr>
            <a:spLocks noChangeArrowheads="1"/>
          </p:cNvSpPr>
          <p:nvPr/>
        </p:nvSpPr>
        <p:spPr bwMode="auto">
          <a:xfrm>
            <a:off x="403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5" name="Rectangle 537"/>
          <p:cNvSpPr>
            <a:spLocks noChangeArrowheads="1"/>
          </p:cNvSpPr>
          <p:nvPr/>
        </p:nvSpPr>
        <p:spPr bwMode="auto">
          <a:xfrm>
            <a:off x="403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6" name="Rectangle 538"/>
          <p:cNvSpPr>
            <a:spLocks noChangeArrowheads="1"/>
          </p:cNvSpPr>
          <p:nvPr/>
        </p:nvSpPr>
        <p:spPr bwMode="auto">
          <a:xfrm>
            <a:off x="403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7" name="Rectangle 539"/>
          <p:cNvSpPr>
            <a:spLocks noChangeArrowheads="1"/>
          </p:cNvSpPr>
          <p:nvPr/>
        </p:nvSpPr>
        <p:spPr bwMode="auto">
          <a:xfrm>
            <a:off x="403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8" name="Rectangle 540"/>
          <p:cNvSpPr>
            <a:spLocks noChangeArrowheads="1"/>
          </p:cNvSpPr>
          <p:nvPr/>
        </p:nvSpPr>
        <p:spPr bwMode="auto">
          <a:xfrm>
            <a:off x="403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29" name="Rectangle 541"/>
          <p:cNvSpPr>
            <a:spLocks noChangeArrowheads="1"/>
          </p:cNvSpPr>
          <p:nvPr/>
        </p:nvSpPr>
        <p:spPr bwMode="auto">
          <a:xfrm>
            <a:off x="403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0" name="Rectangle 542"/>
          <p:cNvSpPr>
            <a:spLocks noChangeArrowheads="1"/>
          </p:cNvSpPr>
          <p:nvPr/>
        </p:nvSpPr>
        <p:spPr bwMode="auto">
          <a:xfrm>
            <a:off x="403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1" name="Rectangle 543"/>
          <p:cNvSpPr>
            <a:spLocks noChangeArrowheads="1"/>
          </p:cNvSpPr>
          <p:nvPr/>
        </p:nvSpPr>
        <p:spPr bwMode="auto">
          <a:xfrm>
            <a:off x="403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2" name="Rectangle 544"/>
          <p:cNvSpPr>
            <a:spLocks noChangeArrowheads="1"/>
          </p:cNvSpPr>
          <p:nvPr/>
        </p:nvSpPr>
        <p:spPr bwMode="auto">
          <a:xfrm>
            <a:off x="403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3" name="Rectangle 545"/>
          <p:cNvSpPr>
            <a:spLocks noChangeArrowheads="1"/>
          </p:cNvSpPr>
          <p:nvPr/>
        </p:nvSpPr>
        <p:spPr bwMode="auto">
          <a:xfrm>
            <a:off x="403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4" name="Rectangle 546"/>
          <p:cNvSpPr>
            <a:spLocks noChangeArrowheads="1"/>
          </p:cNvSpPr>
          <p:nvPr/>
        </p:nvSpPr>
        <p:spPr bwMode="auto">
          <a:xfrm>
            <a:off x="441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5" name="Rectangle 547"/>
          <p:cNvSpPr>
            <a:spLocks noChangeArrowheads="1"/>
          </p:cNvSpPr>
          <p:nvPr/>
        </p:nvSpPr>
        <p:spPr bwMode="auto">
          <a:xfrm>
            <a:off x="441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6" name="Rectangle 548"/>
          <p:cNvSpPr>
            <a:spLocks noChangeArrowheads="1"/>
          </p:cNvSpPr>
          <p:nvPr/>
        </p:nvSpPr>
        <p:spPr bwMode="auto">
          <a:xfrm>
            <a:off x="441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7" name="Rectangle 549"/>
          <p:cNvSpPr>
            <a:spLocks noChangeArrowheads="1"/>
          </p:cNvSpPr>
          <p:nvPr/>
        </p:nvSpPr>
        <p:spPr bwMode="auto">
          <a:xfrm>
            <a:off x="441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8" name="Rectangle 550"/>
          <p:cNvSpPr>
            <a:spLocks noChangeArrowheads="1"/>
          </p:cNvSpPr>
          <p:nvPr/>
        </p:nvSpPr>
        <p:spPr bwMode="auto">
          <a:xfrm>
            <a:off x="441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39" name="Rectangle 551"/>
          <p:cNvSpPr>
            <a:spLocks noChangeArrowheads="1"/>
          </p:cNvSpPr>
          <p:nvPr/>
        </p:nvSpPr>
        <p:spPr bwMode="auto">
          <a:xfrm>
            <a:off x="441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0" name="Rectangle 552"/>
          <p:cNvSpPr>
            <a:spLocks noChangeArrowheads="1"/>
          </p:cNvSpPr>
          <p:nvPr/>
        </p:nvSpPr>
        <p:spPr bwMode="auto">
          <a:xfrm>
            <a:off x="441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1" name="Rectangle 553"/>
          <p:cNvSpPr>
            <a:spLocks noChangeArrowheads="1"/>
          </p:cNvSpPr>
          <p:nvPr/>
        </p:nvSpPr>
        <p:spPr bwMode="auto">
          <a:xfrm>
            <a:off x="441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2" name="Rectangle 554"/>
          <p:cNvSpPr>
            <a:spLocks noChangeArrowheads="1"/>
          </p:cNvSpPr>
          <p:nvPr/>
        </p:nvSpPr>
        <p:spPr bwMode="auto">
          <a:xfrm>
            <a:off x="441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3" name="Rectangle 555"/>
          <p:cNvSpPr>
            <a:spLocks noChangeArrowheads="1"/>
          </p:cNvSpPr>
          <p:nvPr/>
        </p:nvSpPr>
        <p:spPr bwMode="auto">
          <a:xfrm>
            <a:off x="441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4" name="Rectangle 556"/>
          <p:cNvSpPr>
            <a:spLocks noChangeArrowheads="1"/>
          </p:cNvSpPr>
          <p:nvPr/>
        </p:nvSpPr>
        <p:spPr bwMode="auto">
          <a:xfrm>
            <a:off x="441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5" name="Rectangle 557"/>
          <p:cNvSpPr>
            <a:spLocks noChangeArrowheads="1"/>
          </p:cNvSpPr>
          <p:nvPr/>
        </p:nvSpPr>
        <p:spPr bwMode="auto">
          <a:xfrm>
            <a:off x="441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6" name="Rectangle 558"/>
          <p:cNvSpPr>
            <a:spLocks noChangeArrowheads="1"/>
          </p:cNvSpPr>
          <p:nvPr/>
        </p:nvSpPr>
        <p:spPr bwMode="auto">
          <a:xfrm>
            <a:off x="441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7" name="Rectangle 559"/>
          <p:cNvSpPr>
            <a:spLocks noChangeArrowheads="1"/>
          </p:cNvSpPr>
          <p:nvPr/>
        </p:nvSpPr>
        <p:spPr bwMode="auto">
          <a:xfrm>
            <a:off x="441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8" name="Rectangle 560"/>
          <p:cNvSpPr>
            <a:spLocks noChangeArrowheads="1"/>
          </p:cNvSpPr>
          <p:nvPr/>
        </p:nvSpPr>
        <p:spPr bwMode="auto">
          <a:xfrm>
            <a:off x="441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49" name="Rectangle 561"/>
          <p:cNvSpPr>
            <a:spLocks noChangeArrowheads="1"/>
          </p:cNvSpPr>
          <p:nvPr/>
        </p:nvSpPr>
        <p:spPr bwMode="auto">
          <a:xfrm>
            <a:off x="441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0" name="Rectangle 562"/>
          <p:cNvSpPr>
            <a:spLocks noChangeArrowheads="1"/>
          </p:cNvSpPr>
          <p:nvPr/>
        </p:nvSpPr>
        <p:spPr bwMode="auto">
          <a:xfrm>
            <a:off x="480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1" name="Rectangle 563"/>
          <p:cNvSpPr>
            <a:spLocks noChangeArrowheads="1"/>
          </p:cNvSpPr>
          <p:nvPr/>
        </p:nvSpPr>
        <p:spPr bwMode="auto">
          <a:xfrm>
            <a:off x="480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2" name="Rectangle 564"/>
          <p:cNvSpPr>
            <a:spLocks noChangeArrowheads="1"/>
          </p:cNvSpPr>
          <p:nvPr/>
        </p:nvSpPr>
        <p:spPr bwMode="auto">
          <a:xfrm>
            <a:off x="480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3" name="Rectangle 565"/>
          <p:cNvSpPr>
            <a:spLocks noChangeArrowheads="1"/>
          </p:cNvSpPr>
          <p:nvPr/>
        </p:nvSpPr>
        <p:spPr bwMode="auto">
          <a:xfrm>
            <a:off x="480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4" name="Rectangle 566"/>
          <p:cNvSpPr>
            <a:spLocks noChangeArrowheads="1"/>
          </p:cNvSpPr>
          <p:nvPr/>
        </p:nvSpPr>
        <p:spPr bwMode="auto">
          <a:xfrm>
            <a:off x="480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5" name="Rectangle 567"/>
          <p:cNvSpPr>
            <a:spLocks noChangeArrowheads="1"/>
          </p:cNvSpPr>
          <p:nvPr/>
        </p:nvSpPr>
        <p:spPr bwMode="auto">
          <a:xfrm>
            <a:off x="480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6" name="Rectangle 568"/>
          <p:cNvSpPr>
            <a:spLocks noChangeArrowheads="1"/>
          </p:cNvSpPr>
          <p:nvPr/>
        </p:nvSpPr>
        <p:spPr bwMode="auto">
          <a:xfrm>
            <a:off x="480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7" name="Rectangle 569"/>
          <p:cNvSpPr>
            <a:spLocks noChangeArrowheads="1"/>
          </p:cNvSpPr>
          <p:nvPr/>
        </p:nvSpPr>
        <p:spPr bwMode="auto">
          <a:xfrm>
            <a:off x="480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8" name="Rectangle 570"/>
          <p:cNvSpPr>
            <a:spLocks noChangeArrowheads="1"/>
          </p:cNvSpPr>
          <p:nvPr/>
        </p:nvSpPr>
        <p:spPr bwMode="auto">
          <a:xfrm>
            <a:off x="480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59" name="Rectangle 571"/>
          <p:cNvSpPr>
            <a:spLocks noChangeArrowheads="1"/>
          </p:cNvSpPr>
          <p:nvPr/>
        </p:nvSpPr>
        <p:spPr bwMode="auto">
          <a:xfrm>
            <a:off x="480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0" name="Rectangle 572"/>
          <p:cNvSpPr>
            <a:spLocks noChangeArrowheads="1"/>
          </p:cNvSpPr>
          <p:nvPr/>
        </p:nvSpPr>
        <p:spPr bwMode="auto">
          <a:xfrm>
            <a:off x="480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1" name="Rectangle 573"/>
          <p:cNvSpPr>
            <a:spLocks noChangeArrowheads="1"/>
          </p:cNvSpPr>
          <p:nvPr/>
        </p:nvSpPr>
        <p:spPr bwMode="auto">
          <a:xfrm>
            <a:off x="480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2" name="Rectangle 574"/>
          <p:cNvSpPr>
            <a:spLocks noChangeArrowheads="1"/>
          </p:cNvSpPr>
          <p:nvPr/>
        </p:nvSpPr>
        <p:spPr bwMode="auto">
          <a:xfrm>
            <a:off x="480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3" name="Rectangle 575"/>
          <p:cNvSpPr>
            <a:spLocks noChangeArrowheads="1"/>
          </p:cNvSpPr>
          <p:nvPr/>
        </p:nvSpPr>
        <p:spPr bwMode="auto">
          <a:xfrm>
            <a:off x="480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4" name="Rectangle 576"/>
          <p:cNvSpPr>
            <a:spLocks noChangeArrowheads="1"/>
          </p:cNvSpPr>
          <p:nvPr/>
        </p:nvSpPr>
        <p:spPr bwMode="auto">
          <a:xfrm>
            <a:off x="480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5" name="Rectangle 577"/>
          <p:cNvSpPr>
            <a:spLocks noChangeArrowheads="1"/>
          </p:cNvSpPr>
          <p:nvPr/>
        </p:nvSpPr>
        <p:spPr bwMode="auto">
          <a:xfrm>
            <a:off x="480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6" name="Rectangle 578"/>
          <p:cNvSpPr>
            <a:spLocks noChangeArrowheads="1"/>
          </p:cNvSpPr>
          <p:nvPr/>
        </p:nvSpPr>
        <p:spPr bwMode="auto">
          <a:xfrm>
            <a:off x="5181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7" name="Rectangle 579"/>
          <p:cNvSpPr>
            <a:spLocks noChangeArrowheads="1"/>
          </p:cNvSpPr>
          <p:nvPr/>
        </p:nvSpPr>
        <p:spPr bwMode="auto">
          <a:xfrm>
            <a:off x="5181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8" name="Rectangle 580"/>
          <p:cNvSpPr>
            <a:spLocks noChangeArrowheads="1"/>
          </p:cNvSpPr>
          <p:nvPr/>
        </p:nvSpPr>
        <p:spPr bwMode="auto">
          <a:xfrm>
            <a:off x="5181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69" name="Rectangle 581"/>
          <p:cNvSpPr>
            <a:spLocks noChangeArrowheads="1"/>
          </p:cNvSpPr>
          <p:nvPr/>
        </p:nvSpPr>
        <p:spPr bwMode="auto">
          <a:xfrm>
            <a:off x="5181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0" name="Rectangle 582"/>
          <p:cNvSpPr>
            <a:spLocks noChangeArrowheads="1"/>
          </p:cNvSpPr>
          <p:nvPr/>
        </p:nvSpPr>
        <p:spPr bwMode="auto">
          <a:xfrm>
            <a:off x="5181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1" name="Rectangle 583"/>
          <p:cNvSpPr>
            <a:spLocks noChangeArrowheads="1"/>
          </p:cNvSpPr>
          <p:nvPr/>
        </p:nvSpPr>
        <p:spPr bwMode="auto">
          <a:xfrm>
            <a:off x="5181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2" name="Rectangle 584"/>
          <p:cNvSpPr>
            <a:spLocks noChangeArrowheads="1"/>
          </p:cNvSpPr>
          <p:nvPr/>
        </p:nvSpPr>
        <p:spPr bwMode="auto">
          <a:xfrm>
            <a:off x="5181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3" name="Rectangle 585"/>
          <p:cNvSpPr>
            <a:spLocks noChangeArrowheads="1"/>
          </p:cNvSpPr>
          <p:nvPr/>
        </p:nvSpPr>
        <p:spPr bwMode="auto">
          <a:xfrm>
            <a:off x="5181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4" name="Rectangle 586"/>
          <p:cNvSpPr>
            <a:spLocks noChangeArrowheads="1"/>
          </p:cNvSpPr>
          <p:nvPr/>
        </p:nvSpPr>
        <p:spPr bwMode="auto">
          <a:xfrm>
            <a:off x="5181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5" name="Rectangle 587"/>
          <p:cNvSpPr>
            <a:spLocks noChangeArrowheads="1"/>
          </p:cNvSpPr>
          <p:nvPr/>
        </p:nvSpPr>
        <p:spPr bwMode="auto">
          <a:xfrm>
            <a:off x="5181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6" name="Rectangle 588"/>
          <p:cNvSpPr>
            <a:spLocks noChangeArrowheads="1"/>
          </p:cNvSpPr>
          <p:nvPr/>
        </p:nvSpPr>
        <p:spPr bwMode="auto">
          <a:xfrm>
            <a:off x="5181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7" name="Rectangle 589"/>
          <p:cNvSpPr>
            <a:spLocks noChangeArrowheads="1"/>
          </p:cNvSpPr>
          <p:nvPr/>
        </p:nvSpPr>
        <p:spPr bwMode="auto">
          <a:xfrm>
            <a:off x="5181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8" name="Rectangle 590"/>
          <p:cNvSpPr>
            <a:spLocks noChangeArrowheads="1"/>
          </p:cNvSpPr>
          <p:nvPr/>
        </p:nvSpPr>
        <p:spPr bwMode="auto">
          <a:xfrm>
            <a:off x="5181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79" name="Rectangle 591"/>
          <p:cNvSpPr>
            <a:spLocks noChangeArrowheads="1"/>
          </p:cNvSpPr>
          <p:nvPr/>
        </p:nvSpPr>
        <p:spPr bwMode="auto">
          <a:xfrm>
            <a:off x="5181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0" name="Rectangle 592"/>
          <p:cNvSpPr>
            <a:spLocks noChangeArrowheads="1"/>
          </p:cNvSpPr>
          <p:nvPr/>
        </p:nvSpPr>
        <p:spPr bwMode="auto">
          <a:xfrm>
            <a:off x="5181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1" name="Rectangle 593"/>
          <p:cNvSpPr>
            <a:spLocks noChangeArrowheads="1"/>
          </p:cNvSpPr>
          <p:nvPr/>
        </p:nvSpPr>
        <p:spPr bwMode="auto">
          <a:xfrm>
            <a:off x="5181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2" name="Rectangle 594"/>
          <p:cNvSpPr>
            <a:spLocks noChangeArrowheads="1"/>
          </p:cNvSpPr>
          <p:nvPr/>
        </p:nvSpPr>
        <p:spPr bwMode="auto">
          <a:xfrm>
            <a:off x="5562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3" name="Rectangle 595"/>
          <p:cNvSpPr>
            <a:spLocks noChangeArrowheads="1"/>
          </p:cNvSpPr>
          <p:nvPr/>
        </p:nvSpPr>
        <p:spPr bwMode="auto">
          <a:xfrm>
            <a:off x="5562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4" name="Rectangle 596"/>
          <p:cNvSpPr>
            <a:spLocks noChangeArrowheads="1"/>
          </p:cNvSpPr>
          <p:nvPr/>
        </p:nvSpPr>
        <p:spPr bwMode="auto">
          <a:xfrm>
            <a:off x="5562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5" name="Rectangle 597"/>
          <p:cNvSpPr>
            <a:spLocks noChangeArrowheads="1"/>
          </p:cNvSpPr>
          <p:nvPr/>
        </p:nvSpPr>
        <p:spPr bwMode="auto">
          <a:xfrm>
            <a:off x="5562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6" name="Rectangle 598"/>
          <p:cNvSpPr>
            <a:spLocks noChangeArrowheads="1"/>
          </p:cNvSpPr>
          <p:nvPr/>
        </p:nvSpPr>
        <p:spPr bwMode="auto">
          <a:xfrm>
            <a:off x="5562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7" name="Rectangle 599"/>
          <p:cNvSpPr>
            <a:spLocks noChangeArrowheads="1"/>
          </p:cNvSpPr>
          <p:nvPr/>
        </p:nvSpPr>
        <p:spPr bwMode="auto">
          <a:xfrm>
            <a:off x="5562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8" name="Rectangle 600"/>
          <p:cNvSpPr>
            <a:spLocks noChangeArrowheads="1"/>
          </p:cNvSpPr>
          <p:nvPr/>
        </p:nvSpPr>
        <p:spPr bwMode="auto">
          <a:xfrm>
            <a:off x="5562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89" name="Rectangle 601"/>
          <p:cNvSpPr>
            <a:spLocks noChangeArrowheads="1"/>
          </p:cNvSpPr>
          <p:nvPr/>
        </p:nvSpPr>
        <p:spPr bwMode="auto">
          <a:xfrm>
            <a:off x="5562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0" name="Rectangle 602"/>
          <p:cNvSpPr>
            <a:spLocks noChangeArrowheads="1"/>
          </p:cNvSpPr>
          <p:nvPr/>
        </p:nvSpPr>
        <p:spPr bwMode="auto">
          <a:xfrm>
            <a:off x="5562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1" name="Rectangle 603"/>
          <p:cNvSpPr>
            <a:spLocks noChangeArrowheads="1"/>
          </p:cNvSpPr>
          <p:nvPr/>
        </p:nvSpPr>
        <p:spPr bwMode="auto">
          <a:xfrm>
            <a:off x="5562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2" name="Rectangle 604"/>
          <p:cNvSpPr>
            <a:spLocks noChangeArrowheads="1"/>
          </p:cNvSpPr>
          <p:nvPr/>
        </p:nvSpPr>
        <p:spPr bwMode="auto">
          <a:xfrm>
            <a:off x="5562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3" name="Rectangle 605"/>
          <p:cNvSpPr>
            <a:spLocks noChangeArrowheads="1"/>
          </p:cNvSpPr>
          <p:nvPr/>
        </p:nvSpPr>
        <p:spPr bwMode="auto">
          <a:xfrm>
            <a:off x="5562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4" name="Rectangle 606"/>
          <p:cNvSpPr>
            <a:spLocks noChangeArrowheads="1"/>
          </p:cNvSpPr>
          <p:nvPr/>
        </p:nvSpPr>
        <p:spPr bwMode="auto">
          <a:xfrm>
            <a:off x="5562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5" name="Rectangle 607"/>
          <p:cNvSpPr>
            <a:spLocks noChangeArrowheads="1"/>
          </p:cNvSpPr>
          <p:nvPr/>
        </p:nvSpPr>
        <p:spPr bwMode="auto">
          <a:xfrm>
            <a:off x="5562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6" name="Rectangle 608"/>
          <p:cNvSpPr>
            <a:spLocks noChangeArrowheads="1"/>
          </p:cNvSpPr>
          <p:nvPr/>
        </p:nvSpPr>
        <p:spPr bwMode="auto">
          <a:xfrm>
            <a:off x="5562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7" name="Rectangle 609"/>
          <p:cNvSpPr>
            <a:spLocks noChangeArrowheads="1"/>
          </p:cNvSpPr>
          <p:nvPr/>
        </p:nvSpPr>
        <p:spPr bwMode="auto">
          <a:xfrm>
            <a:off x="5562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8" name="Rectangle 610"/>
          <p:cNvSpPr>
            <a:spLocks noChangeArrowheads="1"/>
          </p:cNvSpPr>
          <p:nvPr/>
        </p:nvSpPr>
        <p:spPr bwMode="auto">
          <a:xfrm>
            <a:off x="5943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899" name="Rectangle 611"/>
          <p:cNvSpPr>
            <a:spLocks noChangeArrowheads="1"/>
          </p:cNvSpPr>
          <p:nvPr/>
        </p:nvSpPr>
        <p:spPr bwMode="auto">
          <a:xfrm>
            <a:off x="5943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0" name="Rectangle 612"/>
          <p:cNvSpPr>
            <a:spLocks noChangeArrowheads="1"/>
          </p:cNvSpPr>
          <p:nvPr/>
        </p:nvSpPr>
        <p:spPr bwMode="auto">
          <a:xfrm>
            <a:off x="5943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1" name="Rectangle 613"/>
          <p:cNvSpPr>
            <a:spLocks noChangeArrowheads="1"/>
          </p:cNvSpPr>
          <p:nvPr/>
        </p:nvSpPr>
        <p:spPr bwMode="auto">
          <a:xfrm>
            <a:off x="5943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2" name="Rectangle 614"/>
          <p:cNvSpPr>
            <a:spLocks noChangeArrowheads="1"/>
          </p:cNvSpPr>
          <p:nvPr/>
        </p:nvSpPr>
        <p:spPr bwMode="auto">
          <a:xfrm>
            <a:off x="5943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3" name="Rectangle 615"/>
          <p:cNvSpPr>
            <a:spLocks noChangeArrowheads="1"/>
          </p:cNvSpPr>
          <p:nvPr/>
        </p:nvSpPr>
        <p:spPr bwMode="auto">
          <a:xfrm>
            <a:off x="5943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4" name="Rectangle 616"/>
          <p:cNvSpPr>
            <a:spLocks noChangeArrowheads="1"/>
          </p:cNvSpPr>
          <p:nvPr/>
        </p:nvSpPr>
        <p:spPr bwMode="auto">
          <a:xfrm>
            <a:off x="5943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5" name="Rectangle 617"/>
          <p:cNvSpPr>
            <a:spLocks noChangeArrowheads="1"/>
          </p:cNvSpPr>
          <p:nvPr/>
        </p:nvSpPr>
        <p:spPr bwMode="auto">
          <a:xfrm>
            <a:off x="5943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6" name="Rectangle 618"/>
          <p:cNvSpPr>
            <a:spLocks noChangeArrowheads="1"/>
          </p:cNvSpPr>
          <p:nvPr/>
        </p:nvSpPr>
        <p:spPr bwMode="auto">
          <a:xfrm>
            <a:off x="5943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7" name="Rectangle 619"/>
          <p:cNvSpPr>
            <a:spLocks noChangeArrowheads="1"/>
          </p:cNvSpPr>
          <p:nvPr/>
        </p:nvSpPr>
        <p:spPr bwMode="auto">
          <a:xfrm>
            <a:off x="5943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8" name="Rectangle 620"/>
          <p:cNvSpPr>
            <a:spLocks noChangeArrowheads="1"/>
          </p:cNvSpPr>
          <p:nvPr/>
        </p:nvSpPr>
        <p:spPr bwMode="auto">
          <a:xfrm>
            <a:off x="5943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09" name="Rectangle 621"/>
          <p:cNvSpPr>
            <a:spLocks noChangeArrowheads="1"/>
          </p:cNvSpPr>
          <p:nvPr/>
        </p:nvSpPr>
        <p:spPr bwMode="auto">
          <a:xfrm>
            <a:off x="5943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0" name="Rectangle 622"/>
          <p:cNvSpPr>
            <a:spLocks noChangeArrowheads="1"/>
          </p:cNvSpPr>
          <p:nvPr/>
        </p:nvSpPr>
        <p:spPr bwMode="auto">
          <a:xfrm>
            <a:off x="5943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1" name="Rectangle 623"/>
          <p:cNvSpPr>
            <a:spLocks noChangeArrowheads="1"/>
          </p:cNvSpPr>
          <p:nvPr/>
        </p:nvSpPr>
        <p:spPr bwMode="auto">
          <a:xfrm>
            <a:off x="5943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2" name="Rectangle 624"/>
          <p:cNvSpPr>
            <a:spLocks noChangeArrowheads="1"/>
          </p:cNvSpPr>
          <p:nvPr/>
        </p:nvSpPr>
        <p:spPr bwMode="auto">
          <a:xfrm>
            <a:off x="5943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3" name="Rectangle 625"/>
          <p:cNvSpPr>
            <a:spLocks noChangeArrowheads="1"/>
          </p:cNvSpPr>
          <p:nvPr/>
        </p:nvSpPr>
        <p:spPr bwMode="auto">
          <a:xfrm>
            <a:off x="5943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4" name="Rectangle 626"/>
          <p:cNvSpPr>
            <a:spLocks noChangeArrowheads="1"/>
          </p:cNvSpPr>
          <p:nvPr/>
        </p:nvSpPr>
        <p:spPr bwMode="auto">
          <a:xfrm>
            <a:off x="6324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5" name="Rectangle 627"/>
          <p:cNvSpPr>
            <a:spLocks noChangeArrowheads="1"/>
          </p:cNvSpPr>
          <p:nvPr/>
        </p:nvSpPr>
        <p:spPr bwMode="auto">
          <a:xfrm>
            <a:off x="6324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6" name="Rectangle 628"/>
          <p:cNvSpPr>
            <a:spLocks noChangeArrowheads="1"/>
          </p:cNvSpPr>
          <p:nvPr/>
        </p:nvSpPr>
        <p:spPr bwMode="auto">
          <a:xfrm>
            <a:off x="6324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7" name="Rectangle 629"/>
          <p:cNvSpPr>
            <a:spLocks noChangeArrowheads="1"/>
          </p:cNvSpPr>
          <p:nvPr/>
        </p:nvSpPr>
        <p:spPr bwMode="auto">
          <a:xfrm>
            <a:off x="6324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8" name="Rectangle 630"/>
          <p:cNvSpPr>
            <a:spLocks noChangeArrowheads="1"/>
          </p:cNvSpPr>
          <p:nvPr/>
        </p:nvSpPr>
        <p:spPr bwMode="auto">
          <a:xfrm>
            <a:off x="6324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19" name="Rectangle 631"/>
          <p:cNvSpPr>
            <a:spLocks noChangeArrowheads="1"/>
          </p:cNvSpPr>
          <p:nvPr/>
        </p:nvSpPr>
        <p:spPr bwMode="auto">
          <a:xfrm>
            <a:off x="6324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0" name="Rectangle 632"/>
          <p:cNvSpPr>
            <a:spLocks noChangeArrowheads="1"/>
          </p:cNvSpPr>
          <p:nvPr/>
        </p:nvSpPr>
        <p:spPr bwMode="auto">
          <a:xfrm>
            <a:off x="6324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1" name="Rectangle 633"/>
          <p:cNvSpPr>
            <a:spLocks noChangeArrowheads="1"/>
          </p:cNvSpPr>
          <p:nvPr/>
        </p:nvSpPr>
        <p:spPr bwMode="auto">
          <a:xfrm>
            <a:off x="6324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2" name="Rectangle 634"/>
          <p:cNvSpPr>
            <a:spLocks noChangeArrowheads="1"/>
          </p:cNvSpPr>
          <p:nvPr/>
        </p:nvSpPr>
        <p:spPr bwMode="auto">
          <a:xfrm>
            <a:off x="6324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3" name="Rectangle 635"/>
          <p:cNvSpPr>
            <a:spLocks noChangeArrowheads="1"/>
          </p:cNvSpPr>
          <p:nvPr/>
        </p:nvSpPr>
        <p:spPr bwMode="auto">
          <a:xfrm>
            <a:off x="6324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4" name="Rectangle 636"/>
          <p:cNvSpPr>
            <a:spLocks noChangeArrowheads="1"/>
          </p:cNvSpPr>
          <p:nvPr/>
        </p:nvSpPr>
        <p:spPr bwMode="auto">
          <a:xfrm>
            <a:off x="6324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5" name="Rectangle 637"/>
          <p:cNvSpPr>
            <a:spLocks noChangeArrowheads="1"/>
          </p:cNvSpPr>
          <p:nvPr/>
        </p:nvSpPr>
        <p:spPr bwMode="auto">
          <a:xfrm>
            <a:off x="6324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6" name="Rectangle 638"/>
          <p:cNvSpPr>
            <a:spLocks noChangeArrowheads="1"/>
          </p:cNvSpPr>
          <p:nvPr/>
        </p:nvSpPr>
        <p:spPr bwMode="auto">
          <a:xfrm>
            <a:off x="6324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7" name="Rectangle 639"/>
          <p:cNvSpPr>
            <a:spLocks noChangeArrowheads="1"/>
          </p:cNvSpPr>
          <p:nvPr/>
        </p:nvSpPr>
        <p:spPr bwMode="auto">
          <a:xfrm>
            <a:off x="6324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8" name="Rectangle 640"/>
          <p:cNvSpPr>
            <a:spLocks noChangeArrowheads="1"/>
          </p:cNvSpPr>
          <p:nvPr/>
        </p:nvSpPr>
        <p:spPr bwMode="auto">
          <a:xfrm>
            <a:off x="6324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29" name="Rectangle 641"/>
          <p:cNvSpPr>
            <a:spLocks noChangeArrowheads="1"/>
          </p:cNvSpPr>
          <p:nvPr/>
        </p:nvSpPr>
        <p:spPr bwMode="auto">
          <a:xfrm>
            <a:off x="6324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0" name="Rectangle 642"/>
          <p:cNvSpPr>
            <a:spLocks noChangeArrowheads="1"/>
          </p:cNvSpPr>
          <p:nvPr/>
        </p:nvSpPr>
        <p:spPr bwMode="auto">
          <a:xfrm>
            <a:off x="6705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1" name="Rectangle 643"/>
          <p:cNvSpPr>
            <a:spLocks noChangeArrowheads="1"/>
          </p:cNvSpPr>
          <p:nvPr/>
        </p:nvSpPr>
        <p:spPr bwMode="auto">
          <a:xfrm>
            <a:off x="6705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2" name="Rectangle 644"/>
          <p:cNvSpPr>
            <a:spLocks noChangeArrowheads="1"/>
          </p:cNvSpPr>
          <p:nvPr/>
        </p:nvSpPr>
        <p:spPr bwMode="auto">
          <a:xfrm>
            <a:off x="6705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3" name="Rectangle 645"/>
          <p:cNvSpPr>
            <a:spLocks noChangeArrowheads="1"/>
          </p:cNvSpPr>
          <p:nvPr/>
        </p:nvSpPr>
        <p:spPr bwMode="auto">
          <a:xfrm>
            <a:off x="6705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4" name="Rectangle 646"/>
          <p:cNvSpPr>
            <a:spLocks noChangeArrowheads="1"/>
          </p:cNvSpPr>
          <p:nvPr/>
        </p:nvSpPr>
        <p:spPr bwMode="auto">
          <a:xfrm>
            <a:off x="6705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5" name="Rectangle 647"/>
          <p:cNvSpPr>
            <a:spLocks noChangeArrowheads="1"/>
          </p:cNvSpPr>
          <p:nvPr/>
        </p:nvSpPr>
        <p:spPr bwMode="auto">
          <a:xfrm>
            <a:off x="6705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6" name="Rectangle 648"/>
          <p:cNvSpPr>
            <a:spLocks noChangeArrowheads="1"/>
          </p:cNvSpPr>
          <p:nvPr/>
        </p:nvSpPr>
        <p:spPr bwMode="auto">
          <a:xfrm>
            <a:off x="6705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7" name="Rectangle 649"/>
          <p:cNvSpPr>
            <a:spLocks noChangeArrowheads="1"/>
          </p:cNvSpPr>
          <p:nvPr/>
        </p:nvSpPr>
        <p:spPr bwMode="auto">
          <a:xfrm>
            <a:off x="6705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8" name="Rectangle 650"/>
          <p:cNvSpPr>
            <a:spLocks noChangeArrowheads="1"/>
          </p:cNvSpPr>
          <p:nvPr/>
        </p:nvSpPr>
        <p:spPr bwMode="auto">
          <a:xfrm>
            <a:off x="6705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39" name="Rectangle 651"/>
          <p:cNvSpPr>
            <a:spLocks noChangeArrowheads="1"/>
          </p:cNvSpPr>
          <p:nvPr/>
        </p:nvSpPr>
        <p:spPr bwMode="auto">
          <a:xfrm>
            <a:off x="6705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0" name="Rectangle 652"/>
          <p:cNvSpPr>
            <a:spLocks noChangeArrowheads="1"/>
          </p:cNvSpPr>
          <p:nvPr/>
        </p:nvSpPr>
        <p:spPr bwMode="auto">
          <a:xfrm>
            <a:off x="6705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1" name="Rectangle 653"/>
          <p:cNvSpPr>
            <a:spLocks noChangeArrowheads="1"/>
          </p:cNvSpPr>
          <p:nvPr/>
        </p:nvSpPr>
        <p:spPr bwMode="auto">
          <a:xfrm>
            <a:off x="6705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2" name="Rectangle 654"/>
          <p:cNvSpPr>
            <a:spLocks noChangeArrowheads="1"/>
          </p:cNvSpPr>
          <p:nvPr/>
        </p:nvSpPr>
        <p:spPr bwMode="auto">
          <a:xfrm>
            <a:off x="6705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3" name="Rectangle 655"/>
          <p:cNvSpPr>
            <a:spLocks noChangeArrowheads="1"/>
          </p:cNvSpPr>
          <p:nvPr/>
        </p:nvSpPr>
        <p:spPr bwMode="auto">
          <a:xfrm>
            <a:off x="6705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4" name="Rectangle 656"/>
          <p:cNvSpPr>
            <a:spLocks noChangeArrowheads="1"/>
          </p:cNvSpPr>
          <p:nvPr/>
        </p:nvSpPr>
        <p:spPr bwMode="auto">
          <a:xfrm>
            <a:off x="6705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5" name="Rectangle 657"/>
          <p:cNvSpPr>
            <a:spLocks noChangeArrowheads="1"/>
          </p:cNvSpPr>
          <p:nvPr/>
        </p:nvSpPr>
        <p:spPr bwMode="auto">
          <a:xfrm>
            <a:off x="6705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6" name="Rectangle 658"/>
          <p:cNvSpPr>
            <a:spLocks noChangeArrowheads="1"/>
          </p:cNvSpPr>
          <p:nvPr/>
        </p:nvSpPr>
        <p:spPr bwMode="auto">
          <a:xfrm>
            <a:off x="7086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7" name="Rectangle 659"/>
          <p:cNvSpPr>
            <a:spLocks noChangeArrowheads="1"/>
          </p:cNvSpPr>
          <p:nvPr/>
        </p:nvSpPr>
        <p:spPr bwMode="auto">
          <a:xfrm>
            <a:off x="7086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8" name="Rectangle 660"/>
          <p:cNvSpPr>
            <a:spLocks noChangeArrowheads="1"/>
          </p:cNvSpPr>
          <p:nvPr/>
        </p:nvSpPr>
        <p:spPr bwMode="auto">
          <a:xfrm>
            <a:off x="7086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49" name="Rectangle 661"/>
          <p:cNvSpPr>
            <a:spLocks noChangeArrowheads="1"/>
          </p:cNvSpPr>
          <p:nvPr/>
        </p:nvSpPr>
        <p:spPr bwMode="auto">
          <a:xfrm>
            <a:off x="7086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0" name="Rectangle 662"/>
          <p:cNvSpPr>
            <a:spLocks noChangeArrowheads="1"/>
          </p:cNvSpPr>
          <p:nvPr/>
        </p:nvSpPr>
        <p:spPr bwMode="auto">
          <a:xfrm>
            <a:off x="7086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1" name="Rectangle 663"/>
          <p:cNvSpPr>
            <a:spLocks noChangeArrowheads="1"/>
          </p:cNvSpPr>
          <p:nvPr/>
        </p:nvSpPr>
        <p:spPr bwMode="auto">
          <a:xfrm>
            <a:off x="7086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2" name="Rectangle 664"/>
          <p:cNvSpPr>
            <a:spLocks noChangeArrowheads="1"/>
          </p:cNvSpPr>
          <p:nvPr/>
        </p:nvSpPr>
        <p:spPr bwMode="auto">
          <a:xfrm>
            <a:off x="7086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3" name="Rectangle 665"/>
          <p:cNvSpPr>
            <a:spLocks noChangeArrowheads="1"/>
          </p:cNvSpPr>
          <p:nvPr/>
        </p:nvSpPr>
        <p:spPr bwMode="auto">
          <a:xfrm>
            <a:off x="7086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4" name="Rectangle 666"/>
          <p:cNvSpPr>
            <a:spLocks noChangeArrowheads="1"/>
          </p:cNvSpPr>
          <p:nvPr/>
        </p:nvSpPr>
        <p:spPr bwMode="auto">
          <a:xfrm>
            <a:off x="7086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5" name="Rectangle 667"/>
          <p:cNvSpPr>
            <a:spLocks noChangeArrowheads="1"/>
          </p:cNvSpPr>
          <p:nvPr/>
        </p:nvSpPr>
        <p:spPr bwMode="auto">
          <a:xfrm>
            <a:off x="7086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6" name="Rectangle 668"/>
          <p:cNvSpPr>
            <a:spLocks noChangeArrowheads="1"/>
          </p:cNvSpPr>
          <p:nvPr/>
        </p:nvSpPr>
        <p:spPr bwMode="auto">
          <a:xfrm>
            <a:off x="7086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7" name="Rectangle 669"/>
          <p:cNvSpPr>
            <a:spLocks noChangeArrowheads="1"/>
          </p:cNvSpPr>
          <p:nvPr/>
        </p:nvSpPr>
        <p:spPr bwMode="auto">
          <a:xfrm>
            <a:off x="7086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8" name="Rectangle 670"/>
          <p:cNvSpPr>
            <a:spLocks noChangeArrowheads="1"/>
          </p:cNvSpPr>
          <p:nvPr/>
        </p:nvSpPr>
        <p:spPr bwMode="auto">
          <a:xfrm>
            <a:off x="7086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59" name="Rectangle 671"/>
          <p:cNvSpPr>
            <a:spLocks noChangeArrowheads="1"/>
          </p:cNvSpPr>
          <p:nvPr/>
        </p:nvSpPr>
        <p:spPr bwMode="auto">
          <a:xfrm>
            <a:off x="7086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0" name="Rectangle 672"/>
          <p:cNvSpPr>
            <a:spLocks noChangeArrowheads="1"/>
          </p:cNvSpPr>
          <p:nvPr/>
        </p:nvSpPr>
        <p:spPr bwMode="auto">
          <a:xfrm>
            <a:off x="7086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1" name="Rectangle 673"/>
          <p:cNvSpPr>
            <a:spLocks noChangeArrowheads="1"/>
          </p:cNvSpPr>
          <p:nvPr/>
        </p:nvSpPr>
        <p:spPr bwMode="auto">
          <a:xfrm>
            <a:off x="7086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2" name="Rectangle 674"/>
          <p:cNvSpPr>
            <a:spLocks noChangeArrowheads="1"/>
          </p:cNvSpPr>
          <p:nvPr/>
        </p:nvSpPr>
        <p:spPr bwMode="auto">
          <a:xfrm>
            <a:off x="7467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3" name="Rectangle 675"/>
          <p:cNvSpPr>
            <a:spLocks noChangeArrowheads="1"/>
          </p:cNvSpPr>
          <p:nvPr/>
        </p:nvSpPr>
        <p:spPr bwMode="auto">
          <a:xfrm>
            <a:off x="7467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4" name="Rectangle 676"/>
          <p:cNvSpPr>
            <a:spLocks noChangeArrowheads="1"/>
          </p:cNvSpPr>
          <p:nvPr/>
        </p:nvSpPr>
        <p:spPr bwMode="auto">
          <a:xfrm>
            <a:off x="7467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5" name="Rectangle 677"/>
          <p:cNvSpPr>
            <a:spLocks noChangeArrowheads="1"/>
          </p:cNvSpPr>
          <p:nvPr/>
        </p:nvSpPr>
        <p:spPr bwMode="auto">
          <a:xfrm>
            <a:off x="7467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6" name="Rectangle 678"/>
          <p:cNvSpPr>
            <a:spLocks noChangeArrowheads="1"/>
          </p:cNvSpPr>
          <p:nvPr/>
        </p:nvSpPr>
        <p:spPr bwMode="auto">
          <a:xfrm>
            <a:off x="7467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7" name="Rectangle 679"/>
          <p:cNvSpPr>
            <a:spLocks noChangeArrowheads="1"/>
          </p:cNvSpPr>
          <p:nvPr/>
        </p:nvSpPr>
        <p:spPr bwMode="auto">
          <a:xfrm>
            <a:off x="7467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8" name="Rectangle 680"/>
          <p:cNvSpPr>
            <a:spLocks noChangeArrowheads="1"/>
          </p:cNvSpPr>
          <p:nvPr/>
        </p:nvSpPr>
        <p:spPr bwMode="auto">
          <a:xfrm>
            <a:off x="7467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69" name="Rectangle 681"/>
          <p:cNvSpPr>
            <a:spLocks noChangeArrowheads="1"/>
          </p:cNvSpPr>
          <p:nvPr/>
        </p:nvSpPr>
        <p:spPr bwMode="auto">
          <a:xfrm>
            <a:off x="7467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0" name="Rectangle 682"/>
          <p:cNvSpPr>
            <a:spLocks noChangeArrowheads="1"/>
          </p:cNvSpPr>
          <p:nvPr/>
        </p:nvSpPr>
        <p:spPr bwMode="auto">
          <a:xfrm>
            <a:off x="7467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1" name="Rectangle 683"/>
          <p:cNvSpPr>
            <a:spLocks noChangeArrowheads="1"/>
          </p:cNvSpPr>
          <p:nvPr/>
        </p:nvSpPr>
        <p:spPr bwMode="auto">
          <a:xfrm>
            <a:off x="7467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2" name="Rectangle 684"/>
          <p:cNvSpPr>
            <a:spLocks noChangeArrowheads="1"/>
          </p:cNvSpPr>
          <p:nvPr/>
        </p:nvSpPr>
        <p:spPr bwMode="auto">
          <a:xfrm>
            <a:off x="7467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3" name="Rectangle 685"/>
          <p:cNvSpPr>
            <a:spLocks noChangeArrowheads="1"/>
          </p:cNvSpPr>
          <p:nvPr/>
        </p:nvSpPr>
        <p:spPr bwMode="auto">
          <a:xfrm>
            <a:off x="7467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4" name="Rectangle 686"/>
          <p:cNvSpPr>
            <a:spLocks noChangeArrowheads="1"/>
          </p:cNvSpPr>
          <p:nvPr/>
        </p:nvSpPr>
        <p:spPr bwMode="auto">
          <a:xfrm>
            <a:off x="7467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5" name="Rectangle 687"/>
          <p:cNvSpPr>
            <a:spLocks noChangeArrowheads="1"/>
          </p:cNvSpPr>
          <p:nvPr/>
        </p:nvSpPr>
        <p:spPr bwMode="auto">
          <a:xfrm>
            <a:off x="7467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6" name="Rectangle 688"/>
          <p:cNvSpPr>
            <a:spLocks noChangeArrowheads="1"/>
          </p:cNvSpPr>
          <p:nvPr/>
        </p:nvSpPr>
        <p:spPr bwMode="auto">
          <a:xfrm>
            <a:off x="7467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7" name="Rectangle 689"/>
          <p:cNvSpPr>
            <a:spLocks noChangeArrowheads="1"/>
          </p:cNvSpPr>
          <p:nvPr/>
        </p:nvSpPr>
        <p:spPr bwMode="auto">
          <a:xfrm>
            <a:off x="7467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8" name="Rectangle 690"/>
          <p:cNvSpPr>
            <a:spLocks noChangeArrowheads="1"/>
          </p:cNvSpPr>
          <p:nvPr/>
        </p:nvSpPr>
        <p:spPr bwMode="auto">
          <a:xfrm>
            <a:off x="7848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79" name="Rectangle 691"/>
          <p:cNvSpPr>
            <a:spLocks noChangeArrowheads="1"/>
          </p:cNvSpPr>
          <p:nvPr/>
        </p:nvSpPr>
        <p:spPr bwMode="auto">
          <a:xfrm>
            <a:off x="7848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0" name="Rectangle 692"/>
          <p:cNvSpPr>
            <a:spLocks noChangeArrowheads="1"/>
          </p:cNvSpPr>
          <p:nvPr/>
        </p:nvSpPr>
        <p:spPr bwMode="auto">
          <a:xfrm>
            <a:off x="7848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1" name="Rectangle 693"/>
          <p:cNvSpPr>
            <a:spLocks noChangeArrowheads="1"/>
          </p:cNvSpPr>
          <p:nvPr/>
        </p:nvSpPr>
        <p:spPr bwMode="auto">
          <a:xfrm>
            <a:off x="7848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2" name="Rectangle 694"/>
          <p:cNvSpPr>
            <a:spLocks noChangeArrowheads="1"/>
          </p:cNvSpPr>
          <p:nvPr/>
        </p:nvSpPr>
        <p:spPr bwMode="auto">
          <a:xfrm>
            <a:off x="7848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3" name="Rectangle 695"/>
          <p:cNvSpPr>
            <a:spLocks noChangeArrowheads="1"/>
          </p:cNvSpPr>
          <p:nvPr/>
        </p:nvSpPr>
        <p:spPr bwMode="auto">
          <a:xfrm>
            <a:off x="7848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4" name="Rectangle 696"/>
          <p:cNvSpPr>
            <a:spLocks noChangeArrowheads="1"/>
          </p:cNvSpPr>
          <p:nvPr/>
        </p:nvSpPr>
        <p:spPr bwMode="auto">
          <a:xfrm>
            <a:off x="7848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5" name="Rectangle 697"/>
          <p:cNvSpPr>
            <a:spLocks noChangeArrowheads="1"/>
          </p:cNvSpPr>
          <p:nvPr/>
        </p:nvSpPr>
        <p:spPr bwMode="auto">
          <a:xfrm>
            <a:off x="7848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6" name="Rectangle 698"/>
          <p:cNvSpPr>
            <a:spLocks noChangeArrowheads="1"/>
          </p:cNvSpPr>
          <p:nvPr/>
        </p:nvSpPr>
        <p:spPr bwMode="auto">
          <a:xfrm>
            <a:off x="7848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7" name="Rectangle 699"/>
          <p:cNvSpPr>
            <a:spLocks noChangeArrowheads="1"/>
          </p:cNvSpPr>
          <p:nvPr/>
        </p:nvSpPr>
        <p:spPr bwMode="auto">
          <a:xfrm>
            <a:off x="7848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8" name="Rectangle 700"/>
          <p:cNvSpPr>
            <a:spLocks noChangeArrowheads="1"/>
          </p:cNvSpPr>
          <p:nvPr/>
        </p:nvSpPr>
        <p:spPr bwMode="auto">
          <a:xfrm>
            <a:off x="7848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89" name="Rectangle 701"/>
          <p:cNvSpPr>
            <a:spLocks noChangeArrowheads="1"/>
          </p:cNvSpPr>
          <p:nvPr/>
        </p:nvSpPr>
        <p:spPr bwMode="auto">
          <a:xfrm>
            <a:off x="7848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0" name="Rectangle 702"/>
          <p:cNvSpPr>
            <a:spLocks noChangeArrowheads="1"/>
          </p:cNvSpPr>
          <p:nvPr/>
        </p:nvSpPr>
        <p:spPr bwMode="auto">
          <a:xfrm>
            <a:off x="7848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1" name="Rectangle 703"/>
          <p:cNvSpPr>
            <a:spLocks noChangeArrowheads="1"/>
          </p:cNvSpPr>
          <p:nvPr/>
        </p:nvSpPr>
        <p:spPr bwMode="auto">
          <a:xfrm>
            <a:off x="7848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2" name="Rectangle 704"/>
          <p:cNvSpPr>
            <a:spLocks noChangeArrowheads="1"/>
          </p:cNvSpPr>
          <p:nvPr/>
        </p:nvSpPr>
        <p:spPr bwMode="auto">
          <a:xfrm>
            <a:off x="7848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3" name="Rectangle 705"/>
          <p:cNvSpPr>
            <a:spLocks noChangeArrowheads="1"/>
          </p:cNvSpPr>
          <p:nvPr/>
        </p:nvSpPr>
        <p:spPr bwMode="auto">
          <a:xfrm>
            <a:off x="7848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4" name="Rectangle 706"/>
          <p:cNvSpPr>
            <a:spLocks noChangeArrowheads="1"/>
          </p:cNvSpPr>
          <p:nvPr/>
        </p:nvSpPr>
        <p:spPr bwMode="auto">
          <a:xfrm>
            <a:off x="8229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5" name="Rectangle 707"/>
          <p:cNvSpPr>
            <a:spLocks noChangeArrowheads="1"/>
          </p:cNvSpPr>
          <p:nvPr/>
        </p:nvSpPr>
        <p:spPr bwMode="auto">
          <a:xfrm>
            <a:off x="8229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6" name="Rectangle 708"/>
          <p:cNvSpPr>
            <a:spLocks noChangeArrowheads="1"/>
          </p:cNvSpPr>
          <p:nvPr/>
        </p:nvSpPr>
        <p:spPr bwMode="auto">
          <a:xfrm>
            <a:off x="8229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7" name="Rectangle 709"/>
          <p:cNvSpPr>
            <a:spLocks noChangeArrowheads="1"/>
          </p:cNvSpPr>
          <p:nvPr/>
        </p:nvSpPr>
        <p:spPr bwMode="auto">
          <a:xfrm>
            <a:off x="8229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8" name="Rectangle 710"/>
          <p:cNvSpPr>
            <a:spLocks noChangeArrowheads="1"/>
          </p:cNvSpPr>
          <p:nvPr/>
        </p:nvSpPr>
        <p:spPr bwMode="auto">
          <a:xfrm>
            <a:off x="8229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999" name="Rectangle 711"/>
          <p:cNvSpPr>
            <a:spLocks noChangeArrowheads="1"/>
          </p:cNvSpPr>
          <p:nvPr/>
        </p:nvSpPr>
        <p:spPr bwMode="auto">
          <a:xfrm>
            <a:off x="8229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0" name="Rectangle 712"/>
          <p:cNvSpPr>
            <a:spLocks noChangeArrowheads="1"/>
          </p:cNvSpPr>
          <p:nvPr/>
        </p:nvSpPr>
        <p:spPr bwMode="auto">
          <a:xfrm>
            <a:off x="8229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1" name="Rectangle 713"/>
          <p:cNvSpPr>
            <a:spLocks noChangeArrowheads="1"/>
          </p:cNvSpPr>
          <p:nvPr/>
        </p:nvSpPr>
        <p:spPr bwMode="auto">
          <a:xfrm>
            <a:off x="8229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2" name="Rectangle 714"/>
          <p:cNvSpPr>
            <a:spLocks noChangeArrowheads="1"/>
          </p:cNvSpPr>
          <p:nvPr/>
        </p:nvSpPr>
        <p:spPr bwMode="auto">
          <a:xfrm>
            <a:off x="8229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3" name="Rectangle 715"/>
          <p:cNvSpPr>
            <a:spLocks noChangeArrowheads="1"/>
          </p:cNvSpPr>
          <p:nvPr/>
        </p:nvSpPr>
        <p:spPr bwMode="auto">
          <a:xfrm>
            <a:off x="8229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4" name="Rectangle 716"/>
          <p:cNvSpPr>
            <a:spLocks noChangeArrowheads="1"/>
          </p:cNvSpPr>
          <p:nvPr/>
        </p:nvSpPr>
        <p:spPr bwMode="auto">
          <a:xfrm>
            <a:off x="8229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5" name="Rectangle 717"/>
          <p:cNvSpPr>
            <a:spLocks noChangeArrowheads="1"/>
          </p:cNvSpPr>
          <p:nvPr/>
        </p:nvSpPr>
        <p:spPr bwMode="auto">
          <a:xfrm>
            <a:off x="8229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6" name="Rectangle 718"/>
          <p:cNvSpPr>
            <a:spLocks noChangeArrowheads="1"/>
          </p:cNvSpPr>
          <p:nvPr/>
        </p:nvSpPr>
        <p:spPr bwMode="auto">
          <a:xfrm>
            <a:off x="8229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7" name="Rectangle 719"/>
          <p:cNvSpPr>
            <a:spLocks noChangeArrowheads="1"/>
          </p:cNvSpPr>
          <p:nvPr/>
        </p:nvSpPr>
        <p:spPr bwMode="auto">
          <a:xfrm>
            <a:off x="8229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8" name="Rectangle 720"/>
          <p:cNvSpPr>
            <a:spLocks noChangeArrowheads="1"/>
          </p:cNvSpPr>
          <p:nvPr/>
        </p:nvSpPr>
        <p:spPr bwMode="auto">
          <a:xfrm>
            <a:off x="8229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09" name="Rectangle 721"/>
          <p:cNvSpPr>
            <a:spLocks noChangeArrowheads="1"/>
          </p:cNvSpPr>
          <p:nvPr/>
        </p:nvSpPr>
        <p:spPr bwMode="auto">
          <a:xfrm>
            <a:off x="8229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0" name="Rectangle 722"/>
          <p:cNvSpPr>
            <a:spLocks noChangeArrowheads="1"/>
          </p:cNvSpPr>
          <p:nvPr/>
        </p:nvSpPr>
        <p:spPr bwMode="auto">
          <a:xfrm>
            <a:off x="86106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1" name="Rectangle 723"/>
          <p:cNvSpPr>
            <a:spLocks noChangeArrowheads="1"/>
          </p:cNvSpPr>
          <p:nvPr/>
        </p:nvSpPr>
        <p:spPr bwMode="auto">
          <a:xfrm>
            <a:off x="86106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2" name="Rectangle 724"/>
          <p:cNvSpPr>
            <a:spLocks noChangeArrowheads="1"/>
          </p:cNvSpPr>
          <p:nvPr/>
        </p:nvSpPr>
        <p:spPr bwMode="auto">
          <a:xfrm>
            <a:off x="86106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3" name="Rectangle 725"/>
          <p:cNvSpPr>
            <a:spLocks noChangeArrowheads="1"/>
          </p:cNvSpPr>
          <p:nvPr/>
        </p:nvSpPr>
        <p:spPr bwMode="auto">
          <a:xfrm>
            <a:off x="86106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4" name="Rectangle 726"/>
          <p:cNvSpPr>
            <a:spLocks noChangeArrowheads="1"/>
          </p:cNvSpPr>
          <p:nvPr/>
        </p:nvSpPr>
        <p:spPr bwMode="auto">
          <a:xfrm>
            <a:off x="86106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5" name="Rectangle 727"/>
          <p:cNvSpPr>
            <a:spLocks noChangeArrowheads="1"/>
          </p:cNvSpPr>
          <p:nvPr/>
        </p:nvSpPr>
        <p:spPr bwMode="auto">
          <a:xfrm>
            <a:off x="86106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6" name="Rectangle 728"/>
          <p:cNvSpPr>
            <a:spLocks noChangeArrowheads="1"/>
          </p:cNvSpPr>
          <p:nvPr/>
        </p:nvSpPr>
        <p:spPr bwMode="auto">
          <a:xfrm>
            <a:off x="86106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7" name="Rectangle 729"/>
          <p:cNvSpPr>
            <a:spLocks noChangeArrowheads="1"/>
          </p:cNvSpPr>
          <p:nvPr/>
        </p:nvSpPr>
        <p:spPr bwMode="auto">
          <a:xfrm>
            <a:off x="86106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8" name="Rectangle 730"/>
          <p:cNvSpPr>
            <a:spLocks noChangeArrowheads="1"/>
          </p:cNvSpPr>
          <p:nvPr/>
        </p:nvSpPr>
        <p:spPr bwMode="auto">
          <a:xfrm>
            <a:off x="86106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19" name="Rectangle 731"/>
          <p:cNvSpPr>
            <a:spLocks noChangeArrowheads="1"/>
          </p:cNvSpPr>
          <p:nvPr/>
        </p:nvSpPr>
        <p:spPr bwMode="auto">
          <a:xfrm>
            <a:off x="86106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0" name="Rectangle 732"/>
          <p:cNvSpPr>
            <a:spLocks noChangeArrowheads="1"/>
          </p:cNvSpPr>
          <p:nvPr/>
        </p:nvSpPr>
        <p:spPr bwMode="auto">
          <a:xfrm>
            <a:off x="86106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1" name="Rectangle 733"/>
          <p:cNvSpPr>
            <a:spLocks noChangeArrowheads="1"/>
          </p:cNvSpPr>
          <p:nvPr/>
        </p:nvSpPr>
        <p:spPr bwMode="auto">
          <a:xfrm>
            <a:off x="86106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2" name="Rectangle 734"/>
          <p:cNvSpPr>
            <a:spLocks noChangeArrowheads="1"/>
          </p:cNvSpPr>
          <p:nvPr/>
        </p:nvSpPr>
        <p:spPr bwMode="auto">
          <a:xfrm>
            <a:off x="86106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3" name="Rectangle 735"/>
          <p:cNvSpPr>
            <a:spLocks noChangeArrowheads="1"/>
          </p:cNvSpPr>
          <p:nvPr/>
        </p:nvSpPr>
        <p:spPr bwMode="auto">
          <a:xfrm>
            <a:off x="86106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4" name="Rectangle 736"/>
          <p:cNvSpPr>
            <a:spLocks noChangeArrowheads="1"/>
          </p:cNvSpPr>
          <p:nvPr/>
        </p:nvSpPr>
        <p:spPr bwMode="auto">
          <a:xfrm>
            <a:off x="86106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5" name="Rectangle 737"/>
          <p:cNvSpPr>
            <a:spLocks noChangeArrowheads="1"/>
          </p:cNvSpPr>
          <p:nvPr/>
        </p:nvSpPr>
        <p:spPr bwMode="auto">
          <a:xfrm>
            <a:off x="86106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6" name="Rectangle 738"/>
          <p:cNvSpPr>
            <a:spLocks noChangeArrowheads="1"/>
          </p:cNvSpPr>
          <p:nvPr/>
        </p:nvSpPr>
        <p:spPr bwMode="auto">
          <a:xfrm>
            <a:off x="22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7" name="Rectangle 739"/>
          <p:cNvSpPr>
            <a:spLocks noChangeArrowheads="1"/>
          </p:cNvSpPr>
          <p:nvPr/>
        </p:nvSpPr>
        <p:spPr bwMode="auto">
          <a:xfrm>
            <a:off x="22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8" name="Rectangle 740"/>
          <p:cNvSpPr>
            <a:spLocks noChangeArrowheads="1"/>
          </p:cNvSpPr>
          <p:nvPr/>
        </p:nvSpPr>
        <p:spPr bwMode="auto">
          <a:xfrm>
            <a:off x="22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29" name="Rectangle 741"/>
          <p:cNvSpPr>
            <a:spLocks noChangeArrowheads="1"/>
          </p:cNvSpPr>
          <p:nvPr/>
        </p:nvSpPr>
        <p:spPr bwMode="auto">
          <a:xfrm>
            <a:off x="22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0" name="Rectangle 742"/>
          <p:cNvSpPr>
            <a:spLocks noChangeArrowheads="1"/>
          </p:cNvSpPr>
          <p:nvPr/>
        </p:nvSpPr>
        <p:spPr bwMode="auto">
          <a:xfrm>
            <a:off x="22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1" name="Rectangle 743"/>
          <p:cNvSpPr>
            <a:spLocks noChangeArrowheads="1"/>
          </p:cNvSpPr>
          <p:nvPr/>
        </p:nvSpPr>
        <p:spPr bwMode="auto">
          <a:xfrm>
            <a:off x="22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2" name="Rectangle 744"/>
          <p:cNvSpPr>
            <a:spLocks noChangeArrowheads="1"/>
          </p:cNvSpPr>
          <p:nvPr/>
        </p:nvSpPr>
        <p:spPr bwMode="auto">
          <a:xfrm>
            <a:off x="22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3" name="Rectangle 745"/>
          <p:cNvSpPr>
            <a:spLocks noChangeArrowheads="1"/>
          </p:cNvSpPr>
          <p:nvPr/>
        </p:nvSpPr>
        <p:spPr bwMode="auto">
          <a:xfrm>
            <a:off x="22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4" name="Rectangle 746"/>
          <p:cNvSpPr>
            <a:spLocks noChangeArrowheads="1"/>
          </p:cNvSpPr>
          <p:nvPr/>
        </p:nvSpPr>
        <p:spPr bwMode="auto">
          <a:xfrm>
            <a:off x="22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5" name="Rectangle 747"/>
          <p:cNvSpPr>
            <a:spLocks noChangeArrowheads="1"/>
          </p:cNvSpPr>
          <p:nvPr/>
        </p:nvSpPr>
        <p:spPr bwMode="auto">
          <a:xfrm>
            <a:off x="22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6" name="Rectangle 748"/>
          <p:cNvSpPr>
            <a:spLocks noChangeArrowheads="1"/>
          </p:cNvSpPr>
          <p:nvPr/>
        </p:nvSpPr>
        <p:spPr bwMode="auto">
          <a:xfrm>
            <a:off x="22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7" name="Rectangle 749"/>
          <p:cNvSpPr>
            <a:spLocks noChangeArrowheads="1"/>
          </p:cNvSpPr>
          <p:nvPr/>
        </p:nvSpPr>
        <p:spPr bwMode="auto">
          <a:xfrm>
            <a:off x="22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8" name="Rectangle 750"/>
          <p:cNvSpPr>
            <a:spLocks noChangeArrowheads="1"/>
          </p:cNvSpPr>
          <p:nvPr/>
        </p:nvSpPr>
        <p:spPr bwMode="auto">
          <a:xfrm>
            <a:off x="22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39" name="Rectangle 751"/>
          <p:cNvSpPr>
            <a:spLocks noChangeArrowheads="1"/>
          </p:cNvSpPr>
          <p:nvPr/>
        </p:nvSpPr>
        <p:spPr bwMode="auto">
          <a:xfrm>
            <a:off x="22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0" name="Rectangle 752"/>
          <p:cNvSpPr>
            <a:spLocks noChangeArrowheads="1"/>
          </p:cNvSpPr>
          <p:nvPr/>
        </p:nvSpPr>
        <p:spPr bwMode="auto">
          <a:xfrm>
            <a:off x="22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1" name="Rectangle 753"/>
          <p:cNvSpPr>
            <a:spLocks noChangeArrowheads="1"/>
          </p:cNvSpPr>
          <p:nvPr/>
        </p:nvSpPr>
        <p:spPr bwMode="auto">
          <a:xfrm>
            <a:off x="22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2" name="Rectangle 754"/>
          <p:cNvSpPr>
            <a:spLocks noChangeArrowheads="1"/>
          </p:cNvSpPr>
          <p:nvPr/>
        </p:nvSpPr>
        <p:spPr bwMode="auto">
          <a:xfrm>
            <a:off x="60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3" name="Rectangle 755"/>
          <p:cNvSpPr>
            <a:spLocks noChangeArrowheads="1"/>
          </p:cNvSpPr>
          <p:nvPr/>
        </p:nvSpPr>
        <p:spPr bwMode="auto">
          <a:xfrm>
            <a:off x="60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4" name="Rectangle 756"/>
          <p:cNvSpPr>
            <a:spLocks noChangeArrowheads="1"/>
          </p:cNvSpPr>
          <p:nvPr/>
        </p:nvSpPr>
        <p:spPr bwMode="auto">
          <a:xfrm>
            <a:off x="60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5" name="Rectangle 757"/>
          <p:cNvSpPr>
            <a:spLocks noChangeArrowheads="1"/>
          </p:cNvSpPr>
          <p:nvPr/>
        </p:nvSpPr>
        <p:spPr bwMode="auto">
          <a:xfrm>
            <a:off x="60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6" name="Rectangle 758"/>
          <p:cNvSpPr>
            <a:spLocks noChangeArrowheads="1"/>
          </p:cNvSpPr>
          <p:nvPr/>
        </p:nvSpPr>
        <p:spPr bwMode="auto">
          <a:xfrm>
            <a:off x="60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7" name="Rectangle 759"/>
          <p:cNvSpPr>
            <a:spLocks noChangeArrowheads="1"/>
          </p:cNvSpPr>
          <p:nvPr/>
        </p:nvSpPr>
        <p:spPr bwMode="auto">
          <a:xfrm>
            <a:off x="60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8" name="Rectangle 760"/>
          <p:cNvSpPr>
            <a:spLocks noChangeArrowheads="1"/>
          </p:cNvSpPr>
          <p:nvPr/>
        </p:nvSpPr>
        <p:spPr bwMode="auto">
          <a:xfrm>
            <a:off x="60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49" name="Rectangle 761"/>
          <p:cNvSpPr>
            <a:spLocks noChangeArrowheads="1"/>
          </p:cNvSpPr>
          <p:nvPr/>
        </p:nvSpPr>
        <p:spPr bwMode="auto">
          <a:xfrm>
            <a:off x="60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0" name="Rectangle 762"/>
          <p:cNvSpPr>
            <a:spLocks noChangeArrowheads="1"/>
          </p:cNvSpPr>
          <p:nvPr/>
        </p:nvSpPr>
        <p:spPr bwMode="auto">
          <a:xfrm>
            <a:off x="60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1" name="Rectangle 763"/>
          <p:cNvSpPr>
            <a:spLocks noChangeArrowheads="1"/>
          </p:cNvSpPr>
          <p:nvPr/>
        </p:nvSpPr>
        <p:spPr bwMode="auto">
          <a:xfrm>
            <a:off x="60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2" name="Rectangle 764"/>
          <p:cNvSpPr>
            <a:spLocks noChangeArrowheads="1"/>
          </p:cNvSpPr>
          <p:nvPr/>
        </p:nvSpPr>
        <p:spPr bwMode="auto">
          <a:xfrm>
            <a:off x="60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3" name="Rectangle 765"/>
          <p:cNvSpPr>
            <a:spLocks noChangeArrowheads="1"/>
          </p:cNvSpPr>
          <p:nvPr/>
        </p:nvSpPr>
        <p:spPr bwMode="auto">
          <a:xfrm>
            <a:off x="60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4" name="Rectangle 766"/>
          <p:cNvSpPr>
            <a:spLocks noChangeArrowheads="1"/>
          </p:cNvSpPr>
          <p:nvPr/>
        </p:nvSpPr>
        <p:spPr bwMode="auto">
          <a:xfrm>
            <a:off x="60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5" name="Rectangle 767"/>
          <p:cNvSpPr>
            <a:spLocks noChangeArrowheads="1"/>
          </p:cNvSpPr>
          <p:nvPr/>
        </p:nvSpPr>
        <p:spPr bwMode="auto">
          <a:xfrm>
            <a:off x="60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6" name="Rectangle 768"/>
          <p:cNvSpPr>
            <a:spLocks noChangeArrowheads="1"/>
          </p:cNvSpPr>
          <p:nvPr/>
        </p:nvSpPr>
        <p:spPr bwMode="auto">
          <a:xfrm>
            <a:off x="60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7" name="Rectangle 769"/>
          <p:cNvSpPr>
            <a:spLocks noChangeArrowheads="1"/>
          </p:cNvSpPr>
          <p:nvPr/>
        </p:nvSpPr>
        <p:spPr bwMode="auto">
          <a:xfrm>
            <a:off x="60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8" name="Rectangle 770"/>
          <p:cNvSpPr>
            <a:spLocks noChangeArrowheads="1"/>
          </p:cNvSpPr>
          <p:nvPr/>
        </p:nvSpPr>
        <p:spPr bwMode="auto">
          <a:xfrm>
            <a:off x="99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59" name="Rectangle 771"/>
          <p:cNvSpPr>
            <a:spLocks noChangeArrowheads="1"/>
          </p:cNvSpPr>
          <p:nvPr/>
        </p:nvSpPr>
        <p:spPr bwMode="auto">
          <a:xfrm>
            <a:off x="99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0" name="Rectangle 772"/>
          <p:cNvSpPr>
            <a:spLocks noChangeArrowheads="1"/>
          </p:cNvSpPr>
          <p:nvPr/>
        </p:nvSpPr>
        <p:spPr bwMode="auto">
          <a:xfrm>
            <a:off x="99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1" name="Rectangle 773"/>
          <p:cNvSpPr>
            <a:spLocks noChangeArrowheads="1"/>
          </p:cNvSpPr>
          <p:nvPr/>
        </p:nvSpPr>
        <p:spPr bwMode="auto">
          <a:xfrm>
            <a:off x="99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2" name="Rectangle 774"/>
          <p:cNvSpPr>
            <a:spLocks noChangeArrowheads="1"/>
          </p:cNvSpPr>
          <p:nvPr/>
        </p:nvSpPr>
        <p:spPr bwMode="auto">
          <a:xfrm>
            <a:off x="99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3" name="Rectangle 775"/>
          <p:cNvSpPr>
            <a:spLocks noChangeArrowheads="1"/>
          </p:cNvSpPr>
          <p:nvPr/>
        </p:nvSpPr>
        <p:spPr bwMode="auto">
          <a:xfrm>
            <a:off x="99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4" name="Rectangle 776"/>
          <p:cNvSpPr>
            <a:spLocks noChangeArrowheads="1"/>
          </p:cNvSpPr>
          <p:nvPr/>
        </p:nvSpPr>
        <p:spPr bwMode="auto">
          <a:xfrm>
            <a:off x="99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5" name="Rectangle 777"/>
          <p:cNvSpPr>
            <a:spLocks noChangeArrowheads="1"/>
          </p:cNvSpPr>
          <p:nvPr/>
        </p:nvSpPr>
        <p:spPr bwMode="auto">
          <a:xfrm>
            <a:off x="99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6" name="Rectangle 778"/>
          <p:cNvSpPr>
            <a:spLocks noChangeArrowheads="1"/>
          </p:cNvSpPr>
          <p:nvPr/>
        </p:nvSpPr>
        <p:spPr bwMode="auto">
          <a:xfrm>
            <a:off x="99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7" name="Rectangle 779"/>
          <p:cNvSpPr>
            <a:spLocks noChangeArrowheads="1"/>
          </p:cNvSpPr>
          <p:nvPr/>
        </p:nvSpPr>
        <p:spPr bwMode="auto">
          <a:xfrm>
            <a:off x="99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8" name="Rectangle 780"/>
          <p:cNvSpPr>
            <a:spLocks noChangeArrowheads="1"/>
          </p:cNvSpPr>
          <p:nvPr/>
        </p:nvSpPr>
        <p:spPr bwMode="auto">
          <a:xfrm>
            <a:off x="99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69" name="Rectangle 781"/>
          <p:cNvSpPr>
            <a:spLocks noChangeArrowheads="1"/>
          </p:cNvSpPr>
          <p:nvPr/>
        </p:nvSpPr>
        <p:spPr bwMode="auto">
          <a:xfrm>
            <a:off x="99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0" name="Rectangle 782"/>
          <p:cNvSpPr>
            <a:spLocks noChangeArrowheads="1"/>
          </p:cNvSpPr>
          <p:nvPr/>
        </p:nvSpPr>
        <p:spPr bwMode="auto">
          <a:xfrm>
            <a:off x="99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1" name="Rectangle 783"/>
          <p:cNvSpPr>
            <a:spLocks noChangeArrowheads="1"/>
          </p:cNvSpPr>
          <p:nvPr/>
        </p:nvSpPr>
        <p:spPr bwMode="auto">
          <a:xfrm>
            <a:off x="99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2" name="Rectangle 784"/>
          <p:cNvSpPr>
            <a:spLocks noChangeArrowheads="1"/>
          </p:cNvSpPr>
          <p:nvPr/>
        </p:nvSpPr>
        <p:spPr bwMode="auto">
          <a:xfrm>
            <a:off x="99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3" name="Rectangle 785"/>
          <p:cNvSpPr>
            <a:spLocks noChangeArrowheads="1"/>
          </p:cNvSpPr>
          <p:nvPr/>
        </p:nvSpPr>
        <p:spPr bwMode="auto">
          <a:xfrm>
            <a:off x="99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4" name="Rectangle 786"/>
          <p:cNvSpPr>
            <a:spLocks noChangeArrowheads="1"/>
          </p:cNvSpPr>
          <p:nvPr/>
        </p:nvSpPr>
        <p:spPr bwMode="auto">
          <a:xfrm>
            <a:off x="137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5" name="Rectangle 787"/>
          <p:cNvSpPr>
            <a:spLocks noChangeArrowheads="1"/>
          </p:cNvSpPr>
          <p:nvPr/>
        </p:nvSpPr>
        <p:spPr bwMode="auto">
          <a:xfrm>
            <a:off x="1371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6" name="Rectangle 788"/>
          <p:cNvSpPr>
            <a:spLocks noChangeArrowheads="1"/>
          </p:cNvSpPr>
          <p:nvPr/>
        </p:nvSpPr>
        <p:spPr bwMode="auto">
          <a:xfrm>
            <a:off x="1371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7" name="Rectangle 789"/>
          <p:cNvSpPr>
            <a:spLocks noChangeArrowheads="1"/>
          </p:cNvSpPr>
          <p:nvPr/>
        </p:nvSpPr>
        <p:spPr bwMode="auto">
          <a:xfrm>
            <a:off x="137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8" name="Rectangle 790"/>
          <p:cNvSpPr>
            <a:spLocks noChangeArrowheads="1"/>
          </p:cNvSpPr>
          <p:nvPr/>
        </p:nvSpPr>
        <p:spPr bwMode="auto">
          <a:xfrm>
            <a:off x="1371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79" name="Rectangle 791"/>
          <p:cNvSpPr>
            <a:spLocks noChangeArrowheads="1"/>
          </p:cNvSpPr>
          <p:nvPr/>
        </p:nvSpPr>
        <p:spPr bwMode="auto">
          <a:xfrm>
            <a:off x="1371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0" name="Rectangle 792"/>
          <p:cNvSpPr>
            <a:spLocks noChangeArrowheads="1"/>
          </p:cNvSpPr>
          <p:nvPr/>
        </p:nvSpPr>
        <p:spPr bwMode="auto">
          <a:xfrm>
            <a:off x="137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1" name="Rectangle 793"/>
          <p:cNvSpPr>
            <a:spLocks noChangeArrowheads="1"/>
          </p:cNvSpPr>
          <p:nvPr/>
        </p:nvSpPr>
        <p:spPr bwMode="auto">
          <a:xfrm>
            <a:off x="137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2" name="Rectangle 794"/>
          <p:cNvSpPr>
            <a:spLocks noChangeArrowheads="1"/>
          </p:cNvSpPr>
          <p:nvPr/>
        </p:nvSpPr>
        <p:spPr bwMode="auto">
          <a:xfrm>
            <a:off x="137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3" name="Rectangle 795"/>
          <p:cNvSpPr>
            <a:spLocks noChangeArrowheads="1"/>
          </p:cNvSpPr>
          <p:nvPr/>
        </p:nvSpPr>
        <p:spPr bwMode="auto">
          <a:xfrm>
            <a:off x="137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4" name="Rectangle 796"/>
          <p:cNvSpPr>
            <a:spLocks noChangeArrowheads="1"/>
          </p:cNvSpPr>
          <p:nvPr/>
        </p:nvSpPr>
        <p:spPr bwMode="auto">
          <a:xfrm>
            <a:off x="137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5" name="Rectangle 797"/>
          <p:cNvSpPr>
            <a:spLocks noChangeArrowheads="1"/>
          </p:cNvSpPr>
          <p:nvPr/>
        </p:nvSpPr>
        <p:spPr bwMode="auto">
          <a:xfrm>
            <a:off x="137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6" name="Rectangle 798"/>
          <p:cNvSpPr>
            <a:spLocks noChangeArrowheads="1"/>
          </p:cNvSpPr>
          <p:nvPr/>
        </p:nvSpPr>
        <p:spPr bwMode="auto">
          <a:xfrm>
            <a:off x="137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7" name="Rectangle 799"/>
          <p:cNvSpPr>
            <a:spLocks noChangeArrowheads="1"/>
          </p:cNvSpPr>
          <p:nvPr/>
        </p:nvSpPr>
        <p:spPr bwMode="auto">
          <a:xfrm>
            <a:off x="137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8" name="Rectangle 800"/>
          <p:cNvSpPr>
            <a:spLocks noChangeArrowheads="1"/>
          </p:cNvSpPr>
          <p:nvPr/>
        </p:nvSpPr>
        <p:spPr bwMode="auto">
          <a:xfrm>
            <a:off x="137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89" name="Rectangle 801"/>
          <p:cNvSpPr>
            <a:spLocks noChangeArrowheads="1"/>
          </p:cNvSpPr>
          <p:nvPr/>
        </p:nvSpPr>
        <p:spPr bwMode="auto">
          <a:xfrm>
            <a:off x="137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0" name="Rectangle 802"/>
          <p:cNvSpPr>
            <a:spLocks noChangeArrowheads="1"/>
          </p:cNvSpPr>
          <p:nvPr/>
        </p:nvSpPr>
        <p:spPr bwMode="auto">
          <a:xfrm>
            <a:off x="175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1" name="Rectangle 803"/>
          <p:cNvSpPr>
            <a:spLocks noChangeArrowheads="1"/>
          </p:cNvSpPr>
          <p:nvPr/>
        </p:nvSpPr>
        <p:spPr bwMode="auto">
          <a:xfrm>
            <a:off x="1752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2" name="Rectangle 804"/>
          <p:cNvSpPr>
            <a:spLocks noChangeArrowheads="1"/>
          </p:cNvSpPr>
          <p:nvPr/>
        </p:nvSpPr>
        <p:spPr bwMode="auto">
          <a:xfrm>
            <a:off x="1752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3" name="Rectangle 805"/>
          <p:cNvSpPr>
            <a:spLocks noChangeArrowheads="1"/>
          </p:cNvSpPr>
          <p:nvPr/>
        </p:nvSpPr>
        <p:spPr bwMode="auto">
          <a:xfrm>
            <a:off x="175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4" name="Rectangle 806"/>
          <p:cNvSpPr>
            <a:spLocks noChangeArrowheads="1"/>
          </p:cNvSpPr>
          <p:nvPr/>
        </p:nvSpPr>
        <p:spPr bwMode="auto">
          <a:xfrm>
            <a:off x="1752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5" name="Rectangle 807"/>
          <p:cNvSpPr>
            <a:spLocks noChangeArrowheads="1"/>
          </p:cNvSpPr>
          <p:nvPr/>
        </p:nvSpPr>
        <p:spPr bwMode="auto">
          <a:xfrm>
            <a:off x="1752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6" name="Rectangle 808"/>
          <p:cNvSpPr>
            <a:spLocks noChangeArrowheads="1"/>
          </p:cNvSpPr>
          <p:nvPr/>
        </p:nvSpPr>
        <p:spPr bwMode="auto">
          <a:xfrm>
            <a:off x="175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7" name="Rectangle 809"/>
          <p:cNvSpPr>
            <a:spLocks noChangeArrowheads="1"/>
          </p:cNvSpPr>
          <p:nvPr/>
        </p:nvSpPr>
        <p:spPr bwMode="auto">
          <a:xfrm>
            <a:off x="175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8" name="Rectangle 810"/>
          <p:cNvSpPr>
            <a:spLocks noChangeArrowheads="1"/>
          </p:cNvSpPr>
          <p:nvPr/>
        </p:nvSpPr>
        <p:spPr bwMode="auto">
          <a:xfrm>
            <a:off x="175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099" name="Rectangle 811"/>
          <p:cNvSpPr>
            <a:spLocks noChangeArrowheads="1"/>
          </p:cNvSpPr>
          <p:nvPr/>
        </p:nvSpPr>
        <p:spPr bwMode="auto">
          <a:xfrm>
            <a:off x="175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0" name="Rectangle 812"/>
          <p:cNvSpPr>
            <a:spLocks noChangeArrowheads="1"/>
          </p:cNvSpPr>
          <p:nvPr/>
        </p:nvSpPr>
        <p:spPr bwMode="auto">
          <a:xfrm>
            <a:off x="175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1" name="Rectangle 813"/>
          <p:cNvSpPr>
            <a:spLocks noChangeArrowheads="1"/>
          </p:cNvSpPr>
          <p:nvPr/>
        </p:nvSpPr>
        <p:spPr bwMode="auto">
          <a:xfrm>
            <a:off x="175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2" name="Rectangle 814"/>
          <p:cNvSpPr>
            <a:spLocks noChangeArrowheads="1"/>
          </p:cNvSpPr>
          <p:nvPr/>
        </p:nvSpPr>
        <p:spPr bwMode="auto">
          <a:xfrm>
            <a:off x="175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3" name="Rectangle 815"/>
          <p:cNvSpPr>
            <a:spLocks noChangeArrowheads="1"/>
          </p:cNvSpPr>
          <p:nvPr/>
        </p:nvSpPr>
        <p:spPr bwMode="auto">
          <a:xfrm>
            <a:off x="175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4" name="Rectangle 816"/>
          <p:cNvSpPr>
            <a:spLocks noChangeArrowheads="1"/>
          </p:cNvSpPr>
          <p:nvPr/>
        </p:nvSpPr>
        <p:spPr bwMode="auto">
          <a:xfrm>
            <a:off x="175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5" name="Rectangle 817"/>
          <p:cNvSpPr>
            <a:spLocks noChangeArrowheads="1"/>
          </p:cNvSpPr>
          <p:nvPr/>
        </p:nvSpPr>
        <p:spPr bwMode="auto">
          <a:xfrm>
            <a:off x="175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6" name="Rectangle 818"/>
          <p:cNvSpPr>
            <a:spLocks noChangeArrowheads="1"/>
          </p:cNvSpPr>
          <p:nvPr/>
        </p:nvSpPr>
        <p:spPr bwMode="auto">
          <a:xfrm>
            <a:off x="213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7" name="Rectangle 819"/>
          <p:cNvSpPr>
            <a:spLocks noChangeArrowheads="1"/>
          </p:cNvSpPr>
          <p:nvPr/>
        </p:nvSpPr>
        <p:spPr bwMode="auto">
          <a:xfrm>
            <a:off x="2133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8" name="Rectangle 820"/>
          <p:cNvSpPr>
            <a:spLocks noChangeArrowheads="1"/>
          </p:cNvSpPr>
          <p:nvPr/>
        </p:nvSpPr>
        <p:spPr bwMode="auto">
          <a:xfrm>
            <a:off x="213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09" name="Rectangle 821"/>
          <p:cNvSpPr>
            <a:spLocks noChangeArrowheads="1"/>
          </p:cNvSpPr>
          <p:nvPr/>
        </p:nvSpPr>
        <p:spPr bwMode="auto">
          <a:xfrm>
            <a:off x="213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0" name="Rectangle 822"/>
          <p:cNvSpPr>
            <a:spLocks noChangeArrowheads="1"/>
          </p:cNvSpPr>
          <p:nvPr/>
        </p:nvSpPr>
        <p:spPr bwMode="auto">
          <a:xfrm>
            <a:off x="2133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1" name="Rectangle 823"/>
          <p:cNvSpPr>
            <a:spLocks noChangeArrowheads="1"/>
          </p:cNvSpPr>
          <p:nvPr/>
        </p:nvSpPr>
        <p:spPr bwMode="auto">
          <a:xfrm>
            <a:off x="2133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2" name="Rectangle 824"/>
          <p:cNvSpPr>
            <a:spLocks noChangeArrowheads="1"/>
          </p:cNvSpPr>
          <p:nvPr/>
        </p:nvSpPr>
        <p:spPr bwMode="auto">
          <a:xfrm>
            <a:off x="213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3" name="Rectangle 825"/>
          <p:cNvSpPr>
            <a:spLocks noChangeArrowheads="1"/>
          </p:cNvSpPr>
          <p:nvPr/>
        </p:nvSpPr>
        <p:spPr bwMode="auto">
          <a:xfrm>
            <a:off x="213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4" name="Rectangle 826"/>
          <p:cNvSpPr>
            <a:spLocks noChangeArrowheads="1"/>
          </p:cNvSpPr>
          <p:nvPr/>
        </p:nvSpPr>
        <p:spPr bwMode="auto">
          <a:xfrm>
            <a:off x="213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5" name="Rectangle 827"/>
          <p:cNvSpPr>
            <a:spLocks noChangeArrowheads="1"/>
          </p:cNvSpPr>
          <p:nvPr/>
        </p:nvSpPr>
        <p:spPr bwMode="auto">
          <a:xfrm>
            <a:off x="213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6" name="Rectangle 828"/>
          <p:cNvSpPr>
            <a:spLocks noChangeArrowheads="1"/>
          </p:cNvSpPr>
          <p:nvPr/>
        </p:nvSpPr>
        <p:spPr bwMode="auto">
          <a:xfrm>
            <a:off x="213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7" name="Rectangle 829"/>
          <p:cNvSpPr>
            <a:spLocks noChangeArrowheads="1"/>
          </p:cNvSpPr>
          <p:nvPr/>
        </p:nvSpPr>
        <p:spPr bwMode="auto">
          <a:xfrm>
            <a:off x="213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8" name="Rectangle 830"/>
          <p:cNvSpPr>
            <a:spLocks noChangeArrowheads="1"/>
          </p:cNvSpPr>
          <p:nvPr/>
        </p:nvSpPr>
        <p:spPr bwMode="auto">
          <a:xfrm>
            <a:off x="213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19" name="Rectangle 831"/>
          <p:cNvSpPr>
            <a:spLocks noChangeArrowheads="1"/>
          </p:cNvSpPr>
          <p:nvPr/>
        </p:nvSpPr>
        <p:spPr bwMode="auto">
          <a:xfrm>
            <a:off x="213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0" name="Rectangle 832"/>
          <p:cNvSpPr>
            <a:spLocks noChangeArrowheads="1"/>
          </p:cNvSpPr>
          <p:nvPr/>
        </p:nvSpPr>
        <p:spPr bwMode="auto">
          <a:xfrm>
            <a:off x="213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1" name="Rectangle 833"/>
          <p:cNvSpPr>
            <a:spLocks noChangeArrowheads="1"/>
          </p:cNvSpPr>
          <p:nvPr/>
        </p:nvSpPr>
        <p:spPr bwMode="auto">
          <a:xfrm>
            <a:off x="213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2" name="Rectangle 834"/>
          <p:cNvSpPr>
            <a:spLocks noChangeArrowheads="1"/>
          </p:cNvSpPr>
          <p:nvPr/>
        </p:nvSpPr>
        <p:spPr bwMode="auto">
          <a:xfrm>
            <a:off x="251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3" name="Rectangle 835"/>
          <p:cNvSpPr>
            <a:spLocks noChangeArrowheads="1"/>
          </p:cNvSpPr>
          <p:nvPr/>
        </p:nvSpPr>
        <p:spPr bwMode="auto">
          <a:xfrm>
            <a:off x="251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4" name="Rectangle 836"/>
          <p:cNvSpPr>
            <a:spLocks noChangeArrowheads="1"/>
          </p:cNvSpPr>
          <p:nvPr/>
        </p:nvSpPr>
        <p:spPr bwMode="auto">
          <a:xfrm>
            <a:off x="251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5" name="Rectangle 837"/>
          <p:cNvSpPr>
            <a:spLocks noChangeArrowheads="1"/>
          </p:cNvSpPr>
          <p:nvPr/>
        </p:nvSpPr>
        <p:spPr bwMode="auto">
          <a:xfrm>
            <a:off x="251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6" name="Rectangle 838"/>
          <p:cNvSpPr>
            <a:spLocks noChangeArrowheads="1"/>
          </p:cNvSpPr>
          <p:nvPr/>
        </p:nvSpPr>
        <p:spPr bwMode="auto">
          <a:xfrm>
            <a:off x="2514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7" name="Rectangle 839"/>
          <p:cNvSpPr>
            <a:spLocks noChangeArrowheads="1"/>
          </p:cNvSpPr>
          <p:nvPr/>
        </p:nvSpPr>
        <p:spPr bwMode="auto">
          <a:xfrm>
            <a:off x="2514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8" name="Rectangle 840"/>
          <p:cNvSpPr>
            <a:spLocks noChangeArrowheads="1"/>
          </p:cNvSpPr>
          <p:nvPr/>
        </p:nvSpPr>
        <p:spPr bwMode="auto">
          <a:xfrm>
            <a:off x="251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29" name="Rectangle 841"/>
          <p:cNvSpPr>
            <a:spLocks noChangeArrowheads="1"/>
          </p:cNvSpPr>
          <p:nvPr/>
        </p:nvSpPr>
        <p:spPr bwMode="auto">
          <a:xfrm>
            <a:off x="251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0" name="Rectangle 842"/>
          <p:cNvSpPr>
            <a:spLocks noChangeArrowheads="1"/>
          </p:cNvSpPr>
          <p:nvPr/>
        </p:nvSpPr>
        <p:spPr bwMode="auto">
          <a:xfrm>
            <a:off x="251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1" name="Rectangle 843"/>
          <p:cNvSpPr>
            <a:spLocks noChangeArrowheads="1"/>
          </p:cNvSpPr>
          <p:nvPr/>
        </p:nvSpPr>
        <p:spPr bwMode="auto">
          <a:xfrm>
            <a:off x="251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2" name="Rectangle 844"/>
          <p:cNvSpPr>
            <a:spLocks noChangeArrowheads="1"/>
          </p:cNvSpPr>
          <p:nvPr/>
        </p:nvSpPr>
        <p:spPr bwMode="auto">
          <a:xfrm>
            <a:off x="251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3" name="Rectangle 845"/>
          <p:cNvSpPr>
            <a:spLocks noChangeArrowheads="1"/>
          </p:cNvSpPr>
          <p:nvPr/>
        </p:nvSpPr>
        <p:spPr bwMode="auto">
          <a:xfrm>
            <a:off x="251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4" name="Rectangle 846"/>
          <p:cNvSpPr>
            <a:spLocks noChangeArrowheads="1"/>
          </p:cNvSpPr>
          <p:nvPr/>
        </p:nvSpPr>
        <p:spPr bwMode="auto">
          <a:xfrm>
            <a:off x="251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5" name="Rectangle 847"/>
          <p:cNvSpPr>
            <a:spLocks noChangeArrowheads="1"/>
          </p:cNvSpPr>
          <p:nvPr/>
        </p:nvSpPr>
        <p:spPr bwMode="auto">
          <a:xfrm>
            <a:off x="251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6" name="Rectangle 848"/>
          <p:cNvSpPr>
            <a:spLocks noChangeArrowheads="1"/>
          </p:cNvSpPr>
          <p:nvPr/>
        </p:nvSpPr>
        <p:spPr bwMode="auto">
          <a:xfrm>
            <a:off x="251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7" name="Rectangle 849"/>
          <p:cNvSpPr>
            <a:spLocks noChangeArrowheads="1"/>
          </p:cNvSpPr>
          <p:nvPr/>
        </p:nvSpPr>
        <p:spPr bwMode="auto">
          <a:xfrm>
            <a:off x="251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8" name="Rectangle 850"/>
          <p:cNvSpPr>
            <a:spLocks noChangeArrowheads="1"/>
          </p:cNvSpPr>
          <p:nvPr/>
        </p:nvSpPr>
        <p:spPr bwMode="auto">
          <a:xfrm>
            <a:off x="289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39" name="Rectangle 851"/>
          <p:cNvSpPr>
            <a:spLocks noChangeArrowheads="1"/>
          </p:cNvSpPr>
          <p:nvPr/>
        </p:nvSpPr>
        <p:spPr bwMode="auto">
          <a:xfrm>
            <a:off x="2895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0" name="Rectangle 852"/>
          <p:cNvSpPr>
            <a:spLocks noChangeArrowheads="1"/>
          </p:cNvSpPr>
          <p:nvPr/>
        </p:nvSpPr>
        <p:spPr bwMode="auto">
          <a:xfrm>
            <a:off x="2895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1" name="Rectangle 853"/>
          <p:cNvSpPr>
            <a:spLocks noChangeArrowheads="1"/>
          </p:cNvSpPr>
          <p:nvPr/>
        </p:nvSpPr>
        <p:spPr bwMode="auto">
          <a:xfrm>
            <a:off x="289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2" name="Rectangle 854"/>
          <p:cNvSpPr>
            <a:spLocks noChangeArrowheads="1"/>
          </p:cNvSpPr>
          <p:nvPr/>
        </p:nvSpPr>
        <p:spPr bwMode="auto">
          <a:xfrm>
            <a:off x="2895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3" name="Rectangle 855"/>
          <p:cNvSpPr>
            <a:spLocks noChangeArrowheads="1"/>
          </p:cNvSpPr>
          <p:nvPr/>
        </p:nvSpPr>
        <p:spPr bwMode="auto">
          <a:xfrm>
            <a:off x="2895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4" name="Rectangle 856"/>
          <p:cNvSpPr>
            <a:spLocks noChangeArrowheads="1"/>
          </p:cNvSpPr>
          <p:nvPr/>
        </p:nvSpPr>
        <p:spPr bwMode="auto">
          <a:xfrm>
            <a:off x="289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5" name="Rectangle 857"/>
          <p:cNvSpPr>
            <a:spLocks noChangeArrowheads="1"/>
          </p:cNvSpPr>
          <p:nvPr/>
        </p:nvSpPr>
        <p:spPr bwMode="auto">
          <a:xfrm>
            <a:off x="289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6" name="Rectangle 858"/>
          <p:cNvSpPr>
            <a:spLocks noChangeArrowheads="1"/>
          </p:cNvSpPr>
          <p:nvPr/>
        </p:nvSpPr>
        <p:spPr bwMode="auto">
          <a:xfrm>
            <a:off x="289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7" name="Rectangle 859"/>
          <p:cNvSpPr>
            <a:spLocks noChangeArrowheads="1"/>
          </p:cNvSpPr>
          <p:nvPr/>
        </p:nvSpPr>
        <p:spPr bwMode="auto">
          <a:xfrm>
            <a:off x="289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8" name="Rectangle 860"/>
          <p:cNvSpPr>
            <a:spLocks noChangeArrowheads="1"/>
          </p:cNvSpPr>
          <p:nvPr/>
        </p:nvSpPr>
        <p:spPr bwMode="auto">
          <a:xfrm>
            <a:off x="289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49" name="Rectangle 861"/>
          <p:cNvSpPr>
            <a:spLocks noChangeArrowheads="1"/>
          </p:cNvSpPr>
          <p:nvPr/>
        </p:nvSpPr>
        <p:spPr bwMode="auto">
          <a:xfrm>
            <a:off x="289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0" name="Rectangle 862"/>
          <p:cNvSpPr>
            <a:spLocks noChangeArrowheads="1"/>
          </p:cNvSpPr>
          <p:nvPr/>
        </p:nvSpPr>
        <p:spPr bwMode="auto">
          <a:xfrm>
            <a:off x="289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1" name="Rectangle 863"/>
          <p:cNvSpPr>
            <a:spLocks noChangeArrowheads="1"/>
          </p:cNvSpPr>
          <p:nvPr/>
        </p:nvSpPr>
        <p:spPr bwMode="auto">
          <a:xfrm>
            <a:off x="289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2" name="Rectangle 864"/>
          <p:cNvSpPr>
            <a:spLocks noChangeArrowheads="1"/>
          </p:cNvSpPr>
          <p:nvPr/>
        </p:nvSpPr>
        <p:spPr bwMode="auto">
          <a:xfrm>
            <a:off x="289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3" name="Rectangle 865"/>
          <p:cNvSpPr>
            <a:spLocks noChangeArrowheads="1"/>
          </p:cNvSpPr>
          <p:nvPr/>
        </p:nvSpPr>
        <p:spPr bwMode="auto">
          <a:xfrm>
            <a:off x="289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4" name="Rectangle 866"/>
          <p:cNvSpPr>
            <a:spLocks noChangeArrowheads="1"/>
          </p:cNvSpPr>
          <p:nvPr/>
        </p:nvSpPr>
        <p:spPr bwMode="auto">
          <a:xfrm>
            <a:off x="327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5" name="Rectangle 867"/>
          <p:cNvSpPr>
            <a:spLocks noChangeArrowheads="1"/>
          </p:cNvSpPr>
          <p:nvPr/>
        </p:nvSpPr>
        <p:spPr bwMode="auto">
          <a:xfrm>
            <a:off x="327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6" name="Rectangle 868"/>
          <p:cNvSpPr>
            <a:spLocks noChangeArrowheads="1"/>
          </p:cNvSpPr>
          <p:nvPr/>
        </p:nvSpPr>
        <p:spPr bwMode="auto">
          <a:xfrm>
            <a:off x="327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7" name="Rectangle 869"/>
          <p:cNvSpPr>
            <a:spLocks noChangeArrowheads="1"/>
          </p:cNvSpPr>
          <p:nvPr/>
        </p:nvSpPr>
        <p:spPr bwMode="auto">
          <a:xfrm>
            <a:off x="327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8" name="Rectangle 870"/>
          <p:cNvSpPr>
            <a:spLocks noChangeArrowheads="1"/>
          </p:cNvSpPr>
          <p:nvPr/>
        </p:nvSpPr>
        <p:spPr bwMode="auto">
          <a:xfrm>
            <a:off x="3276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59" name="Rectangle 871"/>
          <p:cNvSpPr>
            <a:spLocks noChangeArrowheads="1"/>
          </p:cNvSpPr>
          <p:nvPr/>
        </p:nvSpPr>
        <p:spPr bwMode="auto">
          <a:xfrm>
            <a:off x="3276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0" name="Rectangle 872"/>
          <p:cNvSpPr>
            <a:spLocks noChangeArrowheads="1"/>
          </p:cNvSpPr>
          <p:nvPr/>
        </p:nvSpPr>
        <p:spPr bwMode="auto">
          <a:xfrm>
            <a:off x="327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1" name="Rectangle 873"/>
          <p:cNvSpPr>
            <a:spLocks noChangeArrowheads="1"/>
          </p:cNvSpPr>
          <p:nvPr/>
        </p:nvSpPr>
        <p:spPr bwMode="auto">
          <a:xfrm>
            <a:off x="327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2" name="Rectangle 874"/>
          <p:cNvSpPr>
            <a:spLocks noChangeArrowheads="1"/>
          </p:cNvSpPr>
          <p:nvPr/>
        </p:nvSpPr>
        <p:spPr bwMode="auto">
          <a:xfrm>
            <a:off x="327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3" name="Rectangle 875"/>
          <p:cNvSpPr>
            <a:spLocks noChangeArrowheads="1"/>
          </p:cNvSpPr>
          <p:nvPr/>
        </p:nvSpPr>
        <p:spPr bwMode="auto">
          <a:xfrm>
            <a:off x="327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4" name="Rectangle 876"/>
          <p:cNvSpPr>
            <a:spLocks noChangeArrowheads="1"/>
          </p:cNvSpPr>
          <p:nvPr/>
        </p:nvSpPr>
        <p:spPr bwMode="auto">
          <a:xfrm>
            <a:off x="327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5" name="Rectangle 877"/>
          <p:cNvSpPr>
            <a:spLocks noChangeArrowheads="1"/>
          </p:cNvSpPr>
          <p:nvPr/>
        </p:nvSpPr>
        <p:spPr bwMode="auto">
          <a:xfrm>
            <a:off x="327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6" name="Rectangle 878"/>
          <p:cNvSpPr>
            <a:spLocks noChangeArrowheads="1"/>
          </p:cNvSpPr>
          <p:nvPr/>
        </p:nvSpPr>
        <p:spPr bwMode="auto">
          <a:xfrm>
            <a:off x="327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7" name="Rectangle 879"/>
          <p:cNvSpPr>
            <a:spLocks noChangeArrowheads="1"/>
          </p:cNvSpPr>
          <p:nvPr/>
        </p:nvSpPr>
        <p:spPr bwMode="auto">
          <a:xfrm>
            <a:off x="327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8" name="Rectangle 880"/>
          <p:cNvSpPr>
            <a:spLocks noChangeArrowheads="1"/>
          </p:cNvSpPr>
          <p:nvPr/>
        </p:nvSpPr>
        <p:spPr bwMode="auto">
          <a:xfrm>
            <a:off x="327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69" name="Rectangle 881"/>
          <p:cNvSpPr>
            <a:spLocks noChangeArrowheads="1"/>
          </p:cNvSpPr>
          <p:nvPr/>
        </p:nvSpPr>
        <p:spPr bwMode="auto">
          <a:xfrm>
            <a:off x="327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0" name="Rectangle 882"/>
          <p:cNvSpPr>
            <a:spLocks noChangeArrowheads="1"/>
          </p:cNvSpPr>
          <p:nvPr/>
        </p:nvSpPr>
        <p:spPr bwMode="auto">
          <a:xfrm>
            <a:off x="365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1" name="Rectangle 883"/>
          <p:cNvSpPr>
            <a:spLocks noChangeArrowheads="1"/>
          </p:cNvSpPr>
          <p:nvPr/>
        </p:nvSpPr>
        <p:spPr bwMode="auto">
          <a:xfrm>
            <a:off x="365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2" name="Rectangle 884"/>
          <p:cNvSpPr>
            <a:spLocks noChangeArrowheads="1"/>
          </p:cNvSpPr>
          <p:nvPr/>
        </p:nvSpPr>
        <p:spPr bwMode="auto">
          <a:xfrm>
            <a:off x="365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3" name="Rectangle 885"/>
          <p:cNvSpPr>
            <a:spLocks noChangeArrowheads="1"/>
          </p:cNvSpPr>
          <p:nvPr/>
        </p:nvSpPr>
        <p:spPr bwMode="auto">
          <a:xfrm>
            <a:off x="365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4" name="Rectangle 886"/>
          <p:cNvSpPr>
            <a:spLocks noChangeArrowheads="1"/>
          </p:cNvSpPr>
          <p:nvPr/>
        </p:nvSpPr>
        <p:spPr bwMode="auto">
          <a:xfrm>
            <a:off x="3657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5" name="Rectangle 887"/>
          <p:cNvSpPr>
            <a:spLocks noChangeArrowheads="1"/>
          </p:cNvSpPr>
          <p:nvPr/>
        </p:nvSpPr>
        <p:spPr bwMode="auto">
          <a:xfrm>
            <a:off x="365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6" name="Rectangle 888"/>
          <p:cNvSpPr>
            <a:spLocks noChangeArrowheads="1"/>
          </p:cNvSpPr>
          <p:nvPr/>
        </p:nvSpPr>
        <p:spPr bwMode="auto">
          <a:xfrm>
            <a:off x="365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7" name="Rectangle 889"/>
          <p:cNvSpPr>
            <a:spLocks noChangeArrowheads="1"/>
          </p:cNvSpPr>
          <p:nvPr/>
        </p:nvSpPr>
        <p:spPr bwMode="auto">
          <a:xfrm>
            <a:off x="365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8" name="Rectangle 890"/>
          <p:cNvSpPr>
            <a:spLocks noChangeArrowheads="1"/>
          </p:cNvSpPr>
          <p:nvPr/>
        </p:nvSpPr>
        <p:spPr bwMode="auto">
          <a:xfrm>
            <a:off x="365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79" name="Rectangle 891"/>
          <p:cNvSpPr>
            <a:spLocks noChangeArrowheads="1"/>
          </p:cNvSpPr>
          <p:nvPr/>
        </p:nvSpPr>
        <p:spPr bwMode="auto">
          <a:xfrm>
            <a:off x="365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0" name="Rectangle 892"/>
          <p:cNvSpPr>
            <a:spLocks noChangeArrowheads="1"/>
          </p:cNvSpPr>
          <p:nvPr/>
        </p:nvSpPr>
        <p:spPr bwMode="auto">
          <a:xfrm>
            <a:off x="365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1" name="Rectangle 893"/>
          <p:cNvSpPr>
            <a:spLocks noChangeArrowheads="1"/>
          </p:cNvSpPr>
          <p:nvPr/>
        </p:nvSpPr>
        <p:spPr bwMode="auto">
          <a:xfrm>
            <a:off x="365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2" name="Rectangle 894"/>
          <p:cNvSpPr>
            <a:spLocks noChangeArrowheads="1"/>
          </p:cNvSpPr>
          <p:nvPr/>
        </p:nvSpPr>
        <p:spPr bwMode="auto">
          <a:xfrm>
            <a:off x="365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3" name="Rectangle 895"/>
          <p:cNvSpPr>
            <a:spLocks noChangeArrowheads="1"/>
          </p:cNvSpPr>
          <p:nvPr/>
        </p:nvSpPr>
        <p:spPr bwMode="auto">
          <a:xfrm>
            <a:off x="365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4" name="Rectangle 896"/>
          <p:cNvSpPr>
            <a:spLocks noChangeArrowheads="1"/>
          </p:cNvSpPr>
          <p:nvPr/>
        </p:nvSpPr>
        <p:spPr bwMode="auto">
          <a:xfrm>
            <a:off x="365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5" name="Rectangle 897"/>
          <p:cNvSpPr>
            <a:spLocks noChangeArrowheads="1"/>
          </p:cNvSpPr>
          <p:nvPr/>
        </p:nvSpPr>
        <p:spPr bwMode="auto">
          <a:xfrm>
            <a:off x="365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6" name="Rectangle 898"/>
          <p:cNvSpPr>
            <a:spLocks noChangeArrowheads="1"/>
          </p:cNvSpPr>
          <p:nvPr/>
        </p:nvSpPr>
        <p:spPr bwMode="auto">
          <a:xfrm>
            <a:off x="403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7" name="Rectangle 899"/>
          <p:cNvSpPr>
            <a:spLocks noChangeArrowheads="1"/>
          </p:cNvSpPr>
          <p:nvPr/>
        </p:nvSpPr>
        <p:spPr bwMode="auto">
          <a:xfrm>
            <a:off x="403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8" name="Rectangle 900"/>
          <p:cNvSpPr>
            <a:spLocks noChangeArrowheads="1"/>
          </p:cNvSpPr>
          <p:nvPr/>
        </p:nvSpPr>
        <p:spPr bwMode="auto">
          <a:xfrm>
            <a:off x="403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89" name="Rectangle 901"/>
          <p:cNvSpPr>
            <a:spLocks noChangeArrowheads="1"/>
          </p:cNvSpPr>
          <p:nvPr/>
        </p:nvSpPr>
        <p:spPr bwMode="auto">
          <a:xfrm>
            <a:off x="403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0" name="Rectangle 902"/>
          <p:cNvSpPr>
            <a:spLocks noChangeArrowheads="1"/>
          </p:cNvSpPr>
          <p:nvPr/>
        </p:nvSpPr>
        <p:spPr bwMode="auto">
          <a:xfrm>
            <a:off x="403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1" name="Rectangle 903"/>
          <p:cNvSpPr>
            <a:spLocks noChangeArrowheads="1"/>
          </p:cNvSpPr>
          <p:nvPr/>
        </p:nvSpPr>
        <p:spPr bwMode="auto">
          <a:xfrm>
            <a:off x="403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2" name="Rectangle 904"/>
          <p:cNvSpPr>
            <a:spLocks noChangeArrowheads="1"/>
          </p:cNvSpPr>
          <p:nvPr/>
        </p:nvSpPr>
        <p:spPr bwMode="auto">
          <a:xfrm>
            <a:off x="403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3" name="Rectangle 905"/>
          <p:cNvSpPr>
            <a:spLocks noChangeArrowheads="1"/>
          </p:cNvSpPr>
          <p:nvPr/>
        </p:nvSpPr>
        <p:spPr bwMode="auto">
          <a:xfrm>
            <a:off x="403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4" name="Rectangle 906"/>
          <p:cNvSpPr>
            <a:spLocks noChangeArrowheads="1"/>
          </p:cNvSpPr>
          <p:nvPr/>
        </p:nvSpPr>
        <p:spPr bwMode="auto">
          <a:xfrm>
            <a:off x="403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5" name="Rectangle 907"/>
          <p:cNvSpPr>
            <a:spLocks noChangeArrowheads="1"/>
          </p:cNvSpPr>
          <p:nvPr/>
        </p:nvSpPr>
        <p:spPr bwMode="auto">
          <a:xfrm>
            <a:off x="403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6" name="Rectangle 908"/>
          <p:cNvSpPr>
            <a:spLocks noChangeArrowheads="1"/>
          </p:cNvSpPr>
          <p:nvPr/>
        </p:nvSpPr>
        <p:spPr bwMode="auto">
          <a:xfrm>
            <a:off x="403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7" name="Rectangle 909"/>
          <p:cNvSpPr>
            <a:spLocks noChangeArrowheads="1"/>
          </p:cNvSpPr>
          <p:nvPr/>
        </p:nvSpPr>
        <p:spPr bwMode="auto">
          <a:xfrm>
            <a:off x="403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8" name="Rectangle 910"/>
          <p:cNvSpPr>
            <a:spLocks noChangeArrowheads="1"/>
          </p:cNvSpPr>
          <p:nvPr/>
        </p:nvSpPr>
        <p:spPr bwMode="auto">
          <a:xfrm>
            <a:off x="403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199" name="Rectangle 911"/>
          <p:cNvSpPr>
            <a:spLocks noChangeArrowheads="1"/>
          </p:cNvSpPr>
          <p:nvPr/>
        </p:nvSpPr>
        <p:spPr bwMode="auto">
          <a:xfrm>
            <a:off x="403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0" name="Rectangle 912"/>
          <p:cNvSpPr>
            <a:spLocks noChangeArrowheads="1"/>
          </p:cNvSpPr>
          <p:nvPr/>
        </p:nvSpPr>
        <p:spPr bwMode="auto">
          <a:xfrm>
            <a:off x="403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1" name="Rectangle 913"/>
          <p:cNvSpPr>
            <a:spLocks noChangeArrowheads="1"/>
          </p:cNvSpPr>
          <p:nvPr/>
        </p:nvSpPr>
        <p:spPr bwMode="auto">
          <a:xfrm>
            <a:off x="403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2" name="Rectangle 914"/>
          <p:cNvSpPr>
            <a:spLocks noChangeArrowheads="1"/>
          </p:cNvSpPr>
          <p:nvPr/>
        </p:nvSpPr>
        <p:spPr bwMode="auto">
          <a:xfrm>
            <a:off x="441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3" name="Rectangle 915"/>
          <p:cNvSpPr>
            <a:spLocks noChangeArrowheads="1"/>
          </p:cNvSpPr>
          <p:nvPr/>
        </p:nvSpPr>
        <p:spPr bwMode="auto">
          <a:xfrm>
            <a:off x="441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4" name="Rectangle 916"/>
          <p:cNvSpPr>
            <a:spLocks noChangeArrowheads="1"/>
          </p:cNvSpPr>
          <p:nvPr/>
        </p:nvSpPr>
        <p:spPr bwMode="auto">
          <a:xfrm>
            <a:off x="441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5" name="Rectangle 917"/>
          <p:cNvSpPr>
            <a:spLocks noChangeArrowheads="1"/>
          </p:cNvSpPr>
          <p:nvPr/>
        </p:nvSpPr>
        <p:spPr bwMode="auto">
          <a:xfrm>
            <a:off x="441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6" name="Rectangle 918"/>
          <p:cNvSpPr>
            <a:spLocks noChangeArrowheads="1"/>
          </p:cNvSpPr>
          <p:nvPr/>
        </p:nvSpPr>
        <p:spPr bwMode="auto">
          <a:xfrm>
            <a:off x="441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7" name="Rectangle 919"/>
          <p:cNvSpPr>
            <a:spLocks noChangeArrowheads="1"/>
          </p:cNvSpPr>
          <p:nvPr/>
        </p:nvSpPr>
        <p:spPr bwMode="auto">
          <a:xfrm>
            <a:off x="441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8" name="Rectangle 920"/>
          <p:cNvSpPr>
            <a:spLocks noChangeArrowheads="1"/>
          </p:cNvSpPr>
          <p:nvPr/>
        </p:nvSpPr>
        <p:spPr bwMode="auto">
          <a:xfrm>
            <a:off x="441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09" name="Rectangle 921"/>
          <p:cNvSpPr>
            <a:spLocks noChangeArrowheads="1"/>
          </p:cNvSpPr>
          <p:nvPr/>
        </p:nvSpPr>
        <p:spPr bwMode="auto">
          <a:xfrm>
            <a:off x="441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0" name="Rectangle 922"/>
          <p:cNvSpPr>
            <a:spLocks noChangeArrowheads="1"/>
          </p:cNvSpPr>
          <p:nvPr/>
        </p:nvSpPr>
        <p:spPr bwMode="auto">
          <a:xfrm>
            <a:off x="441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1" name="Rectangle 923"/>
          <p:cNvSpPr>
            <a:spLocks noChangeArrowheads="1"/>
          </p:cNvSpPr>
          <p:nvPr/>
        </p:nvSpPr>
        <p:spPr bwMode="auto">
          <a:xfrm>
            <a:off x="441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2" name="Rectangle 924"/>
          <p:cNvSpPr>
            <a:spLocks noChangeArrowheads="1"/>
          </p:cNvSpPr>
          <p:nvPr/>
        </p:nvSpPr>
        <p:spPr bwMode="auto">
          <a:xfrm>
            <a:off x="441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3" name="Rectangle 925"/>
          <p:cNvSpPr>
            <a:spLocks noChangeArrowheads="1"/>
          </p:cNvSpPr>
          <p:nvPr/>
        </p:nvSpPr>
        <p:spPr bwMode="auto">
          <a:xfrm>
            <a:off x="441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4" name="Rectangle 926"/>
          <p:cNvSpPr>
            <a:spLocks noChangeArrowheads="1"/>
          </p:cNvSpPr>
          <p:nvPr/>
        </p:nvSpPr>
        <p:spPr bwMode="auto">
          <a:xfrm>
            <a:off x="441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5" name="Rectangle 927"/>
          <p:cNvSpPr>
            <a:spLocks noChangeArrowheads="1"/>
          </p:cNvSpPr>
          <p:nvPr/>
        </p:nvSpPr>
        <p:spPr bwMode="auto">
          <a:xfrm>
            <a:off x="441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6" name="Rectangle 928"/>
          <p:cNvSpPr>
            <a:spLocks noChangeArrowheads="1"/>
          </p:cNvSpPr>
          <p:nvPr/>
        </p:nvSpPr>
        <p:spPr bwMode="auto">
          <a:xfrm>
            <a:off x="441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7" name="Rectangle 929"/>
          <p:cNvSpPr>
            <a:spLocks noChangeArrowheads="1"/>
          </p:cNvSpPr>
          <p:nvPr/>
        </p:nvSpPr>
        <p:spPr bwMode="auto">
          <a:xfrm>
            <a:off x="441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8" name="Rectangle 930"/>
          <p:cNvSpPr>
            <a:spLocks noChangeArrowheads="1"/>
          </p:cNvSpPr>
          <p:nvPr/>
        </p:nvSpPr>
        <p:spPr bwMode="auto">
          <a:xfrm>
            <a:off x="480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19" name="Rectangle 931"/>
          <p:cNvSpPr>
            <a:spLocks noChangeArrowheads="1"/>
          </p:cNvSpPr>
          <p:nvPr/>
        </p:nvSpPr>
        <p:spPr bwMode="auto">
          <a:xfrm>
            <a:off x="480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0" name="Rectangle 932"/>
          <p:cNvSpPr>
            <a:spLocks noChangeArrowheads="1"/>
          </p:cNvSpPr>
          <p:nvPr/>
        </p:nvSpPr>
        <p:spPr bwMode="auto">
          <a:xfrm>
            <a:off x="480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1" name="Rectangle 933"/>
          <p:cNvSpPr>
            <a:spLocks noChangeArrowheads="1"/>
          </p:cNvSpPr>
          <p:nvPr/>
        </p:nvSpPr>
        <p:spPr bwMode="auto">
          <a:xfrm>
            <a:off x="480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2" name="Rectangle 934"/>
          <p:cNvSpPr>
            <a:spLocks noChangeArrowheads="1"/>
          </p:cNvSpPr>
          <p:nvPr/>
        </p:nvSpPr>
        <p:spPr bwMode="auto">
          <a:xfrm>
            <a:off x="480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3" name="Rectangle 935"/>
          <p:cNvSpPr>
            <a:spLocks noChangeArrowheads="1"/>
          </p:cNvSpPr>
          <p:nvPr/>
        </p:nvSpPr>
        <p:spPr bwMode="auto">
          <a:xfrm>
            <a:off x="480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4" name="Rectangle 936"/>
          <p:cNvSpPr>
            <a:spLocks noChangeArrowheads="1"/>
          </p:cNvSpPr>
          <p:nvPr/>
        </p:nvSpPr>
        <p:spPr bwMode="auto">
          <a:xfrm>
            <a:off x="480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5" name="Rectangle 937"/>
          <p:cNvSpPr>
            <a:spLocks noChangeArrowheads="1"/>
          </p:cNvSpPr>
          <p:nvPr/>
        </p:nvSpPr>
        <p:spPr bwMode="auto">
          <a:xfrm>
            <a:off x="480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6" name="Rectangle 938"/>
          <p:cNvSpPr>
            <a:spLocks noChangeArrowheads="1"/>
          </p:cNvSpPr>
          <p:nvPr/>
        </p:nvSpPr>
        <p:spPr bwMode="auto">
          <a:xfrm>
            <a:off x="480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7" name="Rectangle 939"/>
          <p:cNvSpPr>
            <a:spLocks noChangeArrowheads="1"/>
          </p:cNvSpPr>
          <p:nvPr/>
        </p:nvSpPr>
        <p:spPr bwMode="auto">
          <a:xfrm>
            <a:off x="480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8" name="Rectangle 940"/>
          <p:cNvSpPr>
            <a:spLocks noChangeArrowheads="1"/>
          </p:cNvSpPr>
          <p:nvPr/>
        </p:nvSpPr>
        <p:spPr bwMode="auto">
          <a:xfrm>
            <a:off x="480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29" name="Rectangle 941"/>
          <p:cNvSpPr>
            <a:spLocks noChangeArrowheads="1"/>
          </p:cNvSpPr>
          <p:nvPr/>
        </p:nvSpPr>
        <p:spPr bwMode="auto">
          <a:xfrm>
            <a:off x="480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0" name="Rectangle 942"/>
          <p:cNvSpPr>
            <a:spLocks noChangeArrowheads="1"/>
          </p:cNvSpPr>
          <p:nvPr/>
        </p:nvSpPr>
        <p:spPr bwMode="auto">
          <a:xfrm>
            <a:off x="480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1" name="Rectangle 943"/>
          <p:cNvSpPr>
            <a:spLocks noChangeArrowheads="1"/>
          </p:cNvSpPr>
          <p:nvPr/>
        </p:nvSpPr>
        <p:spPr bwMode="auto">
          <a:xfrm>
            <a:off x="480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2" name="Rectangle 944"/>
          <p:cNvSpPr>
            <a:spLocks noChangeArrowheads="1"/>
          </p:cNvSpPr>
          <p:nvPr/>
        </p:nvSpPr>
        <p:spPr bwMode="auto">
          <a:xfrm>
            <a:off x="480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3" name="Rectangle 945"/>
          <p:cNvSpPr>
            <a:spLocks noChangeArrowheads="1"/>
          </p:cNvSpPr>
          <p:nvPr/>
        </p:nvSpPr>
        <p:spPr bwMode="auto">
          <a:xfrm>
            <a:off x="480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4" name="Rectangle 946"/>
          <p:cNvSpPr>
            <a:spLocks noChangeArrowheads="1"/>
          </p:cNvSpPr>
          <p:nvPr/>
        </p:nvSpPr>
        <p:spPr bwMode="auto">
          <a:xfrm>
            <a:off x="5181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5" name="Rectangle 947"/>
          <p:cNvSpPr>
            <a:spLocks noChangeArrowheads="1"/>
          </p:cNvSpPr>
          <p:nvPr/>
        </p:nvSpPr>
        <p:spPr bwMode="auto">
          <a:xfrm>
            <a:off x="5181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6" name="Rectangle 948"/>
          <p:cNvSpPr>
            <a:spLocks noChangeArrowheads="1"/>
          </p:cNvSpPr>
          <p:nvPr/>
        </p:nvSpPr>
        <p:spPr bwMode="auto">
          <a:xfrm>
            <a:off x="5181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7" name="Rectangle 949"/>
          <p:cNvSpPr>
            <a:spLocks noChangeArrowheads="1"/>
          </p:cNvSpPr>
          <p:nvPr/>
        </p:nvSpPr>
        <p:spPr bwMode="auto">
          <a:xfrm>
            <a:off x="5181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8" name="Rectangle 950"/>
          <p:cNvSpPr>
            <a:spLocks noChangeArrowheads="1"/>
          </p:cNvSpPr>
          <p:nvPr/>
        </p:nvSpPr>
        <p:spPr bwMode="auto">
          <a:xfrm>
            <a:off x="5181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39" name="Rectangle 951"/>
          <p:cNvSpPr>
            <a:spLocks noChangeArrowheads="1"/>
          </p:cNvSpPr>
          <p:nvPr/>
        </p:nvSpPr>
        <p:spPr bwMode="auto">
          <a:xfrm>
            <a:off x="5181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0" name="Rectangle 952"/>
          <p:cNvSpPr>
            <a:spLocks noChangeArrowheads="1"/>
          </p:cNvSpPr>
          <p:nvPr/>
        </p:nvSpPr>
        <p:spPr bwMode="auto">
          <a:xfrm>
            <a:off x="5181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1" name="Rectangle 953"/>
          <p:cNvSpPr>
            <a:spLocks noChangeArrowheads="1"/>
          </p:cNvSpPr>
          <p:nvPr/>
        </p:nvSpPr>
        <p:spPr bwMode="auto">
          <a:xfrm>
            <a:off x="5181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2" name="Rectangle 954"/>
          <p:cNvSpPr>
            <a:spLocks noChangeArrowheads="1"/>
          </p:cNvSpPr>
          <p:nvPr/>
        </p:nvSpPr>
        <p:spPr bwMode="auto">
          <a:xfrm>
            <a:off x="5181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3" name="Rectangle 955"/>
          <p:cNvSpPr>
            <a:spLocks noChangeArrowheads="1"/>
          </p:cNvSpPr>
          <p:nvPr/>
        </p:nvSpPr>
        <p:spPr bwMode="auto">
          <a:xfrm>
            <a:off x="5181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4" name="Rectangle 956"/>
          <p:cNvSpPr>
            <a:spLocks noChangeArrowheads="1"/>
          </p:cNvSpPr>
          <p:nvPr/>
        </p:nvSpPr>
        <p:spPr bwMode="auto">
          <a:xfrm>
            <a:off x="5181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5" name="Rectangle 957"/>
          <p:cNvSpPr>
            <a:spLocks noChangeArrowheads="1"/>
          </p:cNvSpPr>
          <p:nvPr/>
        </p:nvSpPr>
        <p:spPr bwMode="auto">
          <a:xfrm>
            <a:off x="5181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6" name="Rectangle 958"/>
          <p:cNvSpPr>
            <a:spLocks noChangeArrowheads="1"/>
          </p:cNvSpPr>
          <p:nvPr/>
        </p:nvSpPr>
        <p:spPr bwMode="auto">
          <a:xfrm>
            <a:off x="5181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7" name="Rectangle 959"/>
          <p:cNvSpPr>
            <a:spLocks noChangeArrowheads="1"/>
          </p:cNvSpPr>
          <p:nvPr/>
        </p:nvSpPr>
        <p:spPr bwMode="auto">
          <a:xfrm>
            <a:off x="5181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8" name="Rectangle 960"/>
          <p:cNvSpPr>
            <a:spLocks noChangeArrowheads="1"/>
          </p:cNvSpPr>
          <p:nvPr/>
        </p:nvSpPr>
        <p:spPr bwMode="auto">
          <a:xfrm>
            <a:off x="5181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49" name="Rectangle 961"/>
          <p:cNvSpPr>
            <a:spLocks noChangeArrowheads="1"/>
          </p:cNvSpPr>
          <p:nvPr/>
        </p:nvSpPr>
        <p:spPr bwMode="auto">
          <a:xfrm>
            <a:off x="5181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0" name="Rectangle 962"/>
          <p:cNvSpPr>
            <a:spLocks noChangeArrowheads="1"/>
          </p:cNvSpPr>
          <p:nvPr/>
        </p:nvSpPr>
        <p:spPr bwMode="auto">
          <a:xfrm>
            <a:off x="5562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1" name="Rectangle 963"/>
          <p:cNvSpPr>
            <a:spLocks noChangeArrowheads="1"/>
          </p:cNvSpPr>
          <p:nvPr/>
        </p:nvSpPr>
        <p:spPr bwMode="auto">
          <a:xfrm>
            <a:off x="5562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2" name="Rectangle 964"/>
          <p:cNvSpPr>
            <a:spLocks noChangeArrowheads="1"/>
          </p:cNvSpPr>
          <p:nvPr/>
        </p:nvSpPr>
        <p:spPr bwMode="auto">
          <a:xfrm>
            <a:off x="5562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3" name="Rectangle 965"/>
          <p:cNvSpPr>
            <a:spLocks noChangeArrowheads="1"/>
          </p:cNvSpPr>
          <p:nvPr/>
        </p:nvSpPr>
        <p:spPr bwMode="auto">
          <a:xfrm>
            <a:off x="5562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4" name="Rectangle 966"/>
          <p:cNvSpPr>
            <a:spLocks noChangeArrowheads="1"/>
          </p:cNvSpPr>
          <p:nvPr/>
        </p:nvSpPr>
        <p:spPr bwMode="auto">
          <a:xfrm>
            <a:off x="5562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5" name="Rectangle 967"/>
          <p:cNvSpPr>
            <a:spLocks noChangeArrowheads="1"/>
          </p:cNvSpPr>
          <p:nvPr/>
        </p:nvSpPr>
        <p:spPr bwMode="auto">
          <a:xfrm>
            <a:off x="5562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6" name="Rectangle 968"/>
          <p:cNvSpPr>
            <a:spLocks noChangeArrowheads="1"/>
          </p:cNvSpPr>
          <p:nvPr/>
        </p:nvSpPr>
        <p:spPr bwMode="auto">
          <a:xfrm>
            <a:off x="5562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7" name="Rectangle 969"/>
          <p:cNvSpPr>
            <a:spLocks noChangeArrowheads="1"/>
          </p:cNvSpPr>
          <p:nvPr/>
        </p:nvSpPr>
        <p:spPr bwMode="auto">
          <a:xfrm>
            <a:off x="5562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8" name="Rectangle 970"/>
          <p:cNvSpPr>
            <a:spLocks noChangeArrowheads="1"/>
          </p:cNvSpPr>
          <p:nvPr/>
        </p:nvSpPr>
        <p:spPr bwMode="auto">
          <a:xfrm>
            <a:off x="5562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59" name="Rectangle 971"/>
          <p:cNvSpPr>
            <a:spLocks noChangeArrowheads="1"/>
          </p:cNvSpPr>
          <p:nvPr/>
        </p:nvSpPr>
        <p:spPr bwMode="auto">
          <a:xfrm>
            <a:off x="5562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0" name="Rectangle 972"/>
          <p:cNvSpPr>
            <a:spLocks noChangeArrowheads="1"/>
          </p:cNvSpPr>
          <p:nvPr/>
        </p:nvSpPr>
        <p:spPr bwMode="auto">
          <a:xfrm>
            <a:off x="5562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1" name="Rectangle 973"/>
          <p:cNvSpPr>
            <a:spLocks noChangeArrowheads="1"/>
          </p:cNvSpPr>
          <p:nvPr/>
        </p:nvSpPr>
        <p:spPr bwMode="auto">
          <a:xfrm>
            <a:off x="5562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2" name="Rectangle 974"/>
          <p:cNvSpPr>
            <a:spLocks noChangeArrowheads="1"/>
          </p:cNvSpPr>
          <p:nvPr/>
        </p:nvSpPr>
        <p:spPr bwMode="auto">
          <a:xfrm>
            <a:off x="5562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3" name="Rectangle 975"/>
          <p:cNvSpPr>
            <a:spLocks noChangeArrowheads="1"/>
          </p:cNvSpPr>
          <p:nvPr/>
        </p:nvSpPr>
        <p:spPr bwMode="auto">
          <a:xfrm>
            <a:off x="5562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4" name="Rectangle 976"/>
          <p:cNvSpPr>
            <a:spLocks noChangeArrowheads="1"/>
          </p:cNvSpPr>
          <p:nvPr/>
        </p:nvSpPr>
        <p:spPr bwMode="auto">
          <a:xfrm>
            <a:off x="5562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5" name="Rectangle 977"/>
          <p:cNvSpPr>
            <a:spLocks noChangeArrowheads="1"/>
          </p:cNvSpPr>
          <p:nvPr/>
        </p:nvSpPr>
        <p:spPr bwMode="auto">
          <a:xfrm>
            <a:off x="5562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6" name="Rectangle 978"/>
          <p:cNvSpPr>
            <a:spLocks noChangeArrowheads="1"/>
          </p:cNvSpPr>
          <p:nvPr/>
        </p:nvSpPr>
        <p:spPr bwMode="auto">
          <a:xfrm>
            <a:off x="5943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7" name="Rectangle 979"/>
          <p:cNvSpPr>
            <a:spLocks noChangeArrowheads="1"/>
          </p:cNvSpPr>
          <p:nvPr/>
        </p:nvSpPr>
        <p:spPr bwMode="auto">
          <a:xfrm>
            <a:off x="5943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8" name="Rectangle 980"/>
          <p:cNvSpPr>
            <a:spLocks noChangeArrowheads="1"/>
          </p:cNvSpPr>
          <p:nvPr/>
        </p:nvSpPr>
        <p:spPr bwMode="auto">
          <a:xfrm>
            <a:off x="5943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69" name="Rectangle 981"/>
          <p:cNvSpPr>
            <a:spLocks noChangeArrowheads="1"/>
          </p:cNvSpPr>
          <p:nvPr/>
        </p:nvSpPr>
        <p:spPr bwMode="auto">
          <a:xfrm>
            <a:off x="5943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0" name="Rectangle 982"/>
          <p:cNvSpPr>
            <a:spLocks noChangeArrowheads="1"/>
          </p:cNvSpPr>
          <p:nvPr/>
        </p:nvSpPr>
        <p:spPr bwMode="auto">
          <a:xfrm>
            <a:off x="5943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1" name="Rectangle 983"/>
          <p:cNvSpPr>
            <a:spLocks noChangeArrowheads="1"/>
          </p:cNvSpPr>
          <p:nvPr/>
        </p:nvSpPr>
        <p:spPr bwMode="auto">
          <a:xfrm>
            <a:off x="5943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2" name="Rectangle 984"/>
          <p:cNvSpPr>
            <a:spLocks noChangeArrowheads="1"/>
          </p:cNvSpPr>
          <p:nvPr/>
        </p:nvSpPr>
        <p:spPr bwMode="auto">
          <a:xfrm>
            <a:off x="5943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3" name="Rectangle 985"/>
          <p:cNvSpPr>
            <a:spLocks noChangeArrowheads="1"/>
          </p:cNvSpPr>
          <p:nvPr/>
        </p:nvSpPr>
        <p:spPr bwMode="auto">
          <a:xfrm>
            <a:off x="5943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4" name="Rectangle 986"/>
          <p:cNvSpPr>
            <a:spLocks noChangeArrowheads="1"/>
          </p:cNvSpPr>
          <p:nvPr/>
        </p:nvSpPr>
        <p:spPr bwMode="auto">
          <a:xfrm>
            <a:off x="5943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5" name="Rectangle 987"/>
          <p:cNvSpPr>
            <a:spLocks noChangeArrowheads="1"/>
          </p:cNvSpPr>
          <p:nvPr/>
        </p:nvSpPr>
        <p:spPr bwMode="auto">
          <a:xfrm>
            <a:off x="5943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6" name="Rectangle 988"/>
          <p:cNvSpPr>
            <a:spLocks noChangeArrowheads="1"/>
          </p:cNvSpPr>
          <p:nvPr/>
        </p:nvSpPr>
        <p:spPr bwMode="auto">
          <a:xfrm>
            <a:off x="5943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7" name="Rectangle 989"/>
          <p:cNvSpPr>
            <a:spLocks noChangeArrowheads="1"/>
          </p:cNvSpPr>
          <p:nvPr/>
        </p:nvSpPr>
        <p:spPr bwMode="auto">
          <a:xfrm>
            <a:off x="5943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8" name="Rectangle 990"/>
          <p:cNvSpPr>
            <a:spLocks noChangeArrowheads="1"/>
          </p:cNvSpPr>
          <p:nvPr/>
        </p:nvSpPr>
        <p:spPr bwMode="auto">
          <a:xfrm>
            <a:off x="5943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79" name="Rectangle 991"/>
          <p:cNvSpPr>
            <a:spLocks noChangeArrowheads="1"/>
          </p:cNvSpPr>
          <p:nvPr/>
        </p:nvSpPr>
        <p:spPr bwMode="auto">
          <a:xfrm>
            <a:off x="5943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0" name="Rectangle 992"/>
          <p:cNvSpPr>
            <a:spLocks noChangeArrowheads="1"/>
          </p:cNvSpPr>
          <p:nvPr/>
        </p:nvSpPr>
        <p:spPr bwMode="auto">
          <a:xfrm>
            <a:off x="5943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1" name="Rectangle 993"/>
          <p:cNvSpPr>
            <a:spLocks noChangeArrowheads="1"/>
          </p:cNvSpPr>
          <p:nvPr/>
        </p:nvSpPr>
        <p:spPr bwMode="auto">
          <a:xfrm>
            <a:off x="5943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2" name="Rectangle 994"/>
          <p:cNvSpPr>
            <a:spLocks noChangeArrowheads="1"/>
          </p:cNvSpPr>
          <p:nvPr/>
        </p:nvSpPr>
        <p:spPr bwMode="auto">
          <a:xfrm>
            <a:off x="6324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3" name="Rectangle 995"/>
          <p:cNvSpPr>
            <a:spLocks noChangeArrowheads="1"/>
          </p:cNvSpPr>
          <p:nvPr/>
        </p:nvSpPr>
        <p:spPr bwMode="auto">
          <a:xfrm>
            <a:off x="6324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4" name="Rectangle 996"/>
          <p:cNvSpPr>
            <a:spLocks noChangeArrowheads="1"/>
          </p:cNvSpPr>
          <p:nvPr/>
        </p:nvSpPr>
        <p:spPr bwMode="auto">
          <a:xfrm>
            <a:off x="6324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5" name="Rectangle 997"/>
          <p:cNvSpPr>
            <a:spLocks noChangeArrowheads="1"/>
          </p:cNvSpPr>
          <p:nvPr/>
        </p:nvSpPr>
        <p:spPr bwMode="auto">
          <a:xfrm>
            <a:off x="6324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6" name="Rectangle 998"/>
          <p:cNvSpPr>
            <a:spLocks noChangeArrowheads="1"/>
          </p:cNvSpPr>
          <p:nvPr/>
        </p:nvSpPr>
        <p:spPr bwMode="auto">
          <a:xfrm>
            <a:off x="6324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7" name="Rectangle 999"/>
          <p:cNvSpPr>
            <a:spLocks noChangeArrowheads="1"/>
          </p:cNvSpPr>
          <p:nvPr/>
        </p:nvSpPr>
        <p:spPr bwMode="auto">
          <a:xfrm>
            <a:off x="6324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8" name="Rectangle 1000"/>
          <p:cNvSpPr>
            <a:spLocks noChangeArrowheads="1"/>
          </p:cNvSpPr>
          <p:nvPr/>
        </p:nvSpPr>
        <p:spPr bwMode="auto">
          <a:xfrm>
            <a:off x="6324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89" name="Rectangle 1001"/>
          <p:cNvSpPr>
            <a:spLocks noChangeArrowheads="1"/>
          </p:cNvSpPr>
          <p:nvPr/>
        </p:nvSpPr>
        <p:spPr bwMode="auto">
          <a:xfrm>
            <a:off x="6324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0" name="Rectangle 1002"/>
          <p:cNvSpPr>
            <a:spLocks noChangeArrowheads="1"/>
          </p:cNvSpPr>
          <p:nvPr/>
        </p:nvSpPr>
        <p:spPr bwMode="auto">
          <a:xfrm>
            <a:off x="6324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1" name="Rectangle 1003"/>
          <p:cNvSpPr>
            <a:spLocks noChangeArrowheads="1"/>
          </p:cNvSpPr>
          <p:nvPr/>
        </p:nvSpPr>
        <p:spPr bwMode="auto">
          <a:xfrm>
            <a:off x="6324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2" name="Rectangle 1004"/>
          <p:cNvSpPr>
            <a:spLocks noChangeArrowheads="1"/>
          </p:cNvSpPr>
          <p:nvPr/>
        </p:nvSpPr>
        <p:spPr bwMode="auto">
          <a:xfrm>
            <a:off x="6324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3" name="Rectangle 1005"/>
          <p:cNvSpPr>
            <a:spLocks noChangeArrowheads="1"/>
          </p:cNvSpPr>
          <p:nvPr/>
        </p:nvSpPr>
        <p:spPr bwMode="auto">
          <a:xfrm>
            <a:off x="6324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4" name="Rectangle 1006"/>
          <p:cNvSpPr>
            <a:spLocks noChangeArrowheads="1"/>
          </p:cNvSpPr>
          <p:nvPr/>
        </p:nvSpPr>
        <p:spPr bwMode="auto">
          <a:xfrm>
            <a:off x="6324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5" name="Rectangle 1007"/>
          <p:cNvSpPr>
            <a:spLocks noChangeArrowheads="1"/>
          </p:cNvSpPr>
          <p:nvPr/>
        </p:nvSpPr>
        <p:spPr bwMode="auto">
          <a:xfrm>
            <a:off x="6324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6" name="Rectangle 1008"/>
          <p:cNvSpPr>
            <a:spLocks noChangeArrowheads="1"/>
          </p:cNvSpPr>
          <p:nvPr/>
        </p:nvSpPr>
        <p:spPr bwMode="auto">
          <a:xfrm>
            <a:off x="6324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7" name="Rectangle 1009"/>
          <p:cNvSpPr>
            <a:spLocks noChangeArrowheads="1"/>
          </p:cNvSpPr>
          <p:nvPr/>
        </p:nvSpPr>
        <p:spPr bwMode="auto">
          <a:xfrm>
            <a:off x="6324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8" name="Rectangle 1010"/>
          <p:cNvSpPr>
            <a:spLocks noChangeArrowheads="1"/>
          </p:cNvSpPr>
          <p:nvPr/>
        </p:nvSpPr>
        <p:spPr bwMode="auto">
          <a:xfrm>
            <a:off x="6705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299" name="Rectangle 1011"/>
          <p:cNvSpPr>
            <a:spLocks noChangeArrowheads="1"/>
          </p:cNvSpPr>
          <p:nvPr/>
        </p:nvSpPr>
        <p:spPr bwMode="auto">
          <a:xfrm>
            <a:off x="6705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0" name="Rectangle 1012"/>
          <p:cNvSpPr>
            <a:spLocks noChangeArrowheads="1"/>
          </p:cNvSpPr>
          <p:nvPr/>
        </p:nvSpPr>
        <p:spPr bwMode="auto">
          <a:xfrm>
            <a:off x="6705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1" name="Rectangle 1013"/>
          <p:cNvSpPr>
            <a:spLocks noChangeArrowheads="1"/>
          </p:cNvSpPr>
          <p:nvPr/>
        </p:nvSpPr>
        <p:spPr bwMode="auto">
          <a:xfrm>
            <a:off x="6705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2" name="Rectangle 1014"/>
          <p:cNvSpPr>
            <a:spLocks noChangeArrowheads="1"/>
          </p:cNvSpPr>
          <p:nvPr/>
        </p:nvSpPr>
        <p:spPr bwMode="auto">
          <a:xfrm>
            <a:off x="6705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3" name="Rectangle 1015"/>
          <p:cNvSpPr>
            <a:spLocks noChangeArrowheads="1"/>
          </p:cNvSpPr>
          <p:nvPr/>
        </p:nvSpPr>
        <p:spPr bwMode="auto">
          <a:xfrm>
            <a:off x="6705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4" name="Rectangle 1016"/>
          <p:cNvSpPr>
            <a:spLocks noChangeArrowheads="1"/>
          </p:cNvSpPr>
          <p:nvPr/>
        </p:nvSpPr>
        <p:spPr bwMode="auto">
          <a:xfrm>
            <a:off x="6705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5" name="Rectangle 1017"/>
          <p:cNvSpPr>
            <a:spLocks noChangeArrowheads="1"/>
          </p:cNvSpPr>
          <p:nvPr/>
        </p:nvSpPr>
        <p:spPr bwMode="auto">
          <a:xfrm>
            <a:off x="6705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6" name="Rectangle 1018"/>
          <p:cNvSpPr>
            <a:spLocks noChangeArrowheads="1"/>
          </p:cNvSpPr>
          <p:nvPr/>
        </p:nvSpPr>
        <p:spPr bwMode="auto">
          <a:xfrm>
            <a:off x="6705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7" name="Rectangle 1019"/>
          <p:cNvSpPr>
            <a:spLocks noChangeArrowheads="1"/>
          </p:cNvSpPr>
          <p:nvPr/>
        </p:nvSpPr>
        <p:spPr bwMode="auto">
          <a:xfrm>
            <a:off x="6705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8" name="Rectangle 1020"/>
          <p:cNvSpPr>
            <a:spLocks noChangeArrowheads="1"/>
          </p:cNvSpPr>
          <p:nvPr/>
        </p:nvSpPr>
        <p:spPr bwMode="auto">
          <a:xfrm>
            <a:off x="6705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09" name="Rectangle 1021"/>
          <p:cNvSpPr>
            <a:spLocks noChangeArrowheads="1"/>
          </p:cNvSpPr>
          <p:nvPr/>
        </p:nvSpPr>
        <p:spPr bwMode="auto">
          <a:xfrm>
            <a:off x="6705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0" name="Rectangle 1022"/>
          <p:cNvSpPr>
            <a:spLocks noChangeArrowheads="1"/>
          </p:cNvSpPr>
          <p:nvPr/>
        </p:nvSpPr>
        <p:spPr bwMode="auto">
          <a:xfrm>
            <a:off x="6705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1" name="Rectangle 1023"/>
          <p:cNvSpPr>
            <a:spLocks noChangeArrowheads="1"/>
          </p:cNvSpPr>
          <p:nvPr/>
        </p:nvSpPr>
        <p:spPr bwMode="auto">
          <a:xfrm>
            <a:off x="6705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2" name="Rectangle 1024"/>
          <p:cNvSpPr>
            <a:spLocks noChangeArrowheads="1"/>
          </p:cNvSpPr>
          <p:nvPr/>
        </p:nvSpPr>
        <p:spPr bwMode="auto">
          <a:xfrm>
            <a:off x="6705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3" name="Rectangle 1025"/>
          <p:cNvSpPr>
            <a:spLocks noChangeArrowheads="1"/>
          </p:cNvSpPr>
          <p:nvPr/>
        </p:nvSpPr>
        <p:spPr bwMode="auto">
          <a:xfrm>
            <a:off x="6705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4" name="Rectangle 1026"/>
          <p:cNvSpPr>
            <a:spLocks noChangeArrowheads="1"/>
          </p:cNvSpPr>
          <p:nvPr/>
        </p:nvSpPr>
        <p:spPr bwMode="auto">
          <a:xfrm>
            <a:off x="7086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1027"/>
          <p:cNvSpPr>
            <a:spLocks noChangeArrowheads="1"/>
          </p:cNvSpPr>
          <p:nvPr/>
        </p:nvSpPr>
        <p:spPr bwMode="auto">
          <a:xfrm>
            <a:off x="7086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6" name="Rectangle 1028"/>
          <p:cNvSpPr>
            <a:spLocks noChangeArrowheads="1"/>
          </p:cNvSpPr>
          <p:nvPr/>
        </p:nvSpPr>
        <p:spPr bwMode="auto">
          <a:xfrm>
            <a:off x="7086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7" name="Rectangle 1029"/>
          <p:cNvSpPr>
            <a:spLocks noChangeArrowheads="1"/>
          </p:cNvSpPr>
          <p:nvPr/>
        </p:nvSpPr>
        <p:spPr bwMode="auto">
          <a:xfrm>
            <a:off x="7086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8" name="Rectangle 1030"/>
          <p:cNvSpPr>
            <a:spLocks noChangeArrowheads="1"/>
          </p:cNvSpPr>
          <p:nvPr/>
        </p:nvSpPr>
        <p:spPr bwMode="auto">
          <a:xfrm>
            <a:off x="7086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9" name="Rectangle 1031"/>
          <p:cNvSpPr>
            <a:spLocks noChangeArrowheads="1"/>
          </p:cNvSpPr>
          <p:nvPr/>
        </p:nvSpPr>
        <p:spPr bwMode="auto">
          <a:xfrm>
            <a:off x="7086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0" name="Rectangle 1032"/>
          <p:cNvSpPr>
            <a:spLocks noChangeArrowheads="1"/>
          </p:cNvSpPr>
          <p:nvPr/>
        </p:nvSpPr>
        <p:spPr bwMode="auto">
          <a:xfrm>
            <a:off x="7086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1" name="Rectangle 1033"/>
          <p:cNvSpPr>
            <a:spLocks noChangeArrowheads="1"/>
          </p:cNvSpPr>
          <p:nvPr/>
        </p:nvSpPr>
        <p:spPr bwMode="auto">
          <a:xfrm>
            <a:off x="7086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2" name="Rectangle 1034"/>
          <p:cNvSpPr>
            <a:spLocks noChangeArrowheads="1"/>
          </p:cNvSpPr>
          <p:nvPr/>
        </p:nvSpPr>
        <p:spPr bwMode="auto">
          <a:xfrm>
            <a:off x="7086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3" name="Rectangle 1035"/>
          <p:cNvSpPr>
            <a:spLocks noChangeArrowheads="1"/>
          </p:cNvSpPr>
          <p:nvPr/>
        </p:nvSpPr>
        <p:spPr bwMode="auto">
          <a:xfrm>
            <a:off x="7086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4" name="Rectangle 1036"/>
          <p:cNvSpPr>
            <a:spLocks noChangeArrowheads="1"/>
          </p:cNvSpPr>
          <p:nvPr/>
        </p:nvSpPr>
        <p:spPr bwMode="auto">
          <a:xfrm>
            <a:off x="7086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5" name="Rectangle 1037"/>
          <p:cNvSpPr>
            <a:spLocks noChangeArrowheads="1"/>
          </p:cNvSpPr>
          <p:nvPr/>
        </p:nvSpPr>
        <p:spPr bwMode="auto">
          <a:xfrm>
            <a:off x="7086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6" name="Rectangle 1038"/>
          <p:cNvSpPr>
            <a:spLocks noChangeArrowheads="1"/>
          </p:cNvSpPr>
          <p:nvPr/>
        </p:nvSpPr>
        <p:spPr bwMode="auto">
          <a:xfrm>
            <a:off x="7086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7" name="Rectangle 1039"/>
          <p:cNvSpPr>
            <a:spLocks noChangeArrowheads="1"/>
          </p:cNvSpPr>
          <p:nvPr/>
        </p:nvSpPr>
        <p:spPr bwMode="auto">
          <a:xfrm>
            <a:off x="7086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8" name="Rectangle 1040"/>
          <p:cNvSpPr>
            <a:spLocks noChangeArrowheads="1"/>
          </p:cNvSpPr>
          <p:nvPr/>
        </p:nvSpPr>
        <p:spPr bwMode="auto">
          <a:xfrm>
            <a:off x="7086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9" name="Rectangle 1041"/>
          <p:cNvSpPr>
            <a:spLocks noChangeArrowheads="1"/>
          </p:cNvSpPr>
          <p:nvPr/>
        </p:nvSpPr>
        <p:spPr bwMode="auto">
          <a:xfrm>
            <a:off x="7086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0" name="Rectangle 1042"/>
          <p:cNvSpPr>
            <a:spLocks noChangeArrowheads="1"/>
          </p:cNvSpPr>
          <p:nvPr/>
        </p:nvSpPr>
        <p:spPr bwMode="auto">
          <a:xfrm>
            <a:off x="7467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1" name="Rectangle 1043"/>
          <p:cNvSpPr>
            <a:spLocks noChangeArrowheads="1"/>
          </p:cNvSpPr>
          <p:nvPr/>
        </p:nvSpPr>
        <p:spPr bwMode="auto">
          <a:xfrm>
            <a:off x="7467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2" name="Rectangle 1044"/>
          <p:cNvSpPr>
            <a:spLocks noChangeArrowheads="1"/>
          </p:cNvSpPr>
          <p:nvPr/>
        </p:nvSpPr>
        <p:spPr bwMode="auto">
          <a:xfrm>
            <a:off x="7467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3" name="Rectangle 1045"/>
          <p:cNvSpPr>
            <a:spLocks noChangeArrowheads="1"/>
          </p:cNvSpPr>
          <p:nvPr/>
        </p:nvSpPr>
        <p:spPr bwMode="auto">
          <a:xfrm>
            <a:off x="7467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4" name="Rectangle 1046"/>
          <p:cNvSpPr>
            <a:spLocks noChangeArrowheads="1"/>
          </p:cNvSpPr>
          <p:nvPr/>
        </p:nvSpPr>
        <p:spPr bwMode="auto">
          <a:xfrm>
            <a:off x="7467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5" name="Rectangle 1047"/>
          <p:cNvSpPr>
            <a:spLocks noChangeArrowheads="1"/>
          </p:cNvSpPr>
          <p:nvPr/>
        </p:nvSpPr>
        <p:spPr bwMode="auto">
          <a:xfrm>
            <a:off x="7467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6" name="Rectangle 1048"/>
          <p:cNvSpPr>
            <a:spLocks noChangeArrowheads="1"/>
          </p:cNvSpPr>
          <p:nvPr/>
        </p:nvSpPr>
        <p:spPr bwMode="auto">
          <a:xfrm>
            <a:off x="7467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7" name="Rectangle 1049"/>
          <p:cNvSpPr>
            <a:spLocks noChangeArrowheads="1"/>
          </p:cNvSpPr>
          <p:nvPr/>
        </p:nvSpPr>
        <p:spPr bwMode="auto">
          <a:xfrm>
            <a:off x="7467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8" name="Rectangle 1050"/>
          <p:cNvSpPr>
            <a:spLocks noChangeArrowheads="1"/>
          </p:cNvSpPr>
          <p:nvPr/>
        </p:nvSpPr>
        <p:spPr bwMode="auto">
          <a:xfrm>
            <a:off x="7467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39" name="Rectangle 1051"/>
          <p:cNvSpPr>
            <a:spLocks noChangeArrowheads="1"/>
          </p:cNvSpPr>
          <p:nvPr/>
        </p:nvSpPr>
        <p:spPr bwMode="auto">
          <a:xfrm>
            <a:off x="7467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0" name="Rectangle 1052"/>
          <p:cNvSpPr>
            <a:spLocks noChangeArrowheads="1"/>
          </p:cNvSpPr>
          <p:nvPr/>
        </p:nvSpPr>
        <p:spPr bwMode="auto">
          <a:xfrm>
            <a:off x="7467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1" name="Rectangle 1053"/>
          <p:cNvSpPr>
            <a:spLocks noChangeArrowheads="1"/>
          </p:cNvSpPr>
          <p:nvPr/>
        </p:nvSpPr>
        <p:spPr bwMode="auto">
          <a:xfrm>
            <a:off x="7467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2" name="Rectangle 1054"/>
          <p:cNvSpPr>
            <a:spLocks noChangeArrowheads="1"/>
          </p:cNvSpPr>
          <p:nvPr/>
        </p:nvSpPr>
        <p:spPr bwMode="auto">
          <a:xfrm>
            <a:off x="7467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3" name="Rectangle 1055"/>
          <p:cNvSpPr>
            <a:spLocks noChangeArrowheads="1"/>
          </p:cNvSpPr>
          <p:nvPr/>
        </p:nvSpPr>
        <p:spPr bwMode="auto">
          <a:xfrm>
            <a:off x="7467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4" name="Rectangle 1056"/>
          <p:cNvSpPr>
            <a:spLocks noChangeArrowheads="1"/>
          </p:cNvSpPr>
          <p:nvPr/>
        </p:nvSpPr>
        <p:spPr bwMode="auto">
          <a:xfrm>
            <a:off x="7467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5" name="Rectangle 1057"/>
          <p:cNvSpPr>
            <a:spLocks noChangeArrowheads="1"/>
          </p:cNvSpPr>
          <p:nvPr/>
        </p:nvSpPr>
        <p:spPr bwMode="auto">
          <a:xfrm>
            <a:off x="7467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6" name="Rectangle 1058"/>
          <p:cNvSpPr>
            <a:spLocks noChangeArrowheads="1"/>
          </p:cNvSpPr>
          <p:nvPr/>
        </p:nvSpPr>
        <p:spPr bwMode="auto">
          <a:xfrm>
            <a:off x="7848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7" name="Rectangle 1059"/>
          <p:cNvSpPr>
            <a:spLocks noChangeArrowheads="1"/>
          </p:cNvSpPr>
          <p:nvPr/>
        </p:nvSpPr>
        <p:spPr bwMode="auto">
          <a:xfrm>
            <a:off x="7848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8" name="Rectangle 1060"/>
          <p:cNvSpPr>
            <a:spLocks noChangeArrowheads="1"/>
          </p:cNvSpPr>
          <p:nvPr/>
        </p:nvSpPr>
        <p:spPr bwMode="auto">
          <a:xfrm>
            <a:off x="7848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49" name="Rectangle 1061"/>
          <p:cNvSpPr>
            <a:spLocks noChangeArrowheads="1"/>
          </p:cNvSpPr>
          <p:nvPr/>
        </p:nvSpPr>
        <p:spPr bwMode="auto">
          <a:xfrm>
            <a:off x="7848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0" name="Rectangle 1062"/>
          <p:cNvSpPr>
            <a:spLocks noChangeArrowheads="1"/>
          </p:cNvSpPr>
          <p:nvPr/>
        </p:nvSpPr>
        <p:spPr bwMode="auto">
          <a:xfrm>
            <a:off x="7848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1" name="Rectangle 1063"/>
          <p:cNvSpPr>
            <a:spLocks noChangeArrowheads="1"/>
          </p:cNvSpPr>
          <p:nvPr/>
        </p:nvSpPr>
        <p:spPr bwMode="auto">
          <a:xfrm>
            <a:off x="7848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2" name="Rectangle 1064"/>
          <p:cNvSpPr>
            <a:spLocks noChangeArrowheads="1"/>
          </p:cNvSpPr>
          <p:nvPr/>
        </p:nvSpPr>
        <p:spPr bwMode="auto">
          <a:xfrm>
            <a:off x="7848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3" name="Rectangle 1065"/>
          <p:cNvSpPr>
            <a:spLocks noChangeArrowheads="1"/>
          </p:cNvSpPr>
          <p:nvPr/>
        </p:nvSpPr>
        <p:spPr bwMode="auto">
          <a:xfrm>
            <a:off x="7848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4" name="Rectangle 1066"/>
          <p:cNvSpPr>
            <a:spLocks noChangeArrowheads="1"/>
          </p:cNvSpPr>
          <p:nvPr/>
        </p:nvSpPr>
        <p:spPr bwMode="auto">
          <a:xfrm>
            <a:off x="7848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5" name="Rectangle 1067"/>
          <p:cNvSpPr>
            <a:spLocks noChangeArrowheads="1"/>
          </p:cNvSpPr>
          <p:nvPr/>
        </p:nvSpPr>
        <p:spPr bwMode="auto">
          <a:xfrm>
            <a:off x="7848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6" name="Rectangle 1068"/>
          <p:cNvSpPr>
            <a:spLocks noChangeArrowheads="1"/>
          </p:cNvSpPr>
          <p:nvPr/>
        </p:nvSpPr>
        <p:spPr bwMode="auto">
          <a:xfrm>
            <a:off x="7848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7" name="Rectangle 1069"/>
          <p:cNvSpPr>
            <a:spLocks noChangeArrowheads="1"/>
          </p:cNvSpPr>
          <p:nvPr/>
        </p:nvSpPr>
        <p:spPr bwMode="auto">
          <a:xfrm>
            <a:off x="7848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8" name="Rectangle 1070"/>
          <p:cNvSpPr>
            <a:spLocks noChangeArrowheads="1"/>
          </p:cNvSpPr>
          <p:nvPr/>
        </p:nvSpPr>
        <p:spPr bwMode="auto">
          <a:xfrm>
            <a:off x="7848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59" name="Rectangle 1071"/>
          <p:cNvSpPr>
            <a:spLocks noChangeArrowheads="1"/>
          </p:cNvSpPr>
          <p:nvPr/>
        </p:nvSpPr>
        <p:spPr bwMode="auto">
          <a:xfrm>
            <a:off x="7848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0" name="Rectangle 1072"/>
          <p:cNvSpPr>
            <a:spLocks noChangeArrowheads="1"/>
          </p:cNvSpPr>
          <p:nvPr/>
        </p:nvSpPr>
        <p:spPr bwMode="auto">
          <a:xfrm>
            <a:off x="7848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1" name="Rectangle 1073"/>
          <p:cNvSpPr>
            <a:spLocks noChangeArrowheads="1"/>
          </p:cNvSpPr>
          <p:nvPr/>
        </p:nvSpPr>
        <p:spPr bwMode="auto">
          <a:xfrm>
            <a:off x="7848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2" name="Rectangle 1074"/>
          <p:cNvSpPr>
            <a:spLocks noChangeArrowheads="1"/>
          </p:cNvSpPr>
          <p:nvPr/>
        </p:nvSpPr>
        <p:spPr bwMode="auto">
          <a:xfrm>
            <a:off x="8229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3" name="Rectangle 1075"/>
          <p:cNvSpPr>
            <a:spLocks noChangeArrowheads="1"/>
          </p:cNvSpPr>
          <p:nvPr/>
        </p:nvSpPr>
        <p:spPr bwMode="auto">
          <a:xfrm>
            <a:off x="8229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4" name="Rectangle 1076"/>
          <p:cNvSpPr>
            <a:spLocks noChangeArrowheads="1"/>
          </p:cNvSpPr>
          <p:nvPr/>
        </p:nvSpPr>
        <p:spPr bwMode="auto">
          <a:xfrm>
            <a:off x="8229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5" name="Rectangle 1077"/>
          <p:cNvSpPr>
            <a:spLocks noChangeArrowheads="1"/>
          </p:cNvSpPr>
          <p:nvPr/>
        </p:nvSpPr>
        <p:spPr bwMode="auto">
          <a:xfrm>
            <a:off x="8229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6" name="Rectangle 1078"/>
          <p:cNvSpPr>
            <a:spLocks noChangeArrowheads="1"/>
          </p:cNvSpPr>
          <p:nvPr/>
        </p:nvSpPr>
        <p:spPr bwMode="auto">
          <a:xfrm>
            <a:off x="8229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7" name="Rectangle 1079"/>
          <p:cNvSpPr>
            <a:spLocks noChangeArrowheads="1"/>
          </p:cNvSpPr>
          <p:nvPr/>
        </p:nvSpPr>
        <p:spPr bwMode="auto">
          <a:xfrm>
            <a:off x="8229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8" name="Rectangle 1080"/>
          <p:cNvSpPr>
            <a:spLocks noChangeArrowheads="1"/>
          </p:cNvSpPr>
          <p:nvPr/>
        </p:nvSpPr>
        <p:spPr bwMode="auto">
          <a:xfrm>
            <a:off x="8229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69" name="Rectangle 1081"/>
          <p:cNvSpPr>
            <a:spLocks noChangeArrowheads="1"/>
          </p:cNvSpPr>
          <p:nvPr/>
        </p:nvSpPr>
        <p:spPr bwMode="auto">
          <a:xfrm>
            <a:off x="8229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0" name="Rectangle 1082"/>
          <p:cNvSpPr>
            <a:spLocks noChangeArrowheads="1"/>
          </p:cNvSpPr>
          <p:nvPr/>
        </p:nvSpPr>
        <p:spPr bwMode="auto">
          <a:xfrm>
            <a:off x="8229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1" name="Rectangle 1083"/>
          <p:cNvSpPr>
            <a:spLocks noChangeArrowheads="1"/>
          </p:cNvSpPr>
          <p:nvPr/>
        </p:nvSpPr>
        <p:spPr bwMode="auto">
          <a:xfrm>
            <a:off x="8229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2" name="Rectangle 1084"/>
          <p:cNvSpPr>
            <a:spLocks noChangeArrowheads="1"/>
          </p:cNvSpPr>
          <p:nvPr/>
        </p:nvSpPr>
        <p:spPr bwMode="auto">
          <a:xfrm>
            <a:off x="8229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3" name="Rectangle 1085"/>
          <p:cNvSpPr>
            <a:spLocks noChangeArrowheads="1"/>
          </p:cNvSpPr>
          <p:nvPr/>
        </p:nvSpPr>
        <p:spPr bwMode="auto">
          <a:xfrm>
            <a:off x="8229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4" name="Rectangle 1086"/>
          <p:cNvSpPr>
            <a:spLocks noChangeArrowheads="1"/>
          </p:cNvSpPr>
          <p:nvPr/>
        </p:nvSpPr>
        <p:spPr bwMode="auto">
          <a:xfrm>
            <a:off x="8229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5" name="Rectangle 1087"/>
          <p:cNvSpPr>
            <a:spLocks noChangeArrowheads="1"/>
          </p:cNvSpPr>
          <p:nvPr/>
        </p:nvSpPr>
        <p:spPr bwMode="auto">
          <a:xfrm>
            <a:off x="8229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6" name="Rectangle 1088"/>
          <p:cNvSpPr>
            <a:spLocks noChangeArrowheads="1"/>
          </p:cNvSpPr>
          <p:nvPr/>
        </p:nvSpPr>
        <p:spPr bwMode="auto">
          <a:xfrm>
            <a:off x="8229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7" name="Rectangle 1089"/>
          <p:cNvSpPr>
            <a:spLocks noChangeArrowheads="1"/>
          </p:cNvSpPr>
          <p:nvPr/>
        </p:nvSpPr>
        <p:spPr bwMode="auto">
          <a:xfrm>
            <a:off x="8229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8" name="Rectangle 1090"/>
          <p:cNvSpPr>
            <a:spLocks noChangeArrowheads="1"/>
          </p:cNvSpPr>
          <p:nvPr/>
        </p:nvSpPr>
        <p:spPr bwMode="auto">
          <a:xfrm>
            <a:off x="86106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79" name="Rectangle 1091"/>
          <p:cNvSpPr>
            <a:spLocks noChangeArrowheads="1"/>
          </p:cNvSpPr>
          <p:nvPr/>
        </p:nvSpPr>
        <p:spPr bwMode="auto">
          <a:xfrm>
            <a:off x="86106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0" name="Rectangle 1092"/>
          <p:cNvSpPr>
            <a:spLocks noChangeArrowheads="1"/>
          </p:cNvSpPr>
          <p:nvPr/>
        </p:nvSpPr>
        <p:spPr bwMode="auto">
          <a:xfrm>
            <a:off x="86106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1" name="Rectangle 1093"/>
          <p:cNvSpPr>
            <a:spLocks noChangeArrowheads="1"/>
          </p:cNvSpPr>
          <p:nvPr/>
        </p:nvSpPr>
        <p:spPr bwMode="auto">
          <a:xfrm>
            <a:off x="86106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2" name="Rectangle 1094"/>
          <p:cNvSpPr>
            <a:spLocks noChangeArrowheads="1"/>
          </p:cNvSpPr>
          <p:nvPr/>
        </p:nvSpPr>
        <p:spPr bwMode="auto">
          <a:xfrm>
            <a:off x="86106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3" name="Rectangle 1095"/>
          <p:cNvSpPr>
            <a:spLocks noChangeArrowheads="1"/>
          </p:cNvSpPr>
          <p:nvPr/>
        </p:nvSpPr>
        <p:spPr bwMode="auto">
          <a:xfrm>
            <a:off x="86106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4" name="Rectangle 1096"/>
          <p:cNvSpPr>
            <a:spLocks noChangeArrowheads="1"/>
          </p:cNvSpPr>
          <p:nvPr/>
        </p:nvSpPr>
        <p:spPr bwMode="auto">
          <a:xfrm>
            <a:off x="86106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5" name="Rectangle 1097"/>
          <p:cNvSpPr>
            <a:spLocks noChangeArrowheads="1"/>
          </p:cNvSpPr>
          <p:nvPr/>
        </p:nvSpPr>
        <p:spPr bwMode="auto">
          <a:xfrm>
            <a:off x="86106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6" name="Rectangle 1098"/>
          <p:cNvSpPr>
            <a:spLocks noChangeArrowheads="1"/>
          </p:cNvSpPr>
          <p:nvPr/>
        </p:nvSpPr>
        <p:spPr bwMode="auto">
          <a:xfrm>
            <a:off x="86106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7" name="Rectangle 1099"/>
          <p:cNvSpPr>
            <a:spLocks noChangeArrowheads="1"/>
          </p:cNvSpPr>
          <p:nvPr/>
        </p:nvSpPr>
        <p:spPr bwMode="auto">
          <a:xfrm>
            <a:off x="86106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8" name="Rectangle 1100"/>
          <p:cNvSpPr>
            <a:spLocks noChangeArrowheads="1"/>
          </p:cNvSpPr>
          <p:nvPr/>
        </p:nvSpPr>
        <p:spPr bwMode="auto">
          <a:xfrm>
            <a:off x="86106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89" name="Rectangle 1101"/>
          <p:cNvSpPr>
            <a:spLocks noChangeArrowheads="1"/>
          </p:cNvSpPr>
          <p:nvPr/>
        </p:nvSpPr>
        <p:spPr bwMode="auto">
          <a:xfrm>
            <a:off x="86106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0" name="Rectangle 1102"/>
          <p:cNvSpPr>
            <a:spLocks noChangeArrowheads="1"/>
          </p:cNvSpPr>
          <p:nvPr/>
        </p:nvSpPr>
        <p:spPr bwMode="auto">
          <a:xfrm>
            <a:off x="86106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1" name="Rectangle 1103"/>
          <p:cNvSpPr>
            <a:spLocks noChangeArrowheads="1"/>
          </p:cNvSpPr>
          <p:nvPr/>
        </p:nvSpPr>
        <p:spPr bwMode="auto">
          <a:xfrm>
            <a:off x="86106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2" name="Rectangle 1104"/>
          <p:cNvSpPr>
            <a:spLocks noChangeArrowheads="1"/>
          </p:cNvSpPr>
          <p:nvPr/>
        </p:nvSpPr>
        <p:spPr bwMode="auto">
          <a:xfrm>
            <a:off x="86106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3" name="Rectangle 1105"/>
          <p:cNvSpPr>
            <a:spLocks noChangeArrowheads="1"/>
          </p:cNvSpPr>
          <p:nvPr/>
        </p:nvSpPr>
        <p:spPr bwMode="auto">
          <a:xfrm>
            <a:off x="86106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4" name="Rectangle 1106"/>
          <p:cNvSpPr>
            <a:spLocks noChangeArrowheads="1"/>
          </p:cNvSpPr>
          <p:nvPr/>
        </p:nvSpPr>
        <p:spPr bwMode="auto">
          <a:xfrm>
            <a:off x="34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5" name="Rectangle 1107"/>
          <p:cNvSpPr>
            <a:spLocks noChangeArrowheads="1"/>
          </p:cNvSpPr>
          <p:nvPr/>
        </p:nvSpPr>
        <p:spPr bwMode="auto">
          <a:xfrm>
            <a:off x="34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6" name="Rectangle 1108"/>
          <p:cNvSpPr>
            <a:spLocks noChangeArrowheads="1"/>
          </p:cNvSpPr>
          <p:nvPr/>
        </p:nvSpPr>
        <p:spPr bwMode="auto">
          <a:xfrm>
            <a:off x="34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7" name="Rectangle 1109"/>
          <p:cNvSpPr>
            <a:spLocks noChangeArrowheads="1"/>
          </p:cNvSpPr>
          <p:nvPr/>
        </p:nvSpPr>
        <p:spPr bwMode="auto">
          <a:xfrm>
            <a:off x="34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8" name="Rectangle 1110"/>
          <p:cNvSpPr>
            <a:spLocks noChangeArrowheads="1"/>
          </p:cNvSpPr>
          <p:nvPr/>
        </p:nvSpPr>
        <p:spPr bwMode="auto">
          <a:xfrm>
            <a:off x="34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99" name="Rectangle 1111"/>
          <p:cNvSpPr>
            <a:spLocks noChangeArrowheads="1"/>
          </p:cNvSpPr>
          <p:nvPr/>
        </p:nvSpPr>
        <p:spPr bwMode="auto">
          <a:xfrm>
            <a:off x="34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0" name="Rectangle 1112"/>
          <p:cNvSpPr>
            <a:spLocks noChangeArrowheads="1"/>
          </p:cNvSpPr>
          <p:nvPr/>
        </p:nvSpPr>
        <p:spPr bwMode="auto">
          <a:xfrm>
            <a:off x="34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1" name="Rectangle 1113"/>
          <p:cNvSpPr>
            <a:spLocks noChangeArrowheads="1"/>
          </p:cNvSpPr>
          <p:nvPr/>
        </p:nvSpPr>
        <p:spPr bwMode="auto">
          <a:xfrm>
            <a:off x="34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2" name="Rectangle 1114"/>
          <p:cNvSpPr>
            <a:spLocks noChangeArrowheads="1"/>
          </p:cNvSpPr>
          <p:nvPr/>
        </p:nvSpPr>
        <p:spPr bwMode="auto">
          <a:xfrm>
            <a:off x="34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3" name="Rectangle 1115"/>
          <p:cNvSpPr>
            <a:spLocks noChangeArrowheads="1"/>
          </p:cNvSpPr>
          <p:nvPr/>
        </p:nvSpPr>
        <p:spPr bwMode="auto">
          <a:xfrm>
            <a:off x="34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4" name="Rectangle 1116"/>
          <p:cNvSpPr>
            <a:spLocks noChangeArrowheads="1"/>
          </p:cNvSpPr>
          <p:nvPr/>
        </p:nvSpPr>
        <p:spPr bwMode="auto">
          <a:xfrm>
            <a:off x="34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5" name="Rectangle 1117"/>
          <p:cNvSpPr>
            <a:spLocks noChangeArrowheads="1"/>
          </p:cNvSpPr>
          <p:nvPr/>
        </p:nvSpPr>
        <p:spPr bwMode="auto">
          <a:xfrm>
            <a:off x="34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6" name="Rectangle 1118"/>
          <p:cNvSpPr>
            <a:spLocks noChangeArrowheads="1"/>
          </p:cNvSpPr>
          <p:nvPr/>
        </p:nvSpPr>
        <p:spPr bwMode="auto">
          <a:xfrm>
            <a:off x="34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7" name="Rectangle 1119"/>
          <p:cNvSpPr>
            <a:spLocks noChangeArrowheads="1"/>
          </p:cNvSpPr>
          <p:nvPr/>
        </p:nvSpPr>
        <p:spPr bwMode="auto">
          <a:xfrm>
            <a:off x="34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8" name="Rectangle 1120"/>
          <p:cNvSpPr>
            <a:spLocks noChangeArrowheads="1"/>
          </p:cNvSpPr>
          <p:nvPr/>
        </p:nvSpPr>
        <p:spPr bwMode="auto">
          <a:xfrm>
            <a:off x="34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09" name="Rectangle 1121"/>
          <p:cNvSpPr>
            <a:spLocks noChangeArrowheads="1"/>
          </p:cNvSpPr>
          <p:nvPr/>
        </p:nvSpPr>
        <p:spPr bwMode="auto">
          <a:xfrm>
            <a:off x="34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0" name="Rectangle 1122"/>
          <p:cNvSpPr>
            <a:spLocks noChangeArrowheads="1"/>
          </p:cNvSpPr>
          <p:nvPr/>
        </p:nvSpPr>
        <p:spPr bwMode="auto">
          <a:xfrm>
            <a:off x="72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1" name="Rectangle 1123"/>
          <p:cNvSpPr>
            <a:spLocks noChangeArrowheads="1"/>
          </p:cNvSpPr>
          <p:nvPr/>
        </p:nvSpPr>
        <p:spPr bwMode="auto">
          <a:xfrm>
            <a:off x="72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2" name="Rectangle 1124"/>
          <p:cNvSpPr>
            <a:spLocks noChangeArrowheads="1"/>
          </p:cNvSpPr>
          <p:nvPr/>
        </p:nvSpPr>
        <p:spPr bwMode="auto">
          <a:xfrm>
            <a:off x="72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3" name="Rectangle 1125"/>
          <p:cNvSpPr>
            <a:spLocks noChangeArrowheads="1"/>
          </p:cNvSpPr>
          <p:nvPr/>
        </p:nvSpPr>
        <p:spPr bwMode="auto">
          <a:xfrm>
            <a:off x="72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4" name="Rectangle 1126"/>
          <p:cNvSpPr>
            <a:spLocks noChangeArrowheads="1"/>
          </p:cNvSpPr>
          <p:nvPr/>
        </p:nvSpPr>
        <p:spPr bwMode="auto">
          <a:xfrm>
            <a:off x="72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5" name="Rectangle 1127"/>
          <p:cNvSpPr>
            <a:spLocks noChangeArrowheads="1"/>
          </p:cNvSpPr>
          <p:nvPr/>
        </p:nvSpPr>
        <p:spPr bwMode="auto">
          <a:xfrm>
            <a:off x="72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6" name="Rectangle 1128"/>
          <p:cNvSpPr>
            <a:spLocks noChangeArrowheads="1"/>
          </p:cNvSpPr>
          <p:nvPr/>
        </p:nvSpPr>
        <p:spPr bwMode="auto">
          <a:xfrm>
            <a:off x="72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7" name="Rectangle 1129"/>
          <p:cNvSpPr>
            <a:spLocks noChangeArrowheads="1"/>
          </p:cNvSpPr>
          <p:nvPr/>
        </p:nvSpPr>
        <p:spPr bwMode="auto">
          <a:xfrm>
            <a:off x="72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8" name="Rectangle 1130"/>
          <p:cNvSpPr>
            <a:spLocks noChangeArrowheads="1"/>
          </p:cNvSpPr>
          <p:nvPr/>
        </p:nvSpPr>
        <p:spPr bwMode="auto">
          <a:xfrm>
            <a:off x="72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19" name="Rectangle 1131"/>
          <p:cNvSpPr>
            <a:spLocks noChangeArrowheads="1"/>
          </p:cNvSpPr>
          <p:nvPr/>
        </p:nvSpPr>
        <p:spPr bwMode="auto">
          <a:xfrm>
            <a:off x="72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0" name="Rectangle 1132"/>
          <p:cNvSpPr>
            <a:spLocks noChangeArrowheads="1"/>
          </p:cNvSpPr>
          <p:nvPr/>
        </p:nvSpPr>
        <p:spPr bwMode="auto">
          <a:xfrm>
            <a:off x="72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1" name="Rectangle 1133"/>
          <p:cNvSpPr>
            <a:spLocks noChangeArrowheads="1"/>
          </p:cNvSpPr>
          <p:nvPr/>
        </p:nvSpPr>
        <p:spPr bwMode="auto">
          <a:xfrm>
            <a:off x="72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2" name="Rectangle 1134"/>
          <p:cNvSpPr>
            <a:spLocks noChangeArrowheads="1"/>
          </p:cNvSpPr>
          <p:nvPr/>
        </p:nvSpPr>
        <p:spPr bwMode="auto">
          <a:xfrm>
            <a:off x="72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3" name="Rectangle 1135"/>
          <p:cNvSpPr>
            <a:spLocks noChangeArrowheads="1"/>
          </p:cNvSpPr>
          <p:nvPr/>
        </p:nvSpPr>
        <p:spPr bwMode="auto">
          <a:xfrm>
            <a:off x="72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4" name="Rectangle 1136"/>
          <p:cNvSpPr>
            <a:spLocks noChangeArrowheads="1"/>
          </p:cNvSpPr>
          <p:nvPr/>
        </p:nvSpPr>
        <p:spPr bwMode="auto">
          <a:xfrm>
            <a:off x="72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5" name="Rectangle 1137"/>
          <p:cNvSpPr>
            <a:spLocks noChangeArrowheads="1"/>
          </p:cNvSpPr>
          <p:nvPr/>
        </p:nvSpPr>
        <p:spPr bwMode="auto">
          <a:xfrm>
            <a:off x="72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6" name="Rectangle 1138"/>
          <p:cNvSpPr>
            <a:spLocks noChangeArrowheads="1"/>
          </p:cNvSpPr>
          <p:nvPr/>
        </p:nvSpPr>
        <p:spPr bwMode="auto">
          <a:xfrm>
            <a:off x="110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7" name="Rectangle 1139"/>
          <p:cNvSpPr>
            <a:spLocks noChangeArrowheads="1"/>
          </p:cNvSpPr>
          <p:nvPr/>
        </p:nvSpPr>
        <p:spPr bwMode="auto">
          <a:xfrm>
            <a:off x="110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8" name="Rectangle 1140"/>
          <p:cNvSpPr>
            <a:spLocks noChangeArrowheads="1"/>
          </p:cNvSpPr>
          <p:nvPr/>
        </p:nvSpPr>
        <p:spPr bwMode="auto">
          <a:xfrm>
            <a:off x="110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29" name="Rectangle 1141"/>
          <p:cNvSpPr>
            <a:spLocks noChangeArrowheads="1"/>
          </p:cNvSpPr>
          <p:nvPr/>
        </p:nvSpPr>
        <p:spPr bwMode="auto">
          <a:xfrm>
            <a:off x="110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0" name="Rectangle 1142"/>
          <p:cNvSpPr>
            <a:spLocks noChangeArrowheads="1"/>
          </p:cNvSpPr>
          <p:nvPr/>
        </p:nvSpPr>
        <p:spPr bwMode="auto">
          <a:xfrm>
            <a:off x="110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1" name="Rectangle 1143"/>
          <p:cNvSpPr>
            <a:spLocks noChangeArrowheads="1"/>
          </p:cNvSpPr>
          <p:nvPr/>
        </p:nvSpPr>
        <p:spPr bwMode="auto">
          <a:xfrm>
            <a:off x="110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2" name="Rectangle 1144"/>
          <p:cNvSpPr>
            <a:spLocks noChangeArrowheads="1"/>
          </p:cNvSpPr>
          <p:nvPr/>
        </p:nvSpPr>
        <p:spPr bwMode="auto">
          <a:xfrm>
            <a:off x="110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3" name="Rectangle 1145"/>
          <p:cNvSpPr>
            <a:spLocks noChangeArrowheads="1"/>
          </p:cNvSpPr>
          <p:nvPr/>
        </p:nvSpPr>
        <p:spPr bwMode="auto">
          <a:xfrm>
            <a:off x="110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4" name="Rectangle 1146"/>
          <p:cNvSpPr>
            <a:spLocks noChangeArrowheads="1"/>
          </p:cNvSpPr>
          <p:nvPr/>
        </p:nvSpPr>
        <p:spPr bwMode="auto">
          <a:xfrm>
            <a:off x="110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5" name="Rectangle 1147"/>
          <p:cNvSpPr>
            <a:spLocks noChangeArrowheads="1"/>
          </p:cNvSpPr>
          <p:nvPr/>
        </p:nvSpPr>
        <p:spPr bwMode="auto">
          <a:xfrm>
            <a:off x="110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6" name="Rectangle 1148"/>
          <p:cNvSpPr>
            <a:spLocks noChangeArrowheads="1"/>
          </p:cNvSpPr>
          <p:nvPr/>
        </p:nvSpPr>
        <p:spPr bwMode="auto">
          <a:xfrm>
            <a:off x="110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7" name="Rectangle 1149"/>
          <p:cNvSpPr>
            <a:spLocks noChangeArrowheads="1"/>
          </p:cNvSpPr>
          <p:nvPr/>
        </p:nvSpPr>
        <p:spPr bwMode="auto">
          <a:xfrm>
            <a:off x="110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8" name="Rectangle 1150"/>
          <p:cNvSpPr>
            <a:spLocks noChangeArrowheads="1"/>
          </p:cNvSpPr>
          <p:nvPr/>
        </p:nvSpPr>
        <p:spPr bwMode="auto">
          <a:xfrm>
            <a:off x="110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39" name="Rectangle 1151"/>
          <p:cNvSpPr>
            <a:spLocks noChangeArrowheads="1"/>
          </p:cNvSpPr>
          <p:nvPr/>
        </p:nvSpPr>
        <p:spPr bwMode="auto">
          <a:xfrm>
            <a:off x="110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0" name="Rectangle 1152"/>
          <p:cNvSpPr>
            <a:spLocks noChangeArrowheads="1"/>
          </p:cNvSpPr>
          <p:nvPr/>
        </p:nvSpPr>
        <p:spPr bwMode="auto">
          <a:xfrm>
            <a:off x="110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1" name="Rectangle 1153"/>
          <p:cNvSpPr>
            <a:spLocks noChangeArrowheads="1"/>
          </p:cNvSpPr>
          <p:nvPr/>
        </p:nvSpPr>
        <p:spPr bwMode="auto">
          <a:xfrm>
            <a:off x="110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2" name="Rectangle 1154"/>
          <p:cNvSpPr>
            <a:spLocks noChangeArrowheads="1"/>
          </p:cNvSpPr>
          <p:nvPr/>
        </p:nvSpPr>
        <p:spPr bwMode="auto">
          <a:xfrm>
            <a:off x="148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3" name="Rectangle 1155"/>
          <p:cNvSpPr>
            <a:spLocks noChangeArrowheads="1"/>
          </p:cNvSpPr>
          <p:nvPr/>
        </p:nvSpPr>
        <p:spPr bwMode="auto">
          <a:xfrm>
            <a:off x="148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4" name="Rectangle 1156"/>
          <p:cNvSpPr>
            <a:spLocks noChangeArrowheads="1"/>
          </p:cNvSpPr>
          <p:nvPr/>
        </p:nvSpPr>
        <p:spPr bwMode="auto">
          <a:xfrm>
            <a:off x="148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5" name="Rectangle 1157"/>
          <p:cNvSpPr>
            <a:spLocks noChangeArrowheads="1"/>
          </p:cNvSpPr>
          <p:nvPr/>
        </p:nvSpPr>
        <p:spPr bwMode="auto">
          <a:xfrm>
            <a:off x="148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6" name="Rectangle 1158"/>
          <p:cNvSpPr>
            <a:spLocks noChangeArrowheads="1"/>
          </p:cNvSpPr>
          <p:nvPr/>
        </p:nvSpPr>
        <p:spPr bwMode="auto">
          <a:xfrm>
            <a:off x="148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7" name="Rectangle 1159"/>
          <p:cNvSpPr>
            <a:spLocks noChangeArrowheads="1"/>
          </p:cNvSpPr>
          <p:nvPr/>
        </p:nvSpPr>
        <p:spPr bwMode="auto">
          <a:xfrm>
            <a:off x="148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8" name="Rectangle 1160"/>
          <p:cNvSpPr>
            <a:spLocks noChangeArrowheads="1"/>
          </p:cNvSpPr>
          <p:nvPr/>
        </p:nvSpPr>
        <p:spPr bwMode="auto">
          <a:xfrm>
            <a:off x="148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49" name="Rectangle 1161"/>
          <p:cNvSpPr>
            <a:spLocks noChangeArrowheads="1"/>
          </p:cNvSpPr>
          <p:nvPr/>
        </p:nvSpPr>
        <p:spPr bwMode="auto">
          <a:xfrm>
            <a:off x="148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0" name="Rectangle 1162"/>
          <p:cNvSpPr>
            <a:spLocks noChangeArrowheads="1"/>
          </p:cNvSpPr>
          <p:nvPr/>
        </p:nvSpPr>
        <p:spPr bwMode="auto">
          <a:xfrm>
            <a:off x="148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1" name="Rectangle 1163"/>
          <p:cNvSpPr>
            <a:spLocks noChangeArrowheads="1"/>
          </p:cNvSpPr>
          <p:nvPr/>
        </p:nvSpPr>
        <p:spPr bwMode="auto">
          <a:xfrm>
            <a:off x="148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2" name="Rectangle 1164"/>
          <p:cNvSpPr>
            <a:spLocks noChangeArrowheads="1"/>
          </p:cNvSpPr>
          <p:nvPr/>
        </p:nvSpPr>
        <p:spPr bwMode="auto">
          <a:xfrm>
            <a:off x="148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3" name="Rectangle 1165"/>
          <p:cNvSpPr>
            <a:spLocks noChangeArrowheads="1"/>
          </p:cNvSpPr>
          <p:nvPr/>
        </p:nvSpPr>
        <p:spPr bwMode="auto">
          <a:xfrm>
            <a:off x="148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4" name="Rectangle 1166"/>
          <p:cNvSpPr>
            <a:spLocks noChangeArrowheads="1"/>
          </p:cNvSpPr>
          <p:nvPr/>
        </p:nvSpPr>
        <p:spPr bwMode="auto">
          <a:xfrm>
            <a:off x="148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5" name="Rectangle 1167"/>
          <p:cNvSpPr>
            <a:spLocks noChangeArrowheads="1"/>
          </p:cNvSpPr>
          <p:nvPr/>
        </p:nvSpPr>
        <p:spPr bwMode="auto">
          <a:xfrm>
            <a:off x="148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6" name="Rectangle 1168"/>
          <p:cNvSpPr>
            <a:spLocks noChangeArrowheads="1"/>
          </p:cNvSpPr>
          <p:nvPr/>
        </p:nvSpPr>
        <p:spPr bwMode="auto">
          <a:xfrm>
            <a:off x="148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7" name="Rectangle 1169"/>
          <p:cNvSpPr>
            <a:spLocks noChangeArrowheads="1"/>
          </p:cNvSpPr>
          <p:nvPr/>
        </p:nvSpPr>
        <p:spPr bwMode="auto">
          <a:xfrm>
            <a:off x="148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8" name="Rectangle 1170"/>
          <p:cNvSpPr>
            <a:spLocks noChangeArrowheads="1"/>
          </p:cNvSpPr>
          <p:nvPr/>
        </p:nvSpPr>
        <p:spPr bwMode="auto">
          <a:xfrm>
            <a:off x="186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59" name="Rectangle 1171"/>
          <p:cNvSpPr>
            <a:spLocks noChangeArrowheads="1"/>
          </p:cNvSpPr>
          <p:nvPr/>
        </p:nvSpPr>
        <p:spPr bwMode="auto">
          <a:xfrm>
            <a:off x="186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0" name="Rectangle 1172"/>
          <p:cNvSpPr>
            <a:spLocks noChangeArrowheads="1"/>
          </p:cNvSpPr>
          <p:nvPr/>
        </p:nvSpPr>
        <p:spPr bwMode="auto">
          <a:xfrm>
            <a:off x="186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1" name="Rectangle 1173"/>
          <p:cNvSpPr>
            <a:spLocks noChangeArrowheads="1"/>
          </p:cNvSpPr>
          <p:nvPr/>
        </p:nvSpPr>
        <p:spPr bwMode="auto">
          <a:xfrm>
            <a:off x="186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2" name="Rectangle 1174"/>
          <p:cNvSpPr>
            <a:spLocks noChangeArrowheads="1"/>
          </p:cNvSpPr>
          <p:nvPr/>
        </p:nvSpPr>
        <p:spPr bwMode="auto">
          <a:xfrm>
            <a:off x="186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3" name="Rectangle 1175"/>
          <p:cNvSpPr>
            <a:spLocks noChangeArrowheads="1"/>
          </p:cNvSpPr>
          <p:nvPr/>
        </p:nvSpPr>
        <p:spPr bwMode="auto">
          <a:xfrm>
            <a:off x="186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4" name="Rectangle 1176"/>
          <p:cNvSpPr>
            <a:spLocks noChangeArrowheads="1"/>
          </p:cNvSpPr>
          <p:nvPr/>
        </p:nvSpPr>
        <p:spPr bwMode="auto">
          <a:xfrm>
            <a:off x="186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5" name="Rectangle 1177"/>
          <p:cNvSpPr>
            <a:spLocks noChangeArrowheads="1"/>
          </p:cNvSpPr>
          <p:nvPr/>
        </p:nvSpPr>
        <p:spPr bwMode="auto">
          <a:xfrm>
            <a:off x="186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6" name="Rectangle 1178"/>
          <p:cNvSpPr>
            <a:spLocks noChangeArrowheads="1"/>
          </p:cNvSpPr>
          <p:nvPr/>
        </p:nvSpPr>
        <p:spPr bwMode="auto">
          <a:xfrm>
            <a:off x="186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7" name="Rectangle 1179"/>
          <p:cNvSpPr>
            <a:spLocks noChangeArrowheads="1"/>
          </p:cNvSpPr>
          <p:nvPr/>
        </p:nvSpPr>
        <p:spPr bwMode="auto">
          <a:xfrm>
            <a:off x="186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8" name="Rectangle 1180"/>
          <p:cNvSpPr>
            <a:spLocks noChangeArrowheads="1"/>
          </p:cNvSpPr>
          <p:nvPr/>
        </p:nvSpPr>
        <p:spPr bwMode="auto">
          <a:xfrm>
            <a:off x="186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69" name="Rectangle 1181"/>
          <p:cNvSpPr>
            <a:spLocks noChangeArrowheads="1"/>
          </p:cNvSpPr>
          <p:nvPr/>
        </p:nvSpPr>
        <p:spPr bwMode="auto">
          <a:xfrm>
            <a:off x="186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0" name="Rectangle 1182"/>
          <p:cNvSpPr>
            <a:spLocks noChangeArrowheads="1"/>
          </p:cNvSpPr>
          <p:nvPr/>
        </p:nvSpPr>
        <p:spPr bwMode="auto">
          <a:xfrm>
            <a:off x="186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1" name="Rectangle 1183"/>
          <p:cNvSpPr>
            <a:spLocks noChangeArrowheads="1"/>
          </p:cNvSpPr>
          <p:nvPr/>
        </p:nvSpPr>
        <p:spPr bwMode="auto">
          <a:xfrm>
            <a:off x="186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2" name="Rectangle 1184"/>
          <p:cNvSpPr>
            <a:spLocks noChangeArrowheads="1"/>
          </p:cNvSpPr>
          <p:nvPr/>
        </p:nvSpPr>
        <p:spPr bwMode="auto">
          <a:xfrm>
            <a:off x="186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3" name="Rectangle 1185"/>
          <p:cNvSpPr>
            <a:spLocks noChangeArrowheads="1"/>
          </p:cNvSpPr>
          <p:nvPr/>
        </p:nvSpPr>
        <p:spPr bwMode="auto">
          <a:xfrm>
            <a:off x="186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4" name="Rectangle 1186"/>
          <p:cNvSpPr>
            <a:spLocks noChangeArrowheads="1"/>
          </p:cNvSpPr>
          <p:nvPr/>
        </p:nvSpPr>
        <p:spPr bwMode="auto">
          <a:xfrm>
            <a:off x="224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5" name="Rectangle 1187"/>
          <p:cNvSpPr>
            <a:spLocks noChangeArrowheads="1"/>
          </p:cNvSpPr>
          <p:nvPr/>
        </p:nvSpPr>
        <p:spPr bwMode="auto">
          <a:xfrm>
            <a:off x="224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6" name="Rectangle 1188"/>
          <p:cNvSpPr>
            <a:spLocks noChangeArrowheads="1"/>
          </p:cNvSpPr>
          <p:nvPr/>
        </p:nvSpPr>
        <p:spPr bwMode="auto">
          <a:xfrm>
            <a:off x="224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7" name="Rectangle 1189"/>
          <p:cNvSpPr>
            <a:spLocks noChangeArrowheads="1"/>
          </p:cNvSpPr>
          <p:nvPr/>
        </p:nvSpPr>
        <p:spPr bwMode="auto">
          <a:xfrm>
            <a:off x="224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8" name="Rectangle 1190"/>
          <p:cNvSpPr>
            <a:spLocks noChangeArrowheads="1"/>
          </p:cNvSpPr>
          <p:nvPr/>
        </p:nvSpPr>
        <p:spPr bwMode="auto">
          <a:xfrm>
            <a:off x="224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79" name="Rectangle 1191"/>
          <p:cNvSpPr>
            <a:spLocks noChangeArrowheads="1"/>
          </p:cNvSpPr>
          <p:nvPr/>
        </p:nvSpPr>
        <p:spPr bwMode="auto">
          <a:xfrm>
            <a:off x="224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0" name="Rectangle 1192"/>
          <p:cNvSpPr>
            <a:spLocks noChangeArrowheads="1"/>
          </p:cNvSpPr>
          <p:nvPr/>
        </p:nvSpPr>
        <p:spPr bwMode="auto">
          <a:xfrm>
            <a:off x="224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1" name="Rectangle 1193"/>
          <p:cNvSpPr>
            <a:spLocks noChangeArrowheads="1"/>
          </p:cNvSpPr>
          <p:nvPr/>
        </p:nvSpPr>
        <p:spPr bwMode="auto">
          <a:xfrm>
            <a:off x="224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2" name="Rectangle 1194"/>
          <p:cNvSpPr>
            <a:spLocks noChangeArrowheads="1"/>
          </p:cNvSpPr>
          <p:nvPr/>
        </p:nvSpPr>
        <p:spPr bwMode="auto">
          <a:xfrm>
            <a:off x="224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3" name="Rectangle 1195"/>
          <p:cNvSpPr>
            <a:spLocks noChangeArrowheads="1"/>
          </p:cNvSpPr>
          <p:nvPr/>
        </p:nvSpPr>
        <p:spPr bwMode="auto">
          <a:xfrm>
            <a:off x="224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4" name="Rectangle 1196"/>
          <p:cNvSpPr>
            <a:spLocks noChangeArrowheads="1"/>
          </p:cNvSpPr>
          <p:nvPr/>
        </p:nvSpPr>
        <p:spPr bwMode="auto">
          <a:xfrm>
            <a:off x="224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5" name="Rectangle 1197"/>
          <p:cNvSpPr>
            <a:spLocks noChangeArrowheads="1"/>
          </p:cNvSpPr>
          <p:nvPr/>
        </p:nvSpPr>
        <p:spPr bwMode="auto">
          <a:xfrm>
            <a:off x="224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6" name="Rectangle 1198"/>
          <p:cNvSpPr>
            <a:spLocks noChangeArrowheads="1"/>
          </p:cNvSpPr>
          <p:nvPr/>
        </p:nvSpPr>
        <p:spPr bwMode="auto">
          <a:xfrm>
            <a:off x="224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7" name="Rectangle 1199"/>
          <p:cNvSpPr>
            <a:spLocks noChangeArrowheads="1"/>
          </p:cNvSpPr>
          <p:nvPr/>
        </p:nvSpPr>
        <p:spPr bwMode="auto">
          <a:xfrm>
            <a:off x="224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8" name="Rectangle 1200"/>
          <p:cNvSpPr>
            <a:spLocks noChangeArrowheads="1"/>
          </p:cNvSpPr>
          <p:nvPr/>
        </p:nvSpPr>
        <p:spPr bwMode="auto">
          <a:xfrm>
            <a:off x="224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89" name="Rectangle 1201"/>
          <p:cNvSpPr>
            <a:spLocks noChangeArrowheads="1"/>
          </p:cNvSpPr>
          <p:nvPr/>
        </p:nvSpPr>
        <p:spPr bwMode="auto">
          <a:xfrm>
            <a:off x="224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0" name="Rectangle 1202"/>
          <p:cNvSpPr>
            <a:spLocks noChangeArrowheads="1"/>
          </p:cNvSpPr>
          <p:nvPr/>
        </p:nvSpPr>
        <p:spPr bwMode="auto">
          <a:xfrm>
            <a:off x="262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1" name="Rectangle 1203"/>
          <p:cNvSpPr>
            <a:spLocks noChangeArrowheads="1"/>
          </p:cNvSpPr>
          <p:nvPr/>
        </p:nvSpPr>
        <p:spPr bwMode="auto">
          <a:xfrm>
            <a:off x="262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2" name="Rectangle 1204"/>
          <p:cNvSpPr>
            <a:spLocks noChangeArrowheads="1"/>
          </p:cNvSpPr>
          <p:nvPr/>
        </p:nvSpPr>
        <p:spPr bwMode="auto">
          <a:xfrm>
            <a:off x="262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3" name="Rectangle 1205"/>
          <p:cNvSpPr>
            <a:spLocks noChangeArrowheads="1"/>
          </p:cNvSpPr>
          <p:nvPr/>
        </p:nvSpPr>
        <p:spPr bwMode="auto">
          <a:xfrm>
            <a:off x="262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4" name="Rectangle 1206"/>
          <p:cNvSpPr>
            <a:spLocks noChangeArrowheads="1"/>
          </p:cNvSpPr>
          <p:nvPr/>
        </p:nvSpPr>
        <p:spPr bwMode="auto">
          <a:xfrm>
            <a:off x="262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5" name="Rectangle 1207"/>
          <p:cNvSpPr>
            <a:spLocks noChangeArrowheads="1"/>
          </p:cNvSpPr>
          <p:nvPr/>
        </p:nvSpPr>
        <p:spPr bwMode="auto">
          <a:xfrm>
            <a:off x="262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6" name="Rectangle 1208"/>
          <p:cNvSpPr>
            <a:spLocks noChangeArrowheads="1"/>
          </p:cNvSpPr>
          <p:nvPr/>
        </p:nvSpPr>
        <p:spPr bwMode="auto">
          <a:xfrm>
            <a:off x="262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7" name="Rectangle 1209"/>
          <p:cNvSpPr>
            <a:spLocks noChangeArrowheads="1"/>
          </p:cNvSpPr>
          <p:nvPr/>
        </p:nvSpPr>
        <p:spPr bwMode="auto">
          <a:xfrm>
            <a:off x="262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8" name="Rectangle 1210"/>
          <p:cNvSpPr>
            <a:spLocks noChangeArrowheads="1"/>
          </p:cNvSpPr>
          <p:nvPr/>
        </p:nvSpPr>
        <p:spPr bwMode="auto">
          <a:xfrm>
            <a:off x="262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499" name="Rectangle 1211"/>
          <p:cNvSpPr>
            <a:spLocks noChangeArrowheads="1"/>
          </p:cNvSpPr>
          <p:nvPr/>
        </p:nvSpPr>
        <p:spPr bwMode="auto">
          <a:xfrm>
            <a:off x="262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0" name="Rectangle 1212"/>
          <p:cNvSpPr>
            <a:spLocks noChangeArrowheads="1"/>
          </p:cNvSpPr>
          <p:nvPr/>
        </p:nvSpPr>
        <p:spPr bwMode="auto">
          <a:xfrm>
            <a:off x="262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1" name="Rectangle 1213"/>
          <p:cNvSpPr>
            <a:spLocks noChangeArrowheads="1"/>
          </p:cNvSpPr>
          <p:nvPr/>
        </p:nvSpPr>
        <p:spPr bwMode="auto">
          <a:xfrm>
            <a:off x="262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2" name="Rectangle 1214"/>
          <p:cNvSpPr>
            <a:spLocks noChangeArrowheads="1"/>
          </p:cNvSpPr>
          <p:nvPr/>
        </p:nvSpPr>
        <p:spPr bwMode="auto">
          <a:xfrm>
            <a:off x="262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3" name="Rectangle 1215"/>
          <p:cNvSpPr>
            <a:spLocks noChangeArrowheads="1"/>
          </p:cNvSpPr>
          <p:nvPr/>
        </p:nvSpPr>
        <p:spPr bwMode="auto">
          <a:xfrm>
            <a:off x="262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4" name="Rectangle 1216"/>
          <p:cNvSpPr>
            <a:spLocks noChangeArrowheads="1"/>
          </p:cNvSpPr>
          <p:nvPr/>
        </p:nvSpPr>
        <p:spPr bwMode="auto">
          <a:xfrm>
            <a:off x="262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5" name="Rectangle 1217"/>
          <p:cNvSpPr>
            <a:spLocks noChangeArrowheads="1"/>
          </p:cNvSpPr>
          <p:nvPr/>
        </p:nvSpPr>
        <p:spPr bwMode="auto">
          <a:xfrm>
            <a:off x="262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6" name="Rectangle 1218"/>
          <p:cNvSpPr>
            <a:spLocks noChangeArrowheads="1"/>
          </p:cNvSpPr>
          <p:nvPr/>
        </p:nvSpPr>
        <p:spPr bwMode="auto">
          <a:xfrm>
            <a:off x="300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7" name="Rectangle 1219"/>
          <p:cNvSpPr>
            <a:spLocks noChangeArrowheads="1"/>
          </p:cNvSpPr>
          <p:nvPr/>
        </p:nvSpPr>
        <p:spPr bwMode="auto">
          <a:xfrm>
            <a:off x="300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8" name="Rectangle 1220"/>
          <p:cNvSpPr>
            <a:spLocks noChangeArrowheads="1"/>
          </p:cNvSpPr>
          <p:nvPr/>
        </p:nvSpPr>
        <p:spPr bwMode="auto">
          <a:xfrm>
            <a:off x="300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09" name="Rectangle 1221"/>
          <p:cNvSpPr>
            <a:spLocks noChangeArrowheads="1"/>
          </p:cNvSpPr>
          <p:nvPr/>
        </p:nvSpPr>
        <p:spPr bwMode="auto">
          <a:xfrm>
            <a:off x="300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0" name="Rectangle 1222"/>
          <p:cNvSpPr>
            <a:spLocks noChangeArrowheads="1"/>
          </p:cNvSpPr>
          <p:nvPr/>
        </p:nvSpPr>
        <p:spPr bwMode="auto">
          <a:xfrm>
            <a:off x="3009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1" name="Rectangle 1223"/>
          <p:cNvSpPr>
            <a:spLocks noChangeArrowheads="1"/>
          </p:cNvSpPr>
          <p:nvPr/>
        </p:nvSpPr>
        <p:spPr bwMode="auto">
          <a:xfrm>
            <a:off x="3009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2" name="Rectangle 1224"/>
          <p:cNvSpPr>
            <a:spLocks noChangeArrowheads="1"/>
          </p:cNvSpPr>
          <p:nvPr/>
        </p:nvSpPr>
        <p:spPr bwMode="auto">
          <a:xfrm>
            <a:off x="300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3" name="Rectangle 1225"/>
          <p:cNvSpPr>
            <a:spLocks noChangeArrowheads="1"/>
          </p:cNvSpPr>
          <p:nvPr/>
        </p:nvSpPr>
        <p:spPr bwMode="auto">
          <a:xfrm>
            <a:off x="300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4" name="Rectangle 1226"/>
          <p:cNvSpPr>
            <a:spLocks noChangeArrowheads="1"/>
          </p:cNvSpPr>
          <p:nvPr/>
        </p:nvSpPr>
        <p:spPr bwMode="auto">
          <a:xfrm>
            <a:off x="300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5" name="Rectangle 1227"/>
          <p:cNvSpPr>
            <a:spLocks noChangeArrowheads="1"/>
          </p:cNvSpPr>
          <p:nvPr/>
        </p:nvSpPr>
        <p:spPr bwMode="auto">
          <a:xfrm>
            <a:off x="300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6" name="Rectangle 1228"/>
          <p:cNvSpPr>
            <a:spLocks noChangeArrowheads="1"/>
          </p:cNvSpPr>
          <p:nvPr/>
        </p:nvSpPr>
        <p:spPr bwMode="auto">
          <a:xfrm>
            <a:off x="300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7" name="Rectangle 1229"/>
          <p:cNvSpPr>
            <a:spLocks noChangeArrowheads="1"/>
          </p:cNvSpPr>
          <p:nvPr/>
        </p:nvSpPr>
        <p:spPr bwMode="auto">
          <a:xfrm>
            <a:off x="300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8" name="Rectangle 1230"/>
          <p:cNvSpPr>
            <a:spLocks noChangeArrowheads="1"/>
          </p:cNvSpPr>
          <p:nvPr/>
        </p:nvSpPr>
        <p:spPr bwMode="auto">
          <a:xfrm>
            <a:off x="300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19" name="Rectangle 1231"/>
          <p:cNvSpPr>
            <a:spLocks noChangeArrowheads="1"/>
          </p:cNvSpPr>
          <p:nvPr/>
        </p:nvSpPr>
        <p:spPr bwMode="auto">
          <a:xfrm>
            <a:off x="300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0" name="Rectangle 1232"/>
          <p:cNvSpPr>
            <a:spLocks noChangeArrowheads="1"/>
          </p:cNvSpPr>
          <p:nvPr/>
        </p:nvSpPr>
        <p:spPr bwMode="auto">
          <a:xfrm>
            <a:off x="300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1" name="Rectangle 1233"/>
          <p:cNvSpPr>
            <a:spLocks noChangeArrowheads="1"/>
          </p:cNvSpPr>
          <p:nvPr/>
        </p:nvSpPr>
        <p:spPr bwMode="auto">
          <a:xfrm>
            <a:off x="300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2" name="Rectangle 1234"/>
          <p:cNvSpPr>
            <a:spLocks noChangeArrowheads="1"/>
          </p:cNvSpPr>
          <p:nvPr/>
        </p:nvSpPr>
        <p:spPr bwMode="auto">
          <a:xfrm>
            <a:off x="339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3" name="Rectangle 1235"/>
          <p:cNvSpPr>
            <a:spLocks noChangeArrowheads="1"/>
          </p:cNvSpPr>
          <p:nvPr/>
        </p:nvSpPr>
        <p:spPr bwMode="auto">
          <a:xfrm>
            <a:off x="339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4" name="Rectangle 1236"/>
          <p:cNvSpPr>
            <a:spLocks noChangeArrowheads="1"/>
          </p:cNvSpPr>
          <p:nvPr/>
        </p:nvSpPr>
        <p:spPr bwMode="auto">
          <a:xfrm>
            <a:off x="339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5" name="Rectangle 1237"/>
          <p:cNvSpPr>
            <a:spLocks noChangeArrowheads="1"/>
          </p:cNvSpPr>
          <p:nvPr/>
        </p:nvSpPr>
        <p:spPr bwMode="auto">
          <a:xfrm>
            <a:off x="339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6" name="Rectangle 1238"/>
          <p:cNvSpPr>
            <a:spLocks noChangeArrowheads="1"/>
          </p:cNvSpPr>
          <p:nvPr/>
        </p:nvSpPr>
        <p:spPr bwMode="auto">
          <a:xfrm>
            <a:off x="339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7" name="Rectangle 1239"/>
          <p:cNvSpPr>
            <a:spLocks noChangeArrowheads="1"/>
          </p:cNvSpPr>
          <p:nvPr/>
        </p:nvSpPr>
        <p:spPr bwMode="auto">
          <a:xfrm>
            <a:off x="339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8" name="Rectangle 1240"/>
          <p:cNvSpPr>
            <a:spLocks noChangeArrowheads="1"/>
          </p:cNvSpPr>
          <p:nvPr/>
        </p:nvSpPr>
        <p:spPr bwMode="auto">
          <a:xfrm>
            <a:off x="339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29" name="Rectangle 1241"/>
          <p:cNvSpPr>
            <a:spLocks noChangeArrowheads="1"/>
          </p:cNvSpPr>
          <p:nvPr/>
        </p:nvSpPr>
        <p:spPr bwMode="auto">
          <a:xfrm>
            <a:off x="339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0" name="Rectangle 1242"/>
          <p:cNvSpPr>
            <a:spLocks noChangeArrowheads="1"/>
          </p:cNvSpPr>
          <p:nvPr/>
        </p:nvSpPr>
        <p:spPr bwMode="auto">
          <a:xfrm>
            <a:off x="339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1" name="Rectangle 1243"/>
          <p:cNvSpPr>
            <a:spLocks noChangeArrowheads="1"/>
          </p:cNvSpPr>
          <p:nvPr/>
        </p:nvSpPr>
        <p:spPr bwMode="auto">
          <a:xfrm>
            <a:off x="339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2" name="Rectangle 1244"/>
          <p:cNvSpPr>
            <a:spLocks noChangeArrowheads="1"/>
          </p:cNvSpPr>
          <p:nvPr/>
        </p:nvSpPr>
        <p:spPr bwMode="auto">
          <a:xfrm>
            <a:off x="339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3" name="Rectangle 1245"/>
          <p:cNvSpPr>
            <a:spLocks noChangeArrowheads="1"/>
          </p:cNvSpPr>
          <p:nvPr/>
        </p:nvSpPr>
        <p:spPr bwMode="auto">
          <a:xfrm>
            <a:off x="339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4" name="Rectangle 1246"/>
          <p:cNvSpPr>
            <a:spLocks noChangeArrowheads="1"/>
          </p:cNvSpPr>
          <p:nvPr/>
        </p:nvSpPr>
        <p:spPr bwMode="auto">
          <a:xfrm>
            <a:off x="339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5" name="Rectangle 1247"/>
          <p:cNvSpPr>
            <a:spLocks noChangeArrowheads="1"/>
          </p:cNvSpPr>
          <p:nvPr/>
        </p:nvSpPr>
        <p:spPr bwMode="auto">
          <a:xfrm>
            <a:off x="339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6" name="Rectangle 1248"/>
          <p:cNvSpPr>
            <a:spLocks noChangeArrowheads="1"/>
          </p:cNvSpPr>
          <p:nvPr/>
        </p:nvSpPr>
        <p:spPr bwMode="auto">
          <a:xfrm>
            <a:off x="339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7" name="Rectangle 1249"/>
          <p:cNvSpPr>
            <a:spLocks noChangeArrowheads="1"/>
          </p:cNvSpPr>
          <p:nvPr/>
        </p:nvSpPr>
        <p:spPr bwMode="auto">
          <a:xfrm>
            <a:off x="339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8" name="Rectangle 1250"/>
          <p:cNvSpPr>
            <a:spLocks noChangeArrowheads="1"/>
          </p:cNvSpPr>
          <p:nvPr/>
        </p:nvSpPr>
        <p:spPr bwMode="auto">
          <a:xfrm>
            <a:off x="377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39" name="Rectangle 1251"/>
          <p:cNvSpPr>
            <a:spLocks noChangeArrowheads="1"/>
          </p:cNvSpPr>
          <p:nvPr/>
        </p:nvSpPr>
        <p:spPr bwMode="auto">
          <a:xfrm>
            <a:off x="377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0" name="Rectangle 1252"/>
          <p:cNvSpPr>
            <a:spLocks noChangeArrowheads="1"/>
          </p:cNvSpPr>
          <p:nvPr/>
        </p:nvSpPr>
        <p:spPr bwMode="auto">
          <a:xfrm>
            <a:off x="377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1" name="Rectangle 1253"/>
          <p:cNvSpPr>
            <a:spLocks noChangeArrowheads="1"/>
          </p:cNvSpPr>
          <p:nvPr/>
        </p:nvSpPr>
        <p:spPr bwMode="auto">
          <a:xfrm>
            <a:off x="377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2" name="Rectangle 1254"/>
          <p:cNvSpPr>
            <a:spLocks noChangeArrowheads="1"/>
          </p:cNvSpPr>
          <p:nvPr/>
        </p:nvSpPr>
        <p:spPr bwMode="auto">
          <a:xfrm>
            <a:off x="377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3" name="Rectangle 1255"/>
          <p:cNvSpPr>
            <a:spLocks noChangeArrowheads="1"/>
          </p:cNvSpPr>
          <p:nvPr/>
        </p:nvSpPr>
        <p:spPr bwMode="auto">
          <a:xfrm>
            <a:off x="377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4" name="Rectangle 1256"/>
          <p:cNvSpPr>
            <a:spLocks noChangeArrowheads="1"/>
          </p:cNvSpPr>
          <p:nvPr/>
        </p:nvSpPr>
        <p:spPr bwMode="auto">
          <a:xfrm>
            <a:off x="377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5" name="Rectangle 1257"/>
          <p:cNvSpPr>
            <a:spLocks noChangeArrowheads="1"/>
          </p:cNvSpPr>
          <p:nvPr/>
        </p:nvSpPr>
        <p:spPr bwMode="auto">
          <a:xfrm>
            <a:off x="377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6" name="Rectangle 1258"/>
          <p:cNvSpPr>
            <a:spLocks noChangeArrowheads="1"/>
          </p:cNvSpPr>
          <p:nvPr/>
        </p:nvSpPr>
        <p:spPr bwMode="auto">
          <a:xfrm>
            <a:off x="377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7" name="Rectangle 1259"/>
          <p:cNvSpPr>
            <a:spLocks noChangeArrowheads="1"/>
          </p:cNvSpPr>
          <p:nvPr/>
        </p:nvSpPr>
        <p:spPr bwMode="auto">
          <a:xfrm>
            <a:off x="377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8" name="Rectangle 1260"/>
          <p:cNvSpPr>
            <a:spLocks noChangeArrowheads="1"/>
          </p:cNvSpPr>
          <p:nvPr/>
        </p:nvSpPr>
        <p:spPr bwMode="auto">
          <a:xfrm>
            <a:off x="377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49" name="Rectangle 1261"/>
          <p:cNvSpPr>
            <a:spLocks noChangeArrowheads="1"/>
          </p:cNvSpPr>
          <p:nvPr/>
        </p:nvSpPr>
        <p:spPr bwMode="auto">
          <a:xfrm>
            <a:off x="377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0" name="Rectangle 1262"/>
          <p:cNvSpPr>
            <a:spLocks noChangeArrowheads="1"/>
          </p:cNvSpPr>
          <p:nvPr/>
        </p:nvSpPr>
        <p:spPr bwMode="auto">
          <a:xfrm>
            <a:off x="377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1" name="Rectangle 1263"/>
          <p:cNvSpPr>
            <a:spLocks noChangeArrowheads="1"/>
          </p:cNvSpPr>
          <p:nvPr/>
        </p:nvSpPr>
        <p:spPr bwMode="auto">
          <a:xfrm>
            <a:off x="377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2" name="Rectangle 1264"/>
          <p:cNvSpPr>
            <a:spLocks noChangeArrowheads="1"/>
          </p:cNvSpPr>
          <p:nvPr/>
        </p:nvSpPr>
        <p:spPr bwMode="auto">
          <a:xfrm>
            <a:off x="377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3" name="Rectangle 1265"/>
          <p:cNvSpPr>
            <a:spLocks noChangeArrowheads="1"/>
          </p:cNvSpPr>
          <p:nvPr/>
        </p:nvSpPr>
        <p:spPr bwMode="auto">
          <a:xfrm>
            <a:off x="377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4" name="Rectangle 1266"/>
          <p:cNvSpPr>
            <a:spLocks noChangeArrowheads="1"/>
          </p:cNvSpPr>
          <p:nvPr/>
        </p:nvSpPr>
        <p:spPr bwMode="auto">
          <a:xfrm>
            <a:off x="415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5" name="Rectangle 1267"/>
          <p:cNvSpPr>
            <a:spLocks noChangeArrowheads="1"/>
          </p:cNvSpPr>
          <p:nvPr/>
        </p:nvSpPr>
        <p:spPr bwMode="auto">
          <a:xfrm>
            <a:off x="415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6" name="Rectangle 1268"/>
          <p:cNvSpPr>
            <a:spLocks noChangeArrowheads="1"/>
          </p:cNvSpPr>
          <p:nvPr/>
        </p:nvSpPr>
        <p:spPr bwMode="auto">
          <a:xfrm>
            <a:off x="415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7" name="Rectangle 1269"/>
          <p:cNvSpPr>
            <a:spLocks noChangeArrowheads="1"/>
          </p:cNvSpPr>
          <p:nvPr/>
        </p:nvSpPr>
        <p:spPr bwMode="auto">
          <a:xfrm>
            <a:off x="415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8" name="Rectangle 1270"/>
          <p:cNvSpPr>
            <a:spLocks noChangeArrowheads="1"/>
          </p:cNvSpPr>
          <p:nvPr/>
        </p:nvSpPr>
        <p:spPr bwMode="auto">
          <a:xfrm>
            <a:off x="415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59" name="Rectangle 1271"/>
          <p:cNvSpPr>
            <a:spLocks noChangeArrowheads="1"/>
          </p:cNvSpPr>
          <p:nvPr/>
        </p:nvSpPr>
        <p:spPr bwMode="auto">
          <a:xfrm>
            <a:off x="415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0" name="Rectangle 1272"/>
          <p:cNvSpPr>
            <a:spLocks noChangeArrowheads="1"/>
          </p:cNvSpPr>
          <p:nvPr/>
        </p:nvSpPr>
        <p:spPr bwMode="auto">
          <a:xfrm>
            <a:off x="415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1" name="Rectangle 1273"/>
          <p:cNvSpPr>
            <a:spLocks noChangeArrowheads="1"/>
          </p:cNvSpPr>
          <p:nvPr/>
        </p:nvSpPr>
        <p:spPr bwMode="auto">
          <a:xfrm>
            <a:off x="415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2" name="Rectangle 1274"/>
          <p:cNvSpPr>
            <a:spLocks noChangeArrowheads="1"/>
          </p:cNvSpPr>
          <p:nvPr/>
        </p:nvSpPr>
        <p:spPr bwMode="auto">
          <a:xfrm>
            <a:off x="415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3" name="Rectangle 1275"/>
          <p:cNvSpPr>
            <a:spLocks noChangeArrowheads="1"/>
          </p:cNvSpPr>
          <p:nvPr/>
        </p:nvSpPr>
        <p:spPr bwMode="auto">
          <a:xfrm>
            <a:off x="415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4" name="Rectangle 1276"/>
          <p:cNvSpPr>
            <a:spLocks noChangeArrowheads="1"/>
          </p:cNvSpPr>
          <p:nvPr/>
        </p:nvSpPr>
        <p:spPr bwMode="auto">
          <a:xfrm>
            <a:off x="415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5" name="Rectangle 1277"/>
          <p:cNvSpPr>
            <a:spLocks noChangeArrowheads="1"/>
          </p:cNvSpPr>
          <p:nvPr/>
        </p:nvSpPr>
        <p:spPr bwMode="auto">
          <a:xfrm>
            <a:off x="415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6" name="Rectangle 1278"/>
          <p:cNvSpPr>
            <a:spLocks noChangeArrowheads="1"/>
          </p:cNvSpPr>
          <p:nvPr/>
        </p:nvSpPr>
        <p:spPr bwMode="auto">
          <a:xfrm>
            <a:off x="415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7" name="Rectangle 1279"/>
          <p:cNvSpPr>
            <a:spLocks noChangeArrowheads="1"/>
          </p:cNvSpPr>
          <p:nvPr/>
        </p:nvSpPr>
        <p:spPr bwMode="auto">
          <a:xfrm>
            <a:off x="415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8" name="Rectangle 1280"/>
          <p:cNvSpPr>
            <a:spLocks noChangeArrowheads="1"/>
          </p:cNvSpPr>
          <p:nvPr/>
        </p:nvSpPr>
        <p:spPr bwMode="auto">
          <a:xfrm>
            <a:off x="415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69" name="Rectangle 1281"/>
          <p:cNvSpPr>
            <a:spLocks noChangeArrowheads="1"/>
          </p:cNvSpPr>
          <p:nvPr/>
        </p:nvSpPr>
        <p:spPr bwMode="auto">
          <a:xfrm>
            <a:off x="415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0" name="Rectangle 1282"/>
          <p:cNvSpPr>
            <a:spLocks noChangeArrowheads="1"/>
          </p:cNvSpPr>
          <p:nvPr/>
        </p:nvSpPr>
        <p:spPr bwMode="auto">
          <a:xfrm>
            <a:off x="453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1" name="Rectangle 1283"/>
          <p:cNvSpPr>
            <a:spLocks noChangeArrowheads="1"/>
          </p:cNvSpPr>
          <p:nvPr/>
        </p:nvSpPr>
        <p:spPr bwMode="auto">
          <a:xfrm>
            <a:off x="453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2" name="Rectangle 1284"/>
          <p:cNvSpPr>
            <a:spLocks noChangeArrowheads="1"/>
          </p:cNvSpPr>
          <p:nvPr/>
        </p:nvSpPr>
        <p:spPr bwMode="auto">
          <a:xfrm>
            <a:off x="453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3" name="Rectangle 1285"/>
          <p:cNvSpPr>
            <a:spLocks noChangeArrowheads="1"/>
          </p:cNvSpPr>
          <p:nvPr/>
        </p:nvSpPr>
        <p:spPr bwMode="auto">
          <a:xfrm>
            <a:off x="453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4" name="Rectangle 1286"/>
          <p:cNvSpPr>
            <a:spLocks noChangeArrowheads="1"/>
          </p:cNvSpPr>
          <p:nvPr/>
        </p:nvSpPr>
        <p:spPr bwMode="auto">
          <a:xfrm>
            <a:off x="453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5" name="Rectangle 1287"/>
          <p:cNvSpPr>
            <a:spLocks noChangeArrowheads="1"/>
          </p:cNvSpPr>
          <p:nvPr/>
        </p:nvSpPr>
        <p:spPr bwMode="auto">
          <a:xfrm>
            <a:off x="453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6" name="Rectangle 1288"/>
          <p:cNvSpPr>
            <a:spLocks noChangeArrowheads="1"/>
          </p:cNvSpPr>
          <p:nvPr/>
        </p:nvSpPr>
        <p:spPr bwMode="auto">
          <a:xfrm>
            <a:off x="453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7" name="Rectangle 1289"/>
          <p:cNvSpPr>
            <a:spLocks noChangeArrowheads="1"/>
          </p:cNvSpPr>
          <p:nvPr/>
        </p:nvSpPr>
        <p:spPr bwMode="auto">
          <a:xfrm>
            <a:off x="453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8" name="Rectangle 1290"/>
          <p:cNvSpPr>
            <a:spLocks noChangeArrowheads="1"/>
          </p:cNvSpPr>
          <p:nvPr/>
        </p:nvSpPr>
        <p:spPr bwMode="auto">
          <a:xfrm>
            <a:off x="453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79" name="Rectangle 1291"/>
          <p:cNvSpPr>
            <a:spLocks noChangeArrowheads="1"/>
          </p:cNvSpPr>
          <p:nvPr/>
        </p:nvSpPr>
        <p:spPr bwMode="auto">
          <a:xfrm>
            <a:off x="453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0" name="Rectangle 1292"/>
          <p:cNvSpPr>
            <a:spLocks noChangeArrowheads="1"/>
          </p:cNvSpPr>
          <p:nvPr/>
        </p:nvSpPr>
        <p:spPr bwMode="auto">
          <a:xfrm>
            <a:off x="453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1" name="Rectangle 1293"/>
          <p:cNvSpPr>
            <a:spLocks noChangeArrowheads="1"/>
          </p:cNvSpPr>
          <p:nvPr/>
        </p:nvSpPr>
        <p:spPr bwMode="auto">
          <a:xfrm>
            <a:off x="453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2" name="Rectangle 1294"/>
          <p:cNvSpPr>
            <a:spLocks noChangeArrowheads="1"/>
          </p:cNvSpPr>
          <p:nvPr/>
        </p:nvSpPr>
        <p:spPr bwMode="auto">
          <a:xfrm>
            <a:off x="453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3" name="Rectangle 1295"/>
          <p:cNvSpPr>
            <a:spLocks noChangeArrowheads="1"/>
          </p:cNvSpPr>
          <p:nvPr/>
        </p:nvSpPr>
        <p:spPr bwMode="auto">
          <a:xfrm>
            <a:off x="453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4" name="Rectangle 1296"/>
          <p:cNvSpPr>
            <a:spLocks noChangeArrowheads="1"/>
          </p:cNvSpPr>
          <p:nvPr/>
        </p:nvSpPr>
        <p:spPr bwMode="auto">
          <a:xfrm>
            <a:off x="453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5" name="Rectangle 1297"/>
          <p:cNvSpPr>
            <a:spLocks noChangeArrowheads="1"/>
          </p:cNvSpPr>
          <p:nvPr/>
        </p:nvSpPr>
        <p:spPr bwMode="auto">
          <a:xfrm>
            <a:off x="453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6" name="Rectangle 1298"/>
          <p:cNvSpPr>
            <a:spLocks noChangeArrowheads="1"/>
          </p:cNvSpPr>
          <p:nvPr/>
        </p:nvSpPr>
        <p:spPr bwMode="auto">
          <a:xfrm>
            <a:off x="491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7" name="Rectangle 1299"/>
          <p:cNvSpPr>
            <a:spLocks noChangeArrowheads="1"/>
          </p:cNvSpPr>
          <p:nvPr/>
        </p:nvSpPr>
        <p:spPr bwMode="auto">
          <a:xfrm>
            <a:off x="491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8" name="Rectangle 1300"/>
          <p:cNvSpPr>
            <a:spLocks noChangeArrowheads="1"/>
          </p:cNvSpPr>
          <p:nvPr/>
        </p:nvSpPr>
        <p:spPr bwMode="auto">
          <a:xfrm>
            <a:off x="491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89" name="Rectangle 1301"/>
          <p:cNvSpPr>
            <a:spLocks noChangeArrowheads="1"/>
          </p:cNvSpPr>
          <p:nvPr/>
        </p:nvSpPr>
        <p:spPr bwMode="auto">
          <a:xfrm>
            <a:off x="491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0" name="Rectangle 1302"/>
          <p:cNvSpPr>
            <a:spLocks noChangeArrowheads="1"/>
          </p:cNvSpPr>
          <p:nvPr/>
        </p:nvSpPr>
        <p:spPr bwMode="auto">
          <a:xfrm>
            <a:off x="491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1" name="Rectangle 1303"/>
          <p:cNvSpPr>
            <a:spLocks noChangeArrowheads="1"/>
          </p:cNvSpPr>
          <p:nvPr/>
        </p:nvSpPr>
        <p:spPr bwMode="auto">
          <a:xfrm>
            <a:off x="491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2" name="Rectangle 1304"/>
          <p:cNvSpPr>
            <a:spLocks noChangeArrowheads="1"/>
          </p:cNvSpPr>
          <p:nvPr/>
        </p:nvSpPr>
        <p:spPr bwMode="auto">
          <a:xfrm>
            <a:off x="491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3" name="Rectangle 1305"/>
          <p:cNvSpPr>
            <a:spLocks noChangeArrowheads="1"/>
          </p:cNvSpPr>
          <p:nvPr/>
        </p:nvSpPr>
        <p:spPr bwMode="auto">
          <a:xfrm>
            <a:off x="491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4" name="Rectangle 1306"/>
          <p:cNvSpPr>
            <a:spLocks noChangeArrowheads="1"/>
          </p:cNvSpPr>
          <p:nvPr/>
        </p:nvSpPr>
        <p:spPr bwMode="auto">
          <a:xfrm>
            <a:off x="491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5" name="Rectangle 1307"/>
          <p:cNvSpPr>
            <a:spLocks noChangeArrowheads="1"/>
          </p:cNvSpPr>
          <p:nvPr/>
        </p:nvSpPr>
        <p:spPr bwMode="auto">
          <a:xfrm>
            <a:off x="491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6" name="Rectangle 1308"/>
          <p:cNvSpPr>
            <a:spLocks noChangeArrowheads="1"/>
          </p:cNvSpPr>
          <p:nvPr/>
        </p:nvSpPr>
        <p:spPr bwMode="auto">
          <a:xfrm>
            <a:off x="491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7" name="Rectangle 1309"/>
          <p:cNvSpPr>
            <a:spLocks noChangeArrowheads="1"/>
          </p:cNvSpPr>
          <p:nvPr/>
        </p:nvSpPr>
        <p:spPr bwMode="auto">
          <a:xfrm>
            <a:off x="491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8" name="Rectangle 1310"/>
          <p:cNvSpPr>
            <a:spLocks noChangeArrowheads="1"/>
          </p:cNvSpPr>
          <p:nvPr/>
        </p:nvSpPr>
        <p:spPr bwMode="auto">
          <a:xfrm>
            <a:off x="491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599" name="Rectangle 1311"/>
          <p:cNvSpPr>
            <a:spLocks noChangeArrowheads="1"/>
          </p:cNvSpPr>
          <p:nvPr/>
        </p:nvSpPr>
        <p:spPr bwMode="auto">
          <a:xfrm>
            <a:off x="491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0" name="Rectangle 1312"/>
          <p:cNvSpPr>
            <a:spLocks noChangeArrowheads="1"/>
          </p:cNvSpPr>
          <p:nvPr/>
        </p:nvSpPr>
        <p:spPr bwMode="auto">
          <a:xfrm>
            <a:off x="491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1" name="Rectangle 1313"/>
          <p:cNvSpPr>
            <a:spLocks noChangeArrowheads="1"/>
          </p:cNvSpPr>
          <p:nvPr/>
        </p:nvSpPr>
        <p:spPr bwMode="auto">
          <a:xfrm>
            <a:off x="491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2" name="Rectangle 1314"/>
          <p:cNvSpPr>
            <a:spLocks noChangeArrowheads="1"/>
          </p:cNvSpPr>
          <p:nvPr/>
        </p:nvSpPr>
        <p:spPr bwMode="auto">
          <a:xfrm>
            <a:off x="5295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3" name="Rectangle 1315"/>
          <p:cNvSpPr>
            <a:spLocks noChangeArrowheads="1"/>
          </p:cNvSpPr>
          <p:nvPr/>
        </p:nvSpPr>
        <p:spPr bwMode="auto">
          <a:xfrm>
            <a:off x="5295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4" name="Rectangle 1316"/>
          <p:cNvSpPr>
            <a:spLocks noChangeArrowheads="1"/>
          </p:cNvSpPr>
          <p:nvPr/>
        </p:nvSpPr>
        <p:spPr bwMode="auto">
          <a:xfrm>
            <a:off x="5295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5" name="Rectangle 1317"/>
          <p:cNvSpPr>
            <a:spLocks noChangeArrowheads="1"/>
          </p:cNvSpPr>
          <p:nvPr/>
        </p:nvSpPr>
        <p:spPr bwMode="auto">
          <a:xfrm>
            <a:off x="5295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6" name="Rectangle 1318"/>
          <p:cNvSpPr>
            <a:spLocks noChangeArrowheads="1"/>
          </p:cNvSpPr>
          <p:nvPr/>
        </p:nvSpPr>
        <p:spPr bwMode="auto">
          <a:xfrm>
            <a:off x="5295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7" name="Rectangle 1319"/>
          <p:cNvSpPr>
            <a:spLocks noChangeArrowheads="1"/>
          </p:cNvSpPr>
          <p:nvPr/>
        </p:nvSpPr>
        <p:spPr bwMode="auto">
          <a:xfrm>
            <a:off x="5295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8" name="Rectangle 1320"/>
          <p:cNvSpPr>
            <a:spLocks noChangeArrowheads="1"/>
          </p:cNvSpPr>
          <p:nvPr/>
        </p:nvSpPr>
        <p:spPr bwMode="auto">
          <a:xfrm>
            <a:off x="5295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09" name="Rectangle 1321"/>
          <p:cNvSpPr>
            <a:spLocks noChangeArrowheads="1"/>
          </p:cNvSpPr>
          <p:nvPr/>
        </p:nvSpPr>
        <p:spPr bwMode="auto">
          <a:xfrm>
            <a:off x="5295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0" name="Rectangle 1322"/>
          <p:cNvSpPr>
            <a:spLocks noChangeArrowheads="1"/>
          </p:cNvSpPr>
          <p:nvPr/>
        </p:nvSpPr>
        <p:spPr bwMode="auto">
          <a:xfrm>
            <a:off x="5295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1" name="Rectangle 1323"/>
          <p:cNvSpPr>
            <a:spLocks noChangeArrowheads="1"/>
          </p:cNvSpPr>
          <p:nvPr/>
        </p:nvSpPr>
        <p:spPr bwMode="auto">
          <a:xfrm>
            <a:off x="5295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2" name="Rectangle 1324"/>
          <p:cNvSpPr>
            <a:spLocks noChangeArrowheads="1"/>
          </p:cNvSpPr>
          <p:nvPr/>
        </p:nvSpPr>
        <p:spPr bwMode="auto">
          <a:xfrm>
            <a:off x="5295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3" name="Rectangle 1325"/>
          <p:cNvSpPr>
            <a:spLocks noChangeArrowheads="1"/>
          </p:cNvSpPr>
          <p:nvPr/>
        </p:nvSpPr>
        <p:spPr bwMode="auto">
          <a:xfrm>
            <a:off x="5295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4" name="Rectangle 1326"/>
          <p:cNvSpPr>
            <a:spLocks noChangeArrowheads="1"/>
          </p:cNvSpPr>
          <p:nvPr/>
        </p:nvSpPr>
        <p:spPr bwMode="auto">
          <a:xfrm>
            <a:off x="5295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5" name="Rectangle 1327"/>
          <p:cNvSpPr>
            <a:spLocks noChangeArrowheads="1"/>
          </p:cNvSpPr>
          <p:nvPr/>
        </p:nvSpPr>
        <p:spPr bwMode="auto">
          <a:xfrm>
            <a:off x="5295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6" name="Rectangle 1328"/>
          <p:cNvSpPr>
            <a:spLocks noChangeArrowheads="1"/>
          </p:cNvSpPr>
          <p:nvPr/>
        </p:nvSpPr>
        <p:spPr bwMode="auto">
          <a:xfrm>
            <a:off x="5295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7" name="Rectangle 1329"/>
          <p:cNvSpPr>
            <a:spLocks noChangeArrowheads="1"/>
          </p:cNvSpPr>
          <p:nvPr/>
        </p:nvSpPr>
        <p:spPr bwMode="auto">
          <a:xfrm>
            <a:off x="5295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8" name="Rectangle 1330"/>
          <p:cNvSpPr>
            <a:spLocks noChangeArrowheads="1"/>
          </p:cNvSpPr>
          <p:nvPr/>
        </p:nvSpPr>
        <p:spPr bwMode="auto">
          <a:xfrm>
            <a:off x="5676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19" name="Rectangle 1331"/>
          <p:cNvSpPr>
            <a:spLocks noChangeArrowheads="1"/>
          </p:cNvSpPr>
          <p:nvPr/>
        </p:nvSpPr>
        <p:spPr bwMode="auto">
          <a:xfrm>
            <a:off x="5676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0" name="Rectangle 1332"/>
          <p:cNvSpPr>
            <a:spLocks noChangeArrowheads="1"/>
          </p:cNvSpPr>
          <p:nvPr/>
        </p:nvSpPr>
        <p:spPr bwMode="auto">
          <a:xfrm>
            <a:off x="5676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1" name="Rectangle 1333"/>
          <p:cNvSpPr>
            <a:spLocks noChangeArrowheads="1"/>
          </p:cNvSpPr>
          <p:nvPr/>
        </p:nvSpPr>
        <p:spPr bwMode="auto">
          <a:xfrm>
            <a:off x="5676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2" name="Rectangle 1334"/>
          <p:cNvSpPr>
            <a:spLocks noChangeArrowheads="1"/>
          </p:cNvSpPr>
          <p:nvPr/>
        </p:nvSpPr>
        <p:spPr bwMode="auto">
          <a:xfrm>
            <a:off x="5676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3" name="Rectangle 1335"/>
          <p:cNvSpPr>
            <a:spLocks noChangeArrowheads="1"/>
          </p:cNvSpPr>
          <p:nvPr/>
        </p:nvSpPr>
        <p:spPr bwMode="auto">
          <a:xfrm>
            <a:off x="5676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4" name="Rectangle 1336"/>
          <p:cNvSpPr>
            <a:spLocks noChangeArrowheads="1"/>
          </p:cNvSpPr>
          <p:nvPr/>
        </p:nvSpPr>
        <p:spPr bwMode="auto">
          <a:xfrm>
            <a:off x="5676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5" name="Rectangle 1337"/>
          <p:cNvSpPr>
            <a:spLocks noChangeArrowheads="1"/>
          </p:cNvSpPr>
          <p:nvPr/>
        </p:nvSpPr>
        <p:spPr bwMode="auto">
          <a:xfrm>
            <a:off x="5676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6" name="Rectangle 1338"/>
          <p:cNvSpPr>
            <a:spLocks noChangeArrowheads="1"/>
          </p:cNvSpPr>
          <p:nvPr/>
        </p:nvSpPr>
        <p:spPr bwMode="auto">
          <a:xfrm>
            <a:off x="5676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7" name="Rectangle 1339"/>
          <p:cNvSpPr>
            <a:spLocks noChangeArrowheads="1"/>
          </p:cNvSpPr>
          <p:nvPr/>
        </p:nvSpPr>
        <p:spPr bwMode="auto">
          <a:xfrm>
            <a:off x="5676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8" name="Rectangle 1340"/>
          <p:cNvSpPr>
            <a:spLocks noChangeArrowheads="1"/>
          </p:cNvSpPr>
          <p:nvPr/>
        </p:nvSpPr>
        <p:spPr bwMode="auto">
          <a:xfrm>
            <a:off x="5676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29" name="Rectangle 1341"/>
          <p:cNvSpPr>
            <a:spLocks noChangeArrowheads="1"/>
          </p:cNvSpPr>
          <p:nvPr/>
        </p:nvSpPr>
        <p:spPr bwMode="auto">
          <a:xfrm>
            <a:off x="5676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0" name="Rectangle 1342"/>
          <p:cNvSpPr>
            <a:spLocks noChangeArrowheads="1"/>
          </p:cNvSpPr>
          <p:nvPr/>
        </p:nvSpPr>
        <p:spPr bwMode="auto">
          <a:xfrm>
            <a:off x="5676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1" name="Rectangle 1343"/>
          <p:cNvSpPr>
            <a:spLocks noChangeArrowheads="1"/>
          </p:cNvSpPr>
          <p:nvPr/>
        </p:nvSpPr>
        <p:spPr bwMode="auto">
          <a:xfrm>
            <a:off x="5676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2" name="Rectangle 1344"/>
          <p:cNvSpPr>
            <a:spLocks noChangeArrowheads="1"/>
          </p:cNvSpPr>
          <p:nvPr/>
        </p:nvSpPr>
        <p:spPr bwMode="auto">
          <a:xfrm>
            <a:off x="5676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3" name="Rectangle 1345"/>
          <p:cNvSpPr>
            <a:spLocks noChangeArrowheads="1"/>
          </p:cNvSpPr>
          <p:nvPr/>
        </p:nvSpPr>
        <p:spPr bwMode="auto">
          <a:xfrm>
            <a:off x="5676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4" name="Rectangle 1346"/>
          <p:cNvSpPr>
            <a:spLocks noChangeArrowheads="1"/>
          </p:cNvSpPr>
          <p:nvPr/>
        </p:nvSpPr>
        <p:spPr bwMode="auto">
          <a:xfrm>
            <a:off x="6057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5" name="Rectangle 1347"/>
          <p:cNvSpPr>
            <a:spLocks noChangeArrowheads="1"/>
          </p:cNvSpPr>
          <p:nvPr/>
        </p:nvSpPr>
        <p:spPr bwMode="auto">
          <a:xfrm>
            <a:off x="6057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6" name="Rectangle 1348"/>
          <p:cNvSpPr>
            <a:spLocks noChangeArrowheads="1"/>
          </p:cNvSpPr>
          <p:nvPr/>
        </p:nvSpPr>
        <p:spPr bwMode="auto">
          <a:xfrm>
            <a:off x="6057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7" name="Rectangle 1349"/>
          <p:cNvSpPr>
            <a:spLocks noChangeArrowheads="1"/>
          </p:cNvSpPr>
          <p:nvPr/>
        </p:nvSpPr>
        <p:spPr bwMode="auto">
          <a:xfrm>
            <a:off x="6057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8" name="Rectangle 1350"/>
          <p:cNvSpPr>
            <a:spLocks noChangeArrowheads="1"/>
          </p:cNvSpPr>
          <p:nvPr/>
        </p:nvSpPr>
        <p:spPr bwMode="auto">
          <a:xfrm>
            <a:off x="6057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39" name="Rectangle 1351"/>
          <p:cNvSpPr>
            <a:spLocks noChangeArrowheads="1"/>
          </p:cNvSpPr>
          <p:nvPr/>
        </p:nvSpPr>
        <p:spPr bwMode="auto">
          <a:xfrm>
            <a:off x="6057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0" name="Rectangle 1352"/>
          <p:cNvSpPr>
            <a:spLocks noChangeArrowheads="1"/>
          </p:cNvSpPr>
          <p:nvPr/>
        </p:nvSpPr>
        <p:spPr bwMode="auto">
          <a:xfrm>
            <a:off x="6057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1" name="Rectangle 1353"/>
          <p:cNvSpPr>
            <a:spLocks noChangeArrowheads="1"/>
          </p:cNvSpPr>
          <p:nvPr/>
        </p:nvSpPr>
        <p:spPr bwMode="auto">
          <a:xfrm>
            <a:off x="6057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2" name="Rectangle 1354"/>
          <p:cNvSpPr>
            <a:spLocks noChangeArrowheads="1"/>
          </p:cNvSpPr>
          <p:nvPr/>
        </p:nvSpPr>
        <p:spPr bwMode="auto">
          <a:xfrm>
            <a:off x="6057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3" name="Rectangle 1355"/>
          <p:cNvSpPr>
            <a:spLocks noChangeArrowheads="1"/>
          </p:cNvSpPr>
          <p:nvPr/>
        </p:nvSpPr>
        <p:spPr bwMode="auto">
          <a:xfrm>
            <a:off x="6057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4" name="Rectangle 1356"/>
          <p:cNvSpPr>
            <a:spLocks noChangeArrowheads="1"/>
          </p:cNvSpPr>
          <p:nvPr/>
        </p:nvSpPr>
        <p:spPr bwMode="auto">
          <a:xfrm>
            <a:off x="6057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5" name="Rectangle 1357"/>
          <p:cNvSpPr>
            <a:spLocks noChangeArrowheads="1"/>
          </p:cNvSpPr>
          <p:nvPr/>
        </p:nvSpPr>
        <p:spPr bwMode="auto">
          <a:xfrm>
            <a:off x="6057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6" name="Rectangle 1358"/>
          <p:cNvSpPr>
            <a:spLocks noChangeArrowheads="1"/>
          </p:cNvSpPr>
          <p:nvPr/>
        </p:nvSpPr>
        <p:spPr bwMode="auto">
          <a:xfrm>
            <a:off x="6057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7" name="Rectangle 1359"/>
          <p:cNvSpPr>
            <a:spLocks noChangeArrowheads="1"/>
          </p:cNvSpPr>
          <p:nvPr/>
        </p:nvSpPr>
        <p:spPr bwMode="auto">
          <a:xfrm>
            <a:off x="6057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8" name="Rectangle 1360"/>
          <p:cNvSpPr>
            <a:spLocks noChangeArrowheads="1"/>
          </p:cNvSpPr>
          <p:nvPr/>
        </p:nvSpPr>
        <p:spPr bwMode="auto">
          <a:xfrm>
            <a:off x="6057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49" name="Rectangle 1361"/>
          <p:cNvSpPr>
            <a:spLocks noChangeArrowheads="1"/>
          </p:cNvSpPr>
          <p:nvPr/>
        </p:nvSpPr>
        <p:spPr bwMode="auto">
          <a:xfrm>
            <a:off x="6057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0" name="Rectangle 1362"/>
          <p:cNvSpPr>
            <a:spLocks noChangeArrowheads="1"/>
          </p:cNvSpPr>
          <p:nvPr/>
        </p:nvSpPr>
        <p:spPr bwMode="auto">
          <a:xfrm>
            <a:off x="6438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1" name="Rectangle 1363"/>
          <p:cNvSpPr>
            <a:spLocks noChangeArrowheads="1"/>
          </p:cNvSpPr>
          <p:nvPr/>
        </p:nvSpPr>
        <p:spPr bwMode="auto">
          <a:xfrm>
            <a:off x="6438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2" name="Rectangle 1364"/>
          <p:cNvSpPr>
            <a:spLocks noChangeArrowheads="1"/>
          </p:cNvSpPr>
          <p:nvPr/>
        </p:nvSpPr>
        <p:spPr bwMode="auto">
          <a:xfrm>
            <a:off x="6438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3" name="Rectangle 1365"/>
          <p:cNvSpPr>
            <a:spLocks noChangeArrowheads="1"/>
          </p:cNvSpPr>
          <p:nvPr/>
        </p:nvSpPr>
        <p:spPr bwMode="auto">
          <a:xfrm>
            <a:off x="6438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4" name="Rectangle 1366"/>
          <p:cNvSpPr>
            <a:spLocks noChangeArrowheads="1"/>
          </p:cNvSpPr>
          <p:nvPr/>
        </p:nvSpPr>
        <p:spPr bwMode="auto">
          <a:xfrm>
            <a:off x="6438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5" name="Rectangle 1367"/>
          <p:cNvSpPr>
            <a:spLocks noChangeArrowheads="1"/>
          </p:cNvSpPr>
          <p:nvPr/>
        </p:nvSpPr>
        <p:spPr bwMode="auto">
          <a:xfrm>
            <a:off x="6438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6" name="Rectangle 1368"/>
          <p:cNvSpPr>
            <a:spLocks noChangeArrowheads="1"/>
          </p:cNvSpPr>
          <p:nvPr/>
        </p:nvSpPr>
        <p:spPr bwMode="auto">
          <a:xfrm>
            <a:off x="6438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7" name="Rectangle 1369"/>
          <p:cNvSpPr>
            <a:spLocks noChangeArrowheads="1"/>
          </p:cNvSpPr>
          <p:nvPr/>
        </p:nvSpPr>
        <p:spPr bwMode="auto">
          <a:xfrm>
            <a:off x="6438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8" name="Rectangle 1370"/>
          <p:cNvSpPr>
            <a:spLocks noChangeArrowheads="1"/>
          </p:cNvSpPr>
          <p:nvPr/>
        </p:nvSpPr>
        <p:spPr bwMode="auto">
          <a:xfrm>
            <a:off x="6438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59" name="Rectangle 1371"/>
          <p:cNvSpPr>
            <a:spLocks noChangeArrowheads="1"/>
          </p:cNvSpPr>
          <p:nvPr/>
        </p:nvSpPr>
        <p:spPr bwMode="auto">
          <a:xfrm>
            <a:off x="6438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0" name="Rectangle 1372"/>
          <p:cNvSpPr>
            <a:spLocks noChangeArrowheads="1"/>
          </p:cNvSpPr>
          <p:nvPr/>
        </p:nvSpPr>
        <p:spPr bwMode="auto">
          <a:xfrm>
            <a:off x="6438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1" name="Rectangle 1373"/>
          <p:cNvSpPr>
            <a:spLocks noChangeArrowheads="1"/>
          </p:cNvSpPr>
          <p:nvPr/>
        </p:nvSpPr>
        <p:spPr bwMode="auto">
          <a:xfrm>
            <a:off x="6438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2" name="Rectangle 1374"/>
          <p:cNvSpPr>
            <a:spLocks noChangeArrowheads="1"/>
          </p:cNvSpPr>
          <p:nvPr/>
        </p:nvSpPr>
        <p:spPr bwMode="auto">
          <a:xfrm>
            <a:off x="6438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3" name="Rectangle 1375"/>
          <p:cNvSpPr>
            <a:spLocks noChangeArrowheads="1"/>
          </p:cNvSpPr>
          <p:nvPr/>
        </p:nvSpPr>
        <p:spPr bwMode="auto">
          <a:xfrm>
            <a:off x="6438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4" name="Rectangle 1376"/>
          <p:cNvSpPr>
            <a:spLocks noChangeArrowheads="1"/>
          </p:cNvSpPr>
          <p:nvPr/>
        </p:nvSpPr>
        <p:spPr bwMode="auto">
          <a:xfrm>
            <a:off x="6438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5" name="Rectangle 1377"/>
          <p:cNvSpPr>
            <a:spLocks noChangeArrowheads="1"/>
          </p:cNvSpPr>
          <p:nvPr/>
        </p:nvSpPr>
        <p:spPr bwMode="auto">
          <a:xfrm>
            <a:off x="6438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6" name="Rectangle 1378"/>
          <p:cNvSpPr>
            <a:spLocks noChangeArrowheads="1"/>
          </p:cNvSpPr>
          <p:nvPr/>
        </p:nvSpPr>
        <p:spPr bwMode="auto">
          <a:xfrm>
            <a:off x="6819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7" name="Rectangle 1379"/>
          <p:cNvSpPr>
            <a:spLocks noChangeArrowheads="1"/>
          </p:cNvSpPr>
          <p:nvPr/>
        </p:nvSpPr>
        <p:spPr bwMode="auto">
          <a:xfrm>
            <a:off x="6819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8" name="Rectangle 1380"/>
          <p:cNvSpPr>
            <a:spLocks noChangeArrowheads="1"/>
          </p:cNvSpPr>
          <p:nvPr/>
        </p:nvSpPr>
        <p:spPr bwMode="auto">
          <a:xfrm>
            <a:off x="6819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69" name="Rectangle 1381"/>
          <p:cNvSpPr>
            <a:spLocks noChangeArrowheads="1"/>
          </p:cNvSpPr>
          <p:nvPr/>
        </p:nvSpPr>
        <p:spPr bwMode="auto">
          <a:xfrm>
            <a:off x="6819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0" name="Rectangle 1382"/>
          <p:cNvSpPr>
            <a:spLocks noChangeArrowheads="1"/>
          </p:cNvSpPr>
          <p:nvPr/>
        </p:nvSpPr>
        <p:spPr bwMode="auto">
          <a:xfrm>
            <a:off x="6819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1" name="Rectangle 1383"/>
          <p:cNvSpPr>
            <a:spLocks noChangeArrowheads="1"/>
          </p:cNvSpPr>
          <p:nvPr/>
        </p:nvSpPr>
        <p:spPr bwMode="auto">
          <a:xfrm>
            <a:off x="6819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2" name="Rectangle 1384"/>
          <p:cNvSpPr>
            <a:spLocks noChangeArrowheads="1"/>
          </p:cNvSpPr>
          <p:nvPr/>
        </p:nvSpPr>
        <p:spPr bwMode="auto">
          <a:xfrm>
            <a:off x="6819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3" name="Rectangle 1385"/>
          <p:cNvSpPr>
            <a:spLocks noChangeArrowheads="1"/>
          </p:cNvSpPr>
          <p:nvPr/>
        </p:nvSpPr>
        <p:spPr bwMode="auto">
          <a:xfrm>
            <a:off x="6819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4" name="Rectangle 1386"/>
          <p:cNvSpPr>
            <a:spLocks noChangeArrowheads="1"/>
          </p:cNvSpPr>
          <p:nvPr/>
        </p:nvSpPr>
        <p:spPr bwMode="auto">
          <a:xfrm>
            <a:off x="6819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5" name="Rectangle 1387"/>
          <p:cNvSpPr>
            <a:spLocks noChangeArrowheads="1"/>
          </p:cNvSpPr>
          <p:nvPr/>
        </p:nvSpPr>
        <p:spPr bwMode="auto">
          <a:xfrm>
            <a:off x="6819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6" name="Rectangle 1388"/>
          <p:cNvSpPr>
            <a:spLocks noChangeArrowheads="1"/>
          </p:cNvSpPr>
          <p:nvPr/>
        </p:nvSpPr>
        <p:spPr bwMode="auto">
          <a:xfrm>
            <a:off x="6819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7" name="Rectangle 1389"/>
          <p:cNvSpPr>
            <a:spLocks noChangeArrowheads="1"/>
          </p:cNvSpPr>
          <p:nvPr/>
        </p:nvSpPr>
        <p:spPr bwMode="auto">
          <a:xfrm>
            <a:off x="6819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8" name="Rectangle 1390"/>
          <p:cNvSpPr>
            <a:spLocks noChangeArrowheads="1"/>
          </p:cNvSpPr>
          <p:nvPr/>
        </p:nvSpPr>
        <p:spPr bwMode="auto">
          <a:xfrm>
            <a:off x="6819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79" name="Rectangle 1391"/>
          <p:cNvSpPr>
            <a:spLocks noChangeArrowheads="1"/>
          </p:cNvSpPr>
          <p:nvPr/>
        </p:nvSpPr>
        <p:spPr bwMode="auto">
          <a:xfrm>
            <a:off x="6819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0" name="Rectangle 1392"/>
          <p:cNvSpPr>
            <a:spLocks noChangeArrowheads="1"/>
          </p:cNvSpPr>
          <p:nvPr/>
        </p:nvSpPr>
        <p:spPr bwMode="auto">
          <a:xfrm>
            <a:off x="6819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1" name="Rectangle 1393"/>
          <p:cNvSpPr>
            <a:spLocks noChangeArrowheads="1"/>
          </p:cNvSpPr>
          <p:nvPr/>
        </p:nvSpPr>
        <p:spPr bwMode="auto">
          <a:xfrm>
            <a:off x="6819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2" name="Rectangle 1394"/>
          <p:cNvSpPr>
            <a:spLocks noChangeArrowheads="1"/>
          </p:cNvSpPr>
          <p:nvPr/>
        </p:nvSpPr>
        <p:spPr bwMode="auto">
          <a:xfrm>
            <a:off x="7200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3" name="Rectangle 1395"/>
          <p:cNvSpPr>
            <a:spLocks noChangeArrowheads="1"/>
          </p:cNvSpPr>
          <p:nvPr/>
        </p:nvSpPr>
        <p:spPr bwMode="auto">
          <a:xfrm>
            <a:off x="7200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4" name="Rectangle 1396"/>
          <p:cNvSpPr>
            <a:spLocks noChangeArrowheads="1"/>
          </p:cNvSpPr>
          <p:nvPr/>
        </p:nvSpPr>
        <p:spPr bwMode="auto">
          <a:xfrm>
            <a:off x="7200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5" name="Rectangle 1397"/>
          <p:cNvSpPr>
            <a:spLocks noChangeArrowheads="1"/>
          </p:cNvSpPr>
          <p:nvPr/>
        </p:nvSpPr>
        <p:spPr bwMode="auto">
          <a:xfrm>
            <a:off x="7200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6" name="Rectangle 1398"/>
          <p:cNvSpPr>
            <a:spLocks noChangeArrowheads="1"/>
          </p:cNvSpPr>
          <p:nvPr/>
        </p:nvSpPr>
        <p:spPr bwMode="auto">
          <a:xfrm>
            <a:off x="7200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7" name="Rectangle 1399"/>
          <p:cNvSpPr>
            <a:spLocks noChangeArrowheads="1"/>
          </p:cNvSpPr>
          <p:nvPr/>
        </p:nvSpPr>
        <p:spPr bwMode="auto">
          <a:xfrm>
            <a:off x="7200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8" name="Rectangle 1400"/>
          <p:cNvSpPr>
            <a:spLocks noChangeArrowheads="1"/>
          </p:cNvSpPr>
          <p:nvPr/>
        </p:nvSpPr>
        <p:spPr bwMode="auto">
          <a:xfrm>
            <a:off x="7200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89" name="Rectangle 1401"/>
          <p:cNvSpPr>
            <a:spLocks noChangeArrowheads="1"/>
          </p:cNvSpPr>
          <p:nvPr/>
        </p:nvSpPr>
        <p:spPr bwMode="auto">
          <a:xfrm>
            <a:off x="7200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0" name="Rectangle 1402"/>
          <p:cNvSpPr>
            <a:spLocks noChangeArrowheads="1"/>
          </p:cNvSpPr>
          <p:nvPr/>
        </p:nvSpPr>
        <p:spPr bwMode="auto">
          <a:xfrm>
            <a:off x="7200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1" name="Rectangle 1403"/>
          <p:cNvSpPr>
            <a:spLocks noChangeArrowheads="1"/>
          </p:cNvSpPr>
          <p:nvPr/>
        </p:nvSpPr>
        <p:spPr bwMode="auto">
          <a:xfrm>
            <a:off x="7200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2" name="Rectangle 1404"/>
          <p:cNvSpPr>
            <a:spLocks noChangeArrowheads="1"/>
          </p:cNvSpPr>
          <p:nvPr/>
        </p:nvSpPr>
        <p:spPr bwMode="auto">
          <a:xfrm>
            <a:off x="7200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3" name="Rectangle 1405"/>
          <p:cNvSpPr>
            <a:spLocks noChangeArrowheads="1"/>
          </p:cNvSpPr>
          <p:nvPr/>
        </p:nvSpPr>
        <p:spPr bwMode="auto">
          <a:xfrm>
            <a:off x="7200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4" name="Rectangle 1406"/>
          <p:cNvSpPr>
            <a:spLocks noChangeArrowheads="1"/>
          </p:cNvSpPr>
          <p:nvPr/>
        </p:nvSpPr>
        <p:spPr bwMode="auto">
          <a:xfrm>
            <a:off x="7200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5" name="Rectangle 1407"/>
          <p:cNvSpPr>
            <a:spLocks noChangeArrowheads="1"/>
          </p:cNvSpPr>
          <p:nvPr/>
        </p:nvSpPr>
        <p:spPr bwMode="auto">
          <a:xfrm>
            <a:off x="7200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6" name="Rectangle 1408"/>
          <p:cNvSpPr>
            <a:spLocks noChangeArrowheads="1"/>
          </p:cNvSpPr>
          <p:nvPr/>
        </p:nvSpPr>
        <p:spPr bwMode="auto">
          <a:xfrm>
            <a:off x="7200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7" name="Rectangle 1409"/>
          <p:cNvSpPr>
            <a:spLocks noChangeArrowheads="1"/>
          </p:cNvSpPr>
          <p:nvPr/>
        </p:nvSpPr>
        <p:spPr bwMode="auto">
          <a:xfrm>
            <a:off x="7200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8" name="Rectangle 1410"/>
          <p:cNvSpPr>
            <a:spLocks noChangeArrowheads="1"/>
          </p:cNvSpPr>
          <p:nvPr/>
        </p:nvSpPr>
        <p:spPr bwMode="auto">
          <a:xfrm>
            <a:off x="7581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699" name="Rectangle 1411"/>
          <p:cNvSpPr>
            <a:spLocks noChangeArrowheads="1"/>
          </p:cNvSpPr>
          <p:nvPr/>
        </p:nvSpPr>
        <p:spPr bwMode="auto">
          <a:xfrm>
            <a:off x="7581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0" name="Rectangle 1412"/>
          <p:cNvSpPr>
            <a:spLocks noChangeArrowheads="1"/>
          </p:cNvSpPr>
          <p:nvPr/>
        </p:nvSpPr>
        <p:spPr bwMode="auto">
          <a:xfrm>
            <a:off x="7581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1" name="Rectangle 1413"/>
          <p:cNvSpPr>
            <a:spLocks noChangeArrowheads="1"/>
          </p:cNvSpPr>
          <p:nvPr/>
        </p:nvSpPr>
        <p:spPr bwMode="auto">
          <a:xfrm>
            <a:off x="7581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2" name="Rectangle 1414"/>
          <p:cNvSpPr>
            <a:spLocks noChangeArrowheads="1"/>
          </p:cNvSpPr>
          <p:nvPr/>
        </p:nvSpPr>
        <p:spPr bwMode="auto">
          <a:xfrm>
            <a:off x="7581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3" name="Rectangle 1415"/>
          <p:cNvSpPr>
            <a:spLocks noChangeArrowheads="1"/>
          </p:cNvSpPr>
          <p:nvPr/>
        </p:nvSpPr>
        <p:spPr bwMode="auto">
          <a:xfrm>
            <a:off x="7581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4" name="Rectangle 1416"/>
          <p:cNvSpPr>
            <a:spLocks noChangeArrowheads="1"/>
          </p:cNvSpPr>
          <p:nvPr/>
        </p:nvSpPr>
        <p:spPr bwMode="auto">
          <a:xfrm>
            <a:off x="7581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5" name="Rectangle 1417"/>
          <p:cNvSpPr>
            <a:spLocks noChangeArrowheads="1"/>
          </p:cNvSpPr>
          <p:nvPr/>
        </p:nvSpPr>
        <p:spPr bwMode="auto">
          <a:xfrm>
            <a:off x="7581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6" name="Rectangle 1418"/>
          <p:cNvSpPr>
            <a:spLocks noChangeArrowheads="1"/>
          </p:cNvSpPr>
          <p:nvPr/>
        </p:nvSpPr>
        <p:spPr bwMode="auto">
          <a:xfrm>
            <a:off x="7581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7" name="Rectangle 1419"/>
          <p:cNvSpPr>
            <a:spLocks noChangeArrowheads="1"/>
          </p:cNvSpPr>
          <p:nvPr/>
        </p:nvSpPr>
        <p:spPr bwMode="auto">
          <a:xfrm>
            <a:off x="7581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8" name="Rectangle 1420"/>
          <p:cNvSpPr>
            <a:spLocks noChangeArrowheads="1"/>
          </p:cNvSpPr>
          <p:nvPr/>
        </p:nvSpPr>
        <p:spPr bwMode="auto">
          <a:xfrm>
            <a:off x="7581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09" name="Rectangle 1421"/>
          <p:cNvSpPr>
            <a:spLocks noChangeArrowheads="1"/>
          </p:cNvSpPr>
          <p:nvPr/>
        </p:nvSpPr>
        <p:spPr bwMode="auto">
          <a:xfrm>
            <a:off x="7581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0" name="Rectangle 1422"/>
          <p:cNvSpPr>
            <a:spLocks noChangeArrowheads="1"/>
          </p:cNvSpPr>
          <p:nvPr/>
        </p:nvSpPr>
        <p:spPr bwMode="auto">
          <a:xfrm>
            <a:off x="7581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1" name="Rectangle 1423"/>
          <p:cNvSpPr>
            <a:spLocks noChangeArrowheads="1"/>
          </p:cNvSpPr>
          <p:nvPr/>
        </p:nvSpPr>
        <p:spPr bwMode="auto">
          <a:xfrm>
            <a:off x="7581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2" name="Rectangle 1424"/>
          <p:cNvSpPr>
            <a:spLocks noChangeArrowheads="1"/>
          </p:cNvSpPr>
          <p:nvPr/>
        </p:nvSpPr>
        <p:spPr bwMode="auto">
          <a:xfrm>
            <a:off x="7581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3" name="Rectangle 1425"/>
          <p:cNvSpPr>
            <a:spLocks noChangeArrowheads="1"/>
          </p:cNvSpPr>
          <p:nvPr/>
        </p:nvSpPr>
        <p:spPr bwMode="auto">
          <a:xfrm>
            <a:off x="7581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4" name="Rectangle 1426"/>
          <p:cNvSpPr>
            <a:spLocks noChangeArrowheads="1"/>
          </p:cNvSpPr>
          <p:nvPr/>
        </p:nvSpPr>
        <p:spPr bwMode="auto">
          <a:xfrm>
            <a:off x="7962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5" name="Rectangle 1427"/>
          <p:cNvSpPr>
            <a:spLocks noChangeArrowheads="1"/>
          </p:cNvSpPr>
          <p:nvPr/>
        </p:nvSpPr>
        <p:spPr bwMode="auto">
          <a:xfrm>
            <a:off x="7962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6" name="Rectangle 1428"/>
          <p:cNvSpPr>
            <a:spLocks noChangeArrowheads="1"/>
          </p:cNvSpPr>
          <p:nvPr/>
        </p:nvSpPr>
        <p:spPr bwMode="auto">
          <a:xfrm>
            <a:off x="7962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7" name="Rectangle 1429"/>
          <p:cNvSpPr>
            <a:spLocks noChangeArrowheads="1"/>
          </p:cNvSpPr>
          <p:nvPr/>
        </p:nvSpPr>
        <p:spPr bwMode="auto">
          <a:xfrm>
            <a:off x="7962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8" name="Rectangle 1430"/>
          <p:cNvSpPr>
            <a:spLocks noChangeArrowheads="1"/>
          </p:cNvSpPr>
          <p:nvPr/>
        </p:nvSpPr>
        <p:spPr bwMode="auto">
          <a:xfrm>
            <a:off x="7962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19" name="Rectangle 1431"/>
          <p:cNvSpPr>
            <a:spLocks noChangeArrowheads="1"/>
          </p:cNvSpPr>
          <p:nvPr/>
        </p:nvSpPr>
        <p:spPr bwMode="auto">
          <a:xfrm>
            <a:off x="7962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0" name="Rectangle 1432"/>
          <p:cNvSpPr>
            <a:spLocks noChangeArrowheads="1"/>
          </p:cNvSpPr>
          <p:nvPr/>
        </p:nvSpPr>
        <p:spPr bwMode="auto">
          <a:xfrm>
            <a:off x="7962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1" name="Rectangle 1433"/>
          <p:cNvSpPr>
            <a:spLocks noChangeArrowheads="1"/>
          </p:cNvSpPr>
          <p:nvPr/>
        </p:nvSpPr>
        <p:spPr bwMode="auto">
          <a:xfrm>
            <a:off x="7962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2" name="Rectangle 1434"/>
          <p:cNvSpPr>
            <a:spLocks noChangeArrowheads="1"/>
          </p:cNvSpPr>
          <p:nvPr/>
        </p:nvSpPr>
        <p:spPr bwMode="auto">
          <a:xfrm>
            <a:off x="7962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3" name="Rectangle 1435"/>
          <p:cNvSpPr>
            <a:spLocks noChangeArrowheads="1"/>
          </p:cNvSpPr>
          <p:nvPr/>
        </p:nvSpPr>
        <p:spPr bwMode="auto">
          <a:xfrm>
            <a:off x="7962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4" name="Rectangle 1436"/>
          <p:cNvSpPr>
            <a:spLocks noChangeArrowheads="1"/>
          </p:cNvSpPr>
          <p:nvPr/>
        </p:nvSpPr>
        <p:spPr bwMode="auto">
          <a:xfrm>
            <a:off x="7962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5" name="Rectangle 1437"/>
          <p:cNvSpPr>
            <a:spLocks noChangeArrowheads="1"/>
          </p:cNvSpPr>
          <p:nvPr/>
        </p:nvSpPr>
        <p:spPr bwMode="auto">
          <a:xfrm>
            <a:off x="7962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6" name="Rectangle 1438"/>
          <p:cNvSpPr>
            <a:spLocks noChangeArrowheads="1"/>
          </p:cNvSpPr>
          <p:nvPr/>
        </p:nvSpPr>
        <p:spPr bwMode="auto">
          <a:xfrm>
            <a:off x="7962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7" name="Rectangle 1439"/>
          <p:cNvSpPr>
            <a:spLocks noChangeArrowheads="1"/>
          </p:cNvSpPr>
          <p:nvPr/>
        </p:nvSpPr>
        <p:spPr bwMode="auto">
          <a:xfrm>
            <a:off x="7962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8" name="Rectangle 1440"/>
          <p:cNvSpPr>
            <a:spLocks noChangeArrowheads="1"/>
          </p:cNvSpPr>
          <p:nvPr/>
        </p:nvSpPr>
        <p:spPr bwMode="auto">
          <a:xfrm>
            <a:off x="7962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29" name="Rectangle 1441"/>
          <p:cNvSpPr>
            <a:spLocks noChangeArrowheads="1"/>
          </p:cNvSpPr>
          <p:nvPr/>
        </p:nvSpPr>
        <p:spPr bwMode="auto">
          <a:xfrm>
            <a:off x="7962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0" name="Rectangle 1442"/>
          <p:cNvSpPr>
            <a:spLocks noChangeArrowheads="1"/>
          </p:cNvSpPr>
          <p:nvPr/>
        </p:nvSpPr>
        <p:spPr bwMode="auto">
          <a:xfrm>
            <a:off x="8343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1" name="Rectangle 1443"/>
          <p:cNvSpPr>
            <a:spLocks noChangeArrowheads="1"/>
          </p:cNvSpPr>
          <p:nvPr/>
        </p:nvSpPr>
        <p:spPr bwMode="auto">
          <a:xfrm>
            <a:off x="8343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2" name="Rectangle 1444"/>
          <p:cNvSpPr>
            <a:spLocks noChangeArrowheads="1"/>
          </p:cNvSpPr>
          <p:nvPr/>
        </p:nvSpPr>
        <p:spPr bwMode="auto">
          <a:xfrm>
            <a:off x="8343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3" name="Rectangle 1445"/>
          <p:cNvSpPr>
            <a:spLocks noChangeArrowheads="1"/>
          </p:cNvSpPr>
          <p:nvPr/>
        </p:nvSpPr>
        <p:spPr bwMode="auto">
          <a:xfrm>
            <a:off x="8343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4" name="Rectangle 1446"/>
          <p:cNvSpPr>
            <a:spLocks noChangeArrowheads="1"/>
          </p:cNvSpPr>
          <p:nvPr/>
        </p:nvSpPr>
        <p:spPr bwMode="auto">
          <a:xfrm>
            <a:off x="8343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5" name="Rectangle 1447"/>
          <p:cNvSpPr>
            <a:spLocks noChangeArrowheads="1"/>
          </p:cNvSpPr>
          <p:nvPr/>
        </p:nvSpPr>
        <p:spPr bwMode="auto">
          <a:xfrm>
            <a:off x="8343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6" name="Rectangle 1448"/>
          <p:cNvSpPr>
            <a:spLocks noChangeArrowheads="1"/>
          </p:cNvSpPr>
          <p:nvPr/>
        </p:nvSpPr>
        <p:spPr bwMode="auto">
          <a:xfrm>
            <a:off x="8343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7" name="Rectangle 1449"/>
          <p:cNvSpPr>
            <a:spLocks noChangeArrowheads="1"/>
          </p:cNvSpPr>
          <p:nvPr/>
        </p:nvSpPr>
        <p:spPr bwMode="auto">
          <a:xfrm>
            <a:off x="8343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8" name="Rectangle 1450"/>
          <p:cNvSpPr>
            <a:spLocks noChangeArrowheads="1"/>
          </p:cNvSpPr>
          <p:nvPr/>
        </p:nvSpPr>
        <p:spPr bwMode="auto">
          <a:xfrm>
            <a:off x="8343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39" name="Rectangle 1451"/>
          <p:cNvSpPr>
            <a:spLocks noChangeArrowheads="1"/>
          </p:cNvSpPr>
          <p:nvPr/>
        </p:nvSpPr>
        <p:spPr bwMode="auto">
          <a:xfrm>
            <a:off x="8343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0" name="Rectangle 1452"/>
          <p:cNvSpPr>
            <a:spLocks noChangeArrowheads="1"/>
          </p:cNvSpPr>
          <p:nvPr/>
        </p:nvSpPr>
        <p:spPr bwMode="auto">
          <a:xfrm>
            <a:off x="8343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1" name="Rectangle 1453"/>
          <p:cNvSpPr>
            <a:spLocks noChangeArrowheads="1"/>
          </p:cNvSpPr>
          <p:nvPr/>
        </p:nvSpPr>
        <p:spPr bwMode="auto">
          <a:xfrm>
            <a:off x="8343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2" name="Rectangle 1454"/>
          <p:cNvSpPr>
            <a:spLocks noChangeArrowheads="1"/>
          </p:cNvSpPr>
          <p:nvPr/>
        </p:nvSpPr>
        <p:spPr bwMode="auto">
          <a:xfrm>
            <a:off x="8343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3" name="Rectangle 1455"/>
          <p:cNvSpPr>
            <a:spLocks noChangeArrowheads="1"/>
          </p:cNvSpPr>
          <p:nvPr/>
        </p:nvSpPr>
        <p:spPr bwMode="auto">
          <a:xfrm>
            <a:off x="8343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4" name="Rectangle 1456"/>
          <p:cNvSpPr>
            <a:spLocks noChangeArrowheads="1"/>
          </p:cNvSpPr>
          <p:nvPr/>
        </p:nvSpPr>
        <p:spPr bwMode="auto">
          <a:xfrm>
            <a:off x="8343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5" name="Rectangle 1457"/>
          <p:cNvSpPr>
            <a:spLocks noChangeArrowheads="1"/>
          </p:cNvSpPr>
          <p:nvPr/>
        </p:nvSpPr>
        <p:spPr bwMode="auto">
          <a:xfrm>
            <a:off x="8343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6" name="Rectangle 1458"/>
          <p:cNvSpPr>
            <a:spLocks noChangeArrowheads="1"/>
          </p:cNvSpPr>
          <p:nvPr/>
        </p:nvSpPr>
        <p:spPr bwMode="auto">
          <a:xfrm>
            <a:off x="87249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7" name="Rectangle 1459"/>
          <p:cNvSpPr>
            <a:spLocks noChangeArrowheads="1"/>
          </p:cNvSpPr>
          <p:nvPr/>
        </p:nvSpPr>
        <p:spPr bwMode="auto">
          <a:xfrm>
            <a:off x="87249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8" name="Rectangle 1460"/>
          <p:cNvSpPr>
            <a:spLocks noChangeArrowheads="1"/>
          </p:cNvSpPr>
          <p:nvPr/>
        </p:nvSpPr>
        <p:spPr bwMode="auto">
          <a:xfrm>
            <a:off x="87249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49" name="Rectangle 1461"/>
          <p:cNvSpPr>
            <a:spLocks noChangeArrowheads="1"/>
          </p:cNvSpPr>
          <p:nvPr/>
        </p:nvSpPr>
        <p:spPr bwMode="auto">
          <a:xfrm>
            <a:off x="87249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0" name="Rectangle 1462"/>
          <p:cNvSpPr>
            <a:spLocks noChangeArrowheads="1"/>
          </p:cNvSpPr>
          <p:nvPr/>
        </p:nvSpPr>
        <p:spPr bwMode="auto">
          <a:xfrm>
            <a:off x="87249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1" name="Rectangle 1463"/>
          <p:cNvSpPr>
            <a:spLocks noChangeArrowheads="1"/>
          </p:cNvSpPr>
          <p:nvPr/>
        </p:nvSpPr>
        <p:spPr bwMode="auto">
          <a:xfrm>
            <a:off x="87249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2" name="Rectangle 1464"/>
          <p:cNvSpPr>
            <a:spLocks noChangeArrowheads="1"/>
          </p:cNvSpPr>
          <p:nvPr/>
        </p:nvSpPr>
        <p:spPr bwMode="auto">
          <a:xfrm>
            <a:off x="87249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3" name="Rectangle 1465"/>
          <p:cNvSpPr>
            <a:spLocks noChangeArrowheads="1"/>
          </p:cNvSpPr>
          <p:nvPr/>
        </p:nvSpPr>
        <p:spPr bwMode="auto">
          <a:xfrm>
            <a:off x="87249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4" name="Rectangle 1466"/>
          <p:cNvSpPr>
            <a:spLocks noChangeArrowheads="1"/>
          </p:cNvSpPr>
          <p:nvPr/>
        </p:nvSpPr>
        <p:spPr bwMode="auto">
          <a:xfrm>
            <a:off x="87249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5" name="Rectangle 1467"/>
          <p:cNvSpPr>
            <a:spLocks noChangeArrowheads="1"/>
          </p:cNvSpPr>
          <p:nvPr/>
        </p:nvSpPr>
        <p:spPr bwMode="auto">
          <a:xfrm>
            <a:off x="87249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6" name="Rectangle 1468"/>
          <p:cNvSpPr>
            <a:spLocks noChangeArrowheads="1"/>
          </p:cNvSpPr>
          <p:nvPr/>
        </p:nvSpPr>
        <p:spPr bwMode="auto">
          <a:xfrm>
            <a:off x="87249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7" name="Rectangle 1469"/>
          <p:cNvSpPr>
            <a:spLocks noChangeArrowheads="1"/>
          </p:cNvSpPr>
          <p:nvPr/>
        </p:nvSpPr>
        <p:spPr bwMode="auto">
          <a:xfrm>
            <a:off x="87249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8" name="Rectangle 1470"/>
          <p:cNvSpPr>
            <a:spLocks noChangeArrowheads="1"/>
          </p:cNvSpPr>
          <p:nvPr/>
        </p:nvSpPr>
        <p:spPr bwMode="auto">
          <a:xfrm>
            <a:off x="87249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59" name="Rectangle 1471"/>
          <p:cNvSpPr>
            <a:spLocks noChangeArrowheads="1"/>
          </p:cNvSpPr>
          <p:nvPr/>
        </p:nvSpPr>
        <p:spPr bwMode="auto">
          <a:xfrm>
            <a:off x="87249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0" name="Rectangle 1472"/>
          <p:cNvSpPr>
            <a:spLocks noChangeArrowheads="1"/>
          </p:cNvSpPr>
          <p:nvPr/>
        </p:nvSpPr>
        <p:spPr bwMode="auto">
          <a:xfrm>
            <a:off x="87249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1" name="Rectangle 1473"/>
          <p:cNvSpPr>
            <a:spLocks noChangeArrowheads="1"/>
          </p:cNvSpPr>
          <p:nvPr/>
        </p:nvSpPr>
        <p:spPr bwMode="auto">
          <a:xfrm>
            <a:off x="87249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2" name="Rectangle 1474"/>
          <p:cNvSpPr>
            <a:spLocks noChangeArrowheads="1"/>
          </p:cNvSpPr>
          <p:nvPr/>
        </p:nvSpPr>
        <p:spPr bwMode="auto">
          <a:xfrm>
            <a:off x="34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3" name="Rectangle 1475"/>
          <p:cNvSpPr>
            <a:spLocks noChangeArrowheads="1"/>
          </p:cNvSpPr>
          <p:nvPr/>
        </p:nvSpPr>
        <p:spPr bwMode="auto">
          <a:xfrm>
            <a:off x="34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4" name="Rectangle 1476"/>
          <p:cNvSpPr>
            <a:spLocks noChangeArrowheads="1"/>
          </p:cNvSpPr>
          <p:nvPr/>
        </p:nvSpPr>
        <p:spPr bwMode="auto">
          <a:xfrm>
            <a:off x="34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5" name="Rectangle 1477"/>
          <p:cNvSpPr>
            <a:spLocks noChangeArrowheads="1"/>
          </p:cNvSpPr>
          <p:nvPr/>
        </p:nvSpPr>
        <p:spPr bwMode="auto">
          <a:xfrm>
            <a:off x="34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6" name="Rectangle 1478"/>
          <p:cNvSpPr>
            <a:spLocks noChangeArrowheads="1"/>
          </p:cNvSpPr>
          <p:nvPr/>
        </p:nvSpPr>
        <p:spPr bwMode="auto">
          <a:xfrm>
            <a:off x="34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7" name="Rectangle 1479"/>
          <p:cNvSpPr>
            <a:spLocks noChangeArrowheads="1"/>
          </p:cNvSpPr>
          <p:nvPr/>
        </p:nvSpPr>
        <p:spPr bwMode="auto">
          <a:xfrm>
            <a:off x="34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8" name="Rectangle 1480"/>
          <p:cNvSpPr>
            <a:spLocks noChangeArrowheads="1"/>
          </p:cNvSpPr>
          <p:nvPr/>
        </p:nvSpPr>
        <p:spPr bwMode="auto">
          <a:xfrm>
            <a:off x="34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69" name="Rectangle 1481"/>
          <p:cNvSpPr>
            <a:spLocks noChangeArrowheads="1"/>
          </p:cNvSpPr>
          <p:nvPr/>
        </p:nvSpPr>
        <p:spPr bwMode="auto">
          <a:xfrm>
            <a:off x="34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0" name="Rectangle 1482"/>
          <p:cNvSpPr>
            <a:spLocks noChangeArrowheads="1"/>
          </p:cNvSpPr>
          <p:nvPr/>
        </p:nvSpPr>
        <p:spPr bwMode="auto">
          <a:xfrm>
            <a:off x="34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1" name="Rectangle 1483"/>
          <p:cNvSpPr>
            <a:spLocks noChangeArrowheads="1"/>
          </p:cNvSpPr>
          <p:nvPr/>
        </p:nvSpPr>
        <p:spPr bwMode="auto">
          <a:xfrm>
            <a:off x="34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2" name="Rectangle 1484"/>
          <p:cNvSpPr>
            <a:spLocks noChangeArrowheads="1"/>
          </p:cNvSpPr>
          <p:nvPr/>
        </p:nvSpPr>
        <p:spPr bwMode="auto">
          <a:xfrm>
            <a:off x="34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3" name="Rectangle 1485"/>
          <p:cNvSpPr>
            <a:spLocks noChangeArrowheads="1"/>
          </p:cNvSpPr>
          <p:nvPr/>
        </p:nvSpPr>
        <p:spPr bwMode="auto">
          <a:xfrm>
            <a:off x="34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4" name="Rectangle 1486"/>
          <p:cNvSpPr>
            <a:spLocks noChangeArrowheads="1"/>
          </p:cNvSpPr>
          <p:nvPr/>
        </p:nvSpPr>
        <p:spPr bwMode="auto">
          <a:xfrm>
            <a:off x="34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5" name="Rectangle 1487"/>
          <p:cNvSpPr>
            <a:spLocks noChangeArrowheads="1"/>
          </p:cNvSpPr>
          <p:nvPr/>
        </p:nvSpPr>
        <p:spPr bwMode="auto">
          <a:xfrm>
            <a:off x="34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6" name="Rectangle 1488"/>
          <p:cNvSpPr>
            <a:spLocks noChangeArrowheads="1"/>
          </p:cNvSpPr>
          <p:nvPr/>
        </p:nvSpPr>
        <p:spPr bwMode="auto">
          <a:xfrm>
            <a:off x="34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7" name="Rectangle 1489"/>
          <p:cNvSpPr>
            <a:spLocks noChangeArrowheads="1"/>
          </p:cNvSpPr>
          <p:nvPr/>
        </p:nvSpPr>
        <p:spPr bwMode="auto">
          <a:xfrm>
            <a:off x="34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8" name="Rectangle 1490"/>
          <p:cNvSpPr>
            <a:spLocks noChangeArrowheads="1"/>
          </p:cNvSpPr>
          <p:nvPr/>
        </p:nvSpPr>
        <p:spPr bwMode="auto">
          <a:xfrm>
            <a:off x="72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79" name="Rectangle 1491"/>
          <p:cNvSpPr>
            <a:spLocks noChangeArrowheads="1"/>
          </p:cNvSpPr>
          <p:nvPr/>
        </p:nvSpPr>
        <p:spPr bwMode="auto">
          <a:xfrm>
            <a:off x="72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0" name="Rectangle 1492"/>
          <p:cNvSpPr>
            <a:spLocks noChangeArrowheads="1"/>
          </p:cNvSpPr>
          <p:nvPr/>
        </p:nvSpPr>
        <p:spPr bwMode="auto">
          <a:xfrm>
            <a:off x="72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1" name="Rectangle 1493"/>
          <p:cNvSpPr>
            <a:spLocks noChangeArrowheads="1"/>
          </p:cNvSpPr>
          <p:nvPr/>
        </p:nvSpPr>
        <p:spPr bwMode="auto">
          <a:xfrm>
            <a:off x="72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2" name="Rectangle 1494"/>
          <p:cNvSpPr>
            <a:spLocks noChangeArrowheads="1"/>
          </p:cNvSpPr>
          <p:nvPr/>
        </p:nvSpPr>
        <p:spPr bwMode="auto">
          <a:xfrm>
            <a:off x="72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3" name="Rectangle 1495"/>
          <p:cNvSpPr>
            <a:spLocks noChangeArrowheads="1"/>
          </p:cNvSpPr>
          <p:nvPr/>
        </p:nvSpPr>
        <p:spPr bwMode="auto">
          <a:xfrm>
            <a:off x="72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4" name="Rectangle 1496"/>
          <p:cNvSpPr>
            <a:spLocks noChangeArrowheads="1"/>
          </p:cNvSpPr>
          <p:nvPr/>
        </p:nvSpPr>
        <p:spPr bwMode="auto">
          <a:xfrm>
            <a:off x="72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5" name="Rectangle 1497"/>
          <p:cNvSpPr>
            <a:spLocks noChangeArrowheads="1"/>
          </p:cNvSpPr>
          <p:nvPr/>
        </p:nvSpPr>
        <p:spPr bwMode="auto">
          <a:xfrm>
            <a:off x="72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6" name="Rectangle 1498"/>
          <p:cNvSpPr>
            <a:spLocks noChangeArrowheads="1"/>
          </p:cNvSpPr>
          <p:nvPr/>
        </p:nvSpPr>
        <p:spPr bwMode="auto">
          <a:xfrm>
            <a:off x="72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7" name="Rectangle 1499"/>
          <p:cNvSpPr>
            <a:spLocks noChangeArrowheads="1"/>
          </p:cNvSpPr>
          <p:nvPr/>
        </p:nvSpPr>
        <p:spPr bwMode="auto">
          <a:xfrm>
            <a:off x="72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8" name="Rectangle 1500"/>
          <p:cNvSpPr>
            <a:spLocks noChangeArrowheads="1"/>
          </p:cNvSpPr>
          <p:nvPr/>
        </p:nvSpPr>
        <p:spPr bwMode="auto">
          <a:xfrm>
            <a:off x="72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89" name="Rectangle 1501"/>
          <p:cNvSpPr>
            <a:spLocks noChangeArrowheads="1"/>
          </p:cNvSpPr>
          <p:nvPr/>
        </p:nvSpPr>
        <p:spPr bwMode="auto">
          <a:xfrm>
            <a:off x="72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0" name="Rectangle 1502"/>
          <p:cNvSpPr>
            <a:spLocks noChangeArrowheads="1"/>
          </p:cNvSpPr>
          <p:nvPr/>
        </p:nvSpPr>
        <p:spPr bwMode="auto">
          <a:xfrm>
            <a:off x="72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1" name="Rectangle 1503"/>
          <p:cNvSpPr>
            <a:spLocks noChangeArrowheads="1"/>
          </p:cNvSpPr>
          <p:nvPr/>
        </p:nvSpPr>
        <p:spPr bwMode="auto">
          <a:xfrm>
            <a:off x="72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2" name="Rectangle 1504"/>
          <p:cNvSpPr>
            <a:spLocks noChangeArrowheads="1"/>
          </p:cNvSpPr>
          <p:nvPr/>
        </p:nvSpPr>
        <p:spPr bwMode="auto">
          <a:xfrm>
            <a:off x="72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3" name="Rectangle 1505"/>
          <p:cNvSpPr>
            <a:spLocks noChangeArrowheads="1"/>
          </p:cNvSpPr>
          <p:nvPr/>
        </p:nvSpPr>
        <p:spPr bwMode="auto">
          <a:xfrm>
            <a:off x="72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4" name="Rectangle 1506"/>
          <p:cNvSpPr>
            <a:spLocks noChangeArrowheads="1"/>
          </p:cNvSpPr>
          <p:nvPr/>
        </p:nvSpPr>
        <p:spPr bwMode="auto">
          <a:xfrm>
            <a:off x="110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5" name="Rectangle 1507"/>
          <p:cNvSpPr>
            <a:spLocks noChangeArrowheads="1"/>
          </p:cNvSpPr>
          <p:nvPr/>
        </p:nvSpPr>
        <p:spPr bwMode="auto">
          <a:xfrm>
            <a:off x="110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6" name="Rectangle 1508"/>
          <p:cNvSpPr>
            <a:spLocks noChangeArrowheads="1"/>
          </p:cNvSpPr>
          <p:nvPr/>
        </p:nvSpPr>
        <p:spPr bwMode="auto">
          <a:xfrm>
            <a:off x="110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7" name="Rectangle 1509"/>
          <p:cNvSpPr>
            <a:spLocks noChangeArrowheads="1"/>
          </p:cNvSpPr>
          <p:nvPr/>
        </p:nvSpPr>
        <p:spPr bwMode="auto">
          <a:xfrm>
            <a:off x="110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8" name="Rectangle 1510"/>
          <p:cNvSpPr>
            <a:spLocks noChangeArrowheads="1"/>
          </p:cNvSpPr>
          <p:nvPr/>
        </p:nvSpPr>
        <p:spPr bwMode="auto">
          <a:xfrm>
            <a:off x="110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799" name="Rectangle 1511"/>
          <p:cNvSpPr>
            <a:spLocks noChangeArrowheads="1"/>
          </p:cNvSpPr>
          <p:nvPr/>
        </p:nvSpPr>
        <p:spPr bwMode="auto">
          <a:xfrm>
            <a:off x="110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0" name="Rectangle 1512"/>
          <p:cNvSpPr>
            <a:spLocks noChangeArrowheads="1"/>
          </p:cNvSpPr>
          <p:nvPr/>
        </p:nvSpPr>
        <p:spPr bwMode="auto">
          <a:xfrm>
            <a:off x="110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1" name="Rectangle 1513"/>
          <p:cNvSpPr>
            <a:spLocks noChangeArrowheads="1"/>
          </p:cNvSpPr>
          <p:nvPr/>
        </p:nvSpPr>
        <p:spPr bwMode="auto">
          <a:xfrm>
            <a:off x="110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2" name="Rectangle 1514"/>
          <p:cNvSpPr>
            <a:spLocks noChangeArrowheads="1"/>
          </p:cNvSpPr>
          <p:nvPr/>
        </p:nvSpPr>
        <p:spPr bwMode="auto">
          <a:xfrm>
            <a:off x="110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3" name="Rectangle 1515"/>
          <p:cNvSpPr>
            <a:spLocks noChangeArrowheads="1"/>
          </p:cNvSpPr>
          <p:nvPr/>
        </p:nvSpPr>
        <p:spPr bwMode="auto">
          <a:xfrm>
            <a:off x="110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4" name="Rectangle 1516"/>
          <p:cNvSpPr>
            <a:spLocks noChangeArrowheads="1"/>
          </p:cNvSpPr>
          <p:nvPr/>
        </p:nvSpPr>
        <p:spPr bwMode="auto">
          <a:xfrm>
            <a:off x="110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5" name="Rectangle 1517"/>
          <p:cNvSpPr>
            <a:spLocks noChangeArrowheads="1"/>
          </p:cNvSpPr>
          <p:nvPr/>
        </p:nvSpPr>
        <p:spPr bwMode="auto">
          <a:xfrm>
            <a:off x="110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6" name="Rectangle 1518"/>
          <p:cNvSpPr>
            <a:spLocks noChangeArrowheads="1"/>
          </p:cNvSpPr>
          <p:nvPr/>
        </p:nvSpPr>
        <p:spPr bwMode="auto">
          <a:xfrm>
            <a:off x="110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7" name="Rectangle 1519"/>
          <p:cNvSpPr>
            <a:spLocks noChangeArrowheads="1"/>
          </p:cNvSpPr>
          <p:nvPr/>
        </p:nvSpPr>
        <p:spPr bwMode="auto">
          <a:xfrm>
            <a:off x="110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8" name="Rectangle 1520"/>
          <p:cNvSpPr>
            <a:spLocks noChangeArrowheads="1"/>
          </p:cNvSpPr>
          <p:nvPr/>
        </p:nvSpPr>
        <p:spPr bwMode="auto">
          <a:xfrm>
            <a:off x="110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09" name="Rectangle 1521"/>
          <p:cNvSpPr>
            <a:spLocks noChangeArrowheads="1"/>
          </p:cNvSpPr>
          <p:nvPr/>
        </p:nvSpPr>
        <p:spPr bwMode="auto">
          <a:xfrm>
            <a:off x="110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0" name="Rectangle 1522"/>
          <p:cNvSpPr>
            <a:spLocks noChangeArrowheads="1"/>
          </p:cNvSpPr>
          <p:nvPr/>
        </p:nvSpPr>
        <p:spPr bwMode="auto">
          <a:xfrm>
            <a:off x="148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1" name="Rectangle 1523"/>
          <p:cNvSpPr>
            <a:spLocks noChangeArrowheads="1"/>
          </p:cNvSpPr>
          <p:nvPr/>
        </p:nvSpPr>
        <p:spPr bwMode="auto">
          <a:xfrm>
            <a:off x="148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2" name="Rectangle 1524"/>
          <p:cNvSpPr>
            <a:spLocks noChangeArrowheads="1"/>
          </p:cNvSpPr>
          <p:nvPr/>
        </p:nvSpPr>
        <p:spPr bwMode="auto">
          <a:xfrm>
            <a:off x="148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3" name="Rectangle 1525"/>
          <p:cNvSpPr>
            <a:spLocks noChangeArrowheads="1"/>
          </p:cNvSpPr>
          <p:nvPr/>
        </p:nvSpPr>
        <p:spPr bwMode="auto">
          <a:xfrm>
            <a:off x="1485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4" name="Rectangle 1526"/>
          <p:cNvSpPr>
            <a:spLocks noChangeArrowheads="1"/>
          </p:cNvSpPr>
          <p:nvPr/>
        </p:nvSpPr>
        <p:spPr bwMode="auto">
          <a:xfrm>
            <a:off x="148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5" name="Rectangle 1527"/>
          <p:cNvSpPr>
            <a:spLocks noChangeArrowheads="1"/>
          </p:cNvSpPr>
          <p:nvPr/>
        </p:nvSpPr>
        <p:spPr bwMode="auto">
          <a:xfrm>
            <a:off x="148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6" name="Rectangle 1528"/>
          <p:cNvSpPr>
            <a:spLocks noChangeArrowheads="1"/>
          </p:cNvSpPr>
          <p:nvPr/>
        </p:nvSpPr>
        <p:spPr bwMode="auto">
          <a:xfrm>
            <a:off x="148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7" name="Rectangle 1529"/>
          <p:cNvSpPr>
            <a:spLocks noChangeArrowheads="1"/>
          </p:cNvSpPr>
          <p:nvPr/>
        </p:nvSpPr>
        <p:spPr bwMode="auto">
          <a:xfrm>
            <a:off x="148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8" name="Rectangle 1530"/>
          <p:cNvSpPr>
            <a:spLocks noChangeArrowheads="1"/>
          </p:cNvSpPr>
          <p:nvPr/>
        </p:nvSpPr>
        <p:spPr bwMode="auto">
          <a:xfrm>
            <a:off x="148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19" name="Rectangle 1531"/>
          <p:cNvSpPr>
            <a:spLocks noChangeArrowheads="1"/>
          </p:cNvSpPr>
          <p:nvPr/>
        </p:nvSpPr>
        <p:spPr bwMode="auto">
          <a:xfrm>
            <a:off x="148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0" name="Rectangle 1532"/>
          <p:cNvSpPr>
            <a:spLocks noChangeArrowheads="1"/>
          </p:cNvSpPr>
          <p:nvPr/>
        </p:nvSpPr>
        <p:spPr bwMode="auto">
          <a:xfrm>
            <a:off x="148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1" name="Rectangle 1533"/>
          <p:cNvSpPr>
            <a:spLocks noChangeArrowheads="1"/>
          </p:cNvSpPr>
          <p:nvPr/>
        </p:nvSpPr>
        <p:spPr bwMode="auto">
          <a:xfrm>
            <a:off x="148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2" name="Rectangle 1534"/>
          <p:cNvSpPr>
            <a:spLocks noChangeArrowheads="1"/>
          </p:cNvSpPr>
          <p:nvPr/>
        </p:nvSpPr>
        <p:spPr bwMode="auto">
          <a:xfrm>
            <a:off x="148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3" name="Rectangle 1535"/>
          <p:cNvSpPr>
            <a:spLocks noChangeArrowheads="1"/>
          </p:cNvSpPr>
          <p:nvPr/>
        </p:nvSpPr>
        <p:spPr bwMode="auto">
          <a:xfrm>
            <a:off x="148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4" name="Rectangle 1536"/>
          <p:cNvSpPr>
            <a:spLocks noChangeArrowheads="1"/>
          </p:cNvSpPr>
          <p:nvPr/>
        </p:nvSpPr>
        <p:spPr bwMode="auto">
          <a:xfrm>
            <a:off x="148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5" name="Rectangle 1537"/>
          <p:cNvSpPr>
            <a:spLocks noChangeArrowheads="1"/>
          </p:cNvSpPr>
          <p:nvPr/>
        </p:nvSpPr>
        <p:spPr bwMode="auto">
          <a:xfrm>
            <a:off x="148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6" name="Rectangle 1538"/>
          <p:cNvSpPr>
            <a:spLocks noChangeArrowheads="1"/>
          </p:cNvSpPr>
          <p:nvPr/>
        </p:nvSpPr>
        <p:spPr bwMode="auto">
          <a:xfrm>
            <a:off x="186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7" name="Rectangle 1539"/>
          <p:cNvSpPr>
            <a:spLocks noChangeArrowheads="1"/>
          </p:cNvSpPr>
          <p:nvPr/>
        </p:nvSpPr>
        <p:spPr bwMode="auto">
          <a:xfrm>
            <a:off x="186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8" name="Rectangle 1540"/>
          <p:cNvSpPr>
            <a:spLocks noChangeArrowheads="1"/>
          </p:cNvSpPr>
          <p:nvPr/>
        </p:nvSpPr>
        <p:spPr bwMode="auto">
          <a:xfrm>
            <a:off x="186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29" name="Rectangle 1541"/>
          <p:cNvSpPr>
            <a:spLocks noChangeArrowheads="1"/>
          </p:cNvSpPr>
          <p:nvPr/>
        </p:nvSpPr>
        <p:spPr bwMode="auto">
          <a:xfrm>
            <a:off x="1866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0" name="Rectangle 1542"/>
          <p:cNvSpPr>
            <a:spLocks noChangeArrowheads="1"/>
          </p:cNvSpPr>
          <p:nvPr/>
        </p:nvSpPr>
        <p:spPr bwMode="auto">
          <a:xfrm>
            <a:off x="186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1" name="Rectangle 1543"/>
          <p:cNvSpPr>
            <a:spLocks noChangeArrowheads="1"/>
          </p:cNvSpPr>
          <p:nvPr/>
        </p:nvSpPr>
        <p:spPr bwMode="auto">
          <a:xfrm>
            <a:off x="186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2" name="Rectangle 1544"/>
          <p:cNvSpPr>
            <a:spLocks noChangeArrowheads="1"/>
          </p:cNvSpPr>
          <p:nvPr/>
        </p:nvSpPr>
        <p:spPr bwMode="auto">
          <a:xfrm>
            <a:off x="186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3" name="Rectangle 1545"/>
          <p:cNvSpPr>
            <a:spLocks noChangeArrowheads="1"/>
          </p:cNvSpPr>
          <p:nvPr/>
        </p:nvSpPr>
        <p:spPr bwMode="auto">
          <a:xfrm>
            <a:off x="186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4" name="Rectangle 1546"/>
          <p:cNvSpPr>
            <a:spLocks noChangeArrowheads="1"/>
          </p:cNvSpPr>
          <p:nvPr/>
        </p:nvSpPr>
        <p:spPr bwMode="auto">
          <a:xfrm>
            <a:off x="186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5" name="Rectangle 1547"/>
          <p:cNvSpPr>
            <a:spLocks noChangeArrowheads="1"/>
          </p:cNvSpPr>
          <p:nvPr/>
        </p:nvSpPr>
        <p:spPr bwMode="auto">
          <a:xfrm>
            <a:off x="186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6" name="Rectangle 1548"/>
          <p:cNvSpPr>
            <a:spLocks noChangeArrowheads="1"/>
          </p:cNvSpPr>
          <p:nvPr/>
        </p:nvSpPr>
        <p:spPr bwMode="auto">
          <a:xfrm>
            <a:off x="186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7" name="Rectangle 1549"/>
          <p:cNvSpPr>
            <a:spLocks noChangeArrowheads="1"/>
          </p:cNvSpPr>
          <p:nvPr/>
        </p:nvSpPr>
        <p:spPr bwMode="auto">
          <a:xfrm>
            <a:off x="186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8" name="Rectangle 1550"/>
          <p:cNvSpPr>
            <a:spLocks noChangeArrowheads="1"/>
          </p:cNvSpPr>
          <p:nvPr/>
        </p:nvSpPr>
        <p:spPr bwMode="auto">
          <a:xfrm>
            <a:off x="186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39" name="Rectangle 1551"/>
          <p:cNvSpPr>
            <a:spLocks noChangeArrowheads="1"/>
          </p:cNvSpPr>
          <p:nvPr/>
        </p:nvSpPr>
        <p:spPr bwMode="auto">
          <a:xfrm>
            <a:off x="186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0" name="Rectangle 1552"/>
          <p:cNvSpPr>
            <a:spLocks noChangeArrowheads="1"/>
          </p:cNvSpPr>
          <p:nvPr/>
        </p:nvSpPr>
        <p:spPr bwMode="auto">
          <a:xfrm>
            <a:off x="186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1" name="Rectangle 1553"/>
          <p:cNvSpPr>
            <a:spLocks noChangeArrowheads="1"/>
          </p:cNvSpPr>
          <p:nvPr/>
        </p:nvSpPr>
        <p:spPr bwMode="auto">
          <a:xfrm>
            <a:off x="186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2" name="Rectangle 1554"/>
          <p:cNvSpPr>
            <a:spLocks noChangeArrowheads="1"/>
          </p:cNvSpPr>
          <p:nvPr/>
        </p:nvSpPr>
        <p:spPr bwMode="auto">
          <a:xfrm>
            <a:off x="2247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3" name="Rectangle 1555"/>
          <p:cNvSpPr>
            <a:spLocks noChangeArrowheads="1"/>
          </p:cNvSpPr>
          <p:nvPr/>
        </p:nvSpPr>
        <p:spPr bwMode="auto">
          <a:xfrm>
            <a:off x="224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4" name="Rectangle 1556"/>
          <p:cNvSpPr>
            <a:spLocks noChangeArrowheads="1"/>
          </p:cNvSpPr>
          <p:nvPr/>
        </p:nvSpPr>
        <p:spPr bwMode="auto">
          <a:xfrm>
            <a:off x="224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5" name="Rectangle 1557"/>
          <p:cNvSpPr>
            <a:spLocks noChangeArrowheads="1"/>
          </p:cNvSpPr>
          <p:nvPr/>
        </p:nvSpPr>
        <p:spPr bwMode="auto">
          <a:xfrm>
            <a:off x="2247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6" name="Rectangle 1558"/>
          <p:cNvSpPr>
            <a:spLocks noChangeArrowheads="1"/>
          </p:cNvSpPr>
          <p:nvPr/>
        </p:nvSpPr>
        <p:spPr bwMode="auto">
          <a:xfrm>
            <a:off x="224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7" name="Rectangle 1559"/>
          <p:cNvSpPr>
            <a:spLocks noChangeArrowheads="1"/>
          </p:cNvSpPr>
          <p:nvPr/>
        </p:nvSpPr>
        <p:spPr bwMode="auto">
          <a:xfrm>
            <a:off x="224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8" name="Rectangle 1560"/>
          <p:cNvSpPr>
            <a:spLocks noChangeArrowheads="1"/>
          </p:cNvSpPr>
          <p:nvPr/>
        </p:nvSpPr>
        <p:spPr bwMode="auto">
          <a:xfrm>
            <a:off x="224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49" name="Rectangle 1561"/>
          <p:cNvSpPr>
            <a:spLocks noChangeArrowheads="1"/>
          </p:cNvSpPr>
          <p:nvPr/>
        </p:nvSpPr>
        <p:spPr bwMode="auto">
          <a:xfrm>
            <a:off x="224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0" name="Rectangle 1562"/>
          <p:cNvSpPr>
            <a:spLocks noChangeArrowheads="1"/>
          </p:cNvSpPr>
          <p:nvPr/>
        </p:nvSpPr>
        <p:spPr bwMode="auto">
          <a:xfrm>
            <a:off x="224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1" name="Rectangle 1563"/>
          <p:cNvSpPr>
            <a:spLocks noChangeArrowheads="1"/>
          </p:cNvSpPr>
          <p:nvPr/>
        </p:nvSpPr>
        <p:spPr bwMode="auto">
          <a:xfrm>
            <a:off x="224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2" name="Rectangle 1564"/>
          <p:cNvSpPr>
            <a:spLocks noChangeArrowheads="1"/>
          </p:cNvSpPr>
          <p:nvPr/>
        </p:nvSpPr>
        <p:spPr bwMode="auto">
          <a:xfrm>
            <a:off x="224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3" name="Rectangle 1565"/>
          <p:cNvSpPr>
            <a:spLocks noChangeArrowheads="1"/>
          </p:cNvSpPr>
          <p:nvPr/>
        </p:nvSpPr>
        <p:spPr bwMode="auto">
          <a:xfrm>
            <a:off x="224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4" name="Rectangle 1566"/>
          <p:cNvSpPr>
            <a:spLocks noChangeArrowheads="1"/>
          </p:cNvSpPr>
          <p:nvPr/>
        </p:nvSpPr>
        <p:spPr bwMode="auto">
          <a:xfrm>
            <a:off x="224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5" name="Rectangle 1567"/>
          <p:cNvSpPr>
            <a:spLocks noChangeArrowheads="1"/>
          </p:cNvSpPr>
          <p:nvPr/>
        </p:nvSpPr>
        <p:spPr bwMode="auto">
          <a:xfrm>
            <a:off x="224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6" name="Rectangle 1568"/>
          <p:cNvSpPr>
            <a:spLocks noChangeArrowheads="1"/>
          </p:cNvSpPr>
          <p:nvPr/>
        </p:nvSpPr>
        <p:spPr bwMode="auto">
          <a:xfrm>
            <a:off x="224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7" name="Rectangle 1569"/>
          <p:cNvSpPr>
            <a:spLocks noChangeArrowheads="1"/>
          </p:cNvSpPr>
          <p:nvPr/>
        </p:nvSpPr>
        <p:spPr bwMode="auto">
          <a:xfrm>
            <a:off x="224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8" name="Rectangle 1570"/>
          <p:cNvSpPr>
            <a:spLocks noChangeArrowheads="1"/>
          </p:cNvSpPr>
          <p:nvPr/>
        </p:nvSpPr>
        <p:spPr bwMode="auto">
          <a:xfrm>
            <a:off x="262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59" name="Rectangle 1571"/>
          <p:cNvSpPr>
            <a:spLocks noChangeArrowheads="1"/>
          </p:cNvSpPr>
          <p:nvPr/>
        </p:nvSpPr>
        <p:spPr bwMode="auto">
          <a:xfrm>
            <a:off x="262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0" name="Rectangle 1572"/>
          <p:cNvSpPr>
            <a:spLocks noChangeArrowheads="1"/>
          </p:cNvSpPr>
          <p:nvPr/>
        </p:nvSpPr>
        <p:spPr bwMode="auto">
          <a:xfrm>
            <a:off x="262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1" name="Rectangle 1573"/>
          <p:cNvSpPr>
            <a:spLocks noChangeArrowheads="1"/>
          </p:cNvSpPr>
          <p:nvPr/>
        </p:nvSpPr>
        <p:spPr bwMode="auto">
          <a:xfrm>
            <a:off x="2628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2" name="Rectangle 1574"/>
          <p:cNvSpPr>
            <a:spLocks noChangeArrowheads="1"/>
          </p:cNvSpPr>
          <p:nvPr/>
        </p:nvSpPr>
        <p:spPr bwMode="auto">
          <a:xfrm>
            <a:off x="262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3" name="Rectangle 1575"/>
          <p:cNvSpPr>
            <a:spLocks noChangeArrowheads="1"/>
          </p:cNvSpPr>
          <p:nvPr/>
        </p:nvSpPr>
        <p:spPr bwMode="auto">
          <a:xfrm>
            <a:off x="262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4" name="Rectangle 1576"/>
          <p:cNvSpPr>
            <a:spLocks noChangeArrowheads="1"/>
          </p:cNvSpPr>
          <p:nvPr/>
        </p:nvSpPr>
        <p:spPr bwMode="auto">
          <a:xfrm>
            <a:off x="262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5" name="Rectangle 1577"/>
          <p:cNvSpPr>
            <a:spLocks noChangeArrowheads="1"/>
          </p:cNvSpPr>
          <p:nvPr/>
        </p:nvSpPr>
        <p:spPr bwMode="auto">
          <a:xfrm>
            <a:off x="262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6" name="Rectangle 1578"/>
          <p:cNvSpPr>
            <a:spLocks noChangeArrowheads="1"/>
          </p:cNvSpPr>
          <p:nvPr/>
        </p:nvSpPr>
        <p:spPr bwMode="auto">
          <a:xfrm>
            <a:off x="262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7" name="Rectangle 1579"/>
          <p:cNvSpPr>
            <a:spLocks noChangeArrowheads="1"/>
          </p:cNvSpPr>
          <p:nvPr/>
        </p:nvSpPr>
        <p:spPr bwMode="auto">
          <a:xfrm>
            <a:off x="262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8" name="Rectangle 1580"/>
          <p:cNvSpPr>
            <a:spLocks noChangeArrowheads="1"/>
          </p:cNvSpPr>
          <p:nvPr/>
        </p:nvSpPr>
        <p:spPr bwMode="auto">
          <a:xfrm>
            <a:off x="262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69" name="Rectangle 1581"/>
          <p:cNvSpPr>
            <a:spLocks noChangeArrowheads="1"/>
          </p:cNvSpPr>
          <p:nvPr/>
        </p:nvSpPr>
        <p:spPr bwMode="auto">
          <a:xfrm>
            <a:off x="262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0" name="Rectangle 1582"/>
          <p:cNvSpPr>
            <a:spLocks noChangeArrowheads="1"/>
          </p:cNvSpPr>
          <p:nvPr/>
        </p:nvSpPr>
        <p:spPr bwMode="auto">
          <a:xfrm>
            <a:off x="262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1" name="Rectangle 1583"/>
          <p:cNvSpPr>
            <a:spLocks noChangeArrowheads="1"/>
          </p:cNvSpPr>
          <p:nvPr/>
        </p:nvSpPr>
        <p:spPr bwMode="auto">
          <a:xfrm>
            <a:off x="262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2" name="Rectangle 1584"/>
          <p:cNvSpPr>
            <a:spLocks noChangeArrowheads="1"/>
          </p:cNvSpPr>
          <p:nvPr/>
        </p:nvSpPr>
        <p:spPr bwMode="auto">
          <a:xfrm>
            <a:off x="262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3" name="Rectangle 1585"/>
          <p:cNvSpPr>
            <a:spLocks noChangeArrowheads="1"/>
          </p:cNvSpPr>
          <p:nvPr/>
        </p:nvSpPr>
        <p:spPr bwMode="auto">
          <a:xfrm>
            <a:off x="262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4" name="Rectangle 1586"/>
          <p:cNvSpPr>
            <a:spLocks noChangeArrowheads="1"/>
          </p:cNvSpPr>
          <p:nvPr/>
        </p:nvSpPr>
        <p:spPr bwMode="auto">
          <a:xfrm>
            <a:off x="300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5" name="Rectangle 1587"/>
          <p:cNvSpPr>
            <a:spLocks noChangeArrowheads="1"/>
          </p:cNvSpPr>
          <p:nvPr/>
        </p:nvSpPr>
        <p:spPr bwMode="auto">
          <a:xfrm>
            <a:off x="300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6" name="Rectangle 1588"/>
          <p:cNvSpPr>
            <a:spLocks noChangeArrowheads="1"/>
          </p:cNvSpPr>
          <p:nvPr/>
        </p:nvSpPr>
        <p:spPr bwMode="auto">
          <a:xfrm>
            <a:off x="300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7" name="Rectangle 1589"/>
          <p:cNvSpPr>
            <a:spLocks noChangeArrowheads="1"/>
          </p:cNvSpPr>
          <p:nvPr/>
        </p:nvSpPr>
        <p:spPr bwMode="auto">
          <a:xfrm>
            <a:off x="300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8" name="Rectangle 1590"/>
          <p:cNvSpPr>
            <a:spLocks noChangeArrowheads="1"/>
          </p:cNvSpPr>
          <p:nvPr/>
        </p:nvSpPr>
        <p:spPr bwMode="auto">
          <a:xfrm>
            <a:off x="3009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79" name="Rectangle 1591"/>
          <p:cNvSpPr>
            <a:spLocks noChangeArrowheads="1"/>
          </p:cNvSpPr>
          <p:nvPr/>
        </p:nvSpPr>
        <p:spPr bwMode="auto">
          <a:xfrm>
            <a:off x="300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0" name="Rectangle 1592"/>
          <p:cNvSpPr>
            <a:spLocks noChangeArrowheads="1"/>
          </p:cNvSpPr>
          <p:nvPr/>
        </p:nvSpPr>
        <p:spPr bwMode="auto">
          <a:xfrm>
            <a:off x="300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1" name="Rectangle 1593"/>
          <p:cNvSpPr>
            <a:spLocks noChangeArrowheads="1"/>
          </p:cNvSpPr>
          <p:nvPr/>
        </p:nvSpPr>
        <p:spPr bwMode="auto">
          <a:xfrm>
            <a:off x="300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2" name="Rectangle 1594"/>
          <p:cNvSpPr>
            <a:spLocks noChangeArrowheads="1"/>
          </p:cNvSpPr>
          <p:nvPr/>
        </p:nvSpPr>
        <p:spPr bwMode="auto">
          <a:xfrm>
            <a:off x="300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3" name="Rectangle 1595"/>
          <p:cNvSpPr>
            <a:spLocks noChangeArrowheads="1"/>
          </p:cNvSpPr>
          <p:nvPr/>
        </p:nvSpPr>
        <p:spPr bwMode="auto">
          <a:xfrm>
            <a:off x="300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4" name="Rectangle 1596"/>
          <p:cNvSpPr>
            <a:spLocks noChangeArrowheads="1"/>
          </p:cNvSpPr>
          <p:nvPr/>
        </p:nvSpPr>
        <p:spPr bwMode="auto">
          <a:xfrm>
            <a:off x="300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5" name="Rectangle 1597"/>
          <p:cNvSpPr>
            <a:spLocks noChangeArrowheads="1"/>
          </p:cNvSpPr>
          <p:nvPr/>
        </p:nvSpPr>
        <p:spPr bwMode="auto">
          <a:xfrm>
            <a:off x="300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6" name="Rectangle 1598"/>
          <p:cNvSpPr>
            <a:spLocks noChangeArrowheads="1"/>
          </p:cNvSpPr>
          <p:nvPr/>
        </p:nvSpPr>
        <p:spPr bwMode="auto">
          <a:xfrm>
            <a:off x="300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7" name="Rectangle 1599"/>
          <p:cNvSpPr>
            <a:spLocks noChangeArrowheads="1"/>
          </p:cNvSpPr>
          <p:nvPr/>
        </p:nvSpPr>
        <p:spPr bwMode="auto">
          <a:xfrm>
            <a:off x="300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8" name="Rectangle 1600"/>
          <p:cNvSpPr>
            <a:spLocks noChangeArrowheads="1"/>
          </p:cNvSpPr>
          <p:nvPr/>
        </p:nvSpPr>
        <p:spPr bwMode="auto">
          <a:xfrm>
            <a:off x="300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89" name="Rectangle 1601"/>
          <p:cNvSpPr>
            <a:spLocks noChangeArrowheads="1"/>
          </p:cNvSpPr>
          <p:nvPr/>
        </p:nvSpPr>
        <p:spPr bwMode="auto">
          <a:xfrm>
            <a:off x="300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0" name="Rectangle 1602"/>
          <p:cNvSpPr>
            <a:spLocks noChangeArrowheads="1"/>
          </p:cNvSpPr>
          <p:nvPr/>
        </p:nvSpPr>
        <p:spPr bwMode="auto">
          <a:xfrm>
            <a:off x="3390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1" name="Rectangle 1603"/>
          <p:cNvSpPr>
            <a:spLocks noChangeArrowheads="1"/>
          </p:cNvSpPr>
          <p:nvPr/>
        </p:nvSpPr>
        <p:spPr bwMode="auto">
          <a:xfrm>
            <a:off x="339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2" name="Rectangle 1604"/>
          <p:cNvSpPr>
            <a:spLocks noChangeArrowheads="1"/>
          </p:cNvSpPr>
          <p:nvPr/>
        </p:nvSpPr>
        <p:spPr bwMode="auto">
          <a:xfrm>
            <a:off x="339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3" name="Rectangle 1605"/>
          <p:cNvSpPr>
            <a:spLocks noChangeArrowheads="1"/>
          </p:cNvSpPr>
          <p:nvPr/>
        </p:nvSpPr>
        <p:spPr bwMode="auto">
          <a:xfrm>
            <a:off x="3390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4" name="Rectangle 1606"/>
          <p:cNvSpPr>
            <a:spLocks noChangeArrowheads="1"/>
          </p:cNvSpPr>
          <p:nvPr/>
        </p:nvSpPr>
        <p:spPr bwMode="auto">
          <a:xfrm>
            <a:off x="3390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5" name="Rectangle 1607"/>
          <p:cNvSpPr>
            <a:spLocks noChangeArrowheads="1"/>
          </p:cNvSpPr>
          <p:nvPr/>
        </p:nvSpPr>
        <p:spPr bwMode="auto">
          <a:xfrm>
            <a:off x="339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6" name="Rectangle 1608"/>
          <p:cNvSpPr>
            <a:spLocks noChangeArrowheads="1"/>
          </p:cNvSpPr>
          <p:nvPr/>
        </p:nvSpPr>
        <p:spPr bwMode="auto">
          <a:xfrm>
            <a:off x="339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7" name="Rectangle 1609"/>
          <p:cNvSpPr>
            <a:spLocks noChangeArrowheads="1"/>
          </p:cNvSpPr>
          <p:nvPr/>
        </p:nvSpPr>
        <p:spPr bwMode="auto">
          <a:xfrm>
            <a:off x="339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8" name="Rectangle 1610"/>
          <p:cNvSpPr>
            <a:spLocks noChangeArrowheads="1"/>
          </p:cNvSpPr>
          <p:nvPr/>
        </p:nvSpPr>
        <p:spPr bwMode="auto">
          <a:xfrm>
            <a:off x="339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899" name="Rectangle 1611"/>
          <p:cNvSpPr>
            <a:spLocks noChangeArrowheads="1"/>
          </p:cNvSpPr>
          <p:nvPr/>
        </p:nvSpPr>
        <p:spPr bwMode="auto">
          <a:xfrm>
            <a:off x="339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0" name="Rectangle 1612"/>
          <p:cNvSpPr>
            <a:spLocks noChangeArrowheads="1"/>
          </p:cNvSpPr>
          <p:nvPr/>
        </p:nvSpPr>
        <p:spPr bwMode="auto">
          <a:xfrm>
            <a:off x="339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1" name="Rectangle 1613"/>
          <p:cNvSpPr>
            <a:spLocks noChangeArrowheads="1"/>
          </p:cNvSpPr>
          <p:nvPr/>
        </p:nvSpPr>
        <p:spPr bwMode="auto">
          <a:xfrm>
            <a:off x="339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2" name="Rectangle 1614"/>
          <p:cNvSpPr>
            <a:spLocks noChangeArrowheads="1"/>
          </p:cNvSpPr>
          <p:nvPr/>
        </p:nvSpPr>
        <p:spPr bwMode="auto">
          <a:xfrm>
            <a:off x="339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3" name="Rectangle 1615"/>
          <p:cNvSpPr>
            <a:spLocks noChangeArrowheads="1"/>
          </p:cNvSpPr>
          <p:nvPr/>
        </p:nvSpPr>
        <p:spPr bwMode="auto">
          <a:xfrm>
            <a:off x="339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4" name="Rectangle 1616"/>
          <p:cNvSpPr>
            <a:spLocks noChangeArrowheads="1"/>
          </p:cNvSpPr>
          <p:nvPr/>
        </p:nvSpPr>
        <p:spPr bwMode="auto">
          <a:xfrm>
            <a:off x="339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5" name="Rectangle 1617"/>
          <p:cNvSpPr>
            <a:spLocks noChangeArrowheads="1"/>
          </p:cNvSpPr>
          <p:nvPr/>
        </p:nvSpPr>
        <p:spPr bwMode="auto">
          <a:xfrm>
            <a:off x="339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6" name="Rectangle 1618"/>
          <p:cNvSpPr>
            <a:spLocks noChangeArrowheads="1"/>
          </p:cNvSpPr>
          <p:nvPr/>
        </p:nvSpPr>
        <p:spPr bwMode="auto">
          <a:xfrm>
            <a:off x="3771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7" name="Rectangle 1619"/>
          <p:cNvSpPr>
            <a:spLocks noChangeArrowheads="1"/>
          </p:cNvSpPr>
          <p:nvPr/>
        </p:nvSpPr>
        <p:spPr bwMode="auto">
          <a:xfrm>
            <a:off x="377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8" name="Rectangle 1620"/>
          <p:cNvSpPr>
            <a:spLocks noChangeArrowheads="1"/>
          </p:cNvSpPr>
          <p:nvPr/>
        </p:nvSpPr>
        <p:spPr bwMode="auto">
          <a:xfrm>
            <a:off x="377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09" name="Rectangle 1621"/>
          <p:cNvSpPr>
            <a:spLocks noChangeArrowheads="1"/>
          </p:cNvSpPr>
          <p:nvPr/>
        </p:nvSpPr>
        <p:spPr bwMode="auto">
          <a:xfrm>
            <a:off x="377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0" name="Rectangle 1622"/>
          <p:cNvSpPr>
            <a:spLocks noChangeArrowheads="1"/>
          </p:cNvSpPr>
          <p:nvPr/>
        </p:nvSpPr>
        <p:spPr bwMode="auto">
          <a:xfrm>
            <a:off x="377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1" name="Rectangle 1623"/>
          <p:cNvSpPr>
            <a:spLocks noChangeArrowheads="1"/>
          </p:cNvSpPr>
          <p:nvPr/>
        </p:nvSpPr>
        <p:spPr bwMode="auto">
          <a:xfrm>
            <a:off x="377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2" name="Rectangle 1624"/>
          <p:cNvSpPr>
            <a:spLocks noChangeArrowheads="1"/>
          </p:cNvSpPr>
          <p:nvPr/>
        </p:nvSpPr>
        <p:spPr bwMode="auto">
          <a:xfrm>
            <a:off x="377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3" name="Rectangle 1625"/>
          <p:cNvSpPr>
            <a:spLocks noChangeArrowheads="1"/>
          </p:cNvSpPr>
          <p:nvPr/>
        </p:nvSpPr>
        <p:spPr bwMode="auto">
          <a:xfrm>
            <a:off x="377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4" name="Rectangle 1626"/>
          <p:cNvSpPr>
            <a:spLocks noChangeArrowheads="1"/>
          </p:cNvSpPr>
          <p:nvPr/>
        </p:nvSpPr>
        <p:spPr bwMode="auto">
          <a:xfrm>
            <a:off x="377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5" name="Rectangle 1627"/>
          <p:cNvSpPr>
            <a:spLocks noChangeArrowheads="1"/>
          </p:cNvSpPr>
          <p:nvPr/>
        </p:nvSpPr>
        <p:spPr bwMode="auto">
          <a:xfrm>
            <a:off x="377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6" name="Rectangle 1628"/>
          <p:cNvSpPr>
            <a:spLocks noChangeArrowheads="1"/>
          </p:cNvSpPr>
          <p:nvPr/>
        </p:nvSpPr>
        <p:spPr bwMode="auto">
          <a:xfrm>
            <a:off x="377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7" name="Rectangle 1629"/>
          <p:cNvSpPr>
            <a:spLocks noChangeArrowheads="1"/>
          </p:cNvSpPr>
          <p:nvPr/>
        </p:nvSpPr>
        <p:spPr bwMode="auto">
          <a:xfrm>
            <a:off x="377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8" name="Rectangle 1630"/>
          <p:cNvSpPr>
            <a:spLocks noChangeArrowheads="1"/>
          </p:cNvSpPr>
          <p:nvPr/>
        </p:nvSpPr>
        <p:spPr bwMode="auto">
          <a:xfrm>
            <a:off x="377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19" name="Rectangle 1631"/>
          <p:cNvSpPr>
            <a:spLocks noChangeArrowheads="1"/>
          </p:cNvSpPr>
          <p:nvPr/>
        </p:nvSpPr>
        <p:spPr bwMode="auto">
          <a:xfrm>
            <a:off x="377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0" name="Rectangle 1632"/>
          <p:cNvSpPr>
            <a:spLocks noChangeArrowheads="1"/>
          </p:cNvSpPr>
          <p:nvPr/>
        </p:nvSpPr>
        <p:spPr bwMode="auto">
          <a:xfrm>
            <a:off x="377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1" name="Rectangle 1633"/>
          <p:cNvSpPr>
            <a:spLocks noChangeArrowheads="1"/>
          </p:cNvSpPr>
          <p:nvPr/>
        </p:nvSpPr>
        <p:spPr bwMode="auto">
          <a:xfrm>
            <a:off x="377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2" name="Rectangle 1634"/>
          <p:cNvSpPr>
            <a:spLocks noChangeArrowheads="1"/>
          </p:cNvSpPr>
          <p:nvPr/>
        </p:nvSpPr>
        <p:spPr bwMode="auto">
          <a:xfrm>
            <a:off x="415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3" name="Rectangle 1635"/>
          <p:cNvSpPr>
            <a:spLocks noChangeArrowheads="1"/>
          </p:cNvSpPr>
          <p:nvPr/>
        </p:nvSpPr>
        <p:spPr bwMode="auto">
          <a:xfrm>
            <a:off x="415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4" name="Rectangle 1636"/>
          <p:cNvSpPr>
            <a:spLocks noChangeArrowheads="1"/>
          </p:cNvSpPr>
          <p:nvPr/>
        </p:nvSpPr>
        <p:spPr bwMode="auto">
          <a:xfrm>
            <a:off x="415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5" name="Rectangle 1637"/>
          <p:cNvSpPr>
            <a:spLocks noChangeArrowheads="1"/>
          </p:cNvSpPr>
          <p:nvPr/>
        </p:nvSpPr>
        <p:spPr bwMode="auto">
          <a:xfrm>
            <a:off x="415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6" name="Rectangle 1638"/>
          <p:cNvSpPr>
            <a:spLocks noChangeArrowheads="1"/>
          </p:cNvSpPr>
          <p:nvPr/>
        </p:nvSpPr>
        <p:spPr bwMode="auto">
          <a:xfrm>
            <a:off x="415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7" name="Rectangle 1639"/>
          <p:cNvSpPr>
            <a:spLocks noChangeArrowheads="1"/>
          </p:cNvSpPr>
          <p:nvPr/>
        </p:nvSpPr>
        <p:spPr bwMode="auto">
          <a:xfrm>
            <a:off x="415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8" name="Rectangle 1640"/>
          <p:cNvSpPr>
            <a:spLocks noChangeArrowheads="1"/>
          </p:cNvSpPr>
          <p:nvPr/>
        </p:nvSpPr>
        <p:spPr bwMode="auto">
          <a:xfrm>
            <a:off x="415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29" name="Rectangle 1641"/>
          <p:cNvSpPr>
            <a:spLocks noChangeArrowheads="1"/>
          </p:cNvSpPr>
          <p:nvPr/>
        </p:nvSpPr>
        <p:spPr bwMode="auto">
          <a:xfrm>
            <a:off x="415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0" name="Rectangle 1642"/>
          <p:cNvSpPr>
            <a:spLocks noChangeArrowheads="1"/>
          </p:cNvSpPr>
          <p:nvPr/>
        </p:nvSpPr>
        <p:spPr bwMode="auto">
          <a:xfrm>
            <a:off x="415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1" name="Rectangle 1643"/>
          <p:cNvSpPr>
            <a:spLocks noChangeArrowheads="1"/>
          </p:cNvSpPr>
          <p:nvPr/>
        </p:nvSpPr>
        <p:spPr bwMode="auto">
          <a:xfrm>
            <a:off x="415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2" name="Rectangle 1644"/>
          <p:cNvSpPr>
            <a:spLocks noChangeArrowheads="1"/>
          </p:cNvSpPr>
          <p:nvPr/>
        </p:nvSpPr>
        <p:spPr bwMode="auto">
          <a:xfrm>
            <a:off x="415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3" name="Rectangle 1645"/>
          <p:cNvSpPr>
            <a:spLocks noChangeArrowheads="1"/>
          </p:cNvSpPr>
          <p:nvPr/>
        </p:nvSpPr>
        <p:spPr bwMode="auto">
          <a:xfrm>
            <a:off x="415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4" name="Rectangle 1646"/>
          <p:cNvSpPr>
            <a:spLocks noChangeArrowheads="1"/>
          </p:cNvSpPr>
          <p:nvPr/>
        </p:nvSpPr>
        <p:spPr bwMode="auto">
          <a:xfrm>
            <a:off x="415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5" name="Rectangle 1647"/>
          <p:cNvSpPr>
            <a:spLocks noChangeArrowheads="1"/>
          </p:cNvSpPr>
          <p:nvPr/>
        </p:nvSpPr>
        <p:spPr bwMode="auto">
          <a:xfrm>
            <a:off x="415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6" name="Rectangle 1648"/>
          <p:cNvSpPr>
            <a:spLocks noChangeArrowheads="1"/>
          </p:cNvSpPr>
          <p:nvPr/>
        </p:nvSpPr>
        <p:spPr bwMode="auto">
          <a:xfrm>
            <a:off x="415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7" name="Rectangle 1649"/>
          <p:cNvSpPr>
            <a:spLocks noChangeArrowheads="1"/>
          </p:cNvSpPr>
          <p:nvPr/>
        </p:nvSpPr>
        <p:spPr bwMode="auto">
          <a:xfrm>
            <a:off x="415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8" name="Rectangle 1650"/>
          <p:cNvSpPr>
            <a:spLocks noChangeArrowheads="1"/>
          </p:cNvSpPr>
          <p:nvPr/>
        </p:nvSpPr>
        <p:spPr bwMode="auto">
          <a:xfrm>
            <a:off x="453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39" name="Rectangle 1651"/>
          <p:cNvSpPr>
            <a:spLocks noChangeArrowheads="1"/>
          </p:cNvSpPr>
          <p:nvPr/>
        </p:nvSpPr>
        <p:spPr bwMode="auto">
          <a:xfrm>
            <a:off x="453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0" name="Rectangle 1652"/>
          <p:cNvSpPr>
            <a:spLocks noChangeArrowheads="1"/>
          </p:cNvSpPr>
          <p:nvPr/>
        </p:nvSpPr>
        <p:spPr bwMode="auto">
          <a:xfrm>
            <a:off x="453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1" name="Rectangle 1653"/>
          <p:cNvSpPr>
            <a:spLocks noChangeArrowheads="1"/>
          </p:cNvSpPr>
          <p:nvPr/>
        </p:nvSpPr>
        <p:spPr bwMode="auto">
          <a:xfrm>
            <a:off x="453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2" name="Rectangle 1654"/>
          <p:cNvSpPr>
            <a:spLocks noChangeArrowheads="1"/>
          </p:cNvSpPr>
          <p:nvPr/>
        </p:nvSpPr>
        <p:spPr bwMode="auto">
          <a:xfrm>
            <a:off x="453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3" name="Rectangle 1655"/>
          <p:cNvSpPr>
            <a:spLocks noChangeArrowheads="1"/>
          </p:cNvSpPr>
          <p:nvPr/>
        </p:nvSpPr>
        <p:spPr bwMode="auto">
          <a:xfrm>
            <a:off x="453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4" name="Rectangle 1656"/>
          <p:cNvSpPr>
            <a:spLocks noChangeArrowheads="1"/>
          </p:cNvSpPr>
          <p:nvPr/>
        </p:nvSpPr>
        <p:spPr bwMode="auto">
          <a:xfrm>
            <a:off x="453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5" name="Rectangle 1657"/>
          <p:cNvSpPr>
            <a:spLocks noChangeArrowheads="1"/>
          </p:cNvSpPr>
          <p:nvPr/>
        </p:nvSpPr>
        <p:spPr bwMode="auto">
          <a:xfrm>
            <a:off x="453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6" name="Rectangle 1658"/>
          <p:cNvSpPr>
            <a:spLocks noChangeArrowheads="1"/>
          </p:cNvSpPr>
          <p:nvPr/>
        </p:nvSpPr>
        <p:spPr bwMode="auto">
          <a:xfrm>
            <a:off x="453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7" name="Rectangle 1659"/>
          <p:cNvSpPr>
            <a:spLocks noChangeArrowheads="1"/>
          </p:cNvSpPr>
          <p:nvPr/>
        </p:nvSpPr>
        <p:spPr bwMode="auto">
          <a:xfrm>
            <a:off x="453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8" name="Rectangle 1660"/>
          <p:cNvSpPr>
            <a:spLocks noChangeArrowheads="1"/>
          </p:cNvSpPr>
          <p:nvPr/>
        </p:nvSpPr>
        <p:spPr bwMode="auto">
          <a:xfrm>
            <a:off x="453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49" name="Rectangle 1661"/>
          <p:cNvSpPr>
            <a:spLocks noChangeArrowheads="1"/>
          </p:cNvSpPr>
          <p:nvPr/>
        </p:nvSpPr>
        <p:spPr bwMode="auto">
          <a:xfrm>
            <a:off x="453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0" name="Rectangle 1662"/>
          <p:cNvSpPr>
            <a:spLocks noChangeArrowheads="1"/>
          </p:cNvSpPr>
          <p:nvPr/>
        </p:nvSpPr>
        <p:spPr bwMode="auto">
          <a:xfrm>
            <a:off x="453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1" name="Rectangle 1663"/>
          <p:cNvSpPr>
            <a:spLocks noChangeArrowheads="1"/>
          </p:cNvSpPr>
          <p:nvPr/>
        </p:nvSpPr>
        <p:spPr bwMode="auto">
          <a:xfrm>
            <a:off x="453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2" name="Rectangle 1664"/>
          <p:cNvSpPr>
            <a:spLocks noChangeArrowheads="1"/>
          </p:cNvSpPr>
          <p:nvPr/>
        </p:nvSpPr>
        <p:spPr bwMode="auto">
          <a:xfrm>
            <a:off x="453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3" name="Rectangle 1665"/>
          <p:cNvSpPr>
            <a:spLocks noChangeArrowheads="1"/>
          </p:cNvSpPr>
          <p:nvPr/>
        </p:nvSpPr>
        <p:spPr bwMode="auto">
          <a:xfrm>
            <a:off x="453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4" name="Rectangle 1666"/>
          <p:cNvSpPr>
            <a:spLocks noChangeArrowheads="1"/>
          </p:cNvSpPr>
          <p:nvPr/>
        </p:nvSpPr>
        <p:spPr bwMode="auto">
          <a:xfrm>
            <a:off x="491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5" name="Rectangle 1667"/>
          <p:cNvSpPr>
            <a:spLocks noChangeArrowheads="1"/>
          </p:cNvSpPr>
          <p:nvPr/>
        </p:nvSpPr>
        <p:spPr bwMode="auto">
          <a:xfrm>
            <a:off x="491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6" name="Rectangle 1668"/>
          <p:cNvSpPr>
            <a:spLocks noChangeArrowheads="1"/>
          </p:cNvSpPr>
          <p:nvPr/>
        </p:nvSpPr>
        <p:spPr bwMode="auto">
          <a:xfrm>
            <a:off x="491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7" name="Rectangle 1669"/>
          <p:cNvSpPr>
            <a:spLocks noChangeArrowheads="1"/>
          </p:cNvSpPr>
          <p:nvPr/>
        </p:nvSpPr>
        <p:spPr bwMode="auto">
          <a:xfrm>
            <a:off x="491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8" name="Rectangle 1670"/>
          <p:cNvSpPr>
            <a:spLocks noChangeArrowheads="1"/>
          </p:cNvSpPr>
          <p:nvPr/>
        </p:nvSpPr>
        <p:spPr bwMode="auto">
          <a:xfrm>
            <a:off x="491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59" name="Rectangle 1671"/>
          <p:cNvSpPr>
            <a:spLocks noChangeArrowheads="1"/>
          </p:cNvSpPr>
          <p:nvPr/>
        </p:nvSpPr>
        <p:spPr bwMode="auto">
          <a:xfrm>
            <a:off x="491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0" name="Rectangle 1672"/>
          <p:cNvSpPr>
            <a:spLocks noChangeArrowheads="1"/>
          </p:cNvSpPr>
          <p:nvPr/>
        </p:nvSpPr>
        <p:spPr bwMode="auto">
          <a:xfrm>
            <a:off x="491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1" name="Rectangle 1673"/>
          <p:cNvSpPr>
            <a:spLocks noChangeArrowheads="1"/>
          </p:cNvSpPr>
          <p:nvPr/>
        </p:nvSpPr>
        <p:spPr bwMode="auto">
          <a:xfrm>
            <a:off x="491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2" name="Rectangle 1674"/>
          <p:cNvSpPr>
            <a:spLocks noChangeArrowheads="1"/>
          </p:cNvSpPr>
          <p:nvPr/>
        </p:nvSpPr>
        <p:spPr bwMode="auto">
          <a:xfrm>
            <a:off x="491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3" name="Rectangle 1675"/>
          <p:cNvSpPr>
            <a:spLocks noChangeArrowheads="1"/>
          </p:cNvSpPr>
          <p:nvPr/>
        </p:nvSpPr>
        <p:spPr bwMode="auto">
          <a:xfrm>
            <a:off x="491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4" name="Rectangle 1676"/>
          <p:cNvSpPr>
            <a:spLocks noChangeArrowheads="1"/>
          </p:cNvSpPr>
          <p:nvPr/>
        </p:nvSpPr>
        <p:spPr bwMode="auto">
          <a:xfrm>
            <a:off x="491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5" name="Rectangle 1677"/>
          <p:cNvSpPr>
            <a:spLocks noChangeArrowheads="1"/>
          </p:cNvSpPr>
          <p:nvPr/>
        </p:nvSpPr>
        <p:spPr bwMode="auto">
          <a:xfrm>
            <a:off x="491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6" name="Rectangle 1678"/>
          <p:cNvSpPr>
            <a:spLocks noChangeArrowheads="1"/>
          </p:cNvSpPr>
          <p:nvPr/>
        </p:nvSpPr>
        <p:spPr bwMode="auto">
          <a:xfrm>
            <a:off x="491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7" name="Rectangle 1679"/>
          <p:cNvSpPr>
            <a:spLocks noChangeArrowheads="1"/>
          </p:cNvSpPr>
          <p:nvPr/>
        </p:nvSpPr>
        <p:spPr bwMode="auto">
          <a:xfrm>
            <a:off x="491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8" name="Rectangle 1680"/>
          <p:cNvSpPr>
            <a:spLocks noChangeArrowheads="1"/>
          </p:cNvSpPr>
          <p:nvPr/>
        </p:nvSpPr>
        <p:spPr bwMode="auto">
          <a:xfrm>
            <a:off x="491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69" name="Rectangle 1681"/>
          <p:cNvSpPr>
            <a:spLocks noChangeArrowheads="1"/>
          </p:cNvSpPr>
          <p:nvPr/>
        </p:nvSpPr>
        <p:spPr bwMode="auto">
          <a:xfrm>
            <a:off x="491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0" name="Rectangle 1682"/>
          <p:cNvSpPr>
            <a:spLocks noChangeArrowheads="1"/>
          </p:cNvSpPr>
          <p:nvPr/>
        </p:nvSpPr>
        <p:spPr bwMode="auto">
          <a:xfrm>
            <a:off x="5295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1" name="Rectangle 1683"/>
          <p:cNvSpPr>
            <a:spLocks noChangeArrowheads="1"/>
          </p:cNvSpPr>
          <p:nvPr/>
        </p:nvSpPr>
        <p:spPr bwMode="auto">
          <a:xfrm>
            <a:off x="5295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2" name="Rectangle 1684"/>
          <p:cNvSpPr>
            <a:spLocks noChangeArrowheads="1"/>
          </p:cNvSpPr>
          <p:nvPr/>
        </p:nvSpPr>
        <p:spPr bwMode="auto">
          <a:xfrm>
            <a:off x="5295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3" name="Rectangle 1685"/>
          <p:cNvSpPr>
            <a:spLocks noChangeArrowheads="1"/>
          </p:cNvSpPr>
          <p:nvPr/>
        </p:nvSpPr>
        <p:spPr bwMode="auto">
          <a:xfrm>
            <a:off x="5295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4" name="Rectangle 1686"/>
          <p:cNvSpPr>
            <a:spLocks noChangeArrowheads="1"/>
          </p:cNvSpPr>
          <p:nvPr/>
        </p:nvSpPr>
        <p:spPr bwMode="auto">
          <a:xfrm>
            <a:off x="5295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5" name="Rectangle 1687"/>
          <p:cNvSpPr>
            <a:spLocks noChangeArrowheads="1"/>
          </p:cNvSpPr>
          <p:nvPr/>
        </p:nvSpPr>
        <p:spPr bwMode="auto">
          <a:xfrm>
            <a:off x="5295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6" name="Rectangle 1688"/>
          <p:cNvSpPr>
            <a:spLocks noChangeArrowheads="1"/>
          </p:cNvSpPr>
          <p:nvPr/>
        </p:nvSpPr>
        <p:spPr bwMode="auto">
          <a:xfrm>
            <a:off x="5295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7" name="Rectangle 1689"/>
          <p:cNvSpPr>
            <a:spLocks noChangeArrowheads="1"/>
          </p:cNvSpPr>
          <p:nvPr/>
        </p:nvSpPr>
        <p:spPr bwMode="auto">
          <a:xfrm>
            <a:off x="5295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8" name="Rectangle 1690"/>
          <p:cNvSpPr>
            <a:spLocks noChangeArrowheads="1"/>
          </p:cNvSpPr>
          <p:nvPr/>
        </p:nvSpPr>
        <p:spPr bwMode="auto">
          <a:xfrm>
            <a:off x="5295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79" name="Rectangle 1691"/>
          <p:cNvSpPr>
            <a:spLocks noChangeArrowheads="1"/>
          </p:cNvSpPr>
          <p:nvPr/>
        </p:nvSpPr>
        <p:spPr bwMode="auto">
          <a:xfrm>
            <a:off x="5295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0" name="Rectangle 1692"/>
          <p:cNvSpPr>
            <a:spLocks noChangeArrowheads="1"/>
          </p:cNvSpPr>
          <p:nvPr/>
        </p:nvSpPr>
        <p:spPr bwMode="auto">
          <a:xfrm>
            <a:off x="5295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1" name="Rectangle 1693"/>
          <p:cNvSpPr>
            <a:spLocks noChangeArrowheads="1"/>
          </p:cNvSpPr>
          <p:nvPr/>
        </p:nvSpPr>
        <p:spPr bwMode="auto">
          <a:xfrm>
            <a:off x="5295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2" name="Rectangle 1694"/>
          <p:cNvSpPr>
            <a:spLocks noChangeArrowheads="1"/>
          </p:cNvSpPr>
          <p:nvPr/>
        </p:nvSpPr>
        <p:spPr bwMode="auto">
          <a:xfrm>
            <a:off x="5295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3" name="Rectangle 1695"/>
          <p:cNvSpPr>
            <a:spLocks noChangeArrowheads="1"/>
          </p:cNvSpPr>
          <p:nvPr/>
        </p:nvSpPr>
        <p:spPr bwMode="auto">
          <a:xfrm>
            <a:off x="5295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4" name="Rectangle 1696"/>
          <p:cNvSpPr>
            <a:spLocks noChangeArrowheads="1"/>
          </p:cNvSpPr>
          <p:nvPr/>
        </p:nvSpPr>
        <p:spPr bwMode="auto">
          <a:xfrm>
            <a:off x="5295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5" name="Rectangle 1697"/>
          <p:cNvSpPr>
            <a:spLocks noChangeArrowheads="1"/>
          </p:cNvSpPr>
          <p:nvPr/>
        </p:nvSpPr>
        <p:spPr bwMode="auto">
          <a:xfrm>
            <a:off x="5295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6" name="Rectangle 1698"/>
          <p:cNvSpPr>
            <a:spLocks noChangeArrowheads="1"/>
          </p:cNvSpPr>
          <p:nvPr/>
        </p:nvSpPr>
        <p:spPr bwMode="auto">
          <a:xfrm>
            <a:off x="5676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7" name="Rectangle 1699"/>
          <p:cNvSpPr>
            <a:spLocks noChangeArrowheads="1"/>
          </p:cNvSpPr>
          <p:nvPr/>
        </p:nvSpPr>
        <p:spPr bwMode="auto">
          <a:xfrm>
            <a:off x="5676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8" name="Rectangle 1700"/>
          <p:cNvSpPr>
            <a:spLocks noChangeArrowheads="1"/>
          </p:cNvSpPr>
          <p:nvPr/>
        </p:nvSpPr>
        <p:spPr bwMode="auto">
          <a:xfrm>
            <a:off x="5676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89" name="Rectangle 1701"/>
          <p:cNvSpPr>
            <a:spLocks noChangeArrowheads="1"/>
          </p:cNvSpPr>
          <p:nvPr/>
        </p:nvSpPr>
        <p:spPr bwMode="auto">
          <a:xfrm>
            <a:off x="5676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0" name="Rectangle 1702"/>
          <p:cNvSpPr>
            <a:spLocks noChangeArrowheads="1"/>
          </p:cNvSpPr>
          <p:nvPr/>
        </p:nvSpPr>
        <p:spPr bwMode="auto">
          <a:xfrm>
            <a:off x="5676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1" name="Rectangle 1703"/>
          <p:cNvSpPr>
            <a:spLocks noChangeArrowheads="1"/>
          </p:cNvSpPr>
          <p:nvPr/>
        </p:nvSpPr>
        <p:spPr bwMode="auto">
          <a:xfrm>
            <a:off x="5676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2" name="Rectangle 1704"/>
          <p:cNvSpPr>
            <a:spLocks noChangeArrowheads="1"/>
          </p:cNvSpPr>
          <p:nvPr/>
        </p:nvSpPr>
        <p:spPr bwMode="auto">
          <a:xfrm>
            <a:off x="5676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3" name="Rectangle 1705"/>
          <p:cNvSpPr>
            <a:spLocks noChangeArrowheads="1"/>
          </p:cNvSpPr>
          <p:nvPr/>
        </p:nvSpPr>
        <p:spPr bwMode="auto">
          <a:xfrm>
            <a:off x="5676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4" name="Rectangle 1706"/>
          <p:cNvSpPr>
            <a:spLocks noChangeArrowheads="1"/>
          </p:cNvSpPr>
          <p:nvPr/>
        </p:nvSpPr>
        <p:spPr bwMode="auto">
          <a:xfrm>
            <a:off x="5676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5" name="Rectangle 1707"/>
          <p:cNvSpPr>
            <a:spLocks noChangeArrowheads="1"/>
          </p:cNvSpPr>
          <p:nvPr/>
        </p:nvSpPr>
        <p:spPr bwMode="auto">
          <a:xfrm>
            <a:off x="5676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6" name="Rectangle 1708"/>
          <p:cNvSpPr>
            <a:spLocks noChangeArrowheads="1"/>
          </p:cNvSpPr>
          <p:nvPr/>
        </p:nvSpPr>
        <p:spPr bwMode="auto">
          <a:xfrm>
            <a:off x="5676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7" name="Rectangle 1709"/>
          <p:cNvSpPr>
            <a:spLocks noChangeArrowheads="1"/>
          </p:cNvSpPr>
          <p:nvPr/>
        </p:nvSpPr>
        <p:spPr bwMode="auto">
          <a:xfrm>
            <a:off x="5676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8" name="Rectangle 1710"/>
          <p:cNvSpPr>
            <a:spLocks noChangeArrowheads="1"/>
          </p:cNvSpPr>
          <p:nvPr/>
        </p:nvSpPr>
        <p:spPr bwMode="auto">
          <a:xfrm>
            <a:off x="5676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999" name="Rectangle 1711"/>
          <p:cNvSpPr>
            <a:spLocks noChangeArrowheads="1"/>
          </p:cNvSpPr>
          <p:nvPr/>
        </p:nvSpPr>
        <p:spPr bwMode="auto">
          <a:xfrm>
            <a:off x="5676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0" name="Rectangle 1712"/>
          <p:cNvSpPr>
            <a:spLocks noChangeArrowheads="1"/>
          </p:cNvSpPr>
          <p:nvPr/>
        </p:nvSpPr>
        <p:spPr bwMode="auto">
          <a:xfrm>
            <a:off x="5676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1" name="Rectangle 1713"/>
          <p:cNvSpPr>
            <a:spLocks noChangeArrowheads="1"/>
          </p:cNvSpPr>
          <p:nvPr/>
        </p:nvSpPr>
        <p:spPr bwMode="auto">
          <a:xfrm>
            <a:off x="5676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2" name="Rectangle 1714"/>
          <p:cNvSpPr>
            <a:spLocks noChangeArrowheads="1"/>
          </p:cNvSpPr>
          <p:nvPr/>
        </p:nvSpPr>
        <p:spPr bwMode="auto">
          <a:xfrm>
            <a:off x="6057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3" name="Rectangle 1715"/>
          <p:cNvSpPr>
            <a:spLocks noChangeArrowheads="1"/>
          </p:cNvSpPr>
          <p:nvPr/>
        </p:nvSpPr>
        <p:spPr bwMode="auto">
          <a:xfrm>
            <a:off x="6057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4" name="Rectangle 1716"/>
          <p:cNvSpPr>
            <a:spLocks noChangeArrowheads="1"/>
          </p:cNvSpPr>
          <p:nvPr/>
        </p:nvSpPr>
        <p:spPr bwMode="auto">
          <a:xfrm>
            <a:off x="6057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5" name="Rectangle 1717"/>
          <p:cNvSpPr>
            <a:spLocks noChangeArrowheads="1"/>
          </p:cNvSpPr>
          <p:nvPr/>
        </p:nvSpPr>
        <p:spPr bwMode="auto">
          <a:xfrm>
            <a:off x="6057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6" name="Rectangle 1718"/>
          <p:cNvSpPr>
            <a:spLocks noChangeArrowheads="1"/>
          </p:cNvSpPr>
          <p:nvPr/>
        </p:nvSpPr>
        <p:spPr bwMode="auto">
          <a:xfrm>
            <a:off x="6057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7" name="Rectangle 1719"/>
          <p:cNvSpPr>
            <a:spLocks noChangeArrowheads="1"/>
          </p:cNvSpPr>
          <p:nvPr/>
        </p:nvSpPr>
        <p:spPr bwMode="auto">
          <a:xfrm>
            <a:off x="6057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8" name="Rectangle 1720"/>
          <p:cNvSpPr>
            <a:spLocks noChangeArrowheads="1"/>
          </p:cNvSpPr>
          <p:nvPr/>
        </p:nvSpPr>
        <p:spPr bwMode="auto">
          <a:xfrm>
            <a:off x="6057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09" name="Rectangle 1721"/>
          <p:cNvSpPr>
            <a:spLocks noChangeArrowheads="1"/>
          </p:cNvSpPr>
          <p:nvPr/>
        </p:nvSpPr>
        <p:spPr bwMode="auto">
          <a:xfrm>
            <a:off x="6057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0" name="Rectangle 1722"/>
          <p:cNvSpPr>
            <a:spLocks noChangeArrowheads="1"/>
          </p:cNvSpPr>
          <p:nvPr/>
        </p:nvSpPr>
        <p:spPr bwMode="auto">
          <a:xfrm>
            <a:off x="6057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1" name="Rectangle 1723"/>
          <p:cNvSpPr>
            <a:spLocks noChangeArrowheads="1"/>
          </p:cNvSpPr>
          <p:nvPr/>
        </p:nvSpPr>
        <p:spPr bwMode="auto">
          <a:xfrm>
            <a:off x="6057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2" name="Rectangle 1724"/>
          <p:cNvSpPr>
            <a:spLocks noChangeArrowheads="1"/>
          </p:cNvSpPr>
          <p:nvPr/>
        </p:nvSpPr>
        <p:spPr bwMode="auto">
          <a:xfrm>
            <a:off x="6057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3" name="Rectangle 1725"/>
          <p:cNvSpPr>
            <a:spLocks noChangeArrowheads="1"/>
          </p:cNvSpPr>
          <p:nvPr/>
        </p:nvSpPr>
        <p:spPr bwMode="auto">
          <a:xfrm>
            <a:off x="6057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4" name="Rectangle 1726"/>
          <p:cNvSpPr>
            <a:spLocks noChangeArrowheads="1"/>
          </p:cNvSpPr>
          <p:nvPr/>
        </p:nvSpPr>
        <p:spPr bwMode="auto">
          <a:xfrm>
            <a:off x="6057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5" name="Rectangle 1727"/>
          <p:cNvSpPr>
            <a:spLocks noChangeArrowheads="1"/>
          </p:cNvSpPr>
          <p:nvPr/>
        </p:nvSpPr>
        <p:spPr bwMode="auto">
          <a:xfrm>
            <a:off x="6057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6" name="Rectangle 1728"/>
          <p:cNvSpPr>
            <a:spLocks noChangeArrowheads="1"/>
          </p:cNvSpPr>
          <p:nvPr/>
        </p:nvSpPr>
        <p:spPr bwMode="auto">
          <a:xfrm>
            <a:off x="6057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7" name="Rectangle 1729"/>
          <p:cNvSpPr>
            <a:spLocks noChangeArrowheads="1"/>
          </p:cNvSpPr>
          <p:nvPr/>
        </p:nvSpPr>
        <p:spPr bwMode="auto">
          <a:xfrm>
            <a:off x="6057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8" name="Rectangle 1730"/>
          <p:cNvSpPr>
            <a:spLocks noChangeArrowheads="1"/>
          </p:cNvSpPr>
          <p:nvPr/>
        </p:nvSpPr>
        <p:spPr bwMode="auto">
          <a:xfrm>
            <a:off x="6438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19" name="Rectangle 1731"/>
          <p:cNvSpPr>
            <a:spLocks noChangeArrowheads="1"/>
          </p:cNvSpPr>
          <p:nvPr/>
        </p:nvSpPr>
        <p:spPr bwMode="auto">
          <a:xfrm>
            <a:off x="6438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0" name="Rectangle 1732"/>
          <p:cNvSpPr>
            <a:spLocks noChangeArrowheads="1"/>
          </p:cNvSpPr>
          <p:nvPr/>
        </p:nvSpPr>
        <p:spPr bwMode="auto">
          <a:xfrm>
            <a:off x="6438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1" name="Rectangle 1733"/>
          <p:cNvSpPr>
            <a:spLocks noChangeArrowheads="1"/>
          </p:cNvSpPr>
          <p:nvPr/>
        </p:nvSpPr>
        <p:spPr bwMode="auto">
          <a:xfrm>
            <a:off x="6438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2" name="Rectangle 1734"/>
          <p:cNvSpPr>
            <a:spLocks noChangeArrowheads="1"/>
          </p:cNvSpPr>
          <p:nvPr/>
        </p:nvSpPr>
        <p:spPr bwMode="auto">
          <a:xfrm>
            <a:off x="6438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3" name="Rectangle 1735"/>
          <p:cNvSpPr>
            <a:spLocks noChangeArrowheads="1"/>
          </p:cNvSpPr>
          <p:nvPr/>
        </p:nvSpPr>
        <p:spPr bwMode="auto">
          <a:xfrm>
            <a:off x="6438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4" name="Rectangle 1736"/>
          <p:cNvSpPr>
            <a:spLocks noChangeArrowheads="1"/>
          </p:cNvSpPr>
          <p:nvPr/>
        </p:nvSpPr>
        <p:spPr bwMode="auto">
          <a:xfrm>
            <a:off x="6438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5" name="Rectangle 1737"/>
          <p:cNvSpPr>
            <a:spLocks noChangeArrowheads="1"/>
          </p:cNvSpPr>
          <p:nvPr/>
        </p:nvSpPr>
        <p:spPr bwMode="auto">
          <a:xfrm>
            <a:off x="6438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6" name="Rectangle 1738"/>
          <p:cNvSpPr>
            <a:spLocks noChangeArrowheads="1"/>
          </p:cNvSpPr>
          <p:nvPr/>
        </p:nvSpPr>
        <p:spPr bwMode="auto">
          <a:xfrm>
            <a:off x="6438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7" name="Rectangle 1739"/>
          <p:cNvSpPr>
            <a:spLocks noChangeArrowheads="1"/>
          </p:cNvSpPr>
          <p:nvPr/>
        </p:nvSpPr>
        <p:spPr bwMode="auto">
          <a:xfrm>
            <a:off x="6438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8" name="Rectangle 1740"/>
          <p:cNvSpPr>
            <a:spLocks noChangeArrowheads="1"/>
          </p:cNvSpPr>
          <p:nvPr/>
        </p:nvSpPr>
        <p:spPr bwMode="auto">
          <a:xfrm>
            <a:off x="6438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29" name="Rectangle 1741"/>
          <p:cNvSpPr>
            <a:spLocks noChangeArrowheads="1"/>
          </p:cNvSpPr>
          <p:nvPr/>
        </p:nvSpPr>
        <p:spPr bwMode="auto">
          <a:xfrm>
            <a:off x="6438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0" name="Rectangle 1742"/>
          <p:cNvSpPr>
            <a:spLocks noChangeArrowheads="1"/>
          </p:cNvSpPr>
          <p:nvPr/>
        </p:nvSpPr>
        <p:spPr bwMode="auto">
          <a:xfrm>
            <a:off x="6438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1" name="Rectangle 1743"/>
          <p:cNvSpPr>
            <a:spLocks noChangeArrowheads="1"/>
          </p:cNvSpPr>
          <p:nvPr/>
        </p:nvSpPr>
        <p:spPr bwMode="auto">
          <a:xfrm>
            <a:off x="6438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2" name="Rectangle 1744"/>
          <p:cNvSpPr>
            <a:spLocks noChangeArrowheads="1"/>
          </p:cNvSpPr>
          <p:nvPr/>
        </p:nvSpPr>
        <p:spPr bwMode="auto">
          <a:xfrm>
            <a:off x="6438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3" name="Rectangle 1745"/>
          <p:cNvSpPr>
            <a:spLocks noChangeArrowheads="1"/>
          </p:cNvSpPr>
          <p:nvPr/>
        </p:nvSpPr>
        <p:spPr bwMode="auto">
          <a:xfrm>
            <a:off x="6438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4" name="Rectangle 1746"/>
          <p:cNvSpPr>
            <a:spLocks noChangeArrowheads="1"/>
          </p:cNvSpPr>
          <p:nvPr/>
        </p:nvSpPr>
        <p:spPr bwMode="auto">
          <a:xfrm>
            <a:off x="6819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5" name="Rectangle 1747"/>
          <p:cNvSpPr>
            <a:spLocks noChangeArrowheads="1"/>
          </p:cNvSpPr>
          <p:nvPr/>
        </p:nvSpPr>
        <p:spPr bwMode="auto">
          <a:xfrm>
            <a:off x="6819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6" name="Rectangle 1748"/>
          <p:cNvSpPr>
            <a:spLocks noChangeArrowheads="1"/>
          </p:cNvSpPr>
          <p:nvPr/>
        </p:nvSpPr>
        <p:spPr bwMode="auto">
          <a:xfrm>
            <a:off x="6819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7" name="Rectangle 1749"/>
          <p:cNvSpPr>
            <a:spLocks noChangeArrowheads="1"/>
          </p:cNvSpPr>
          <p:nvPr/>
        </p:nvSpPr>
        <p:spPr bwMode="auto">
          <a:xfrm>
            <a:off x="6819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8" name="Rectangle 1750"/>
          <p:cNvSpPr>
            <a:spLocks noChangeArrowheads="1"/>
          </p:cNvSpPr>
          <p:nvPr/>
        </p:nvSpPr>
        <p:spPr bwMode="auto">
          <a:xfrm>
            <a:off x="6819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39" name="Rectangle 1751"/>
          <p:cNvSpPr>
            <a:spLocks noChangeArrowheads="1"/>
          </p:cNvSpPr>
          <p:nvPr/>
        </p:nvSpPr>
        <p:spPr bwMode="auto">
          <a:xfrm>
            <a:off x="6819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0" name="Rectangle 1752"/>
          <p:cNvSpPr>
            <a:spLocks noChangeArrowheads="1"/>
          </p:cNvSpPr>
          <p:nvPr/>
        </p:nvSpPr>
        <p:spPr bwMode="auto">
          <a:xfrm>
            <a:off x="6819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1" name="Rectangle 1753"/>
          <p:cNvSpPr>
            <a:spLocks noChangeArrowheads="1"/>
          </p:cNvSpPr>
          <p:nvPr/>
        </p:nvSpPr>
        <p:spPr bwMode="auto">
          <a:xfrm>
            <a:off x="6819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2" name="Rectangle 1754"/>
          <p:cNvSpPr>
            <a:spLocks noChangeArrowheads="1"/>
          </p:cNvSpPr>
          <p:nvPr/>
        </p:nvSpPr>
        <p:spPr bwMode="auto">
          <a:xfrm>
            <a:off x="6819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3" name="Rectangle 1755"/>
          <p:cNvSpPr>
            <a:spLocks noChangeArrowheads="1"/>
          </p:cNvSpPr>
          <p:nvPr/>
        </p:nvSpPr>
        <p:spPr bwMode="auto">
          <a:xfrm>
            <a:off x="6819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4" name="Rectangle 1756"/>
          <p:cNvSpPr>
            <a:spLocks noChangeArrowheads="1"/>
          </p:cNvSpPr>
          <p:nvPr/>
        </p:nvSpPr>
        <p:spPr bwMode="auto">
          <a:xfrm>
            <a:off x="6819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5" name="Rectangle 1757"/>
          <p:cNvSpPr>
            <a:spLocks noChangeArrowheads="1"/>
          </p:cNvSpPr>
          <p:nvPr/>
        </p:nvSpPr>
        <p:spPr bwMode="auto">
          <a:xfrm>
            <a:off x="6819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6" name="Rectangle 1758"/>
          <p:cNvSpPr>
            <a:spLocks noChangeArrowheads="1"/>
          </p:cNvSpPr>
          <p:nvPr/>
        </p:nvSpPr>
        <p:spPr bwMode="auto">
          <a:xfrm>
            <a:off x="6819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7" name="Rectangle 1759"/>
          <p:cNvSpPr>
            <a:spLocks noChangeArrowheads="1"/>
          </p:cNvSpPr>
          <p:nvPr/>
        </p:nvSpPr>
        <p:spPr bwMode="auto">
          <a:xfrm>
            <a:off x="6819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8" name="Rectangle 1760"/>
          <p:cNvSpPr>
            <a:spLocks noChangeArrowheads="1"/>
          </p:cNvSpPr>
          <p:nvPr/>
        </p:nvSpPr>
        <p:spPr bwMode="auto">
          <a:xfrm>
            <a:off x="6819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49" name="Rectangle 1761"/>
          <p:cNvSpPr>
            <a:spLocks noChangeArrowheads="1"/>
          </p:cNvSpPr>
          <p:nvPr/>
        </p:nvSpPr>
        <p:spPr bwMode="auto">
          <a:xfrm>
            <a:off x="6819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0" name="Rectangle 1762"/>
          <p:cNvSpPr>
            <a:spLocks noChangeArrowheads="1"/>
          </p:cNvSpPr>
          <p:nvPr/>
        </p:nvSpPr>
        <p:spPr bwMode="auto">
          <a:xfrm>
            <a:off x="7200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1" name="Rectangle 1763"/>
          <p:cNvSpPr>
            <a:spLocks noChangeArrowheads="1"/>
          </p:cNvSpPr>
          <p:nvPr/>
        </p:nvSpPr>
        <p:spPr bwMode="auto">
          <a:xfrm>
            <a:off x="7200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2" name="Rectangle 1764"/>
          <p:cNvSpPr>
            <a:spLocks noChangeArrowheads="1"/>
          </p:cNvSpPr>
          <p:nvPr/>
        </p:nvSpPr>
        <p:spPr bwMode="auto">
          <a:xfrm>
            <a:off x="7200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3" name="Rectangle 1765"/>
          <p:cNvSpPr>
            <a:spLocks noChangeArrowheads="1"/>
          </p:cNvSpPr>
          <p:nvPr/>
        </p:nvSpPr>
        <p:spPr bwMode="auto">
          <a:xfrm>
            <a:off x="7200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4" name="Rectangle 1766"/>
          <p:cNvSpPr>
            <a:spLocks noChangeArrowheads="1"/>
          </p:cNvSpPr>
          <p:nvPr/>
        </p:nvSpPr>
        <p:spPr bwMode="auto">
          <a:xfrm>
            <a:off x="7200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5" name="Rectangle 1767"/>
          <p:cNvSpPr>
            <a:spLocks noChangeArrowheads="1"/>
          </p:cNvSpPr>
          <p:nvPr/>
        </p:nvSpPr>
        <p:spPr bwMode="auto">
          <a:xfrm>
            <a:off x="7200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6" name="Rectangle 1768"/>
          <p:cNvSpPr>
            <a:spLocks noChangeArrowheads="1"/>
          </p:cNvSpPr>
          <p:nvPr/>
        </p:nvSpPr>
        <p:spPr bwMode="auto">
          <a:xfrm>
            <a:off x="7200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7" name="Rectangle 1769"/>
          <p:cNvSpPr>
            <a:spLocks noChangeArrowheads="1"/>
          </p:cNvSpPr>
          <p:nvPr/>
        </p:nvSpPr>
        <p:spPr bwMode="auto">
          <a:xfrm>
            <a:off x="7200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8" name="Rectangle 1770"/>
          <p:cNvSpPr>
            <a:spLocks noChangeArrowheads="1"/>
          </p:cNvSpPr>
          <p:nvPr/>
        </p:nvSpPr>
        <p:spPr bwMode="auto">
          <a:xfrm>
            <a:off x="7200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59" name="Rectangle 1771"/>
          <p:cNvSpPr>
            <a:spLocks noChangeArrowheads="1"/>
          </p:cNvSpPr>
          <p:nvPr/>
        </p:nvSpPr>
        <p:spPr bwMode="auto">
          <a:xfrm>
            <a:off x="7200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0" name="Rectangle 1772"/>
          <p:cNvSpPr>
            <a:spLocks noChangeArrowheads="1"/>
          </p:cNvSpPr>
          <p:nvPr/>
        </p:nvSpPr>
        <p:spPr bwMode="auto">
          <a:xfrm>
            <a:off x="7200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1" name="Rectangle 1773"/>
          <p:cNvSpPr>
            <a:spLocks noChangeArrowheads="1"/>
          </p:cNvSpPr>
          <p:nvPr/>
        </p:nvSpPr>
        <p:spPr bwMode="auto">
          <a:xfrm>
            <a:off x="7200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2" name="Rectangle 1774"/>
          <p:cNvSpPr>
            <a:spLocks noChangeArrowheads="1"/>
          </p:cNvSpPr>
          <p:nvPr/>
        </p:nvSpPr>
        <p:spPr bwMode="auto">
          <a:xfrm>
            <a:off x="7200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3" name="Rectangle 1775"/>
          <p:cNvSpPr>
            <a:spLocks noChangeArrowheads="1"/>
          </p:cNvSpPr>
          <p:nvPr/>
        </p:nvSpPr>
        <p:spPr bwMode="auto">
          <a:xfrm>
            <a:off x="7200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4" name="Rectangle 1776"/>
          <p:cNvSpPr>
            <a:spLocks noChangeArrowheads="1"/>
          </p:cNvSpPr>
          <p:nvPr/>
        </p:nvSpPr>
        <p:spPr bwMode="auto">
          <a:xfrm>
            <a:off x="7200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5" name="Rectangle 1777"/>
          <p:cNvSpPr>
            <a:spLocks noChangeArrowheads="1"/>
          </p:cNvSpPr>
          <p:nvPr/>
        </p:nvSpPr>
        <p:spPr bwMode="auto">
          <a:xfrm>
            <a:off x="7200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6" name="Rectangle 1778"/>
          <p:cNvSpPr>
            <a:spLocks noChangeArrowheads="1"/>
          </p:cNvSpPr>
          <p:nvPr/>
        </p:nvSpPr>
        <p:spPr bwMode="auto">
          <a:xfrm>
            <a:off x="7581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7" name="Rectangle 1779"/>
          <p:cNvSpPr>
            <a:spLocks noChangeArrowheads="1"/>
          </p:cNvSpPr>
          <p:nvPr/>
        </p:nvSpPr>
        <p:spPr bwMode="auto">
          <a:xfrm>
            <a:off x="7581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8" name="Rectangle 1780"/>
          <p:cNvSpPr>
            <a:spLocks noChangeArrowheads="1"/>
          </p:cNvSpPr>
          <p:nvPr/>
        </p:nvSpPr>
        <p:spPr bwMode="auto">
          <a:xfrm>
            <a:off x="7581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69" name="Rectangle 1781"/>
          <p:cNvSpPr>
            <a:spLocks noChangeArrowheads="1"/>
          </p:cNvSpPr>
          <p:nvPr/>
        </p:nvSpPr>
        <p:spPr bwMode="auto">
          <a:xfrm>
            <a:off x="7581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0" name="Rectangle 1782"/>
          <p:cNvSpPr>
            <a:spLocks noChangeArrowheads="1"/>
          </p:cNvSpPr>
          <p:nvPr/>
        </p:nvSpPr>
        <p:spPr bwMode="auto">
          <a:xfrm>
            <a:off x="7581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1" name="Rectangle 1783"/>
          <p:cNvSpPr>
            <a:spLocks noChangeArrowheads="1"/>
          </p:cNvSpPr>
          <p:nvPr/>
        </p:nvSpPr>
        <p:spPr bwMode="auto">
          <a:xfrm>
            <a:off x="7581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2" name="Rectangle 1784"/>
          <p:cNvSpPr>
            <a:spLocks noChangeArrowheads="1"/>
          </p:cNvSpPr>
          <p:nvPr/>
        </p:nvSpPr>
        <p:spPr bwMode="auto">
          <a:xfrm>
            <a:off x="7581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3" name="Rectangle 1785"/>
          <p:cNvSpPr>
            <a:spLocks noChangeArrowheads="1"/>
          </p:cNvSpPr>
          <p:nvPr/>
        </p:nvSpPr>
        <p:spPr bwMode="auto">
          <a:xfrm>
            <a:off x="7581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4" name="Rectangle 1786"/>
          <p:cNvSpPr>
            <a:spLocks noChangeArrowheads="1"/>
          </p:cNvSpPr>
          <p:nvPr/>
        </p:nvSpPr>
        <p:spPr bwMode="auto">
          <a:xfrm>
            <a:off x="7581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5" name="Rectangle 1787"/>
          <p:cNvSpPr>
            <a:spLocks noChangeArrowheads="1"/>
          </p:cNvSpPr>
          <p:nvPr/>
        </p:nvSpPr>
        <p:spPr bwMode="auto">
          <a:xfrm>
            <a:off x="7581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6" name="Rectangle 1788"/>
          <p:cNvSpPr>
            <a:spLocks noChangeArrowheads="1"/>
          </p:cNvSpPr>
          <p:nvPr/>
        </p:nvSpPr>
        <p:spPr bwMode="auto">
          <a:xfrm>
            <a:off x="7581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7" name="Rectangle 1789"/>
          <p:cNvSpPr>
            <a:spLocks noChangeArrowheads="1"/>
          </p:cNvSpPr>
          <p:nvPr/>
        </p:nvSpPr>
        <p:spPr bwMode="auto">
          <a:xfrm>
            <a:off x="7581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8" name="Rectangle 1790"/>
          <p:cNvSpPr>
            <a:spLocks noChangeArrowheads="1"/>
          </p:cNvSpPr>
          <p:nvPr/>
        </p:nvSpPr>
        <p:spPr bwMode="auto">
          <a:xfrm>
            <a:off x="7581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79" name="Rectangle 1791"/>
          <p:cNvSpPr>
            <a:spLocks noChangeArrowheads="1"/>
          </p:cNvSpPr>
          <p:nvPr/>
        </p:nvSpPr>
        <p:spPr bwMode="auto">
          <a:xfrm>
            <a:off x="7581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0" name="Rectangle 1792"/>
          <p:cNvSpPr>
            <a:spLocks noChangeArrowheads="1"/>
          </p:cNvSpPr>
          <p:nvPr/>
        </p:nvSpPr>
        <p:spPr bwMode="auto">
          <a:xfrm>
            <a:off x="7581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1" name="Rectangle 1793"/>
          <p:cNvSpPr>
            <a:spLocks noChangeArrowheads="1"/>
          </p:cNvSpPr>
          <p:nvPr/>
        </p:nvSpPr>
        <p:spPr bwMode="auto">
          <a:xfrm>
            <a:off x="7581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2" name="Rectangle 1794"/>
          <p:cNvSpPr>
            <a:spLocks noChangeArrowheads="1"/>
          </p:cNvSpPr>
          <p:nvPr/>
        </p:nvSpPr>
        <p:spPr bwMode="auto">
          <a:xfrm>
            <a:off x="7962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3" name="Rectangle 1795"/>
          <p:cNvSpPr>
            <a:spLocks noChangeArrowheads="1"/>
          </p:cNvSpPr>
          <p:nvPr/>
        </p:nvSpPr>
        <p:spPr bwMode="auto">
          <a:xfrm>
            <a:off x="7962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4" name="Rectangle 1796"/>
          <p:cNvSpPr>
            <a:spLocks noChangeArrowheads="1"/>
          </p:cNvSpPr>
          <p:nvPr/>
        </p:nvSpPr>
        <p:spPr bwMode="auto">
          <a:xfrm>
            <a:off x="7962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5" name="Rectangle 1797"/>
          <p:cNvSpPr>
            <a:spLocks noChangeArrowheads="1"/>
          </p:cNvSpPr>
          <p:nvPr/>
        </p:nvSpPr>
        <p:spPr bwMode="auto">
          <a:xfrm>
            <a:off x="7962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6" name="Rectangle 1798"/>
          <p:cNvSpPr>
            <a:spLocks noChangeArrowheads="1"/>
          </p:cNvSpPr>
          <p:nvPr/>
        </p:nvSpPr>
        <p:spPr bwMode="auto">
          <a:xfrm>
            <a:off x="7962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7" name="Rectangle 1799"/>
          <p:cNvSpPr>
            <a:spLocks noChangeArrowheads="1"/>
          </p:cNvSpPr>
          <p:nvPr/>
        </p:nvSpPr>
        <p:spPr bwMode="auto">
          <a:xfrm>
            <a:off x="7962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8" name="Rectangle 1800"/>
          <p:cNvSpPr>
            <a:spLocks noChangeArrowheads="1"/>
          </p:cNvSpPr>
          <p:nvPr/>
        </p:nvSpPr>
        <p:spPr bwMode="auto">
          <a:xfrm>
            <a:off x="7962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89" name="Rectangle 1801"/>
          <p:cNvSpPr>
            <a:spLocks noChangeArrowheads="1"/>
          </p:cNvSpPr>
          <p:nvPr/>
        </p:nvSpPr>
        <p:spPr bwMode="auto">
          <a:xfrm>
            <a:off x="7962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0" name="Rectangle 1802"/>
          <p:cNvSpPr>
            <a:spLocks noChangeArrowheads="1"/>
          </p:cNvSpPr>
          <p:nvPr/>
        </p:nvSpPr>
        <p:spPr bwMode="auto">
          <a:xfrm>
            <a:off x="7962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1" name="Rectangle 1803"/>
          <p:cNvSpPr>
            <a:spLocks noChangeArrowheads="1"/>
          </p:cNvSpPr>
          <p:nvPr/>
        </p:nvSpPr>
        <p:spPr bwMode="auto">
          <a:xfrm>
            <a:off x="7962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2" name="Rectangle 1804"/>
          <p:cNvSpPr>
            <a:spLocks noChangeArrowheads="1"/>
          </p:cNvSpPr>
          <p:nvPr/>
        </p:nvSpPr>
        <p:spPr bwMode="auto">
          <a:xfrm>
            <a:off x="7962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3" name="Rectangle 1805"/>
          <p:cNvSpPr>
            <a:spLocks noChangeArrowheads="1"/>
          </p:cNvSpPr>
          <p:nvPr/>
        </p:nvSpPr>
        <p:spPr bwMode="auto">
          <a:xfrm>
            <a:off x="7962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4" name="Rectangle 1806"/>
          <p:cNvSpPr>
            <a:spLocks noChangeArrowheads="1"/>
          </p:cNvSpPr>
          <p:nvPr/>
        </p:nvSpPr>
        <p:spPr bwMode="auto">
          <a:xfrm>
            <a:off x="7962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5" name="Rectangle 1807"/>
          <p:cNvSpPr>
            <a:spLocks noChangeArrowheads="1"/>
          </p:cNvSpPr>
          <p:nvPr/>
        </p:nvSpPr>
        <p:spPr bwMode="auto">
          <a:xfrm>
            <a:off x="7962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6" name="Rectangle 1808"/>
          <p:cNvSpPr>
            <a:spLocks noChangeArrowheads="1"/>
          </p:cNvSpPr>
          <p:nvPr/>
        </p:nvSpPr>
        <p:spPr bwMode="auto">
          <a:xfrm>
            <a:off x="7962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7" name="Rectangle 1809"/>
          <p:cNvSpPr>
            <a:spLocks noChangeArrowheads="1"/>
          </p:cNvSpPr>
          <p:nvPr/>
        </p:nvSpPr>
        <p:spPr bwMode="auto">
          <a:xfrm>
            <a:off x="7962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8" name="Rectangle 1810"/>
          <p:cNvSpPr>
            <a:spLocks noChangeArrowheads="1"/>
          </p:cNvSpPr>
          <p:nvPr/>
        </p:nvSpPr>
        <p:spPr bwMode="auto">
          <a:xfrm>
            <a:off x="8343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099" name="Rectangle 1811"/>
          <p:cNvSpPr>
            <a:spLocks noChangeArrowheads="1"/>
          </p:cNvSpPr>
          <p:nvPr/>
        </p:nvSpPr>
        <p:spPr bwMode="auto">
          <a:xfrm>
            <a:off x="8343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0" name="Rectangle 1812"/>
          <p:cNvSpPr>
            <a:spLocks noChangeArrowheads="1"/>
          </p:cNvSpPr>
          <p:nvPr/>
        </p:nvSpPr>
        <p:spPr bwMode="auto">
          <a:xfrm>
            <a:off x="8343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1" name="Rectangle 1813"/>
          <p:cNvSpPr>
            <a:spLocks noChangeArrowheads="1"/>
          </p:cNvSpPr>
          <p:nvPr/>
        </p:nvSpPr>
        <p:spPr bwMode="auto">
          <a:xfrm>
            <a:off x="8343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2" name="Rectangle 1814"/>
          <p:cNvSpPr>
            <a:spLocks noChangeArrowheads="1"/>
          </p:cNvSpPr>
          <p:nvPr/>
        </p:nvSpPr>
        <p:spPr bwMode="auto">
          <a:xfrm>
            <a:off x="8343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3" name="Rectangle 1815"/>
          <p:cNvSpPr>
            <a:spLocks noChangeArrowheads="1"/>
          </p:cNvSpPr>
          <p:nvPr/>
        </p:nvSpPr>
        <p:spPr bwMode="auto">
          <a:xfrm>
            <a:off x="8343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4" name="Rectangle 1816"/>
          <p:cNvSpPr>
            <a:spLocks noChangeArrowheads="1"/>
          </p:cNvSpPr>
          <p:nvPr/>
        </p:nvSpPr>
        <p:spPr bwMode="auto">
          <a:xfrm>
            <a:off x="8343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5" name="Rectangle 1817"/>
          <p:cNvSpPr>
            <a:spLocks noChangeArrowheads="1"/>
          </p:cNvSpPr>
          <p:nvPr/>
        </p:nvSpPr>
        <p:spPr bwMode="auto">
          <a:xfrm>
            <a:off x="8343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6" name="Rectangle 1818"/>
          <p:cNvSpPr>
            <a:spLocks noChangeArrowheads="1"/>
          </p:cNvSpPr>
          <p:nvPr/>
        </p:nvSpPr>
        <p:spPr bwMode="auto">
          <a:xfrm>
            <a:off x="8343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7" name="Rectangle 1819"/>
          <p:cNvSpPr>
            <a:spLocks noChangeArrowheads="1"/>
          </p:cNvSpPr>
          <p:nvPr/>
        </p:nvSpPr>
        <p:spPr bwMode="auto">
          <a:xfrm>
            <a:off x="8343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8" name="Rectangle 1820"/>
          <p:cNvSpPr>
            <a:spLocks noChangeArrowheads="1"/>
          </p:cNvSpPr>
          <p:nvPr/>
        </p:nvSpPr>
        <p:spPr bwMode="auto">
          <a:xfrm>
            <a:off x="8343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09" name="Rectangle 1821"/>
          <p:cNvSpPr>
            <a:spLocks noChangeArrowheads="1"/>
          </p:cNvSpPr>
          <p:nvPr/>
        </p:nvSpPr>
        <p:spPr bwMode="auto">
          <a:xfrm>
            <a:off x="8343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0" name="Rectangle 1822"/>
          <p:cNvSpPr>
            <a:spLocks noChangeArrowheads="1"/>
          </p:cNvSpPr>
          <p:nvPr/>
        </p:nvSpPr>
        <p:spPr bwMode="auto">
          <a:xfrm>
            <a:off x="8343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1" name="Rectangle 1823"/>
          <p:cNvSpPr>
            <a:spLocks noChangeArrowheads="1"/>
          </p:cNvSpPr>
          <p:nvPr/>
        </p:nvSpPr>
        <p:spPr bwMode="auto">
          <a:xfrm>
            <a:off x="8343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2" name="Rectangle 1824"/>
          <p:cNvSpPr>
            <a:spLocks noChangeArrowheads="1"/>
          </p:cNvSpPr>
          <p:nvPr/>
        </p:nvSpPr>
        <p:spPr bwMode="auto">
          <a:xfrm>
            <a:off x="8343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3" name="Rectangle 1825"/>
          <p:cNvSpPr>
            <a:spLocks noChangeArrowheads="1"/>
          </p:cNvSpPr>
          <p:nvPr/>
        </p:nvSpPr>
        <p:spPr bwMode="auto">
          <a:xfrm>
            <a:off x="8343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4" name="Rectangle 1826"/>
          <p:cNvSpPr>
            <a:spLocks noChangeArrowheads="1"/>
          </p:cNvSpPr>
          <p:nvPr/>
        </p:nvSpPr>
        <p:spPr bwMode="auto">
          <a:xfrm>
            <a:off x="87249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5" name="Rectangle 1827"/>
          <p:cNvSpPr>
            <a:spLocks noChangeArrowheads="1"/>
          </p:cNvSpPr>
          <p:nvPr/>
        </p:nvSpPr>
        <p:spPr bwMode="auto">
          <a:xfrm>
            <a:off x="87249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6" name="Rectangle 1828"/>
          <p:cNvSpPr>
            <a:spLocks noChangeArrowheads="1"/>
          </p:cNvSpPr>
          <p:nvPr/>
        </p:nvSpPr>
        <p:spPr bwMode="auto">
          <a:xfrm>
            <a:off x="87249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7" name="Rectangle 1829"/>
          <p:cNvSpPr>
            <a:spLocks noChangeArrowheads="1"/>
          </p:cNvSpPr>
          <p:nvPr/>
        </p:nvSpPr>
        <p:spPr bwMode="auto">
          <a:xfrm>
            <a:off x="87249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8" name="Rectangle 1830"/>
          <p:cNvSpPr>
            <a:spLocks noChangeArrowheads="1"/>
          </p:cNvSpPr>
          <p:nvPr/>
        </p:nvSpPr>
        <p:spPr bwMode="auto">
          <a:xfrm>
            <a:off x="87249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19" name="Rectangle 1831"/>
          <p:cNvSpPr>
            <a:spLocks noChangeArrowheads="1"/>
          </p:cNvSpPr>
          <p:nvPr/>
        </p:nvSpPr>
        <p:spPr bwMode="auto">
          <a:xfrm>
            <a:off x="87249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0" name="Rectangle 1832"/>
          <p:cNvSpPr>
            <a:spLocks noChangeArrowheads="1"/>
          </p:cNvSpPr>
          <p:nvPr/>
        </p:nvSpPr>
        <p:spPr bwMode="auto">
          <a:xfrm>
            <a:off x="87249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1" name="Rectangle 1833"/>
          <p:cNvSpPr>
            <a:spLocks noChangeArrowheads="1"/>
          </p:cNvSpPr>
          <p:nvPr/>
        </p:nvSpPr>
        <p:spPr bwMode="auto">
          <a:xfrm>
            <a:off x="87249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2" name="Rectangle 1834"/>
          <p:cNvSpPr>
            <a:spLocks noChangeArrowheads="1"/>
          </p:cNvSpPr>
          <p:nvPr/>
        </p:nvSpPr>
        <p:spPr bwMode="auto">
          <a:xfrm>
            <a:off x="87249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3" name="Rectangle 1835"/>
          <p:cNvSpPr>
            <a:spLocks noChangeArrowheads="1"/>
          </p:cNvSpPr>
          <p:nvPr/>
        </p:nvSpPr>
        <p:spPr bwMode="auto">
          <a:xfrm>
            <a:off x="87249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4" name="Rectangle 1836"/>
          <p:cNvSpPr>
            <a:spLocks noChangeArrowheads="1"/>
          </p:cNvSpPr>
          <p:nvPr/>
        </p:nvSpPr>
        <p:spPr bwMode="auto">
          <a:xfrm>
            <a:off x="87249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5" name="Rectangle 1837"/>
          <p:cNvSpPr>
            <a:spLocks noChangeArrowheads="1"/>
          </p:cNvSpPr>
          <p:nvPr/>
        </p:nvSpPr>
        <p:spPr bwMode="auto">
          <a:xfrm>
            <a:off x="87249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6" name="Rectangle 1838"/>
          <p:cNvSpPr>
            <a:spLocks noChangeArrowheads="1"/>
          </p:cNvSpPr>
          <p:nvPr/>
        </p:nvSpPr>
        <p:spPr bwMode="auto">
          <a:xfrm>
            <a:off x="87249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7" name="Rectangle 1839"/>
          <p:cNvSpPr>
            <a:spLocks noChangeArrowheads="1"/>
          </p:cNvSpPr>
          <p:nvPr/>
        </p:nvSpPr>
        <p:spPr bwMode="auto">
          <a:xfrm>
            <a:off x="87249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8" name="Rectangle 1840"/>
          <p:cNvSpPr>
            <a:spLocks noChangeArrowheads="1"/>
          </p:cNvSpPr>
          <p:nvPr/>
        </p:nvSpPr>
        <p:spPr bwMode="auto">
          <a:xfrm>
            <a:off x="87249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29" name="Rectangle 1841"/>
          <p:cNvSpPr>
            <a:spLocks noChangeArrowheads="1"/>
          </p:cNvSpPr>
          <p:nvPr/>
        </p:nvSpPr>
        <p:spPr bwMode="auto">
          <a:xfrm>
            <a:off x="87249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0" name="Rectangle 1842"/>
          <p:cNvSpPr>
            <a:spLocks noChangeArrowheads="1"/>
          </p:cNvSpPr>
          <p:nvPr/>
        </p:nvSpPr>
        <p:spPr bwMode="auto">
          <a:xfrm>
            <a:off x="34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1" name="Rectangle 1843"/>
          <p:cNvSpPr>
            <a:spLocks noChangeArrowheads="1"/>
          </p:cNvSpPr>
          <p:nvPr/>
        </p:nvSpPr>
        <p:spPr bwMode="auto">
          <a:xfrm>
            <a:off x="34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2" name="Rectangle 1844"/>
          <p:cNvSpPr>
            <a:spLocks noChangeArrowheads="1"/>
          </p:cNvSpPr>
          <p:nvPr/>
        </p:nvSpPr>
        <p:spPr bwMode="auto">
          <a:xfrm>
            <a:off x="34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3" name="Rectangle 1845"/>
          <p:cNvSpPr>
            <a:spLocks noChangeArrowheads="1"/>
          </p:cNvSpPr>
          <p:nvPr/>
        </p:nvSpPr>
        <p:spPr bwMode="auto">
          <a:xfrm>
            <a:off x="34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4" name="Rectangle 1846"/>
          <p:cNvSpPr>
            <a:spLocks noChangeArrowheads="1"/>
          </p:cNvSpPr>
          <p:nvPr/>
        </p:nvSpPr>
        <p:spPr bwMode="auto">
          <a:xfrm>
            <a:off x="34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5" name="Rectangle 1847"/>
          <p:cNvSpPr>
            <a:spLocks noChangeArrowheads="1"/>
          </p:cNvSpPr>
          <p:nvPr/>
        </p:nvSpPr>
        <p:spPr bwMode="auto">
          <a:xfrm>
            <a:off x="34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6" name="Rectangle 1848"/>
          <p:cNvSpPr>
            <a:spLocks noChangeArrowheads="1"/>
          </p:cNvSpPr>
          <p:nvPr/>
        </p:nvSpPr>
        <p:spPr bwMode="auto">
          <a:xfrm>
            <a:off x="34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7" name="Rectangle 1849"/>
          <p:cNvSpPr>
            <a:spLocks noChangeArrowheads="1"/>
          </p:cNvSpPr>
          <p:nvPr/>
        </p:nvSpPr>
        <p:spPr bwMode="auto">
          <a:xfrm>
            <a:off x="34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8" name="Rectangle 1850"/>
          <p:cNvSpPr>
            <a:spLocks noChangeArrowheads="1"/>
          </p:cNvSpPr>
          <p:nvPr/>
        </p:nvSpPr>
        <p:spPr bwMode="auto">
          <a:xfrm>
            <a:off x="34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39" name="Rectangle 1851"/>
          <p:cNvSpPr>
            <a:spLocks noChangeArrowheads="1"/>
          </p:cNvSpPr>
          <p:nvPr/>
        </p:nvSpPr>
        <p:spPr bwMode="auto">
          <a:xfrm>
            <a:off x="34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0" name="Rectangle 1852"/>
          <p:cNvSpPr>
            <a:spLocks noChangeArrowheads="1"/>
          </p:cNvSpPr>
          <p:nvPr/>
        </p:nvSpPr>
        <p:spPr bwMode="auto">
          <a:xfrm>
            <a:off x="34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1" name="Rectangle 1853"/>
          <p:cNvSpPr>
            <a:spLocks noChangeArrowheads="1"/>
          </p:cNvSpPr>
          <p:nvPr/>
        </p:nvSpPr>
        <p:spPr bwMode="auto">
          <a:xfrm>
            <a:off x="34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2" name="Rectangle 1854"/>
          <p:cNvSpPr>
            <a:spLocks noChangeArrowheads="1"/>
          </p:cNvSpPr>
          <p:nvPr/>
        </p:nvSpPr>
        <p:spPr bwMode="auto">
          <a:xfrm>
            <a:off x="34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3" name="Rectangle 1855"/>
          <p:cNvSpPr>
            <a:spLocks noChangeArrowheads="1"/>
          </p:cNvSpPr>
          <p:nvPr/>
        </p:nvSpPr>
        <p:spPr bwMode="auto">
          <a:xfrm>
            <a:off x="34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4" name="Rectangle 1856"/>
          <p:cNvSpPr>
            <a:spLocks noChangeArrowheads="1"/>
          </p:cNvSpPr>
          <p:nvPr/>
        </p:nvSpPr>
        <p:spPr bwMode="auto">
          <a:xfrm>
            <a:off x="34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5" name="Rectangle 1857"/>
          <p:cNvSpPr>
            <a:spLocks noChangeArrowheads="1"/>
          </p:cNvSpPr>
          <p:nvPr/>
        </p:nvSpPr>
        <p:spPr bwMode="auto">
          <a:xfrm>
            <a:off x="34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6" name="Rectangle 1858"/>
          <p:cNvSpPr>
            <a:spLocks noChangeArrowheads="1"/>
          </p:cNvSpPr>
          <p:nvPr/>
        </p:nvSpPr>
        <p:spPr bwMode="auto">
          <a:xfrm>
            <a:off x="72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7" name="Rectangle 1859"/>
          <p:cNvSpPr>
            <a:spLocks noChangeArrowheads="1"/>
          </p:cNvSpPr>
          <p:nvPr/>
        </p:nvSpPr>
        <p:spPr bwMode="auto">
          <a:xfrm>
            <a:off x="72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8" name="Rectangle 1860"/>
          <p:cNvSpPr>
            <a:spLocks noChangeArrowheads="1"/>
          </p:cNvSpPr>
          <p:nvPr/>
        </p:nvSpPr>
        <p:spPr bwMode="auto">
          <a:xfrm>
            <a:off x="72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49" name="Rectangle 1861"/>
          <p:cNvSpPr>
            <a:spLocks noChangeArrowheads="1"/>
          </p:cNvSpPr>
          <p:nvPr/>
        </p:nvSpPr>
        <p:spPr bwMode="auto">
          <a:xfrm>
            <a:off x="72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0" name="Rectangle 1862"/>
          <p:cNvSpPr>
            <a:spLocks noChangeArrowheads="1"/>
          </p:cNvSpPr>
          <p:nvPr/>
        </p:nvSpPr>
        <p:spPr bwMode="auto">
          <a:xfrm>
            <a:off x="72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1" name="Rectangle 1863"/>
          <p:cNvSpPr>
            <a:spLocks noChangeArrowheads="1"/>
          </p:cNvSpPr>
          <p:nvPr/>
        </p:nvSpPr>
        <p:spPr bwMode="auto">
          <a:xfrm>
            <a:off x="72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2" name="Rectangle 1864"/>
          <p:cNvSpPr>
            <a:spLocks noChangeArrowheads="1"/>
          </p:cNvSpPr>
          <p:nvPr/>
        </p:nvSpPr>
        <p:spPr bwMode="auto">
          <a:xfrm>
            <a:off x="72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3" name="Rectangle 1865"/>
          <p:cNvSpPr>
            <a:spLocks noChangeArrowheads="1"/>
          </p:cNvSpPr>
          <p:nvPr/>
        </p:nvSpPr>
        <p:spPr bwMode="auto">
          <a:xfrm>
            <a:off x="72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4" name="Rectangle 1866"/>
          <p:cNvSpPr>
            <a:spLocks noChangeArrowheads="1"/>
          </p:cNvSpPr>
          <p:nvPr/>
        </p:nvSpPr>
        <p:spPr bwMode="auto">
          <a:xfrm>
            <a:off x="72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5" name="Rectangle 1867"/>
          <p:cNvSpPr>
            <a:spLocks noChangeArrowheads="1"/>
          </p:cNvSpPr>
          <p:nvPr/>
        </p:nvSpPr>
        <p:spPr bwMode="auto">
          <a:xfrm>
            <a:off x="72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6" name="Rectangle 1868"/>
          <p:cNvSpPr>
            <a:spLocks noChangeArrowheads="1"/>
          </p:cNvSpPr>
          <p:nvPr/>
        </p:nvSpPr>
        <p:spPr bwMode="auto">
          <a:xfrm>
            <a:off x="72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7" name="Rectangle 1869"/>
          <p:cNvSpPr>
            <a:spLocks noChangeArrowheads="1"/>
          </p:cNvSpPr>
          <p:nvPr/>
        </p:nvSpPr>
        <p:spPr bwMode="auto">
          <a:xfrm>
            <a:off x="72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8" name="Rectangle 1870"/>
          <p:cNvSpPr>
            <a:spLocks noChangeArrowheads="1"/>
          </p:cNvSpPr>
          <p:nvPr/>
        </p:nvSpPr>
        <p:spPr bwMode="auto">
          <a:xfrm>
            <a:off x="72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59" name="Rectangle 1871"/>
          <p:cNvSpPr>
            <a:spLocks noChangeArrowheads="1"/>
          </p:cNvSpPr>
          <p:nvPr/>
        </p:nvSpPr>
        <p:spPr bwMode="auto">
          <a:xfrm>
            <a:off x="72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0" name="Rectangle 1872"/>
          <p:cNvSpPr>
            <a:spLocks noChangeArrowheads="1"/>
          </p:cNvSpPr>
          <p:nvPr/>
        </p:nvSpPr>
        <p:spPr bwMode="auto">
          <a:xfrm>
            <a:off x="72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1" name="Rectangle 1873"/>
          <p:cNvSpPr>
            <a:spLocks noChangeArrowheads="1"/>
          </p:cNvSpPr>
          <p:nvPr/>
        </p:nvSpPr>
        <p:spPr bwMode="auto">
          <a:xfrm>
            <a:off x="72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2" name="Rectangle 1874"/>
          <p:cNvSpPr>
            <a:spLocks noChangeArrowheads="1"/>
          </p:cNvSpPr>
          <p:nvPr/>
        </p:nvSpPr>
        <p:spPr bwMode="auto">
          <a:xfrm>
            <a:off x="110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3" name="Rectangle 1875"/>
          <p:cNvSpPr>
            <a:spLocks noChangeArrowheads="1"/>
          </p:cNvSpPr>
          <p:nvPr/>
        </p:nvSpPr>
        <p:spPr bwMode="auto">
          <a:xfrm>
            <a:off x="110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4" name="Rectangle 1876"/>
          <p:cNvSpPr>
            <a:spLocks noChangeArrowheads="1"/>
          </p:cNvSpPr>
          <p:nvPr/>
        </p:nvSpPr>
        <p:spPr bwMode="auto">
          <a:xfrm>
            <a:off x="110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5" name="Rectangle 1877"/>
          <p:cNvSpPr>
            <a:spLocks noChangeArrowheads="1"/>
          </p:cNvSpPr>
          <p:nvPr/>
        </p:nvSpPr>
        <p:spPr bwMode="auto">
          <a:xfrm>
            <a:off x="110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6" name="Rectangle 1878"/>
          <p:cNvSpPr>
            <a:spLocks noChangeArrowheads="1"/>
          </p:cNvSpPr>
          <p:nvPr/>
        </p:nvSpPr>
        <p:spPr bwMode="auto">
          <a:xfrm>
            <a:off x="110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7" name="Rectangle 1879"/>
          <p:cNvSpPr>
            <a:spLocks noChangeArrowheads="1"/>
          </p:cNvSpPr>
          <p:nvPr/>
        </p:nvSpPr>
        <p:spPr bwMode="auto">
          <a:xfrm>
            <a:off x="110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8" name="Rectangle 1880"/>
          <p:cNvSpPr>
            <a:spLocks noChangeArrowheads="1"/>
          </p:cNvSpPr>
          <p:nvPr/>
        </p:nvSpPr>
        <p:spPr bwMode="auto">
          <a:xfrm>
            <a:off x="110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69" name="Rectangle 1881"/>
          <p:cNvSpPr>
            <a:spLocks noChangeArrowheads="1"/>
          </p:cNvSpPr>
          <p:nvPr/>
        </p:nvSpPr>
        <p:spPr bwMode="auto">
          <a:xfrm>
            <a:off x="110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0" name="Rectangle 1882"/>
          <p:cNvSpPr>
            <a:spLocks noChangeArrowheads="1"/>
          </p:cNvSpPr>
          <p:nvPr/>
        </p:nvSpPr>
        <p:spPr bwMode="auto">
          <a:xfrm>
            <a:off x="110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1" name="Rectangle 1883"/>
          <p:cNvSpPr>
            <a:spLocks noChangeArrowheads="1"/>
          </p:cNvSpPr>
          <p:nvPr/>
        </p:nvSpPr>
        <p:spPr bwMode="auto">
          <a:xfrm>
            <a:off x="110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2" name="Rectangle 1884"/>
          <p:cNvSpPr>
            <a:spLocks noChangeArrowheads="1"/>
          </p:cNvSpPr>
          <p:nvPr/>
        </p:nvSpPr>
        <p:spPr bwMode="auto">
          <a:xfrm>
            <a:off x="110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3" name="Rectangle 1885"/>
          <p:cNvSpPr>
            <a:spLocks noChangeArrowheads="1"/>
          </p:cNvSpPr>
          <p:nvPr/>
        </p:nvSpPr>
        <p:spPr bwMode="auto">
          <a:xfrm>
            <a:off x="110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4" name="Rectangle 1886"/>
          <p:cNvSpPr>
            <a:spLocks noChangeArrowheads="1"/>
          </p:cNvSpPr>
          <p:nvPr/>
        </p:nvSpPr>
        <p:spPr bwMode="auto">
          <a:xfrm>
            <a:off x="110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5" name="Rectangle 1887"/>
          <p:cNvSpPr>
            <a:spLocks noChangeArrowheads="1"/>
          </p:cNvSpPr>
          <p:nvPr/>
        </p:nvSpPr>
        <p:spPr bwMode="auto">
          <a:xfrm>
            <a:off x="110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6" name="Rectangle 1888"/>
          <p:cNvSpPr>
            <a:spLocks noChangeArrowheads="1"/>
          </p:cNvSpPr>
          <p:nvPr/>
        </p:nvSpPr>
        <p:spPr bwMode="auto">
          <a:xfrm>
            <a:off x="110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7" name="Rectangle 1889"/>
          <p:cNvSpPr>
            <a:spLocks noChangeArrowheads="1"/>
          </p:cNvSpPr>
          <p:nvPr/>
        </p:nvSpPr>
        <p:spPr bwMode="auto">
          <a:xfrm>
            <a:off x="110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8" name="Rectangle 1890"/>
          <p:cNvSpPr>
            <a:spLocks noChangeArrowheads="1"/>
          </p:cNvSpPr>
          <p:nvPr/>
        </p:nvSpPr>
        <p:spPr bwMode="auto">
          <a:xfrm>
            <a:off x="148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79" name="Rectangle 1891"/>
          <p:cNvSpPr>
            <a:spLocks noChangeArrowheads="1"/>
          </p:cNvSpPr>
          <p:nvPr/>
        </p:nvSpPr>
        <p:spPr bwMode="auto">
          <a:xfrm>
            <a:off x="148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0" name="Rectangle 1892"/>
          <p:cNvSpPr>
            <a:spLocks noChangeArrowheads="1"/>
          </p:cNvSpPr>
          <p:nvPr/>
        </p:nvSpPr>
        <p:spPr bwMode="auto">
          <a:xfrm>
            <a:off x="148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1" name="Rectangle 1893"/>
          <p:cNvSpPr>
            <a:spLocks noChangeArrowheads="1"/>
          </p:cNvSpPr>
          <p:nvPr/>
        </p:nvSpPr>
        <p:spPr bwMode="auto">
          <a:xfrm>
            <a:off x="148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2" name="Rectangle 1894"/>
          <p:cNvSpPr>
            <a:spLocks noChangeArrowheads="1"/>
          </p:cNvSpPr>
          <p:nvPr/>
        </p:nvSpPr>
        <p:spPr bwMode="auto">
          <a:xfrm>
            <a:off x="148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3" name="Rectangle 1895"/>
          <p:cNvSpPr>
            <a:spLocks noChangeArrowheads="1"/>
          </p:cNvSpPr>
          <p:nvPr/>
        </p:nvSpPr>
        <p:spPr bwMode="auto">
          <a:xfrm>
            <a:off x="148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4" name="Rectangle 1896"/>
          <p:cNvSpPr>
            <a:spLocks noChangeArrowheads="1"/>
          </p:cNvSpPr>
          <p:nvPr/>
        </p:nvSpPr>
        <p:spPr bwMode="auto">
          <a:xfrm>
            <a:off x="148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5" name="Rectangle 1897"/>
          <p:cNvSpPr>
            <a:spLocks noChangeArrowheads="1"/>
          </p:cNvSpPr>
          <p:nvPr/>
        </p:nvSpPr>
        <p:spPr bwMode="auto">
          <a:xfrm>
            <a:off x="148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6" name="Rectangle 1898"/>
          <p:cNvSpPr>
            <a:spLocks noChangeArrowheads="1"/>
          </p:cNvSpPr>
          <p:nvPr/>
        </p:nvSpPr>
        <p:spPr bwMode="auto">
          <a:xfrm>
            <a:off x="148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7" name="Rectangle 1899"/>
          <p:cNvSpPr>
            <a:spLocks noChangeArrowheads="1"/>
          </p:cNvSpPr>
          <p:nvPr/>
        </p:nvSpPr>
        <p:spPr bwMode="auto">
          <a:xfrm>
            <a:off x="148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8" name="Rectangle 1900"/>
          <p:cNvSpPr>
            <a:spLocks noChangeArrowheads="1"/>
          </p:cNvSpPr>
          <p:nvPr/>
        </p:nvSpPr>
        <p:spPr bwMode="auto">
          <a:xfrm>
            <a:off x="148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89" name="Rectangle 1901"/>
          <p:cNvSpPr>
            <a:spLocks noChangeArrowheads="1"/>
          </p:cNvSpPr>
          <p:nvPr/>
        </p:nvSpPr>
        <p:spPr bwMode="auto">
          <a:xfrm>
            <a:off x="148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0" name="Rectangle 1902"/>
          <p:cNvSpPr>
            <a:spLocks noChangeArrowheads="1"/>
          </p:cNvSpPr>
          <p:nvPr/>
        </p:nvSpPr>
        <p:spPr bwMode="auto">
          <a:xfrm>
            <a:off x="148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1" name="Rectangle 1903"/>
          <p:cNvSpPr>
            <a:spLocks noChangeArrowheads="1"/>
          </p:cNvSpPr>
          <p:nvPr/>
        </p:nvSpPr>
        <p:spPr bwMode="auto">
          <a:xfrm>
            <a:off x="148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2" name="Rectangle 1904"/>
          <p:cNvSpPr>
            <a:spLocks noChangeArrowheads="1"/>
          </p:cNvSpPr>
          <p:nvPr/>
        </p:nvSpPr>
        <p:spPr bwMode="auto">
          <a:xfrm>
            <a:off x="148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3" name="Rectangle 1905"/>
          <p:cNvSpPr>
            <a:spLocks noChangeArrowheads="1"/>
          </p:cNvSpPr>
          <p:nvPr/>
        </p:nvSpPr>
        <p:spPr bwMode="auto">
          <a:xfrm>
            <a:off x="148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4" name="Rectangle 1906"/>
          <p:cNvSpPr>
            <a:spLocks noChangeArrowheads="1"/>
          </p:cNvSpPr>
          <p:nvPr/>
        </p:nvSpPr>
        <p:spPr bwMode="auto">
          <a:xfrm>
            <a:off x="186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5" name="Rectangle 1907"/>
          <p:cNvSpPr>
            <a:spLocks noChangeArrowheads="1"/>
          </p:cNvSpPr>
          <p:nvPr/>
        </p:nvSpPr>
        <p:spPr bwMode="auto">
          <a:xfrm>
            <a:off x="186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6" name="Rectangle 1908"/>
          <p:cNvSpPr>
            <a:spLocks noChangeArrowheads="1"/>
          </p:cNvSpPr>
          <p:nvPr/>
        </p:nvSpPr>
        <p:spPr bwMode="auto">
          <a:xfrm>
            <a:off x="186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7" name="Rectangle 1909"/>
          <p:cNvSpPr>
            <a:spLocks noChangeArrowheads="1"/>
          </p:cNvSpPr>
          <p:nvPr/>
        </p:nvSpPr>
        <p:spPr bwMode="auto">
          <a:xfrm>
            <a:off x="186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8" name="Rectangle 1910"/>
          <p:cNvSpPr>
            <a:spLocks noChangeArrowheads="1"/>
          </p:cNvSpPr>
          <p:nvPr/>
        </p:nvSpPr>
        <p:spPr bwMode="auto">
          <a:xfrm>
            <a:off x="1866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199" name="Rectangle 1911"/>
          <p:cNvSpPr>
            <a:spLocks noChangeArrowheads="1"/>
          </p:cNvSpPr>
          <p:nvPr/>
        </p:nvSpPr>
        <p:spPr bwMode="auto">
          <a:xfrm>
            <a:off x="1866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0" name="Rectangle 1912"/>
          <p:cNvSpPr>
            <a:spLocks noChangeArrowheads="1"/>
          </p:cNvSpPr>
          <p:nvPr/>
        </p:nvSpPr>
        <p:spPr bwMode="auto">
          <a:xfrm>
            <a:off x="186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1" name="Rectangle 1913"/>
          <p:cNvSpPr>
            <a:spLocks noChangeArrowheads="1"/>
          </p:cNvSpPr>
          <p:nvPr/>
        </p:nvSpPr>
        <p:spPr bwMode="auto">
          <a:xfrm>
            <a:off x="186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2" name="Rectangle 1914"/>
          <p:cNvSpPr>
            <a:spLocks noChangeArrowheads="1"/>
          </p:cNvSpPr>
          <p:nvPr/>
        </p:nvSpPr>
        <p:spPr bwMode="auto">
          <a:xfrm>
            <a:off x="186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3" name="Rectangle 1915"/>
          <p:cNvSpPr>
            <a:spLocks noChangeArrowheads="1"/>
          </p:cNvSpPr>
          <p:nvPr/>
        </p:nvSpPr>
        <p:spPr bwMode="auto">
          <a:xfrm>
            <a:off x="186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4" name="Rectangle 1916"/>
          <p:cNvSpPr>
            <a:spLocks noChangeArrowheads="1"/>
          </p:cNvSpPr>
          <p:nvPr/>
        </p:nvSpPr>
        <p:spPr bwMode="auto">
          <a:xfrm>
            <a:off x="186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5" name="Rectangle 1917"/>
          <p:cNvSpPr>
            <a:spLocks noChangeArrowheads="1"/>
          </p:cNvSpPr>
          <p:nvPr/>
        </p:nvSpPr>
        <p:spPr bwMode="auto">
          <a:xfrm>
            <a:off x="186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6" name="Rectangle 1918"/>
          <p:cNvSpPr>
            <a:spLocks noChangeArrowheads="1"/>
          </p:cNvSpPr>
          <p:nvPr/>
        </p:nvSpPr>
        <p:spPr bwMode="auto">
          <a:xfrm>
            <a:off x="186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7" name="Rectangle 1919"/>
          <p:cNvSpPr>
            <a:spLocks noChangeArrowheads="1"/>
          </p:cNvSpPr>
          <p:nvPr/>
        </p:nvSpPr>
        <p:spPr bwMode="auto">
          <a:xfrm>
            <a:off x="186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8" name="Rectangle 1920"/>
          <p:cNvSpPr>
            <a:spLocks noChangeArrowheads="1"/>
          </p:cNvSpPr>
          <p:nvPr/>
        </p:nvSpPr>
        <p:spPr bwMode="auto">
          <a:xfrm>
            <a:off x="186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09" name="Rectangle 1921"/>
          <p:cNvSpPr>
            <a:spLocks noChangeArrowheads="1"/>
          </p:cNvSpPr>
          <p:nvPr/>
        </p:nvSpPr>
        <p:spPr bwMode="auto">
          <a:xfrm>
            <a:off x="186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0" name="Rectangle 1922"/>
          <p:cNvSpPr>
            <a:spLocks noChangeArrowheads="1"/>
          </p:cNvSpPr>
          <p:nvPr/>
        </p:nvSpPr>
        <p:spPr bwMode="auto">
          <a:xfrm>
            <a:off x="224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1" name="Rectangle 1923"/>
          <p:cNvSpPr>
            <a:spLocks noChangeArrowheads="1"/>
          </p:cNvSpPr>
          <p:nvPr/>
        </p:nvSpPr>
        <p:spPr bwMode="auto">
          <a:xfrm>
            <a:off x="224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2" name="Rectangle 1924"/>
          <p:cNvSpPr>
            <a:spLocks noChangeArrowheads="1"/>
          </p:cNvSpPr>
          <p:nvPr/>
        </p:nvSpPr>
        <p:spPr bwMode="auto">
          <a:xfrm>
            <a:off x="2247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3" name="Rectangle 1925"/>
          <p:cNvSpPr>
            <a:spLocks noChangeArrowheads="1"/>
          </p:cNvSpPr>
          <p:nvPr/>
        </p:nvSpPr>
        <p:spPr bwMode="auto">
          <a:xfrm>
            <a:off x="224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4" name="Rectangle 1926"/>
          <p:cNvSpPr>
            <a:spLocks noChangeArrowheads="1"/>
          </p:cNvSpPr>
          <p:nvPr/>
        </p:nvSpPr>
        <p:spPr bwMode="auto">
          <a:xfrm>
            <a:off x="224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5" name="Rectangle 1927"/>
          <p:cNvSpPr>
            <a:spLocks noChangeArrowheads="1"/>
          </p:cNvSpPr>
          <p:nvPr/>
        </p:nvSpPr>
        <p:spPr bwMode="auto">
          <a:xfrm>
            <a:off x="224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6" name="Rectangle 1928"/>
          <p:cNvSpPr>
            <a:spLocks noChangeArrowheads="1"/>
          </p:cNvSpPr>
          <p:nvPr/>
        </p:nvSpPr>
        <p:spPr bwMode="auto">
          <a:xfrm>
            <a:off x="224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7" name="Rectangle 1929"/>
          <p:cNvSpPr>
            <a:spLocks noChangeArrowheads="1"/>
          </p:cNvSpPr>
          <p:nvPr/>
        </p:nvSpPr>
        <p:spPr bwMode="auto">
          <a:xfrm>
            <a:off x="224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8" name="Rectangle 1930"/>
          <p:cNvSpPr>
            <a:spLocks noChangeArrowheads="1"/>
          </p:cNvSpPr>
          <p:nvPr/>
        </p:nvSpPr>
        <p:spPr bwMode="auto">
          <a:xfrm>
            <a:off x="224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19" name="Rectangle 1931"/>
          <p:cNvSpPr>
            <a:spLocks noChangeArrowheads="1"/>
          </p:cNvSpPr>
          <p:nvPr/>
        </p:nvSpPr>
        <p:spPr bwMode="auto">
          <a:xfrm>
            <a:off x="224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0" name="Rectangle 1932"/>
          <p:cNvSpPr>
            <a:spLocks noChangeArrowheads="1"/>
          </p:cNvSpPr>
          <p:nvPr/>
        </p:nvSpPr>
        <p:spPr bwMode="auto">
          <a:xfrm>
            <a:off x="224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1" name="Rectangle 1933"/>
          <p:cNvSpPr>
            <a:spLocks noChangeArrowheads="1"/>
          </p:cNvSpPr>
          <p:nvPr/>
        </p:nvSpPr>
        <p:spPr bwMode="auto">
          <a:xfrm>
            <a:off x="224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2" name="Rectangle 1934"/>
          <p:cNvSpPr>
            <a:spLocks noChangeArrowheads="1"/>
          </p:cNvSpPr>
          <p:nvPr/>
        </p:nvSpPr>
        <p:spPr bwMode="auto">
          <a:xfrm>
            <a:off x="224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3" name="Rectangle 1935"/>
          <p:cNvSpPr>
            <a:spLocks noChangeArrowheads="1"/>
          </p:cNvSpPr>
          <p:nvPr/>
        </p:nvSpPr>
        <p:spPr bwMode="auto">
          <a:xfrm>
            <a:off x="224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4" name="Rectangle 1936"/>
          <p:cNvSpPr>
            <a:spLocks noChangeArrowheads="1"/>
          </p:cNvSpPr>
          <p:nvPr/>
        </p:nvSpPr>
        <p:spPr bwMode="auto">
          <a:xfrm>
            <a:off x="224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5" name="Rectangle 1937"/>
          <p:cNvSpPr>
            <a:spLocks noChangeArrowheads="1"/>
          </p:cNvSpPr>
          <p:nvPr/>
        </p:nvSpPr>
        <p:spPr bwMode="auto">
          <a:xfrm>
            <a:off x="224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6" name="Rectangle 1938"/>
          <p:cNvSpPr>
            <a:spLocks noChangeArrowheads="1"/>
          </p:cNvSpPr>
          <p:nvPr/>
        </p:nvSpPr>
        <p:spPr bwMode="auto">
          <a:xfrm>
            <a:off x="262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7" name="Rectangle 1939"/>
          <p:cNvSpPr>
            <a:spLocks noChangeArrowheads="1"/>
          </p:cNvSpPr>
          <p:nvPr/>
        </p:nvSpPr>
        <p:spPr bwMode="auto">
          <a:xfrm>
            <a:off x="262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8" name="Rectangle 1940"/>
          <p:cNvSpPr>
            <a:spLocks noChangeArrowheads="1"/>
          </p:cNvSpPr>
          <p:nvPr/>
        </p:nvSpPr>
        <p:spPr bwMode="auto">
          <a:xfrm>
            <a:off x="262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29" name="Rectangle 1941"/>
          <p:cNvSpPr>
            <a:spLocks noChangeArrowheads="1"/>
          </p:cNvSpPr>
          <p:nvPr/>
        </p:nvSpPr>
        <p:spPr bwMode="auto">
          <a:xfrm>
            <a:off x="262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0" name="Rectangle 1942"/>
          <p:cNvSpPr>
            <a:spLocks noChangeArrowheads="1"/>
          </p:cNvSpPr>
          <p:nvPr/>
        </p:nvSpPr>
        <p:spPr bwMode="auto">
          <a:xfrm>
            <a:off x="2628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1" name="Rectangle 1943"/>
          <p:cNvSpPr>
            <a:spLocks noChangeArrowheads="1"/>
          </p:cNvSpPr>
          <p:nvPr/>
        </p:nvSpPr>
        <p:spPr bwMode="auto">
          <a:xfrm>
            <a:off x="2628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2" name="Rectangle 1944"/>
          <p:cNvSpPr>
            <a:spLocks noChangeArrowheads="1"/>
          </p:cNvSpPr>
          <p:nvPr/>
        </p:nvSpPr>
        <p:spPr bwMode="auto">
          <a:xfrm>
            <a:off x="262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3" name="Rectangle 1945"/>
          <p:cNvSpPr>
            <a:spLocks noChangeArrowheads="1"/>
          </p:cNvSpPr>
          <p:nvPr/>
        </p:nvSpPr>
        <p:spPr bwMode="auto">
          <a:xfrm>
            <a:off x="262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4" name="Rectangle 1946"/>
          <p:cNvSpPr>
            <a:spLocks noChangeArrowheads="1"/>
          </p:cNvSpPr>
          <p:nvPr/>
        </p:nvSpPr>
        <p:spPr bwMode="auto">
          <a:xfrm>
            <a:off x="262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5" name="Rectangle 1947"/>
          <p:cNvSpPr>
            <a:spLocks noChangeArrowheads="1"/>
          </p:cNvSpPr>
          <p:nvPr/>
        </p:nvSpPr>
        <p:spPr bwMode="auto">
          <a:xfrm>
            <a:off x="262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6" name="Rectangle 1948"/>
          <p:cNvSpPr>
            <a:spLocks noChangeArrowheads="1"/>
          </p:cNvSpPr>
          <p:nvPr/>
        </p:nvSpPr>
        <p:spPr bwMode="auto">
          <a:xfrm>
            <a:off x="262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7" name="Rectangle 1949"/>
          <p:cNvSpPr>
            <a:spLocks noChangeArrowheads="1"/>
          </p:cNvSpPr>
          <p:nvPr/>
        </p:nvSpPr>
        <p:spPr bwMode="auto">
          <a:xfrm>
            <a:off x="262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8" name="Rectangle 1950"/>
          <p:cNvSpPr>
            <a:spLocks noChangeArrowheads="1"/>
          </p:cNvSpPr>
          <p:nvPr/>
        </p:nvSpPr>
        <p:spPr bwMode="auto">
          <a:xfrm>
            <a:off x="262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39" name="Rectangle 1951"/>
          <p:cNvSpPr>
            <a:spLocks noChangeArrowheads="1"/>
          </p:cNvSpPr>
          <p:nvPr/>
        </p:nvSpPr>
        <p:spPr bwMode="auto">
          <a:xfrm>
            <a:off x="262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0" name="Rectangle 1952"/>
          <p:cNvSpPr>
            <a:spLocks noChangeArrowheads="1"/>
          </p:cNvSpPr>
          <p:nvPr/>
        </p:nvSpPr>
        <p:spPr bwMode="auto">
          <a:xfrm>
            <a:off x="262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1" name="Rectangle 1953"/>
          <p:cNvSpPr>
            <a:spLocks noChangeArrowheads="1"/>
          </p:cNvSpPr>
          <p:nvPr/>
        </p:nvSpPr>
        <p:spPr bwMode="auto">
          <a:xfrm>
            <a:off x="262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2" name="Rectangle 1954"/>
          <p:cNvSpPr>
            <a:spLocks noChangeArrowheads="1"/>
          </p:cNvSpPr>
          <p:nvPr/>
        </p:nvSpPr>
        <p:spPr bwMode="auto">
          <a:xfrm>
            <a:off x="300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3" name="Rectangle 1955"/>
          <p:cNvSpPr>
            <a:spLocks noChangeArrowheads="1"/>
          </p:cNvSpPr>
          <p:nvPr/>
        </p:nvSpPr>
        <p:spPr bwMode="auto">
          <a:xfrm>
            <a:off x="300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4" name="Rectangle 1956"/>
          <p:cNvSpPr>
            <a:spLocks noChangeArrowheads="1"/>
          </p:cNvSpPr>
          <p:nvPr/>
        </p:nvSpPr>
        <p:spPr bwMode="auto">
          <a:xfrm>
            <a:off x="300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5" name="Rectangle 1957"/>
          <p:cNvSpPr>
            <a:spLocks noChangeArrowheads="1"/>
          </p:cNvSpPr>
          <p:nvPr/>
        </p:nvSpPr>
        <p:spPr bwMode="auto">
          <a:xfrm>
            <a:off x="300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6" name="Rectangle 1958"/>
          <p:cNvSpPr>
            <a:spLocks noChangeArrowheads="1"/>
          </p:cNvSpPr>
          <p:nvPr/>
        </p:nvSpPr>
        <p:spPr bwMode="auto">
          <a:xfrm>
            <a:off x="3009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7" name="Rectangle 1959"/>
          <p:cNvSpPr>
            <a:spLocks noChangeArrowheads="1"/>
          </p:cNvSpPr>
          <p:nvPr/>
        </p:nvSpPr>
        <p:spPr bwMode="auto">
          <a:xfrm>
            <a:off x="3009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8" name="Rectangle 1960"/>
          <p:cNvSpPr>
            <a:spLocks noChangeArrowheads="1"/>
          </p:cNvSpPr>
          <p:nvPr/>
        </p:nvSpPr>
        <p:spPr bwMode="auto">
          <a:xfrm>
            <a:off x="300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49" name="Rectangle 1961"/>
          <p:cNvSpPr>
            <a:spLocks noChangeArrowheads="1"/>
          </p:cNvSpPr>
          <p:nvPr/>
        </p:nvSpPr>
        <p:spPr bwMode="auto">
          <a:xfrm>
            <a:off x="300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0" name="Rectangle 1962"/>
          <p:cNvSpPr>
            <a:spLocks noChangeArrowheads="1"/>
          </p:cNvSpPr>
          <p:nvPr/>
        </p:nvSpPr>
        <p:spPr bwMode="auto">
          <a:xfrm>
            <a:off x="300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1" name="Rectangle 1963"/>
          <p:cNvSpPr>
            <a:spLocks noChangeArrowheads="1"/>
          </p:cNvSpPr>
          <p:nvPr/>
        </p:nvSpPr>
        <p:spPr bwMode="auto">
          <a:xfrm>
            <a:off x="300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2" name="Rectangle 1964"/>
          <p:cNvSpPr>
            <a:spLocks noChangeArrowheads="1"/>
          </p:cNvSpPr>
          <p:nvPr/>
        </p:nvSpPr>
        <p:spPr bwMode="auto">
          <a:xfrm>
            <a:off x="300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3" name="Rectangle 1965"/>
          <p:cNvSpPr>
            <a:spLocks noChangeArrowheads="1"/>
          </p:cNvSpPr>
          <p:nvPr/>
        </p:nvSpPr>
        <p:spPr bwMode="auto">
          <a:xfrm>
            <a:off x="300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4" name="Rectangle 1966"/>
          <p:cNvSpPr>
            <a:spLocks noChangeArrowheads="1"/>
          </p:cNvSpPr>
          <p:nvPr/>
        </p:nvSpPr>
        <p:spPr bwMode="auto">
          <a:xfrm>
            <a:off x="300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5" name="Rectangle 1967"/>
          <p:cNvSpPr>
            <a:spLocks noChangeArrowheads="1"/>
          </p:cNvSpPr>
          <p:nvPr/>
        </p:nvSpPr>
        <p:spPr bwMode="auto">
          <a:xfrm>
            <a:off x="300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6" name="Rectangle 1968"/>
          <p:cNvSpPr>
            <a:spLocks noChangeArrowheads="1"/>
          </p:cNvSpPr>
          <p:nvPr/>
        </p:nvSpPr>
        <p:spPr bwMode="auto">
          <a:xfrm>
            <a:off x="300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7" name="Rectangle 1969"/>
          <p:cNvSpPr>
            <a:spLocks noChangeArrowheads="1"/>
          </p:cNvSpPr>
          <p:nvPr/>
        </p:nvSpPr>
        <p:spPr bwMode="auto">
          <a:xfrm>
            <a:off x="300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8" name="Rectangle 1970"/>
          <p:cNvSpPr>
            <a:spLocks noChangeArrowheads="1"/>
          </p:cNvSpPr>
          <p:nvPr/>
        </p:nvSpPr>
        <p:spPr bwMode="auto">
          <a:xfrm>
            <a:off x="339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59" name="Rectangle 1971"/>
          <p:cNvSpPr>
            <a:spLocks noChangeArrowheads="1"/>
          </p:cNvSpPr>
          <p:nvPr/>
        </p:nvSpPr>
        <p:spPr bwMode="auto">
          <a:xfrm>
            <a:off x="339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0" name="Rectangle 1972"/>
          <p:cNvSpPr>
            <a:spLocks noChangeArrowheads="1"/>
          </p:cNvSpPr>
          <p:nvPr/>
        </p:nvSpPr>
        <p:spPr bwMode="auto">
          <a:xfrm>
            <a:off x="339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1" name="Rectangle 1973"/>
          <p:cNvSpPr>
            <a:spLocks noChangeArrowheads="1"/>
          </p:cNvSpPr>
          <p:nvPr/>
        </p:nvSpPr>
        <p:spPr bwMode="auto">
          <a:xfrm>
            <a:off x="339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2" name="Rectangle 1974"/>
          <p:cNvSpPr>
            <a:spLocks noChangeArrowheads="1"/>
          </p:cNvSpPr>
          <p:nvPr/>
        </p:nvSpPr>
        <p:spPr bwMode="auto">
          <a:xfrm>
            <a:off x="339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3" name="Rectangle 1975"/>
          <p:cNvSpPr>
            <a:spLocks noChangeArrowheads="1"/>
          </p:cNvSpPr>
          <p:nvPr/>
        </p:nvSpPr>
        <p:spPr bwMode="auto">
          <a:xfrm>
            <a:off x="339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4" name="Rectangle 1976"/>
          <p:cNvSpPr>
            <a:spLocks noChangeArrowheads="1"/>
          </p:cNvSpPr>
          <p:nvPr/>
        </p:nvSpPr>
        <p:spPr bwMode="auto">
          <a:xfrm>
            <a:off x="339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5" name="Rectangle 1977"/>
          <p:cNvSpPr>
            <a:spLocks noChangeArrowheads="1"/>
          </p:cNvSpPr>
          <p:nvPr/>
        </p:nvSpPr>
        <p:spPr bwMode="auto">
          <a:xfrm>
            <a:off x="339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6" name="Rectangle 1978"/>
          <p:cNvSpPr>
            <a:spLocks noChangeArrowheads="1"/>
          </p:cNvSpPr>
          <p:nvPr/>
        </p:nvSpPr>
        <p:spPr bwMode="auto">
          <a:xfrm>
            <a:off x="339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7" name="Rectangle 1979"/>
          <p:cNvSpPr>
            <a:spLocks noChangeArrowheads="1"/>
          </p:cNvSpPr>
          <p:nvPr/>
        </p:nvSpPr>
        <p:spPr bwMode="auto">
          <a:xfrm>
            <a:off x="339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8" name="Rectangle 1980"/>
          <p:cNvSpPr>
            <a:spLocks noChangeArrowheads="1"/>
          </p:cNvSpPr>
          <p:nvPr/>
        </p:nvSpPr>
        <p:spPr bwMode="auto">
          <a:xfrm>
            <a:off x="339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69" name="Rectangle 1981"/>
          <p:cNvSpPr>
            <a:spLocks noChangeArrowheads="1"/>
          </p:cNvSpPr>
          <p:nvPr/>
        </p:nvSpPr>
        <p:spPr bwMode="auto">
          <a:xfrm>
            <a:off x="339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0" name="Rectangle 1982"/>
          <p:cNvSpPr>
            <a:spLocks noChangeArrowheads="1"/>
          </p:cNvSpPr>
          <p:nvPr/>
        </p:nvSpPr>
        <p:spPr bwMode="auto">
          <a:xfrm>
            <a:off x="339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1" name="Rectangle 1983"/>
          <p:cNvSpPr>
            <a:spLocks noChangeArrowheads="1"/>
          </p:cNvSpPr>
          <p:nvPr/>
        </p:nvSpPr>
        <p:spPr bwMode="auto">
          <a:xfrm>
            <a:off x="339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2" name="Rectangle 1984"/>
          <p:cNvSpPr>
            <a:spLocks noChangeArrowheads="1"/>
          </p:cNvSpPr>
          <p:nvPr/>
        </p:nvSpPr>
        <p:spPr bwMode="auto">
          <a:xfrm>
            <a:off x="339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3" name="Rectangle 1985"/>
          <p:cNvSpPr>
            <a:spLocks noChangeArrowheads="1"/>
          </p:cNvSpPr>
          <p:nvPr/>
        </p:nvSpPr>
        <p:spPr bwMode="auto">
          <a:xfrm>
            <a:off x="339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4" name="Rectangle 1986"/>
          <p:cNvSpPr>
            <a:spLocks noChangeArrowheads="1"/>
          </p:cNvSpPr>
          <p:nvPr/>
        </p:nvSpPr>
        <p:spPr bwMode="auto">
          <a:xfrm>
            <a:off x="377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5" name="Rectangle 1987"/>
          <p:cNvSpPr>
            <a:spLocks noChangeArrowheads="1"/>
          </p:cNvSpPr>
          <p:nvPr/>
        </p:nvSpPr>
        <p:spPr bwMode="auto">
          <a:xfrm>
            <a:off x="377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6" name="Rectangle 1988"/>
          <p:cNvSpPr>
            <a:spLocks noChangeArrowheads="1"/>
          </p:cNvSpPr>
          <p:nvPr/>
        </p:nvSpPr>
        <p:spPr bwMode="auto">
          <a:xfrm>
            <a:off x="377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7" name="Rectangle 1989"/>
          <p:cNvSpPr>
            <a:spLocks noChangeArrowheads="1"/>
          </p:cNvSpPr>
          <p:nvPr/>
        </p:nvSpPr>
        <p:spPr bwMode="auto">
          <a:xfrm>
            <a:off x="377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8" name="Rectangle 1990"/>
          <p:cNvSpPr>
            <a:spLocks noChangeArrowheads="1"/>
          </p:cNvSpPr>
          <p:nvPr/>
        </p:nvSpPr>
        <p:spPr bwMode="auto">
          <a:xfrm>
            <a:off x="377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79" name="Rectangle 1991"/>
          <p:cNvSpPr>
            <a:spLocks noChangeArrowheads="1"/>
          </p:cNvSpPr>
          <p:nvPr/>
        </p:nvSpPr>
        <p:spPr bwMode="auto">
          <a:xfrm>
            <a:off x="377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0" name="Rectangle 1992"/>
          <p:cNvSpPr>
            <a:spLocks noChangeArrowheads="1"/>
          </p:cNvSpPr>
          <p:nvPr/>
        </p:nvSpPr>
        <p:spPr bwMode="auto">
          <a:xfrm>
            <a:off x="377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1" name="Rectangle 1993"/>
          <p:cNvSpPr>
            <a:spLocks noChangeArrowheads="1"/>
          </p:cNvSpPr>
          <p:nvPr/>
        </p:nvSpPr>
        <p:spPr bwMode="auto">
          <a:xfrm>
            <a:off x="377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2" name="Rectangle 1994"/>
          <p:cNvSpPr>
            <a:spLocks noChangeArrowheads="1"/>
          </p:cNvSpPr>
          <p:nvPr/>
        </p:nvSpPr>
        <p:spPr bwMode="auto">
          <a:xfrm>
            <a:off x="377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3" name="Rectangle 1995"/>
          <p:cNvSpPr>
            <a:spLocks noChangeArrowheads="1"/>
          </p:cNvSpPr>
          <p:nvPr/>
        </p:nvSpPr>
        <p:spPr bwMode="auto">
          <a:xfrm>
            <a:off x="377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4" name="Rectangle 1996"/>
          <p:cNvSpPr>
            <a:spLocks noChangeArrowheads="1"/>
          </p:cNvSpPr>
          <p:nvPr/>
        </p:nvSpPr>
        <p:spPr bwMode="auto">
          <a:xfrm>
            <a:off x="377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5" name="Rectangle 1997"/>
          <p:cNvSpPr>
            <a:spLocks noChangeArrowheads="1"/>
          </p:cNvSpPr>
          <p:nvPr/>
        </p:nvSpPr>
        <p:spPr bwMode="auto">
          <a:xfrm>
            <a:off x="377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6" name="Rectangle 1998"/>
          <p:cNvSpPr>
            <a:spLocks noChangeArrowheads="1"/>
          </p:cNvSpPr>
          <p:nvPr/>
        </p:nvSpPr>
        <p:spPr bwMode="auto">
          <a:xfrm>
            <a:off x="377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7" name="Rectangle 1999"/>
          <p:cNvSpPr>
            <a:spLocks noChangeArrowheads="1"/>
          </p:cNvSpPr>
          <p:nvPr/>
        </p:nvSpPr>
        <p:spPr bwMode="auto">
          <a:xfrm>
            <a:off x="377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8" name="Rectangle 2000"/>
          <p:cNvSpPr>
            <a:spLocks noChangeArrowheads="1"/>
          </p:cNvSpPr>
          <p:nvPr/>
        </p:nvSpPr>
        <p:spPr bwMode="auto">
          <a:xfrm>
            <a:off x="377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89" name="Rectangle 2001"/>
          <p:cNvSpPr>
            <a:spLocks noChangeArrowheads="1"/>
          </p:cNvSpPr>
          <p:nvPr/>
        </p:nvSpPr>
        <p:spPr bwMode="auto">
          <a:xfrm>
            <a:off x="377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0" name="Rectangle 2002"/>
          <p:cNvSpPr>
            <a:spLocks noChangeArrowheads="1"/>
          </p:cNvSpPr>
          <p:nvPr/>
        </p:nvSpPr>
        <p:spPr bwMode="auto">
          <a:xfrm>
            <a:off x="415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1" name="Rectangle 2003"/>
          <p:cNvSpPr>
            <a:spLocks noChangeArrowheads="1"/>
          </p:cNvSpPr>
          <p:nvPr/>
        </p:nvSpPr>
        <p:spPr bwMode="auto">
          <a:xfrm>
            <a:off x="415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2" name="Rectangle 2004"/>
          <p:cNvSpPr>
            <a:spLocks noChangeArrowheads="1"/>
          </p:cNvSpPr>
          <p:nvPr/>
        </p:nvSpPr>
        <p:spPr bwMode="auto">
          <a:xfrm>
            <a:off x="415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3" name="Rectangle 2005"/>
          <p:cNvSpPr>
            <a:spLocks noChangeArrowheads="1"/>
          </p:cNvSpPr>
          <p:nvPr/>
        </p:nvSpPr>
        <p:spPr bwMode="auto">
          <a:xfrm>
            <a:off x="415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4" name="Rectangle 2006"/>
          <p:cNvSpPr>
            <a:spLocks noChangeArrowheads="1"/>
          </p:cNvSpPr>
          <p:nvPr/>
        </p:nvSpPr>
        <p:spPr bwMode="auto">
          <a:xfrm>
            <a:off x="415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5" name="Rectangle 2007"/>
          <p:cNvSpPr>
            <a:spLocks noChangeArrowheads="1"/>
          </p:cNvSpPr>
          <p:nvPr/>
        </p:nvSpPr>
        <p:spPr bwMode="auto">
          <a:xfrm>
            <a:off x="415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6" name="Rectangle 2008"/>
          <p:cNvSpPr>
            <a:spLocks noChangeArrowheads="1"/>
          </p:cNvSpPr>
          <p:nvPr/>
        </p:nvSpPr>
        <p:spPr bwMode="auto">
          <a:xfrm>
            <a:off x="415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7" name="Rectangle 2009"/>
          <p:cNvSpPr>
            <a:spLocks noChangeArrowheads="1"/>
          </p:cNvSpPr>
          <p:nvPr/>
        </p:nvSpPr>
        <p:spPr bwMode="auto">
          <a:xfrm>
            <a:off x="415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8" name="Rectangle 2010"/>
          <p:cNvSpPr>
            <a:spLocks noChangeArrowheads="1"/>
          </p:cNvSpPr>
          <p:nvPr/>
        </p:nvSpPr>
        <p:spPr bwMode="auto">
          <a:xfrm>
            <a:off x="415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299" name="Rectangle 2011"/>
          <p:cNvSpPr>
            <a:spLocks noChangeArrowheads="1"/>
          </p:cNvSpPr>
          <p:nvPr/>
        </p:nvSpPr>
        <p:spPr bwMode="auto">
          <a:xfrm>
            <a:off x="415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0" name="Rectangle 2012"/>
          <p:cNvSpPr>
            <a:spLocks noChangeArrowheads="1"/>
          </p:cNvSpPr>
          <p:nvPr/>
        </p:nvSpPr>
        <p:spPr bwMode="auto">
          <a:xfrm>
            <a:off x="415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1" name="Rectangle 2013"/>
          <p:cNvSpPr>
            <a:spLocks noChangeArrowheads="1"/>
          </p:cNvSpPr>
          <p:nvPr/>
        </p:nvSpPr>
        <p:spPr bwMode="auto">
          <a:xfrm>
            <a:off x="415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2" name="Rectangle 2014"/>
          <p:cNvSpPr>
            <a:spLocks noChangeArrowheads="1"/>
          </p:cNvSpPr>
          <p:nvPr/>
        </p:nvSpPr>
        <p:spPr bwMode="auto">
          <a:xfrm>
            <a:off x="415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3" name="Rectangle 2015"/>
          <p:cNvSpPr>
            <a:spLocks noChangeArrowheads="1"/>
          </p:cNvSpPr>
          <p:nvPr/>
        </p:nvSpPr>
        <p:spPr bwMode="auto">
          <a:xfrm>
            <a:off x="415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4" name="Rectangle 2016"/>
          <p:cNvSpPr>
            <a:spLocks noChangeArrowheads="1"/>
          </p:cNvSpPr>
          <p:nvPr/>
        </p:nvSpPr>
        <p:spPr bwMode="auto">
          <a:xfrm>
            <a:off x="415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5" name="Rectangle 2017"/>
          <p:cNvSpPr>
            <a:spLocks noChangeArrowheads="1"/>
          </p:cNvSpPr>
          <p:nvPr/>
        </p:nvSpPr>
        <p:spPr bwMode="auto">
          <a:xfrm>
            <a:off x="415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6" name="Rectangle 2018"/>
          <p:cNvSpPr>
            <a:spLocks noChangeArrowheads="1"/>
          </p:cNvSpPr>
          <p:nvPr/>
        </p:nvSpPr>
        <p:spPr bwMode="auto">
          <a:xfrm>
            <a:off x="453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7" name="Rectangle 2019"/>
          <p:cNvSpPr>
            <a:spLocks noChangeArrowheads="1"/>
          </p:cNvSpPr>
          <p:nvPr/>
        </p:nvSpPr>
        <p:spPr bwMode="auto">
          <a:xfrm>
            <a:off x="453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8" name="Rectangle 2020"/>
          <p:cNvSpPr>
            <a:spLocks noChangeArrowheads="1"/>
          </p:cNvSpPr>
          <p:nvPr/>
        </p:nvSpPr>
        <p:spPr bwMode="auto">
          <a:xfrm>
            <a:off x="453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09" name="Rectangle 2021"/>
          <p:cNvSpPr>
            <a:spLocks noChangeArrowheads="1"/>
          </p:cNvSpPr>
          <p:nvPr/>
        </p:nvSpPr>
        <p:spPr bwMode="auto">
          <a:xfrm>
            <a:off x="453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0" name="Rectangle 2022"/>
          <p:cNvSpPr>
            <a:spLocks noChangeArrowheads="1"/>
          </p:cNvSpPr>
          <p:nvPr/>
        </p:nvSpPr>
        <p:spPr bwMode="auto">
          <a:xfrm>
            <a:off x="453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1" name="Rectangle 2023"/>
          <p:cNvSpPr>
            <a:spLocks noChangeArrowheads="1"/>
          </p:cNvSpPr>
          <p:nvPr/>
        </p:nvSpPr>
        <p:spPr bwMode="auto">
          <a:xfrm>
            <a:off x="453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2" name="Rectangle 2024"/>
          <p:cNvSpPr>
            <a:spLocks noChangeArrowheads="1"/>
          </p:cNvSpPr>
          <p:nvPr/>
        </p:nvSpPr>
        <p:spPr bwMode="auto">
          <a:xfrm>
            <a:off x="453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3" name="Rectangle 2025"/>
          <p:cNvSpPr>
            <a:spLocks noChangeArrowheads="1"/>
          </p:cNvSpPr>
          <p:nvPr/>
        </p:nvSpPr>
        <p:spPr bwMode="auto">
          <a:xfrm>
            <a:off x="453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4" name="Rectangle 2026"/>
          <p:cNvSpPr>
            <a:spLocks noChangeArrowheads="1"/>
          </p:cNvSpPr>
          <p:nvPr/>
        </p:nvSpPr>
        <p:spPr bwMode="auto">
          <a:xfrm>
            <a:off x="453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5" name="Rectangle 2027"/>
          <p:cNvSpPr>
            <a:spLocks noChangeArrowheads="1"/>
          </p:cNvSpPr>
          <p:nvPr/>
        </p:nvSpPr>
        <p:spPr bwMode="auto">
          <a:xfrm>
            <a:off x="453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6" name="Rectangle 2028"/>
          <p:cNvSpPr>
            <a:spLocks noChangeArrowheads="1"/>
          </p:cNvSpPr>
          <p:nvPr/>
        </p:nvSpPr>
        <p:spPr bwMode="auto">
          <a:xfrm>
            <a:off x="453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7" name="Rectangle 2029"/>
          <p:cNvSpPr>
            <a:spLocks noChangeArrowheads="1"/>
          </p:cNvSpPr>
          <p:nvPr/>
        </p:nvSpPr>
        <p:spPr bwMode="auto">
          <a:xfrm>
            <a:off x="453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8" name="Rectangle 2030"/>
          <p:cNvSpPr>
            <a:spLocks noChangeArrowheads="1"/>
          </p:cNvSpPr>
          <p:nvPr/>
        </p:nvSpPr>
        <p:spPr bwMode="auto">
          <a:xfrm>
            <a:off x="453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19" name="Rectangle 2031"/>
          <p:cNvSpPr>
            <a:spLocks noChangeArrowheads="1"/>
          </p:cNvSpPr>
          <p:nvPr/>
        </p:nvSpPr>
        <p:spPr bwMode="auto">
          <a:xfrm>
            <a:off x="453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0" name="Rectangle 2032"/>
          <p:cNvSpPr>
            <a:spLocks noChangeArrowheads="1"/>
          </p:cNvSpPr>
          <p:nvPr/>
        </p:nvSpPr>
        <p:spPr bwMode="auto">
          <a:xfrm>
            <a:off x="453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1" name="Rectangle 2033"/>
          <p:cNvSpPr>
            <a:spLocks noChangeArrowheads="1"/>
          </p:cNvSpPr>
          <p:nvPr/>
        </p:nvSpPr>
        <p:spPr bwMode="auto">
          <a:xfrm>
            <a:off x="453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2" name="Rectangle 2034"/>
          <p:cNvSpPr>
            <a:spLocks noChangeArrowheads="1"/>
          </p:cNvSpPr>
          <p:nvPr/>
        </p:nvSpPr>
        <p:spPr bwMode="auto">
          <a:xfrm>
            <a:off x="491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3" name="Rectangle 2035"/>
          <p:cNvSpPr>
            <a:spLocks noChangeArrowheads="1"/>
          </p:cNvSpPr>
          <p:nvPr/>
        </p:nvSpPr>
        <p:spPr bwMode="auto">
          <a:xfrm>
            <a:off x="491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4" name="Rectangle 2036"/>
          <p:cNvSpPr>
            <a:spLocks noChangeArrowheads="1"/>
          </p:cNvSpPr>
          <p:nvPr/>
        </p:nvSpPr>
        <p:spPr bwMode="auto">
          <a:xfrm>
            <a:off x="491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5" name="Rectangle 2037"/>
          <p:cNvSpPr>
            <a:spLocks noChangeArrowheads="1"/>
          </p:cNvSpPr>
          <p:nvPr/>
        </p:nvSpPr>
        <p:spPr bwMode="auto">
          <a:xfrm>
            <a:off x="491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6" name="Rectangle 2038"/>
          <p:cNvSpPr>
            <a:spLocks noChangeArrowheads="1"/>
          </p:cNvSpPr>
          <p:nvPr/>
        </p:nvSpPr>
        <p:spPr bwMode="auto">
          <a:xfrm>
            <a:off x="491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7" name="Rectangle 2039"/>
          <p:cNvSpPr>
            <a:spLocks noChangeArrowheads="1"/>
          </p:cNvSpPr>
          <p:nvPr/>
        </p:nvSpPr>
        <p:spPr bwMode="auto">
          <a:xfrm>
            <a:off x="491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8" name="Rectangle 2040"/>
          <p:cNvSpPr>
            <a:spLocks noChangeArrowheads="1"/>
          </p:cNvSpPr>
          <p:nvPr/>
        </p:nvSpPr>
        <p:spPr bwMode="auto">
          <a:xfrm>
            <a:off x="491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29" name="Rectangle 2041"/>
          <p:cNvSpPr>
            <a:spLocks noChangeArrowheads="1"/>
          </p:cNvSpPr>
          <p:nvPr/>
        </p:nvSpPr>
        <p:spPr bwMode="auto">
          <a:xfrm>
            <a:off x="491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0" name="Rectangle 2042"/>
          <p:cNvSpPr>
            <a:spLocks noChangeArrowheads="1"/>
          </p:cNvSpPr>
          <p:nvPr/>
        </p:nvSpPr>
        <p:spPr bwMode="auto">
          <a:xfrm>
            <a:off x="491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1" name="Rectangle 2043"/>
          <p:cNvSpPr>
            <a:spLocks noChangeArrowheads="1"/>
          </p:cNvSpPr>
          <p:nvPr/>
        </p:nvSpPr>
        <p:spPr bwMode="auto">
          <a:xfrm>
            <a:off x="491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2" name="Rectangle 2044"/>
          <p:cNvSpPr>
            <a:spLocks noChangeArrowheads="1"/>
          </p:cNvSpPr>
          <p:nvPr/>
        </p:nvSpPr>
        <p:spPr bwMode="auto">
          <a:xfrm>
            <a:off x="491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3" name="Rectangle 2045"/>
          <p:cNvSpPr>
            <a:spLocks noChangeArrowheads="1"/>
          </p:cNvSpPr>
          <p:nvPr/>
        </p:nvSpPr>
        <p:spPr bwMode="auto">
          <a:xfrm>
            <a:off x="491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4" name="Rectangle 2046"/>
          <p:cNvSpPr>
            <a:spLocks noChangeArrowheads="1"/>
          </p:cNvSpPr>
          <p:nvPr/>
        </p:nvSpPr>
        <p:spPr bwMode="auto">
          <a:xfrm>
            <a:off x="491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5" name="Rectangle 2047"/>
          <p:cNvSpPr>
            <a:spLocks noChangeArrowheads="1"/>
          </p:cNvSpPr>
          <p:nvPr/>
        </p:nvSpPr>
        <p:spPr bwMode="auto">
          <a:xfrm>
            <a:off x="491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6" name="Rectangle 2048"/>
          <p:cNvSpPr>
            <a:spLocks noChangeArrowheads="1"/>
          </p:cNvSpPr>
          <p:nvPr/>
        </p:nvSpPr>
        <p:spPr bwMode="auto">
          <a:xfrm>
            <a:off x="491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7" name="Rectangle 2049"/>
          <p:cNvSpPr>
            <a:spLocks noChangeArrowheads="1"/>
          </p:cNvSpPr>
          <p:nvPr/>
        </p:nvSpPr>
        <p:spPr bwMode="auto">
          <a:xfrm>
            <a:off x="491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8" name="Rectangle 2050"/>
          <p:cNvSpPr>
            <a:spLocks noChangeArrowheads="1"/>
          </p:cNvSpPr>
          <p:nvPr/>
        </p:nvSpPr>
        <p:spPr bwMode="auto">
          <a:xfrm>
            <a:off x="5295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2051"/>
          <p:cNvSpPr>
            <a:spLocks noChangeArrowheads="1"/>
          </p:cNvSpPr>
          <p:nvPr/>
        </p:nvSpPr>
        <p:spPr bwMode="auto">
          <a:xfrm>
            <a:off x="5295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0" name="Rectangle 2052"/>
          <p:cNvSpPr>
            <a:spLocks noChangeArrowheads="1"/>
          </p:cNvSpPr>
          <p:nvPr/>
        </p:nvSpPr>
        <p:spPr bwMode="auto">
          <a:xfrm>
            <a:off x="5295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1" name="Rectangle 2053"/>
          <p:cNvSpPr>
            <a:spLocks noChangeArrowheads="1"/>
          </p:cNvSpPr>
          <p:nvPr/>
        </p:nvSpPr>
        <p:spPr bwMode="auto">
          <a:xfrm>
            <a:off x="5295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2" name="Rectangle 2054"/>
          <p:cNvSpPr>
            <a:spLocks noChangeArrowheads="1"/>
          </p:cNvSpPr>
          <p:nvPr/>
        </p:nvSpPr>
        <p:spPr bwMode="auto">
          <a:xfrm>
            <a:off x="5295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3" name="Rectangle 2055"/>
          <p:cNvSpPr>
            <a:spLocks noChangeArrowheads="1"/>
          </p:cNvSpPr>
          <p:nvPr/>
        </p:nvSpPr>
        <p:spPr bwMode="auto">
          <a:xfrm>
            <a:off x="5295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4" name="Rectangle 2056"/>
          <p:cNvSpPr>
            <a:spLocks noChangeArrowheads="1"/>
          </p:cNvSpPr>
          <p:nvPr/>
        </p:nvSpPr>
        <p:spPr bwMode="auto">
          <a:xfrm>
            <a:off x="5295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5" name="Rectangle 2057"/>
          <p:cNvSpPr>
            <a:spLocks noChangeArrowheads="1"/>
          </p:cNvSpPr>
          <p:nvPr/>
        </p:nvSpPr>
        <p:spPr bwMode="auto">
          <a:xfrm>
            <a:off x="5295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6" name="Rectangle 2058"/>
          <p:cNvSpPr>
            <a:spLocks noChangeArrowheads="1"/>
          </p:cNvSpPr>
          <p:nvPr/>
        </p:nvSpPr>
        <p:spPr bwMode="auto">
          <a:xfrm>
            <a:off x="5295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7" name="Rectangle 2059"/>
          <p:cNvSpPr>
            <a:spLocks noChangeArrowheads="1"/>
          </p:cNvSpPr>
          <p:nvPr/>
        </p:nvSpPr>
        <p:spPr bwMode="auto">
          <a:xfrm>
            <a:off x="5295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8" name="Rectangle 2060"/>
          <p:cNvSpPr>
            <a:spLocks noChangeArrowheads="1"/>
          </p:cNvSpPr>
          <p:nvPr/>
        </p:nvSpPr>
        <p:spPr bwMode="auto">
          <a:xfrm>
            <a:off x="5295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9" name="Rectangle 2061"/>
          <p:cNvSpPr>
            <a:spLocks noChangeArrowheads="1"/>
          </p:cNvSpPr>
          <p:nvPr/>
        </p:nvSpPr>
        <p:spPr bwMode="auto">
          <a:xfrm>
            <a:off x="5295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0" name="Rectangle 2062"/>
          <p:cNvSpPr>
            <a:spLocks noChangeArrowheads="1"/>
          </p:cNvSpPr>
          <p:nvPr/>
        </p:nvSpPr>
        <p:spPr bwMode="auto">
          <a:xfrm>
            <a:off x="5295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1" name="Rectangle 2063"/>
          <p:cNvSpPr>
            <a:spLocks noChangeArrowheads="1"/>
          </p:cNvSpPr>
          <p:nvPr/>
        </p:nvSpPr>
        <p:spPr bwMode="auto">
          <a:xfrm>
            <a:off x="5295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2" name="Rectangle 2064"/>
          <p:cNvSpPr>
            <a:spLocks noChangeArrowheads="1"/>
          </p:cNvSpPr>
          <p:nvPr/>
        </p:nvSpPr>
        <p:spPr bwMode="auto">
          <a:xfrm>
            <a:off x="5295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3" name="Rectangle 2065"/>
          <p:cNvSpPr>
            <a:spLocks noChangeArrowheads="1"/>
          </p:cNvSpPr>
          <p:nvPr/>
        </p:nvSpPr>
        <p:spPr bwMode="auto">
          <a:xfrm>
            <a:off x="5295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4" name="Rectangle 2066"/>
          <p:cNvSpPr>
            <a:spLocks noChangeArrowheads="1"/>
          </p:cNvSpPr>
          <p:nvPr/>
        </p:nvSpPr>
        <p:spPr bwMode="auto">
          <a:xfrm>
            <a:off x="5676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5" name="Rectangle 2067"/>
          <p:cNvSpPr>
            <a:spLocks noChangeArrowheads="1"/>
          </p:cNvSpPr>
          <p:nvPr/>
        </p:nvSpPr>
        <p:spPr bwMode="auto">
          <a:xfrm>
            <a:off x="5676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6" name="Rectangle 2068"/>
          <p:cNvSpPr>
            <a:spLocks noChangeArrowheads="1"/>
          </p:cNvSpPr>
          <p:nvPr/>
        </p:nvSpPr>
        <p:spPr bwMode="auto">
          <a:xfrm>
            <a:off x="5676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7" name="Rectangle 2069"/>
          <p:cNvSpPr>
            <a:spLocks noChangeArrowheads="1"/>
          </p:cNvSpPr>
          <p:nvPr/>
        </p:nvSpPr>
        <p:spPr bwMode="auto">
          <a:xfrm>
            <a:off x="5676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8" name="Rectangle 2070"/>
          <p:cNvSpPr>
            <a:spLocks noChangeArrowheads="1"/>
          </p:cNvSpPr>
          <p:nvPr/>
        </p:nvSpPr>
        <p:spPr bwMode="auto">
          <a:xfrm>
            <a:off x="5676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59" name="Rectangle 2071"/>
          <p:cNvSpPr>
            <a:spLocks noChangeArrowheads="1"/>
          </p:cNvSpPr>
          <p:nvPr/>
        </p:nvSpPr>
        <p:spPr bwMode="auto">
          <a:xfrm>
            <a:off x="5676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0" name="Rectangle 2072"/>
          <p:cNvSpPr>
            <a:spLocks noChangeArrowheads="1"/>
          </p:cNvSpPr>
          <p:nvPr/>
        </p:nvSpPr>
        <p:spPr bwMode="auto">
          <a:xfrm>
            <a:off x="5676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1" name="Rectangle 2073"/>
          <p:cNvSpPr>
            <a:spLocks noChangeArrowheads="1"/>
          </p:cNvSpPr>
          <p:nvPr/>
        </p:nvSpPr>
        <p:spPr bwMode="auto">
          <a:xfrm>
            <a:off x="5676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2" name="Rectangle 2074"/>
          <p:cNvSpPr>
            <a:spLocks noChangeArrowheads="1"/>
          </p:cNvSpPr>
          <p:nvPr/>
        </p:nvSpPr>
        <p:spPr bwMode="auto">
          <a:xfrm>
            <a:off x="5676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3" name="Rectangle 2075"/>
          <p:cNvSpPr>
            <a:spLocks noChangeArrowheads="1"/>
          </p:cNvSpPr>
          <p:nvPr/>
        </p:nvSpPr>
        <p:spPr bwMode="auto">
          <a:xfrm>
            <a:off x="5676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4" name="Rectangle 2076"/>
          <p:cNvSpPr>
            <a:spLocks noChangeArrowheads="1"/>
          </p:cNvSpPr>
          <p:nvPr/>
        </p:nvSpPr>
        <p:spPr bwMode="auto">
          <a:xfrm>
            <a:off x="5676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5" name="Rectangle 2077"/>
          <p:cNvSpPr>
            <a:spLocks noChangeArrowheads="1"/>
          </p:cNvSpPr>
          <p:nvPr/>
        </p:nvSpPr>
        <p:spPr bwMode="auto">
          <a:xfrm>
            <a:off x="5676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6" name="Rectangle 2078"/>
          <p:cNvSpPr>
            <a:spLocks noChangeArrowheads="1"/>
          </p:cNvSpPr>
          <p:nvPr/>
        </p:nvSpPr>
        <p:spPr bwMode="auto">
          <a:xfrm>
            <a:off x="5676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7" name="Rectangle 2079"/>
          <p:cNvSpPr>
            <a:spLocks noChangeArrowheads="1"/>
          </p:cNvSpPr>
          <p:nvPr/>
        </p:nvSpPr>
        <p:spPr bwMode="auto">
          <a:xfrm>
            <a:off x="5676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8" name="Rectangle 2080"/>
          <p:cNvSpPr>
            <a:spLocks noChangeArrowheads="1"/>
          </p:cNvSpPr>
          <p:nvPr/>
        </p:nvSpPr>
        <p:spPr bwMode="auto">
          <a:xfrm>
            <a:off x="5676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69" name="Rectangle 2081"/>
          <p:cNvSpPr>
            <a:spLocks noChangeArrowheads="1"/>
          </p:cNvSpPr>
          <p:nvPr/>
        </p:nvSpPr>
        <p:spPr bwMode="auto">
          <a:xfrm>
            <a:off x="5676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0" name="Rectangle 2082"/>
          <p:cNvSpPr>
            <a:spLocks noChangeArrowheads="1"/>
          </p:cNvSpPr>
          <p:nvPr/>
        </p:nvSpPr>
        <p:spPr bwMode="auto">
          <a:xfrm>
            <a:off x="6057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1" name="Rectangle 2083"/>
          <p:cNvSpPr>
            <a:spLocks noChangeArrowheads="1"/>
          </p:cNvSpPr>
          <p:nvPr/>
        </p:nvSpPr>
        <p:spPr bwMode="auto">
          <a:xfrm>
            <a:off x="6057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2" name="Rectangle 2084"/>
          <p:cNvSpPr>
            <a:spLocks noChangeArrowheads="1"/>
          </p:cNvSpPr>
          <p:nvPr/>
        </p:nvSpPr>
        <p:spPr bwMode="auto">
          <a:xfrm>
            <a:off x="6057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3" name="Rectangle 2085"/>
          <p:cNvSpPr>
            <a:spLocks noChangeArrowheads="1"/>
          </p:cNvSpPr>
          <p:nvPr/>
        </p:nvSpPr>
        <p:spPr bwMode="auto">
          <a:xfrm>
            <a:off x="6057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4" name="Rectangle 2086"/>
          <p:cNvSpPr>
            <a:spLocks noChangeArrowheads="1"/>
          </p:cNvSpPr>
          <p:nvPr/>
        </p:nvSpPr>
        <p:spPr bwMode="auto">
          <a:xfrm>
            <a:off x="6057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5" name="Rectangle 2087"/>
          <p:cNvSpPr>
            <a:spLocks noChangeArrowheads="1"/>
          </p:cNvSpPr>
          <p:nvPr/>
        </p:nvSpPr>
        <p:spPr bwMode="auto">
          <a:xfrm>
            <a:off x="6057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6" name="Rectangle 2088"/>
          <p:cNvSpPr>
            <a:spLocks noChangeArrowheads="1"/>
          </p:cNvSpPr>
          <p:nvPr/>
        </p:nvSpPr>
        <p:spPr bwMode="auto">
          <a:xfrm>
            <a:off x="6057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7" name="Rectangle 2089"/>
          <p:cNvSpPr>
            <a:spLocks noChangeArrowheads="1"/>
          </p:cNvSpPr>
          <p:nvPr/>
        </p:nvSpPr>
        <p:spPr bwMode="auto">
          <a:xfrm>
            <a:off x="6057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8" name="Rectangle 2090"/>
          <p:cNvSpPr>
            <a:spLocks noChangeArrowheads="1"/>
          </p:cNvSpPr>
          <p:nvPr/>
        </p:nvSpPr>
        <p:spPr bwMode="auto">
          <a:xfrm>
            <a:off x="6057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79" name="Rectangle 2091"/>
          <p:cNvSpPr>
            <a:spLocks noChangeArrowheads="1"/>
          </p:cNvSpPr>
          <p:nvPr/>
        </p:nvSpPr>
        <p:spPr bwMode="auto">
          <a:xfrm>
            <a:off x="6057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0" name="Rectangle 2092"/>
          <p:cNvSpPr>
            <a:spLocks noChangeArrowheads="1"/>
          </p:cNvSpPr>
          <p:nvPr/>
        </p:nvSpPr>
        <p:spPr bwMode="auto">
          <a:xfrm>
            <a:off x="6057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1" name="Rectangle 2093"/>
          <p:cNvSpPr>
            <a:spLocks noChangeArrowheads="1"/>
          </p:cNvSpPr>
          <p:nvPr/>
        </p:nvSpPr>
        <p:spPr bwMode="auto">
          <a:xfrm>
            <a:off x="6057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2" name="Rectangle 2094"/>
          <p:cNvSpPr>
            <a:spLocks noChangeArrowheads="1"/>
          </p:cNvSpPr>
          <p:nvPr/>
        </p:nvSpPr>
        <p:spPr bwMode="auto">
          <a:xfrm>
            <a:off x="6057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3" name="Rectangle 2095"/>
          <p:cNvSpPr>
            <a:spLocks noChangeArrowheads="1"/>
          </p:cNvSpPr>
          <p:nvPr/>
        </p:nvSpPr>
        <p:spPr bwMode="auto">
          <a:xfrm>
            <a:off x="6057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4" name="Rectangle 2096"/>
          <p:cNvSpPr>
            <a:spLocks noChangeArrowheads="1"/>
          </p:cNvSpPr>
          <p:nvPr/>
        </p:nvSpPr>
        <p:spPr bwMode="auto">
          <a:xfrm>
            <a:off x="6057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5" name="Rectangle 2097"/>
          <p:cNvSpPr>
            <a:spLocks noChangeArrowheads="1"/>
          </p:cNvSpPr>
          <p:nvPr/>
        </p:nvSpPr>
        <p:spPr bwMode="auto">
          <a:xfrm>
            <a:off x="6057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6" name="Rectangle 2098"/>
          <p:cNvSpPr>
            <a:spLocks noChangeArrowheads="1"/>
          </p:cNvSpPr>
          <p:nvPr/>
        </p:nvSpPr>
        <p:spPr bwMode="auto">
          <a:xfrm>
            <a:off x="6438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7" name="Rectangle 2099"/>
          <p:cNvSpPr>
            <a:spLocks noChangeArrowheads="1"/>
          </p:cNvSpPr>
          <p:nvPr/>
        </p:nvSpPr>
        <p:spPr bwMode="auto">
          <a:xfrm>
            <a:off x="6438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8" name="Rectangle 2100"/>
          <p:cNvSpPr>
            <a:spLocks noChangeArrowheads="1"/>
          </p:cNvSpPr>
          <p:nvPr/>
        </p:nvSpPr>
        <p:spPr bwMode="auto">
          <a:xfrm>
            <a:off x="6438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89" name="Rectangle 2101"/>
          <p:cNvSpPr>
            <a:spLocks noChangeArrowheads="1"/>
          </p:cNvSpPr>
          <p:nvPr/>
        </p:nvSpPr>
        <p:spPr bwMode="auto">
          <a:xfrm>
            <a:off x="6438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0" name="Rectangle 2102"/>
          <p:cNvSpPr>
            <a:spLocks noChangeArrowheads="1"/>
          </p:cNvSpPr>
          <p:nvPr/>
        </p:nvSpPr>
        <p:spPr bwMode="auto">
          <a:xfrm>
            <a:off x="6438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1" name="Rectangle 2103"/>
          <p:cNvSpPr>
            <a:spLocks noChangeArrowheads="1"/>
          </p:cNvSpPr>
          <p:nvPr/>
        </p:nvSpPr>
        <p:spPr bwMode="auto">
          <a:xfrm>
            <a:off x="6438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2" name="Rectangle 2104"/>
          <p:cNvSpPr>
            <a:spLocks noChangeArrowheads="1"/>
          </p:cNvSpPr>
          <p:nvPr/>
        </p:nvSpPr>
        <p:spPr bwMode="auto">
          <a:xfrm>
            <a:off x="6438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3" name="Rectangle 2105"/>
          <p:cNvSpPr>
            <a:spLocks noChangeArrowheads="1"/>
          </p:cNvSpPr>
          <p:nvPr/>
        </p:nvSpPr>
        <p:spPr bwMode="auto">
          <a:xfrm>
            <a:off x="6438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4" name="Rectangle 2106"/>
          <p:cNvSpPr>
            <a:spLocks noChangeArrowheads="1"/>
          </p:cNvSpPr>
          <p:nvPr/>
        </p:nvSpPr>
        <p:spPr bwMode="auto">
          <a:xfrm>
            <a:off x="6438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5" name="Rectangle 2107"/>
          <p:cNvSpPr>
            <a:spLocks noChangeArrowheads="1"/>
          </p:cNvSpPr>
          <p:nvPr/>
        </p:nvSpPr>
        <p:spPr bwMode="auto">
          <a:xfrm>
            <a:off x="6438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6" name="Rectangle 2108"/>
          <p:cNvSpPr>
            <a:spLocks noChangeArrowheads="1"/>
          </p:cNvSpPr>
          <p:nvPr/>
        </p:nvSpPr>
        <p:spPr bwMode="auto">
          <a:xfrm>
            <a:off x="6438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7" name="Rectangle 2109"/>
          <p:cNvSpPr>
            <a:spLocks noChangeArrowheads="1"/>
          </p:cNvSpPr>
          <p:nvPr/>
        </p:nvSpPr>
        <p:spPr bwMode="auto">
          <a:xfrm>
            <a:off x="6438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8" name="Rectangle 2110"/>
          <p:cNvSpPr>
            <a:spLocks noChangeArrowheads="1"/>
          </p:cNvSpPr>
          <p:nvPr/>
        </p:nvSpPr>
        <p:spPr bwMode="auto">
          <a:xfrm>
            <a:off x="6438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99" name="Rectangle 2111"/>
          <p:cNvSpPr>
            <a:spLocks noChangeArrowheads="1"/>
          </p:cNvSpPr>
          <p:nvPr/>
        </p:nvSpPr>
        <p:spPr bwMode="auto">
          <a:xfrm>
            <a:off x="6438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0" name="Rectangle 2112"/>
          <p:cNvSpPr>
            <a:spLocks noChangeArrowheads="1"/>
          </p:cNvSpPr>
          <p:nvPr/>
        </p:nvSpPr>
        <p:spPr bwMode="auto">
          <a:xfrm>
            <a:off x="6438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1" name="Rectangle 2113"/>
          <p:cNvSpPr>
            <a:spLocks noChangeArrowheads="1"/>
          </p:cNvSpPr>
          <p:nvPr/>
        </p:nvSpPr>
        <p:spPr bwMode="auto">
          <a:xfrm>
            <a:off x="6438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2" name="Rectangle 2114"/>
          <p:cNvSpPr>
            <a:spLocks noChangeArrowheads="1"/>
          </p:cNvSpPr>
          <p:nvPr/>
        </p:nvSpPr>
        <p:spPr bwMode="auto">
          <a:xfrm>
            <a:off x="6819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3" name="Rectangle 2115"/>
          <p:cNvSpPr>
            <a:spLocks noChangeArrowheads="1"/>
          </p:cNvSpPr>
          <p:nvPr/>
        </p:nvSpPr>
        <p:spPr bwMode="auto">
          <a:xfrm>
            <a:off x="6819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4" name="Rectangle 2116"/>
          <p:cNvSpPr>
            <a:spLocks noChangeArrowheads="1"/>
          </p:cNvSpPr>
          <p:nvPr/>
        </p:nvSpPr>
        <p:spPr bwMode="auto">
          <a:xfrm>
            <a:off x="6819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5" name="Rectangle 2117"/>
          <p:cNvSpPr>
            <a:spLocks noChangeArrowheads="1"/>
          </p:cNvSpPr>
          <p:nvPr/>
        </p:nvSpPr>
        <p:spPr bwMode="auto">
          <a:xfrm>
            <a:off x="6819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6" name="Rectangle 2118"/>
          <p:cNvSpPr>
            <a:spLocks noChangeArrowheads="1"/>
          </p:cNvSpPr>
          <p:nvPr/>
        </p:nvSpPr>
        <p:spPr bwMode="auto">
          <a:xfrm>
            <a:off x="6819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7" name="Rectangle 2119"/>
          <p:cNvSpPr>
            <a:spLocks noChangeArrowheads="1"/>
          </p:cNvSpPr>
          <p:nvPr/>
        </p:nvSpPr>
        <p:spPr bwMode="auto">
          <a:xfrm>
            <a:off x="6819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8" name="Rectangle 2120"/>
          <p:cNvSpPr>
            <a:spLocks noChangeArrowheads="1"/>
          </p:cNvSpPr>
          <p:nvPr/>
        </p:nvSpPr>
        <p:spPr bwMode="auto">
          <a:xfrm>
            <a:off x="6819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09" name="Rectangle 2121"/>
          <p:cNvSpPr>
            <a:spLocks noChangeArrowheads="1"/>
          </p:cNvSpPr>
          <p:nvPr/>
        </p:nvSpPr>
        <p:spPr bwMode="auto">
          <a:xfrm>
            <a:off x="6819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0" name="Rectangle 2122"/>
          <p:cNvSpPr>
            <a:spLocks noChangeArrowheads="1"/>
          </p:cNvSpPr>
          <p:nvPr/>
        </p:nvSpPr>
        <p:spPr bwMode="auto">
          <a:xfrm>
            <a:off x="6819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1" name="Rectangle 2123"/>
          <p:cNvSpPr>
            <a:spLocks noChangeArrowheads="1"/>
          </p:cNvSpPr>
          <p:nvPr/>
        </p:nvSpPr>
        <p:spPr bwMode="auto">
          <a:xfrm>
            <a:off x="6819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2" name="Rectangle 2124"/>
          <p:cNvSpPr>
            <a:spLocks noChangeArrowheads="1"/>
          </p:cNvSpPr>
          <p:nvPr/>
        </p:nvSpPr>
        <p:spPr bwMode="auto">
          <a:xfrm>
            <a:off x="6819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3" name="Rectangle 2125"/>
          <p:cNvSpPr>
            <a:spLocks noChangeArrowheads="1"/>
          </p:cNvSpPr>
          <p:nvPr/>
        </p:nvSpPr>
        <p:spPr bwMode="auto">
          <a:xfrm>
            <a:off x="6819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4" name="Rectangle 2126"/>
          <p:cNvSpPr>
            <a:spLocks noChangeArrowheads="1"/>
          </p:cNvSpPr>
          <p:nvPr/>
        </p:nvSpPr>
        <p:spPr bwMode="auto">
          <a:xfrm>
            <a:off x="6819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5" name="Rectangle 2127"/>
          <p:cNvSpPr>
            <a:spLocks noChangeArrowheads="1"/>
          </p:cNvSpPr>
          <p:nvPr/>
        </p:nvSpPr>
        <p:spPr bwMode="auto">
          <a:xfrm>
            <a:off x="6819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6" name="Rectangle 2128"/>
          <p:cNvSpPr>
            <a:spLocks noChangeArrowheads="1"/>
          </p:cNvSpPr>
          <p:nvPr/>
        </p:nvSpPr>
        <p:spPr bwMode="auto">
          <a:xfrm>
            <a:off x="6819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7" name="Rectangle 2129"/>
          <p:cNvSpPr>
            <a:spLocks noChangeArrowheads="1"/>
          </p:cNvSpPr>
          <p:nvPr/>
        </p:nvSpPr>
        <p:spPr bwMode="auto">
          <a:xfrm>
            <a:off x="6819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8" name="Rectangle 2130"/>
          <p:cNvSpPr>
            <a:spLocks noChangeArrowheads="1"/>
          </p:cNvSpPr>
          <p:nvPr/>
        </p:nvSpPr>
        <p:spPr bwMode="auto">
          <a:xfrm>
            <a:off x="7200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19" name="Rectangle 2131"/>
          <p:cNvSpPr>
            <a:spLocks noChangeArrowheads="1"/>
          </p:cNvSpPr>
          <p:nvPr/>
        </p:nvSpPr>
        <p:spPr bwMode="auto">
          <a:xfrm>
            <a:off x="7200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0" name="Rectangle 2132"/>
          <p:cNvSpPr>
            <a:spLocks noChangeArrowheads="1"/>
          </p:cNvSpPr>
          <p:nvPr/>
        </p:nvSpPr>
        <p:spPr bwMode="auto">
          <a:xfrm>
            <a:off x="7200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1" name="Rectangle 2133"/>
          <p:cNvSpPr>
            <a:spLocks noChangeArrowheads="1"/>
          </p:cNvSpPr>
          <p:nvPr/>
        </p:nvSpPr>
        <p:spPr bwMode="auto">
          <a:xfrm>
            <a:off x="7200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2" name="Rectangle 2134"/>
          <p:cNvSpPr>
            <a:spLocks noChangeArrowheads="1"/>
          </p:cNvSpPr>
          <p:nvPr/>
        </p:nvSpPr>
        <p:spPr bwMode="auto">
          <a:xfrm>
            <a:off x="7200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3" name="Rectangle 2135"/>
          <p:cNvSpPr>
            <a:spLocks noChangeArrowheads="1"/>
          </p:cNvSpPr>
          <p:nvPr/>
        </p:nvSpPr>
        <p:spPr bwMode="auto">
          <a:xfrm>
            <a:off x="7200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4" name="Rectangle 2136"/>
          <p:cNvSpPr>
            <a:spLocks noChangeArrowheads="1"/>
          </p:cNvSpPr>
          <p:nvPr/>
        </p:nvSpPr>
        <p:spPr bwMode="auto">
          <a:xfrm>
            <a:off x="7200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5" name="Rectangle 2137"/>
          <p:cNvSpPr>
            <a:spLocks noChangeArrowheads="1"/>
          </p:cNvSpPr>
          <p:nvPr/>
        </p:nvSpPr>
        <p:spPr bwMode="auto">
          <a:xfrm>
            <a:off x="7200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6" name="Rectangle 2138"/>
          <p:cNvSpPr>
            <a:spLocks noChangeArrowheads="1"/>
          </p:cNvSpPr>
          <p:nvPr/>
        </p:nvSpPr>
        <p:spPr bwMode="auto">
          <a:xfrm>
            <a:off x="7200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7" name="Rectangle 2139"/>
          <p:cNvSpPr>
            <a:spLocks noChangeArrowheads="1"/>
          </p:cNvSpPr>
          <p:nvPr/>
        </p:nvSpPr>
        <p:spPr bwMode="auto">
          <a:xfrm>
            <a:off x="7200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8" name="Rectangle 2140"/>
          <p:cNvSpPr>
            <a:spLocks noChangeArrowheads="1"/>
          </p:cNvSpPr>
          <p:nvPr/>
        </p:nvSpPr>
        <p:spPr bwMode="auto">
          <a:xfrm>
            <a:off x="7200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29" name="Rectangle 2141"/>
          <p:cNvSpPr>
            <a:spLocks noChangeArrowheads="1"/>
          </p:cNvSpPr>
          <p:nvPr/>
        </p:nvSpPr>
        <p:spPr bwMode="auto">
          <a:xfrm>
            <a:off x="7200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0" name="Rectangle 2142"/>
          <p:cNvSpPr>
            <a:spLocks noChangeArrowheads="1"/>
          </p:cNvSpPr>
          <p:nvPr/>
        </p:nvSpPr>
        <p:spPr bwMode="auto">
          <a:xfrm>
            <a:off x="7200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1" name="Rectangle 2143"/>
          <p:cNvSpPr>
            <a:spLocks noChangeArrowheads="1"/>
          </p:cNvSpPr>
          <p:nvPr/>
        </p:nvSpPr>
        <p:spPr bwMode="auto">
          <a:xfrm>
            <a:off x="7200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2" name="Rectangle 2144"/>
          <p:cNvSpPr>
            <a:spLocks noChangeArrowheads="1"/>
          </p:cNvSpPr>
          <p:nvPr/>
        </p:nvSpPr>
        <p:spPr bwMode="auto">
          <a:xfrm>
            <a:off x="7200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3" name="Rectangle 2145"/>
          <p:cNvSpPr>
            <a:spLocks noChangeArrowheads="1"/>
          </p:cNvSpPr>
          <p:nvPr/>
        </p:nvSpPr>
        <p:spPr bwMode="auto">
          <a:xfrm>
            <a:off x="7200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4" name="Rectangle 2146"/>
          <p:cNvSpPr>
            <a:spLocks noChangeArrowheads="1"/>
          </p:cNvSpPr>
          <p:nvPr/>
        </p:nvSpPr>
        <p:spPr bwMode="auto">
          <a:xfrm>
            <a:off x="7581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5" name="Rectangle 2147"/>
          <p:cNvSpPr>
            <a:spLocks noChangeArrowheads="1"/>
          </p:cNvSpPr>
          <p:nvPr/>
        </p:nvSpPr>
        <p:spPr bwMode="auto">
          <a:xfrm>
            <a:off x="7581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6" name="Rectangle 2148"/>
          <p:cNvSpPr>
            <a:spLocks noChangeArrowheads="1"/>
          </p:cNvSpPr>
          <p:nvPr/>
        </p:nvSpPr>
        <p:spPr bwMode="auto">
          <a:xfrm>
            <a:off x="7581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7" name="Rectangle 2149"/>
          <p:cNvSpPr>
            <a:spLocks noChangeArrowheads="1"/>
          </p:cNvSpPr>
          <p:nvPr/>
        </p:nvSpPr>
        <p:spPr bwMode="auto">
          <a:xfrm>
            <a:off x="7581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8" name="Rectangle 2150"/>
          <p:cNvSpPr>
            <a:spLocks noChangeArrowheads="1"/>
          </p:cNvSpPr>
          <p:nvPr/>
        </p:nvSpPr>
        <p:spPr bwMode="auto">
          <a:xfrm>
            <a:off x="7581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39" name="Rectangle 2151"/>
          <p:cNvSpPr>
            <a:spLocks noChangeArrowheads="1"/>
          </p:cNvSpPr>
          <p:nvPr/>
        </p:nvSpPr>
        <p:spPr bwMode="auto">
          <a:xfrm>
            <a:off x="7581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0" name="Rectangle 2152"/>
          <p:cNvSpPr>
            <a:spLocks noChangeArrowheads="1"/>
          </p:cNvSpPr>
          <p:nvPr/>
        </p:nvSpPr>
        <p:spPr bwMode="auto">
          <a:xfrm>
            <a:off x="7581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1" name="Rectangle 2153"/>
          <p:cNvSpPr>
            <a:spLocks noChangeArrowheads="1"/>
          </p:cNvSpPr>
          <p:nvPr/>
        </p:nvSpPr>
        <p:spPr bwMode="auto">
          <a:xfrm>
            <a:off x="7581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2" name="Rectangle 2154"/>
          <p:cNvSpPr>
            <a:spLocks noChangeArrowheads="1"/>
          </p:cNvSpPr>
          <p:nvPr/>
        </p:nvSpPr>
        <p:spPr bwMode="auto">
          <a:xfrm>
            <a:off x="7581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3" name="Rectangle 2155"/>
          <p:cNvSpPr>
            <a:spLocks noChangeArrowheads="1"/>
          </p:cNvSpPr>
          <p:nvPr/>
        </p:nvSpPr>
        <p:spPr bwMode="auto">
          <a:xfrm>
            <a:off x="7581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4" name="Rectangle 2156"/>
          <p:cNvSpPr>
            <a:spLocks noChangeArrowheads="1"/>
          </p:cNvSpPr>
          <p:nvPr/>
        </p:nvSpPr>
        <p:spPr bwMode="auto">
          <a:xfrm>
            <a:off x="7581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5" name="Rectangle 2157"/>
          <p:cNvSpPr>
            <a:spLocks noChangeArrowheads="1"/>
          </p:cNvSpPr>
          <p:nvPr/>
        </p:nvSpPr>
        <p:spPr bwMode="auto">
          <a:xfrm>
            <a:off x="7581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6" name="Rectangle 2158"/>
          <p:cNvSpPr>
            <a:spLocks noChangeArrowheads="1"/>
          </p:cNvSpPr>
          <p:nvPr/>
        </p:nvSpPr>
        <p:spPr bwMode="auto">
          <a:xfrm>
            <a:off x="7581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7" name="Rectangle 2159"/>
          <p:cNvSpPr>
            <a:spLocks noChangeArrowheads="1"/>
          </p:cNvSpPr>
          <p:nvPr/>
        </p:nvSpPr>
        <p:spPr bwMode="auto">
          <a:xfrm>
            <a:off x="7581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8" name="Rectangle 2160"/>
          <p:cNvSpPr>
            <a:spLocks noChangeArrowheads="1"/>
          </p:cNvSpPr>
          <p:nvPr/>
        </p:nvSpPr>
        <p:spPr bwMode="auto">
          <a:xfrm>
            <a:off x="7581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49" name="Rectangle 2161"/>
          <p:cNvSpPr>
            <a:spLocks noChangeArrowheads="1"/>
          </p:cNvSpPr>
          <p:nvPr/>
        </p:nvSpPr>
        <p:spPr bwMode="auto">
          <a:xfrm>
            <a:off x="7581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0" name="Rectangle 2162"/>
          <p:cNvSpPr>
            <a:spLocks noChangeArrowheads="1"/>
          </p:cNvSpPr>
          <p:nvPr/>
        </p:nvSpPr>
        <p:spPr bwMode="auto">
          <a:xfrm>
            <a:off x="7962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1" name="Rectangle 2163"/>
          <p:cNvSpPr>
            <a:spLocks noChangeArrowheads="1"/>
          </p:cNvSpPr>
          <p:nvPr/>
        </p:nvSpPr>
        <p:spPr bwMode="auto">
          <a:xfrm>
            <a:off x="7962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2" name="Rectangle 2164"/>
          <p:cNvSpPr>
            <a:spLocks noChangeArrowheads="1"/>
          </p:cNvSpPr>
          <p:nvPr/>
        </p:nvSpPr>
        <p:spPr bwMode="auto">
          <a:xfrm>
            <a:off x="7962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3" name="Rectangle 2165"/>
          <p:cNvSpPr>
            <a:spLocks noChangeArrowheads="1"/>
          </p:cNvSpPr>
          <p:nvPr/>
        </p:nvSpPr>
        <p:spPr bwMode="auto">
          <a:xfrm>
            <a:off x="7962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4" name="Rectangle 2166"/>
          <p:cNvSpPr>
            <a:spLocks noChangeArrowheads="1"/>
          </p:cNvSpPr>
          <p:nvPr/>
        </p:nvSpPr>
        <p:spPr bwMode="auto">
          <a:xfrm>
            <a:off x="7962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5" name="Rectangle 2167"/>
          <p:cNvSpPr>
            <a:spLocks noChangeArrowheads="1"/>
          </p:cNvSpPr>
          <p:nvPr/>
        </p:nvSpPr>
        <p:spPr bwMode="auto">
          <a:xfrm>
            <a:off x="7962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6" name="Rectangle 2168"/>
          <p:cNvSpPr>
            <a:spLocks noChangeArrowheads="1"/>
          </p:cNvSpPr>
          <p:nvPr/>
        </p:nvSpPr>
        <p:spPr bwMode="auto">
          <a:xfrm>
            <a:off x="7962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7" name="Rectangle 2169"/>
          <p:cNvSpPr>
            <a:spLocks noChangeArrowheads="1"/>
          </p:cNvSpPr>
          <p:nvPr/>
        </p:nvSpPr>
        <p:spPr bwMode="auto">
          <a:xfrm>
            <a:off x="7962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8" name="Rectangle 2170"/>
          <p:cNvSpPr>
            <a:spLocks noChangeArrowheads="1"/>
          </p:cNvSpPr>
          <p:nvPr/>
        </p:nvSpPr>
        <p:spPr bwMode="auto">
          <a:xfrm>
            <a:off x="7962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59" name="Rectangle 2171"/>
          <p:cNvSpPr>
            <a:spLocks noChangeArrowheads="1"/>
          </p:cNvSpPr>
          <p:nvPr/>
        </p:nvSpPr>
        <p:spPr bwMode="auto">
          <a:xfrm>
            <a:off x="7962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0" name="Rectangle 2172"/>
          <p:cNvSpPr>
            <a:spLocks noChangeArrowheads="1"/>
          </p:cNvSpPr>
          <p:nvPr/>
        </p:nvSpPr>
        <p:spPr bwMode="auto">
          <a:xfrm>
            <a:off x="7962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1" name="Rectangle 2173"/>
          <p:cNvSpPr>
            <a:spLocks noChangeArrowheads="1"/>
          </p:cNvSpPr>
          <p:nvPr/>
        </p:nvSpPr>
        <p:spPr bwMode="auto">
          <a:xfrm>
            <a:off x="7962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2" name="Rectangle 2174"/>
          <p:cNvSpPr>
            <a:spLocks noChangeArrowheads="1"/>
          </p:cNvSpPr>
          <p:nvPr/>
        </p:nvSpPr>
        <p:spPr bwMode="auto">
          <a:xfrm>
            <a:off x="7962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3" name="Rectangle 2175"/>
          <p:cNvSpPr>
            <a:spLocks noChangeArrowheads="1"/>
          </p:cNvSpPr>
          <p:nvPr/>
        </p:nvSpPr>
        <p:spPr bwMode="auto">
          <a:xfrm>
            <a:off x="7962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4" name="Rectangle 2176"/>
          <p:cNvSpPr>
            <a:spLocks noChangeArrowheads="1"/>
          </p:cNvSpPr>
          <p:nvPr/>
        </p:nvSpPr>
        <p:spPr bwMode="auto">
          <a:xfrm>
            <a:off x="7962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5" name="Rectangle 2177"/>
          <p:cNvSpPr>
            <a:spLocks noChangeArrowheads="1"/>
          </p:cNvSpPr>
          <p:nvPr/>
        </p:nvSpPr>
        <p:spPr bwMode="auto">
          <a:xfrm>
            <a:off x="7962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6" name="Rectangle 2178"/>
          <p:cNvSpPr>
            <a:spLocks noChangeArrowheads="1"/>
          </p:cNvSpPr>
          <p:nvPr/>
        </p:nvSpPr>
        <p:spPr bwMode="auto">
          <a:xfrm>
            <a:off x="8343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7" name="Rectangle 2179"/>
          <p:cNvSpPr>
            <a:spLocks noChangeArrowheads="1"/>
          </p:cNvSpPr>
          <p:nvPr/>
        </p:nvSpPr>
        <p:spPr bwMode="auto">
          <a:xfrm>
            <a:off x="8343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8" name="Rectangle 2180"/>
          <p:cNvSpPr>
            <a:spLocks noChangeArrowheads="1"/>
          </p:cNvSpPr>
          <p:nvPr/>
        </p:nvSpPr>
        <p:spPr bwMode="auto">
          <a:xfrm>
            <a:off x="8343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69" name="Rectangle 2181"/>
          <p:cNvSpPr>
            <a:spLocks noChangeArrowheads="1"/>
          </p:cNvSpPr>
          <p:nvPr/>
        </p:nvSpPr>
        <p:spPr bwMode="auto">
          <a:xfrm>
            <a:off x="8343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0" name="Rectangle 2182"/>
          <p:cNvSpPr>
            <a:spLocks noChangeArrowheads="1"/>
          </p:cNvSpPr>
          <p:nvPr/>
        </p:nvSpPr>
        <p:spPr bwMode="auto">
          <a:xfrm>
            <a:off x="8343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1" name="Rectangle 2183"/>
          <p:cNvSpPr>
            <a:spLocks noChangeArrowheads="1"/>
          </p:cNvSpPr>
          <p:nvPr/>
        </p:nvSpPr>
        <p:spPr bwMode="auto">
          <a:xfrm>
            <a:off x="8343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2" name="Rectangle 2184"/>
          <p:cNvSpPr>
            <a:spLocks noChangeArrowheads="1"/>
          </p:cNvSpPr>
          <p:nvPr/>
        </p:nvSpPr>
        <p:spPr bwMode="auto">
          <a:xfrm>
            <a:off x="8343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3" name="Rectangle 2185"/>
          <p:cNvSpPr>
            <a:spLocks noChangeArrowheads="1"/>
          </p:cNvSpPr>
          <p:nvPr/>
        </p:nvSpPr>
        <p:spPr bwMode="auto">
          <a:xfrm>
            <a:off x="8343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4" name="Rectangle 2186"/>
          <p:cNvSpPr>
            <a:spLocks noChangeArrowheads="1"/>
          </p:cNvSpPr>
          <p:nvPr/>
        </p:nvSpPr>
        <p:spPr bwMode="auto">
          <a:xfrm>
            <a:off x="8343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5" name="Rectangle 2187"/>
          <p:cNvSpPr>
            <a:spLocks noChangeArrowheads="1"/>
          </p:cNvSpPr>
          <p:nvPr/>
        </p:nvSpPr>
        <p:spPr bwMode="auto">
          <a:xfrm>
            <a:off x="8343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6" name="Rectangle 2188"/>
          <p:cNvSpPr>
            <a:spLocks noChangeArrowheads="1"/>
          </p:cNvSpPr>
          <p:nvPr/>
        </p:nvSpPr>
        <p:spPr bwMode="auto">
          <a:xfrm>
            <a:off x="8343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7" name="Rectangle 2189"/>
          <p:cNvSpPr>
            <a:spLocks noChangeArrowheads="1"/>
          </p:cNvSpPr>
          <p:nvPr/>
        </p:nvSpPr>
        <p:spPr bwMode="auto">
          <a:xfrm>
            <a:off x="8343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8" name="Rectangle 2190"/>
          <p:cNvSpPr>
            <a:spLocks noChangeArrowheads="1"/>
          </p:cNvSpPr>
          <p:nvPr/>
        </p:nvSpPr>
        <p:spPr bwMode="auto">
          <a:xfrm>
            <a:off x="8343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79" name="Rectangle 2191"/>
          <p:cNvSpPr>
            <a:spLocks noChangeArrowheads="1"/>
          </p:cNvSpPr>
          <p:nvPr/>
        </p:nvSpPr>
        <p:spPr bwMode="auto">
          <a:xfrm>
            <a:off x="8343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0" name="Rectangle 2192"/>
          <p:cNvSpPr>
            <a:spLocks noChangeArrowheads="1"/>
          </p:cNvSpPr>
          <p:nvPr/>
        </p:nvSpPr>
        <p:spPr bwMode="auto">
          <a:xfrm>
            <a:off x="8343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1" name="Rectangle 2193"/>
          <p:cNvSpPr>
            <a:spLocks noChangeArrowheads="1"/>
          </p:cNvSpPr>
          <p:nvPr/>
        </p:nvSpPr>
        <p:spPr bwMode="auto">
          <a:xfrm>
            <a:off x="8343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2" name="Rectangle 2194"/>
          <p:cNvSpPr>
            <a:spLocks noChangeArrowheads="1"/>
          </p:cNvSpPr>
          <p:nvPr/>
        </p:nvSpPr>
        <p:spPr bwMode="auto">
          <a:xfrm>
            <a:off x="87249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3" name="Rectangle 2195"/>
          <p:cNvSpPr>
            <a:spLocks noChangeArrowheads="1"/>
          </p:cNvSpPr>
          <p:nvPr/>
        </p:nvSpPr>
        <p:spPr bwMode="auto">
          <a:xfrm>
            <a:off x="87249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4" name="Rectangle 2196"/>
          <p:cNvSpPr>
            <a:spLocks noChangeArrowheads="1"/>
          </p:cNvSpPr>
          <p:nvPr/>
        </p:nvSpPr>
        <p:spPr bwMode="auto">
          <a:xfrm>
            <a:off x="87249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5" name="Rectangle 2197"/>
          <p:cNvSpPr>
            <a:spLocks noChangeArrowheads="1"/>
          </p:cNvSpPr>
          <p:nvPr/>
        </p:nvSpPr>
        <p:spPr bwMode="auto">
          <a:xfrm>
            <a:off x="87249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6" name="Rectangle 2198"/>
          <p:cNvSpPr>
            <a:spLocks noChangeArrowheads="1"/>
          </p:cNvSpPr>
          <p:nvPr/>
        </p:nvSpPr>
        <p:spPr bwMode="auto">
          <a:xfrm>
            <a:off x="87249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7" name="Rectangle 2199"/>
          <p:cNvSpPr>
            <a:spLocks noChangeArrowheads="1"/>
          </p:cNvSpPr>
          <p:nvPr/>
        </p:nvSpPr>
        <p:spPr bwMode="auto">
          <a:xfrm>
            <a:off x="87249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8" name="Rectangle 2200"/>
          <p:cNvSpPr>
            <a:spLocks noChangeArrowheads="1"/>
          </p:cNvSpPr>
          <p:nvPr/>
        </p:nvSpPr>
        <p:spPr bwMode="auto">
          <a:xfrm>
            <a:off x="87249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89" name="Rectangle 2201"/>
          <p:cNvSpPr>
            <a:spLocks noChangeArrowheads="1"/>
          </p:cNvSpPr>
          <p:nvPr/>
        </p:nvSpPr>
        <p:spPr bwMode="auto">
          <a:xfrm>
            <a:off x="87249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0" name="Rectangle 2202"/>
          <p:cNvSpPr>
            <a:spLocks noChangeArrowheads="1"/>
          </p:cNvSpPr>
          <p:nvPr/>
        </p:nvSpPr>
        <p:spPr bwMode="auto">
          <a:xfrm>
            <a:off x="87249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1" name="Rectangle 2203"/>
          <p:cNvSpPr>
            <a:spLocks noChangeArrowheads="1"/>
          </p:cNvSpPr>
          <p:nvPr/>
        </p:nvSpPr>
        <p:spPr bwMode="auto">
          <a:xfrm>
            <a:off x="87249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2" name="Rectangle 2204"/>
          <p:cNvSpPr>
            <a:spLocks noChangeArrowheads="1"/>
          </p:cNvSpPr>
          <p:nvPr/>
        </p:nvSpPr>
        <p:spPr bwMode="auto">
          <a:xfrm>
            <a:off x="87249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3" name="Rectangle 2205"/>
          <p:cNvSpPr>
            <a:spLocks noChangeArrowheads="1"/>
          </p:cNvSpPr>
          <p:nvPr/>
        </p:nvSpPr>
        <p:spPr bwMode="auto">
          <a:xfrm>
            <a:off x="87249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4" name="Rectangle 2206"/>
          <p:cNvSpPr>
            <a:spLocks noChangeArrowheads="1"/>
          </p:cNvSpPr>
          <p:nvPr/>
        </p:nvSpPr>
        <p:spPr bwMode="auto">
          <a:xfrm>
            <a:off x="87249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5" name="Rectangle 2207"/>
          <p:cNvSpPr>
            <a:spLocks noChangeArrowheads="1"/>
          </p:cNvSpPr>
          <p:nvPr/>
        </p:nvSpPr>
        <p:spPr bwMode="auto">
          <a:xfrm>
            <a:off x="87249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6" name="Rectangle 2208"/>
          <p:cNvSpPr>
            <a:spLocks noChangeArrowheads="1"/>
          </p:cNvSpPr>
          <p:nvPr/>
        </p:nvSpPr>
        <p:spPr bwMode="auto">
          <a:xfrm>
            <a:off x="87249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7" name="Rectangle 2209"/>
          <p:cNvSpPr>
            <a:spLocks noChangeArrowheads="1"/>
          </p:cNvSpPr>
          <p:nvPr/>
        </p:nvSpPr>
        <p:spPr bwMode="auto">
          <a:xfrm>
            <a:off x="87249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8" name="Rectangle 2210"/>
          <p:cNvSpPr>
            <a:spLocks noChangeArrowheads="1"/>
          </p:cNvSpPr>
          <p:nvPr/>
        </p:nvSpPr>
        <p:spPr bwMode="auto">
          <a:xfrm>
            <a:off x="45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499" name="Rectangle 2211"/>
          <p:cNvSpPr>
            <a:spLocks noChangeArrowheads="1"/>
          </p:cNvSpPr>
          <p:nvPr/>
        </p:nvSpPr>
        <p:spPr bwMode="auto">
          <a:xfrm>
            <a:off x="45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0" name="Rectangle 2212"/>
          <p:cNvSpPr>
            <a:spLocks noChangeArrowheads="1"/>
          </p:cNvSpPr>
          <p:nvPr/>
        </p:nvSpPr>
        <p:spPr bwMode="auto">
          <a:xfrm>
            <a:off x="45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1" name="Rectangle 2213"/>
          <p:cNvSpPr>
            <a:spLocks noChangeArrowheads="1"/>
          </p:cNvSpPr>
          <p:nvPr/>
        </p:nvSpPr>
        <p:spPr bwMode="auto">
          <a:xfrm>
            <a:off x="45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2" name="Rectangle 2214"/>
          <p:cNvSpPr>
            <a:spLocks noChangeArrowheads="1"/>
          </p:cNvSpPr>
          <p:nvPr/>
        </p:nvSpPr>
        <p:spPr bwMode="auto">
          <a:xfrm>
            <a:off x="45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3" name="Rectangle 2215"/>
          <p:cNvSpPr>
            <a:spLocks noChangeArrowheads="1"/>
          </p:cNvSpPr>
          <p:nvPr/>
        </p:nvSpPr>
        <p:spPr bwMode="auto">
          <a:xfrm>
            <a:off x="45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4" name="Rectangle 2216"/>
          <p:cNvSpPr>
            <a:spLocks noChangeArrowheads="1"/>
          </p:cNvSpPr>
          <p:nvPr/>
        </p:nvSpPr>
        <p:spPr bwMode="auto">
          <a:xfrm>
            <a:off x="45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5" name="Rectangle 2217"/>
          <p:cNvSpPr>
            <a:spLocks noChangeArrowheads="1"/>
          </p:cNvSpPr>
          <p:nvPr/>
        </p:nvSpPr>
        <p:spPr bwMode="auto">
          <a:xfrm>
            <a:off x="45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6" name="Rectangle 2218"/>
          <p:cNvSpPr>
            <a:spLocks noChangeArrowheads="1"/>
          </p:cNvSpPr>
          <p:nvPr/>
        </p:nvSpPr>
        <p:spPr bwMode="auto">
          <a:xfrm>
            <a:off x="45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7" name="Rectangle 2219"/>
          <p:cNvSpPr>
            <a:spLocks noChangeArrowheads="1"/>
          </p:cNvSpPr>
          <p:nvPr/>
        </p:nvSpPr>
        <p:spPr bwMode="auto">
          <a:xfrm>
            <a:off x="45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8" name="Rectangle 2220"/>
          <p:cNvSpPr>
            <a:spLocks noChangeArrowheads="1"/>
          </p:cNvSpPr>
          <p:nvPr/>
        </p:nvSpPr>
        <p:spPr bwMode="auto">
          <a:xfrm>
            <a:off x="45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09" name="Rectangle 2221"/>
          <p:cNvSpPr>
            <a:spLocks noChangeArrowheads="1"/>
          </p:cNvSpPr>
          <p:nvPr/>
        </p:nvSpPr>
        <p:spPr bwMode="auto">
          <a:xfrm>
            <a:off x="45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0" name="Rectangle 2222"/>
          <p:cNvSpPr>
            <a:spLocks noChangeArrowheads="1"/>
          </p:cNvSpPr>
          <p:nvPr/>
        </p:nvSpPr>
        <p:spPr bwMode="auto">
          <a:xfrm>
            <a:off x="45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1" name="Rectangle 2223"/>
          <p:cNvSpPr>
            <a:spLocks noChangeArrowheads="1"/>
          </p:cNvSpPr>
          <p:nvPr/>
        </p:nvSpPr>
        <p:spPr bwMode="auto">
          <a:xfrm>
            <a:off x="45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2" name="Rectangle 2224"/>
          <p:cNvSpPr>
            <a:spLocks noChangeArrowheads="1"/>
          </p:cNvSpPr>
          <p:nvPr/>
        </p:nvSpPr>
        <p:spPr bwMode="auto">
          <a:xfrm>
            <a:off x="45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3" name="Rectangle 2225"/>
          <p:cNvSpPr>
            <a:spLocks noChangeArrowheads="1"/>
          </p:cNvSpPr>
          <p:nvPr/>
        </p:nvSpPr>
        <p:spPr bwMode="auto">
          <a:xfrm>
            <a:off x="45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4" name="Rectangle 2226"/>
          <p:cNvSpPr>
            <a:spLocks noChangeArrowheads="1"/>
          </p:cNvSpPr>
          <p:nvPr/>
        </p:nvSpPr>
        <p:spPr bwMode="auto">
          <a:xfrm>
            <a:off x="83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5" name="Rectangle 2227"/>
          <p:cNvSpPr>
            <a:spLocks noChangeArrowheads="1"/>
          </p:cNvSpPr>
          <p:nvPr/>
        </p:nvSpPr>
        <p:spPr bwMode="auto">
          <a:xfrm>
            <a:off x="83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6" name="Rectangle 2228"/>
          <p:cNvSpPr>
            <a:spLocks noChangeArrowheads="1"/>
          </p:cNvSpPr>
          <p:nvPr/>
        </p:nvSpPr>
        <p:spPr bwMode="auto">
          <a:xfrm>
            <a:off x="83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7" name="Rectangle 2229"/>
          <p:cNvSpPr>
            <a:spLocks noChangeArrowheads="1"/>
          </p:cNvSpPr>
          <p:nvPr/>
        </p:nvSpPr>
        <p:spPr bwMode="auto">
          <a:xfrm>
            <a:off x="83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8" name="Rectangle 2230"/>
          <p:cNvSpPr>
            <a:spLocks noChangeArrowheads="1"/>
          </p:cNvSpPr>
          <p:nvPr/>
        </p:nvSpPr>
        <p:spPr bwMode="auto">
          <a:xfrm>
            <a:off x="83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19" name="Rectangle 2231"/>
          <p:cNvSpPr>
            <a:spLocks noChangeArrowheads="1"/>
          </p:cNvSpPr>
          <p:nvPr/>
        </p:nvSpPr>
        <p:spPr bwMode="auto">
          <a:xfrm>
            <a:off x="83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0" name="Rectangle 2232"/>
          <p:cNvSpPr>
            <a:spLocks noChangeArrowheads="1"/>
          </p:cNvSpPr>
          <p:nvPr/>
        </p:nvSpPr>
        <p:spPr bwMode="auto">
          <a:xfrm>
            <a:off x="83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1" name="Rectangle 2233"/>
          <p:cNvSpPr>
            <a:spLocks noChangeArrowheads="1"/>
          </p:cNvSpPr>
          <p:nvPr/>
        </p:nvSpPr>
        <p:spPr bwMode="auto">
          <a:xfrm>
            <a:off x="83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2" name="Rectangle 2234"/>
          <p:cNvSpPr>
            <a:spLocks noChangeArrowheads="1"/>
          </p:cNvSpPr>
          <p:nvPr/>
        </p:nvSpPr>
        <p:spPr bwMode="auto">
          <a:xfrm>
            <a:off x="83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3" name="Rectangle 2235"/>
          <p:cNvSpPr>
            <a:spLocks noChangeArrowheads="1"/>
          </p:cNvSpPr>
          <p:nvPr/>
        </p:nvSpPr>
        <p:spPr bwMode="auto">
          <a:xfrm>
            <a:off x="83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4" name="Rectangle 2236"/>
          <p:cNvSpPr>
            <a:spLocks noChangeArrowheads="1"/>
          </p:cNvSpPr>
          <p:nvPr/>
        </p:nvSpPr>
        <p:spPr bwMode="auto">
          <a:xfrm>
            <a:off x="83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5" name="Rectangle 2237"/>
          <p:cNvSpPr>
            <a:spLocks noChangeArrowheads="1"/>
          </p:cNvSpPr>
          <p:nvPr/>
        </p:nvSpPr>
        <p:spPr bwMode="auto">
          <a:xfrm>
            <a:off x="83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6" name="Rectangle 2238"/>
          <p:cNvSpPr>
            <a:spLocks noChangeArrowheads="1"/>
          </p:cNvSpPr>
          <p:nvPr/>
        </p:nvSpPr>
        <p:spPr bwMode="auto">
          <a:xfrm>
            <a:off x="83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7" name="Rectangle 2239"/>
          <p:cNvSpPr>
            <a:spLocks noChangeArrowheads="1"/>
          </p:cNvSpPr>
          <p:nvPr/>
        </p:nvSpPr>
        <p:spPr bwMode="auto">
          <a:xfrm>
            <a:off x="83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8" name="Rectangle 2240"/>
          <p:cNvSpPr>
            <a:spLocks noChangeArrowheads="1"/>
          </p:cNvSpPr>
          <p:nvPr/>
        </p:nvSpPr>
        <p:spPr bwMode="auto">
          <a:xfrm>
            <a:off x="83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29" name="Rectangle 2241"/>
          <p:cNvSpPr>
            <a:spLocks noChangeArrowheads="1"/>
          </p:cNvSpPr>
          <p:nvPr/>
        </p:nvSpPr>
        <p:spPr bwMode="auto">
          <a:xfrm>
            <a:off x="83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0" name="Rectangle 2242"/>
          <p:cNvSpPr>
            <a:spLocks noChangeArrowheads="1"/>
          </p:cNvSpPr>
          <p:nvPr/>
        </p:nvSpPr>
        <p:spPr bwMode="auto">
          <a:xfrm>
            <a:off x="121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1" name="Rectangle 2243"/>
          <p:cNvSpPr>
            <a:spLocks noChangeArrowheads="1"/>
          </p:cNvSpPr>
          <p:nvPr/>
        </p:nvSpPr>
        <p:spPr bwMode="auto">
          <a:xfrm>
            <a:off x="121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2" name="Rectangle 2244"/>
          <p:cNvSpPr>
            <a:spLocks noChangeArrowheads="1"/>
          </p:cNvSpPr>
          <p:nvPr/>
        </p:nvSpPr>
        <p:spPr bwMode="auto">
          <a:xfrm>
            <a:off x="121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3" name="Rectangle 2245"/>
          <p:cNvSpPr>
            <a:spLocks noChangeArrowheads="1"/>
          </p:cNvSpPr>
          <p:nvPr/>
        </p:nvSpPr>
        <p:spPr bwMode="auto">
          <a:xfrm>
            <a:off x="121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4" name="Rectangle 2246"/>
          <p:cNvSpPr>
            <a:spLocks noChangeArrowheads="1"/>
          </p:cNvSpPr>
          <p:nvPr/>
        </p:nvSpPr>
        <p:spPr bwMode="auto">
          <a:xfrm>
            <a:off x="121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5" name="Rectangle 2247"/>
          <p:cNvSpPr>
            <a:spLocks noChangeArrowheads="1"/>
          </p:cNvSpPr>
          <p:nvPr/>
        </p:nvSpPr>
        <p:spPr bwMode="auto">
          <a:xfrm>
            <a:off x="121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6" name="Rectangle 2248"/>
          <p:cNvSpPr>
            <a:spLocks noChangeArrowheads="1"/>
          </p:cNvSpPr>
          <p:nvPr/>
        </p:nvSpPr>
        <p:spPr bwMode="auto">
          <a:xfrm>
            <a:off x="121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7" name="Rectangle 2249"/>
          <p:cNvSpPr>
            <a:spLocks noChangeArrowheads="1"/>
          </p:cNvSpPr>
          <p:nvPr/>
        </p:nvSpPr>
        <p:spPr bwMode="auto">
          <a:xfrm>
            <a:off x="121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8" name="Rectangle 2250"/>
          <p:cNvSpPr>
            <a:spLocks noChangeArrowheads="1"/>
          </p:cNvSpPr>
          <p:nvPr/>
        </p:nvSpPr>
        <p:spPr bwMode="auto">
          <a:xfrm>
            <a:off x="121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39" name="Rectangle 2251"/>
          <p:cNvSpPr>
            <a:spLocks noChangeArrowheads="1"/>
          </p:cNvSpPr>
          <p:nvPr/>
        </p:nvSpPr>
        <p:spPr bwMode="auto">
          <a:xfrm>
            <a:off x="121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0" name="Rectangle 2252"/>
          <p:cNvSpPr>
            <a:spLocks noChangeArrowheads="1"/>
          </p:cNvSpPr>
          <p:nvPr/>
        </p:nvSpPr>
        <p:spPr bwMode="auto">
          <a:xfrm>
            <a:off x="121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1" name="Rectangle 2253"/>
          <p:cNvSpPr>
            <a:spLocks noChangeArrowheads="1"/>
          </p:cNvSpPr>
          <p:nvPr/>
        </p:nvSpPr>
        <p:spPr bwMode="auto">
          <a:xfrm>
            <a:off x="121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2" name="Rectangle 2254"/>
          <p:cNvSpPr>
            <a:spLocks noChangeArrowheads="1"/>
          </p:cNvSpPr>
          <p:nvPr/>
        </p:nvSpPr>
        <p:spPr bwMode="auto">
          <a:xfrm>
            <a:off x="121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3" name="Rectangle 2255"/>
          <p:cNvSpPr>
            <a:spLocks noChangeArrowheads="1"/>
          </p:cNvSpPr>
          <p:nvPr/>
        </p:nvSpPr>
        <p:spPr bwMode="auto">
          <a:xfrm>
            <a:off x="121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4" name="Rectangle 2256"/>
          <p:cNvSpPr>
            <a:spLocks noChangeArrowheads="1"/>
          </p:cNvSpPr>
          <p:nvPr/>
        </p:nvSpPr>
        <p:spPr bwMode="auto">
          <a:xfrm>
            <a:off x="121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5" name="Rectangle 2257"/>
          <p:cNvSpPr>
            <a:spLocks noChangeArrowheads="1"/>
          </p:cNvSpPr>
          <p:nvPr/>
        </p:nvSpPr>
        <p:spPr bwMode="auto">
          <a:xfrm>
            <a:off x="121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6" name="Rectangle 2258"/>
          <p:cNvSpPr>
            <a:spLocks noChangeArrowheads="1"/>
          </p:cNvSpPr>
          <p:nvPr/>
        </p:nvSpPr>
        <p:spPr bwMode="auto">
          <a:xfrm>
            <a:off x="160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7" name="Rectangle 2259"/>
          <p:cNvSpPr>
            <a:spLocks noChangeArrowheads="1"/>
          </p:cNvSpPr>
          <p:nvPr/>
        </p:nvSpPr>
        <p:spPr bwMode="auto">
          <a:xfrm>
            <a:off x="160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8" name="Rectangle 2260"/>
          <p:cNvSpPr>
            <a:spLocks noChangeArrowheads="1"/>
          </p:cNvSpPr>
          <p:nvPr/>
        </p:nvSpPr>
        <p:spPr bwMode="auto">
          <a:xfrm>
            <a:off x="160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49" name="Rectangle 2261"/>
          <p:cNvSpPr>
            <a:spLocks noChangeArrowheads="1"/>
          </p:cNvSpPr>
          <p:nvPr/>
        </p:nvSpPr>
        <p:spPr bwMode="auto">
          <a:xfrm>
            <a:off x="160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0" name="Rectangle 2262"/>
          <p:cNvSpPr>
            <a:spLocks noChangeArrowheads="1"/>
          </p:cNvSpPr>
          <p:nvPr/>
        </p:nvSpPr>
        <p:spPr bwMode="auto">
          <a:xfrm>
            <a:off x="160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1" name="Rectangle 2263"/>
          <p:cNvSpPr>
            <a:spLocks noChangeArrowheads="1"/>
          </p:cNvSpPr>
          <p:nvPr/>
        </p:nvSpPr>
        <p:spPr bwMode="auto">
          <a:xfrm>
            <a:off x="160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2" name="Rectangle 2264"/>
          <p:cNvSpPr>
            <a:spLocks noChangeArrowheads="1"/>
          </p:cNvSpPr>
          <p:nvPr/>
        </p:nvSpPr>
        <p:spPr bwMode="auto">
          <a:xfrm>
            <a:off x="160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3" name="Rectangle 2265"/>
          <p:cNvSpPr>
            <a:spLocks noChangeArrowheads="1"/>
          </p:cNvSpPr>
          <p:nvPr/>
        </p:nvSpPr>
        <p:spPr bwMode="auto">
          <a:xfrm>
            <a:off x="160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4" name="Rectangle 2266"/>
          <p:cNvSpPr>
            <a:spLocks noChangeArrowheads="1"/>
          </p:cNvSpPr>
          <p:nvPr/>
        </p:nvSpPr>
        <p:spPr bwMode="auto">
          <a:xfrm>
            <a:off x="160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5" name="Rectangle 2267"/>
          <p:cNvSpPr>
            <a:spLocks noChangeArrowheads="1"/>
          </p:cNvSpPr>
          <p:nvPr/>
        </p:nvSpPr>
        <p:spPr bwMode="auto">
          <a:xfrm>
            <a:off x="160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6" name="Rectangle 2268"/>
          <p:cNvSpPr>
            <a:spLocks noChangeArrowheads="1"/>
          </p:cNvSpPr>
          <p:nvPr/>
        </p:nvSpPr>
        <p:spPr bwMode="auto">
          <a:xfrm>
            <a:off x="160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7" name="Rectangle 2269"/>
          <p:cNvSpPr>
            <a:spLocks noChangeArrowheads="1"/>
          </p:cNvSpPr>
          <p:nvPr/>
        </p:nvSpPr>
        <p:spPr bwMode="auto">
          <a:xfrm>
            <a:off x="160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8" name="Rectangle 2270"/>
          <p:cNvSpPr>
            <a:spLocks noChangeArrowheads="1"/>
          </p:cNvSpPr>
          <p:nvPr/>
        </p:nvSpPr>
        <p:spPr bwMode="auto">
          <a:xfrm>
            <a:off x="160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59" name="Rectangle 2271"/>
          <p:cNvSpPr>
            <a:spLocks noChangeArrowheads="1"/>
          </p:cNvSpPr>
          <p:nvPr/>
        </p:nvSpPr>
        <p:spPr bwMode="auto">
          <a:xfrm>
            <a:off x="160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0" name="Rectangle 2272"/>
          <p:cNvSpPr>
            <a:spLocks noChangeArrowheads="1"/>
          </p:cNvSpPr>
          <p:nvPr/>
        </p:nvSpPr>
        <p:spPr bwMode="auto">
          <a:xfrm>
            <a:off x="160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1" name="Rectangle 2273"/>
          <p:cNvSpPr>
            <a:spLocks noChangeArrowheads="1"/>
          </p:cNvSpPr>
          <p:nvPr/>
        </p:nvSpPr>
        <p:spPr bwMode="auto">
          <a:xfrm>
            <a:off x="160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2" name="Rectangle 2274"/>
          <p:cNvSpPr>
            <a:spLocks noChangeArrowheads="1"/>
          </p:cNvSpPr>
          <p:nvPr/>
        </p:nvSpPr>
        <p:spPr bwMode="auto">
          <a:xfrm>
            <a:off x="198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3" name="Rectangle 2275"/>
          <p:cNvSpPr>
            <a:spLocks noChangeArrowheads="1"/>
          </p:cNvSpPr>
          <p:nvPr/>
        </p:nvSpPr>
        <p:spPr bwMode="auto">
          <a:xfrm>
            <a:off x="198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4" name="Rectangle 2276"/>
          <p:cNvSpPr>
            <a:spLocks noChangeArrowheads="1"/>
          </p:cNvSpPr>
          <p:nvPr/>
        </p:nvSpPr>
        <p:spPr bwMode="auto">
          <a:xfrm>
            <a:off x="198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5" name="Rectangle 2277"/>
          <p:cNvSpPr>
            <a:spLocks noChangeArrowheads="1"/>
          </p:cNvSpPr>
          <p:nvPr/>
        </p:nvSpPr>
        <p:spPr bwMode="auto">
          <a:xfrm>
            <a:off x="198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6" name="Rectangle 2278"/>
          <p:cNvSpPr>
            <a:spLocks noChangeArrowheads="1"/>
          </p:cNvSpPr>
          <p:nvPr/>
        </p:nvSpPr>
        <p:spPr bwMode="auto">
          <a:xfrm>
            <a:off x="1981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7" name="Rectangle 2279"/>
          <p:cNvSpPr>
            <a:spLocks noChangeArrowheads="1"/>
          </p:cNvSpPr>
          <p:nvPr/>
        </p:nvSpPr>
        <p:spPr bwMode="auto">
          <a:xfrm>
            <a:off x="1981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8" name="Rectangle 2280"/>
          <p:cNvSpPr>
            <a:spLocks noChangeArrowheads="1"/>
          </p:cNvSpPr>
          <p:nvPr/>
        </p:nvSpPr>
        <p:spPr bwMode="auto">
          <a:xfrm>
            <a:off x="198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69" name="Rectangle 2281"/>
          <p:cNvSpPr>
            <a:spLocks noChangeArrowheads="1"/>
          </p:cNvSpPr>
          <p:nvPr/>
        </p:nvSpPr>
        <p:spPr bwMode="auto">
          <a:xfrm>
            <a:off x="198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0" name="Rectangle 2282"/>
          <p:cNvSpPr>
            <a:spLocks noChangeArrowheads="1"/>
          </p:cNvSpPr>
          <p:nvPr/>
        </p:nvSpPr>
        <p:spPr bwMode="auto">
          <a:xfrm>
            <a:off x="198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1" name="Rectangle 2283"/>
          <p:cNvSpPr>
            <a:spLocks noChangeArrowheads="1"/>
          </p:cNvSpPr>
          <p:nvPr/>
        </p:nvSpPr>
        <p:spPr bwMode="auto">
          <a:xfrm>
            <a:off x="198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2" name="Rectangle 2284"/>
          <p:cNvSpPr>
            <a:spLocks noChangeArrowheads="1"/>
          </p:cNvSpPr>
          <p:nvPr/>
        </p:nvSpPr>
        <p:spPr bwMode="auto">
          <a:xfrm>
            <a:off x="198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3" name="Rectangle 2285"/>
          <p:cNvSpPr>
            <a:spLocks noChangeArrowheads="1"/>
          </p:cNvSpPr>
          <p:nvPr/>
        </p:nvSpPr>
        <p:spPr bwMode="auto">
          <a:xfrm>
            <a:off x="198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4" name="Rectangle 2286"/>
          <p:cNvSpPr>
            <a:spLocks noChangeArrowheads="1"/>
          </p:cNvSpPr>
          <p:nvPr/>
        </p:nvSpPr>
        <p:spPr bwMode="auto">
          <a:xfrm>
            <a:off x="198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5" name="Rectangle 2287"/>
          <p:cNvSpPr>
            <a:spLocks noChangeArrowheads="1"/>
          </p:cNvSpPr>
          <p:nvPr/>
        </p:nvSpPr>
        <p:spPr bwMode="auto">
          <a:xfrm>
            <a:off x="198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6" name="Rectangle 2288"/>
          <p:cNvSpPr>
            <a:spLocks noChangeArrowheads="1"/>
          </p:cNvSpPr>
          <p:nvPr/>
        </p:nvSpPr>
        <p:spPr bwMode="auto">
          <a:xfrm>
            <a:off x="198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7" name="Rectangle 2289"/>
          <p:cNvSpPr>
            <a:spLocks noChangeArrowheads="1"/>
          </p:cNvSpPr>
          <p:nvPr/>
        </p:nvSpPr>
        <p:spPr bwMode="auto">
          <a:xfrm>
            <a:off x="198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8" name="Rectangle 2290"/>
          <p:cNvSpPr>
            <a:spLocks noChangeArrowheads="1"/>
          </p:cNvSpPr>
          <p:nvPr/>
        </p:nvSpPr>
        <p:spPr bwMode="auto">
          <a:xfrm>
            <a:off x="236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79" name="Rectangle 2291"/>
          <p:cNvSpPr>
            <a:spLocks noChangeArrowheads="1"/>
          </p:cNvSpPr>
          <p:nvPr/>
        </p:nvSpPr>
        <p:spPr bwMode="auto">
          <a:xfrm>
            <a:off x="236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0" name="Rectangle 2292"/>
          <p:cNvSpPr>
            <a:spLocks noChangeArrowheads="1"/>
          </p:cNvSpPr>
          <p:nvPr/>
        </p:nvSpPr>
        <p:spPr bwMode="auto">
          <a:xfrm>
            <a:off x="236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1" name="Rectangle 2293"/>
          <p:cNvSpPr>
            <a:spLocks noChangeArrowheads="1"/>
          </p:cNvSpPr>
          <p:nvPr/>
        </p:nvSpPr>
        <p:spPr bwMode="auto">
          <a:xfrm>
            <a:off x="236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2" name="Rectangle 2294"/>
          <p:cNvSpPr>
            <a:spLocks noChangeArrowheads="1"/>
          </p:cNvSpPr>
          <p:nvPr/>
        </p:nvSpPr>
        <p:spPr bwMode="auto">
          <a:xfrm>
            <a:off x="236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3" name="Rectangle 2295"/>
          <p:cNvSpPr>
            <a:spLocks noChangeArrowheads="1"/>
          </p:cNvSpPr>
          <p:nvPr/>
        </p:nvSpPr>
        <p:spPr bwMode="auto">
          <a:xfrm>
            <a:off x="236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4" name="Rectangle 2296"/>
          <p:cNvSpPr>
            <a:spLocks noChangeArrowheads="1"/>
          </p:cNvSpPr>
          <p:nvPr/>
        </p:nvSpPr>
        <p:spPr bwMode="auto">
          <a:xfrm>
            <a:off x="236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5" name="Rectangle 2297"/>
          <p:cNvSpPr>
            <a:spLocks noChangeArrowheads="1"/>
          </p:cNvSpPr>
          <p:nvPr/>
        </p:nvSpPr>
        <p:spPr bwMode="auto">
          <a:xfrm>
            <a:off x="236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6" name="Rectangle 2298"/>
          <p:cNvSpPr>
            <a:spLocks noChangeArrowheads="1"/>
          </p:cNvSpPr>
          <p:nvPr/>
        </p:nvSpPr>
        <p:spPr bwMode="auto">
          <a:xfrm>
            <a:off x="236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7" name="Rectangle 2299"/>
          <p:cNvSpPr>
            <a:spLocks noChangeArrowheads="1"/>
          </p:cNvSpPr>
          <p:nvPr/>
        </p:nvSpPr>
        <p:spPr bwMode="auto">
          <a:xfrm>
            <a:off x="236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8" name="Rectangle 2300"/>
          <p:cNvSpPr>
            <a:spLocks noChangeArrowheads="1"/>
          </p:cNvSpPr>
          <p:nvPr/>
        </p:nvSpPr>
        <p:spPr bwMode="auto">
          <a:xfrm>
            <a:off x="236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89" name="Rectangle 2301"/>
          <p:cNvSpPr>
            <a:spLocks noChangeArrowheads="1"/>
          </p:cNvSpPr>
          <p:nvPr/>
        </p:nvSpPr>
        <p:spPr bwMode="auto">
          <a:xfrm>
            <a:off x="236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0" name="Rectangle 2302"/>
          <p:cNvSpPr>
            <a:spLocks noChangeArrowheads="1"/>
          </p:cNvSpPr>
          <p:nvPr/>
        </p:nvSpPr>
        <p:spPr bwMode="auto">
          <a:xfrm>
            <a:off x="236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1" name="Rectangle 2303"/>
          <p:cNvSpPr>
            <a:spLocks noChangeArrowheads="1"/>
          </p:cNvSpPr>
          <p:nvPr/>
        </p:nvSpPr>
        <p:spPr bwMode="auto">
          <a:xfrm>
            <a:off x="236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2" name="Rectangle 2304"/>
          <p:cNvSpPr>
            <a:spLocks noChangeArrowheads="1"/>
          </p:cNvSpPr>
          <p:nvPr/>
        </p:nvSpPr>
        <p:spPr bwMode="auto">
          <a:xfrm>
            <a:off x="236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3" name="Rectangle 2305"/>
          <p:cNvSpPr>
            <a:spLocks noChangeArrowheads="1"/>
          </p:cNvSpPr>
          <p:nvPr/>
        </p:nvSpPr>
        <p:spPr bwMode="auto">
          <a:xfrm>
            <a:off x="236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4" name="Rectangle 2306"/>
          <p:cNvSpPr>
            <a:spLocks noChangeArrowheads="1"/>
          </p:cNvSpPr>
          <p:nvPr/>
        </p:nvSpPr>
        <p:spPr bwMode="auto">
          <a:xfrm>
            <a:off x="274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5" name="Rectangle 2307"/>
          <p:cNvSpPr>
            <a:spLocks noChangeArrowheads="1"/>
          </p:cNvSpPr>
          <p:nvPr/>
        </p:nvSpPr>
        <p:spPr bwMode="auto">
          <a:xfrm>
            <a:off x="274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6" name="Rectangle 2308"/>
          <p:cNvSpPr>
            <a:spLocks noChangeArrowheads="1"/>
          </p:cNvSpPr>
          <p:nvPr/>
        </p:nvSpPr>
        <p:spPr bwMode="auto">
          <a:xfrm>
            <a:off x="274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7" name="Rectangle 2309"/>
          <p:cNvSpPr>
            <a:spLocks noChangeArrowheads="1"/>
          </p:cNvSpPr>
          <p:nvPr/>
        </p:nvSpPr>
        <p:spPr bwMode="auto">
          <a:xfrm>
            <a:off x="274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8" name="Rectangle 2310"/>
          <p:cNvSpPr>
            <a:spLocks noChangeArrowheads="1"/>
          </p:cNvSpPr>
          <p:nvPr/>
        </p:nvSpPr>
        <p:spPr bwMode="auto">
          <a:xfrm>
            <a:off x="2743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599" name="Rectangle 2311"/>
          <p:cNvSpPr>
            <a:spLocks noChangeArrowheads="1"/>
          </p:cNvSpPr>
          <p:nvPr/>
        </p:nvSpPr>
        <p:spPr bwMode="auto">
          <a:xfrm>
            <a:off x="274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0" name="Rectangle 2312"/>
          <p:cNvSpPr>
            <a:spLocks noChangeArrowheads="1"/>
          </p:cNvSpPr>
          <p:nvPr/>
        </p:nvSpPr>
        <p:spPr bwMode="auto">
          <a:xfrm>
            <a:off x="274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1" name="Rectangle 2313"/>
          <p:cNvSpPr>
            <a:spLocks noChangeArrowheads="1"/>
          </p:cNvSpPr>
          <p:nvPr/>
        </p:nvSpPr>
        <p:spPr bwMode="auto">
          <a:xfrm>
            <a:off x="274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2" name="Rectangle 2314"/>
          <p:cNvSpPr>
            <a:spLocks noChangeArrowheads="1"/>
          </p:cNvSpPr>
          <p:nvPr/>
        </p:nvSpPr>
        <p:spPr bwMode="auto">
          <a:xfrm>
            <a:off x="274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3" name="Rectangle 2315"/>
          <p:cNvSpPr>
            <a:spLocks noChangeArrowheads="1"/>
          </p:cNvSpPr>
          <p:nvPr/>
        </p:nvSpPr>
        <p:spPr bwMode="auto">
          <a:xfrm>
            <a:off x="274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4" name="Rectangle 2316"/>
          <p:cNvSpPr>
            <a:spLocks noChangeArrowheads="1"/>
          </p:cNvSpPr>
          <p:nvPr/>
        </p:nvSpPr>
        <p:spPr bwMode="auto">
          <a:xfrm>
            <a:off x="274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5" name="Rectangle 2317"/>
          <p:cNvSpPr>
            <a:spLocks noChangeArrowheads="1"/>
          </p:cNvSpPr>
          <p:nvPr/>
        </p:nvSpPr>
        <p:spPr bwMode="auto">
          <a:xfrm>
            <a:off x="274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6" name="Rectangle 2318"/>
          <p:cNvSpPr>
            <a:spLocks noChangeArrowheads="1"/>
          </p:cNvSpPr>
          <p:nvPr/>
        </p:nvSpPr>
        <p:spPr bwMode="auto">
          <a:xfrm>
            <a:off x="274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7" name="Rectangle 2319"/>
          <p:cNvSpPr>
            <a:spLocks noChangeArrowheads="1"/>
          </p:cNvSpPr>
          <p:nvPr/>
        </p:nvSpPr>
        <p:spPr bwMode="auto">
          <a:xfrm>
            <a:off x="274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8" name="Rectangle 2320"/>
          <p:cNvSpPr>
            <a:spLocks noChangeArrowheads="1"/>
          </p:cNvSpPr>
          <p:nvPr/>
        </p:nvSpPr>
        <p:spPr bwMode="auto">
          <a:xfrm>
            <a:off x="274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09" name="Rectangle 2321"/>
          <p:cNvSpPr>
            <a:spLocks noChangeArrowheads="1"/>
          </p:cNvSpPr>
          <p:nvPr/>
        </p:nvSpPr>
        <p:spPr bwMode="auto">
          <a:xfrm>
            <a:off x="274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0" name="Rectangle 2322"/>
          <p:cNvSpPr>
            <a:spLocks noChangeArrowheads="1"/>
          </p:cNvSpPr>
          <p:nvPr/>
        </p:nvSpPr>
        <p:spPr bwMode="auto">
          <a:xfrm>
            <a:off x="312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1" name="Rectangle 2323"/>
          <p:cNvSpPr>
            <a:spLocks noChangeArrowheads="1"/>
          </p:cNvSpPr>
          <p:nvPr/>
        </p:nvSpPr>
        <p:spPr bwMode="auto">
          <a:xfrm>
            <a:off x="312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2" name="Rectangle 2324"/>
          <p:cNvSpPr>
            <a:spLocks noChangeArrowheads="1"/>
          </p:cNvSpPr>
          <p:nvPr/>
        </p:nvSpPr>
        <p:spPr bwMode="auto">
          <a:xfrm>
            <a:off x="312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3" name="Rectangle 2325"/>
          <p:cNvSpPr>
            <a:spLocks noChangeArrowheads="1"/>
          </p:cNvSpPr>
          <p:nvPr/>
        </p:nvSpPr>
        <p:spPr bwMode="auto">
          <a:xfrm>
            <a:off x="312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4" name="Rectangle 2326"/>
          <p:cNvSpPr>
            <a:spLocks noChangeArrowheads="1"/>
          </p:cNvSpPr>
          <p:nvPr/>
        </p:nvSpPr>
        <p:spPr bwMode="auto">
          <a:xfrm>
            <a:off x="312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5" name="Rectangle 2327"/>
          <p:cNvSpPr>
            <a:spLocks noChangeArrowheads="1"/>
          </p:cNvSpPr>
          <p:nvPr/>
        </p:nvSpPr>
        <p:spPr bwMode="auto">
          <a:xfrm>
            <a:off x="312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6" name="Rectangle 2328"/>
          <p:cNvSpPr>
            <a:spLocks noChangeArrowheads="1"/>
          </p:cNvSpPr>
          <p:nvPr/>
        </p:nvSpPr>
        <p:spPr bwMode="auto">
          <a:xfrm>
            <a:off x="312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7" name="Rectangle 2329"/>
          <p:cNvSpPr>
            <a:spLocks noChangeArrowheads="1"/>
          </p:cNvSpPr>
          <p:nvPr/>
        </p:nvSpPr>
        <p:spPr bwMode="auto">
          <a:xfrm>
            <a:off x="312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8" name="Rectangle 2330"/>
          <p:cNvSpPr>
            <a:spLocks noChangeArrowheads="1"/>
          </p:cNvSpPr>
          <p:nvPr/>
        </p:nvSpPr>
        <p:spPr bwMode="auto">
          <a:xfrm>
            <a:off x="312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19" name="Rectangle 2331"/>
          <p:cNvSpPr>
            <a:spLocks noChangeArrowheads="1"/>
          </p:cNvSpPr>
          <p:nvPr/>
        </p:nvSpPr>
        <p:spPr bwMode="auto">
          <a:xfrm>
            <a:off x="312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0" name="Rectangle 2332"/>
          <p:cNvSpPr>
            <a:spLocks noChangeArrowheads="1"/>
          </p:cNvSpPr>
          <p:nvPr/>
        </p:nvSpPr>
        <p:spPr bwMode="auto">
          <a:xfrm>
            <a:off x="312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1" name="Rectangle 2333"/>
          <p:cNvSpPr>
            <a:spLocks noChangeArrowheads="1"/>
          </p:cNvSpPr>
          <p:nvPr/>
        </p:nvSpPr>
        <p:spPr bwMode="auto">
          <a:xfrm>
            <a:off x="312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2" name="Rectangle 2334"/>
          <p:cNvSpPr>
            <a:spLocks noChangeArrowheads="1"/>
          </p:cNvSpPr>
          <p:nvPr/>
        </p:nvSpPr>
        <p:spPr bwMode="auto">
          <a:xfrm>
            <a:off x="312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3" name="Rectangle 2335"/>
          <p:cNvSpPr>
            <a:spLocks noChangeArrowheads="1"/>
          </p:cNvSpPr>
          <p:nvPr/>
        </p:nvSpPr>
        <p:spPr bwMode="auto">
          <a:xfrm>
            <a:off x="312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4" name="Rectangle 2336"/>
          <p:cNvSpPr>
            <a:spLocks noChangeArrowheads="1"/>
          </p:cNvSpPr>
          <p:nvPr/>
        </p:nvSpPr>
        <p:spPr bwMode="auto">
          <a:xfrm>
            <a:off x="312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5" name="Rectangle 2337"/>
          <p:cNvSpPr>
            <a:spLocks noChangeArrowheads="1"/>
          </p:cNvSpPr>
          <p:nvPr/>
        </p:nvSpPr>
        <p:spPr bwMode="auto">
          <a:xfrm>
            <a:off x="312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6" name="Rectangle 2338"/>
          <p:cNvSpPr>
            <a:spLocks noChangeArrowheads="1"/>
          </p:cNvSpPr>
          <p:nvPr/>
        </p:nvSpPr>
        <p:spPr bwMode="auto">
          <a:xfrm>
            <a:off x="350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7" name="Rectangle 2339"/>
          <p:cNvSpPr>
            <a:spLocks noChangeArrowheads="1"/>
          </p:cNvSpPr>
          <p:nvPr/>
        </p:nvSpPr>
        <p:spPr bwMode="auto">
          <a:xfrm>
            <a:off x="3505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8" name="Rectangle 2340"/>
          <p:cNvSpPr>
            <a:spLocks noChangeArrowheads="1"/>
          </p:cNvSpPr>
          <p:nvPr/>
        </p:nvSpPr>
        <p:spPr bwMode="auto">
          <a:xfrm>
            <a:off x="3505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29" name="Rectangle 2341"/>
          <p:cNvSpPr>
            <a:spLocks noChangeArrowheads="1"/>
          </p:cNvSpPr>
          <p:nvPr/>
        </p:nvSpPr>
        <p:spPr bwMode="auto">
          <a:xfrm>
            <a:off x="350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0" name="Rectangle 2342"/>
          <p:cNvSpPr>
            <a:spLocks noChangeArrowheads="1"/>
          </p:cNvSpPr>
          <p:nvPr/>
        </p:nvSpPr>
        <p:spPr bwMode="auto">
          <a:xfrm>
            <a:off x="350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1" name="Rectangle 2343"/>
          <p:cNvSpPr>
            <a:spLocks noChangeArrowheads="1"/>
          </p:cNvSpPr>
          <p:nvPr/>
        </p:nvSpPr>
        <p:spPr bwMode="auto">
          <a:xfrm>
            <a:off x="350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2" name="Rectangle 2344"/>
          <p:cNvSpPr>
            <a:spLocks noChangeArrowheads="1"/>
          </p:cNvSpPr>
          <p:nvPr/>
        </p:nvSpPr>
        <p:spPr bwMode="auto">
          <a:xfrm>
            <a:off x="350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3" name="Rectangle 2345"/>
          <p:cNvSpPr>
            <a:spLocks noChangeArrowheads="1"/>
          </p:cNvSpPr>
          <p:nvPr/>
        </p:nvSpPr>
        <p:spPr bwMode="auto">
          <a:xfrm>
            <a:off x="350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4" name="Rectangle 2346"/>
          <p:cNvSpPr>
            <a:spLocks noChangeArrowheads="1"/>
          </p:cNvSpPr>
          <p:nvPr/>
        </p:nvSpPr>
        <p:spPr bwMode="auto">
          <a:xfrm>
            <a:off x="350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5" name="Rectangle 2347"/>
          <p:cNvSpPr>
            <a:spLocks noChangeArrowheads="1"/>
          </p:cNvSpPr>
          <p:nvPr/>
        </p:nvSpPr>
        <p:spPr bwMode="auto">
          <a:xfrm>
            <a:off x="350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6" name="Rectangle 2348"/>
          <p:cNvSpPr>
            <a:spLocks noChangeArrowheads="1"/>
          </p:cNvSpPr>
          <p:nvPr/>
        </p:nvSpPr>
        <p:spPr bwMode="auto">
          <a:xfrm>
            <a:off x="350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7" name="Rectangle 2349"/>
          <p:cNvSpPr>
            <a:spLocks noChangeArrowheads="1"/>
          </p:cNvSpPr>
          <p:nvPr/>
        </p:nvSpPr>
        <p:spPr bwMode="auto">
          <a:xfrm>
            <a:off x="350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8" name="Rectangle 2350"/>
          <p:cNvSpPr>
            <a:spLocks noChangeArrowheads="1"/>
          </p:cNvSpPr>
          <p:nvPr/>
        </p:nvSpPr>
        <p:spPr bwMode="auto">
          <a:xfrm>
            <a:off x="350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39" name="Rectangle 2351"/>
          <p:cNvSpPr>
            <a:spLocks noChangeArrowheads="1"/>
          </p:cNvSpPr>
          <p:nvPr/>
        </p:nvSpPr>
        <p:spPr bwMode="auto">
          <a:xfrm>
            <a:off x="350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0" name="Rectangle 2352"/>
          <p:cNvSpPr>
            <a:spLocks noChangeArrowheads="1"/>
          </p:cNvSpPr>
          <p:nvPr/>
        </p:nvSpPr>
        <p:spPr bwMode="auto">
          <a:xfrm>
            <a:off x="350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1" name="Rectangle 2353"/>
          <p:cNvSpPr>
            <a:spLocks noChangeArrowheads="1"/>
          </p:cNvSpPr>
          <p:nvPr/>
        </p:nvSpPr>
        <p:spPr bwMode="auto">
          <a:xfrm>
            <a:off x="350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2" name="Rectangle 2354"/>
          <p:cNvSpPr>
            <a:spLocks noChangeArrowheads="1"/>
          </p:cNvSpPr>
          <p:nvPr/>
        </p:nvSpPr>
        <p:spPr bwMode="auto">
          <a:xfrm>
            <a:off x="388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3" name="Rectangle 2355"/>
          <p:cNvSpPr>
            <a:spLocks noChangeArrowheads="1"/>
          </p:cNvSpPr>
          <p:nvPr/>
        </p:nvSpPr>
        <p:spPr bwMode="auto">
          <a:xfrm>
            <a:off x="388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4" name="Rectangle 2356"/>
          <p:cNvSpPr>
            <a:spLocks noChangeArrowheads="1"/>
          </p:cNvSpPr>
          <p:nvPr/>
        </p:nvSpPr>
        <p:spPr bwMode="auto">
          <a:xfrm>
            <a:off x="388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5" name="Rectangle 2357"/>
          <p:cNvSpPr>
            <a:spLocks noChangeArrowheads="1"/>
          </p:cNvSpPr>
          <p:nvPr/>
        </p:nvSpPr>
        <p:spPr bwMode="auto">
          <a:xfrm>
            <a:off x="388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6" name="Rectangle 2358"/>
          <p:cNvSpPr>
            <a:spLocks noChangeArrowheads="1"/>
          </p:cNvSpPr>
          <p:nvPr/>
        </p:nvSpPr>
        <p:spPr bwMode="auto">
          <a:xfrm>
            <a:off x="388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7" name="Rectangle 2359"/>
          <p:cNvSpPr>
            <a:spLocks noChangeArrowheads="1"/>
          </p:cNvSpPr>
          <p:nvPr/>
        </p:nvSpPr>
        <p:spPr bwMode="auto">
          <a:xfrm>
            <a:off x="388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8" name="Rectangle 2360"/>
          <p:cNvSpPr>
            <a:spLocks noChangeArrowheads="1"/>
          </p:cNvSpPr>
          <p:nvPr/>
        </p:nvSpPr>
        <p:spPr bwMode="auto">
          <a:xfrm>
            <a:off x="388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49" name="Rectangle 2361"/>
          <p:cNvSpPr>
            <a:spLocks noChangeArrowheads="1"/>
          </p:cNvSpPr>
          <p:nvPr/>
        </p:nvSpPr>
        <p:spPr bwMode="auto">
          <a:xfrm>
            <a:off x="388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0" name="Rectangle 2362"/>
          <p:cNvSpPr>
            <a:spLocks noChangeArrowheads="1"/>
          </p:cNvSpPr>
          <p:nvPr/>
        </p:nvSpPr>
        <p:spPr bwMode="auto">
          <a:xfrm>
            <a:off x="388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1" name="Rectangle 2363"/>
          <p:cNvSpPr>
            <a:spLocks noChangeArrowheads="1"/>
          </p:cNvSpPr>
          <p:nvPr/>
        </p:nvSpPr>
        <p:spPr bwMode="auto">
          <a:xfrm>
            <a:off x="388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2" name="Rectangle 2364"/>
          <p:cNvSpPr>
            <a:spLocks noChangeArrowheads="1"/>
          </p:cNvSpPr>
          <p:nvPr/>
        </p:nvSpPr>
        <p:spPr bwMode="auto">
          <a:xfrm>
            <a:off x="388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3" name="Rectangle 2365"/>
          <p:cNvSpPr>
            <a:spLocks noChangeArrowheads="1"/>
          </p:cNvSpPr>
          <p:nvPr/>
        </p:nvSpPr>
        <p:spPr bwMode="auto">
          <a:xfrm>
            <a:off x="388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4" name="Rectangle 2366"/>
          <p:cNvSpPr>
            <a:spLocks noChangeArrowheads="1"/>
          </p:cNvSpPr>
          <p:nvPr/>
        </p:nvSpPr>
        <p:spPr bwMode="auto">
          <a:xfrm>
            <a:off x="388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5" name="Rectangle 2367"/>
          <p:cNvSpPr>
            <a:spLocks noChangeArrowheads="1"/>
          </p:cNvSpPr>
          <p:nvPr/>
        </p:nvSpPr>
        <p:spPr bwMode="auto">
          <a:xfrm>
            <a:off x="388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6" name="Rectangle 2368"/>
          <p:cNvSpPr>
            <a:spLocks noChangeArrowheads="1"/>
          </p:cNvSpPr>
          <p:nvPr/>
        </p:nvSpPr>
        <p:spPr bwMode="auto">
          <a:xfrm>
            <a:off x="388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7" name="Rectangle 2369"/>
          <p:cNvSpPr>
            <a:spLocks noChangeArrowheads="1"/>
          </p:cNvSpPr>
          <p:nvPr/>
        </p:nvSpPr>
        <p:spPr bwMode="auto">
          <a:xfrm>
            <a:off x="388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8" name="Rectangle 2370"/>
          <p:cNvSpPr>
            <a:spLocks noChangeArrowheads="1"/>
          </p:cNvSpPr>
          <p:nvPr/>
        </p:nvSpPr>
        <p:spPr bwMode="auto">
          <a:xfrm>
            <a:off x="426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59" name="Rectangle 2371"/>
          <p:cNvSpPr>
            <a:spLocks noChangeArrowheads="1"/>
          </p:cNvSpPr>
          <p:nvPr/>
        </p:nvSpPr>
        <p:spPr bwMode="auto">
          <a:xfrm>
            <a:off x="426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0" name="Rectangle 2372"/>
          <p:cNvSpPr>
            <a:spLocks noChangeArrowheads="1"/>
          </p:cNvSpPr>
          <p:nvPr/>
        </p:nvSpPr>
        <p:spPr bwMode="auto">
          <a:xfrm>
            <a:off x="426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1" name="Rectangle 2373"/>
          <p:cNvSpPr>
            <a:spLocks noChangeArrowheads="1"/>
          </p:cNvSpPr>
          <p:nvPr/>
        </p:nvSpPr>
        <p:spPr bwMode="auto">
          <a:xfrm>
            <a:off x="426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2" name="Rectangle 2374"/>
          <p:cNvSpPr>
            <a:spLocks noChangeArrowheads="1"/>
          </p:cNvSpPr>
          <p:nvPr/>
        </p:nvSpPr>
        <p:spPr bwMode="auto">
          <a:xfrm>
            <a:off x="426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3" name="Rectangle 2375"/>
          <p:cNvSpPr>
            <a:spLocks noChangeArrowheads="1"/>
          </p:cNvSpPr>
          <p:nvPr/>
        </p:nvSpPr>
        <p:spPr bwMode="auto">
          <a:xfrm>
            <a:off x="426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4" name="Rectangle 2376"/>
          <p:cNvSpPr>
            <a:spLocks noChangeArrowheads="1"/>
          </p:cNvSpPr>
          <p:nvPr/>
        </p:nvSpPr>
        <p:spPr bwMode="auto">
          <a:xfrm>
            <a:off x="426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5" name="Rectangle 2377"/>
          <p:cNvSpPr>
            <a:spLocks noChangeArrowheads="1"/>
          </p:cNvSpPr>
          <p:nvPr/>
        </p:nvSpPr>
        <p:spPr bwMode="auto">
          <a:xfrm>
            <a:off x="426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6" name="Rectangle 2378"/>
          <p:cNvSpPr>
            <a:spLocks noChangeArrowheads="1"/>
          </p:cNvSpPr>
          <p:nvPr/>
        </p:nvSpPr>
        <p:spPr bwMode="auto">
          <a:xfrm>
            <a:off x="426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7" name="Rectangle 2379"/>
          <p:cNvSpPr>
            <a:spLocks noChangeArrowheads="1"/>
          </p:cNvSpPr>
          <p:nvPr/>
        </p:nvSpPr>
        <p:spPr bwMode="auto">
          <a:xfrm>
            <a:off x="426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8" name="Rectangle 2380"/>
          <p:cNvSpPr>
            <a:spLocks noChangeArrowheads="1"/>
          </p:cNvSpPr>
          <p:nvPr/>
        </p:nvSpPr>
        <p:spPr bwMode="auto">
          <a:xfrm>
            <a:off x="426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69" name="Rectangle 2381"/>
          <p:cNvSpPr>
            <a:spLocks noChangeArrowheads="1"/>
          </p:cNvSpPr>
          <p:nvPr/>
        </p:nvSpPr>
        <p:spPr bwMode="auto">
          <a:xfrm>
            <a:off x="426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0" name="Rectangle 2382"/>
          <p:cNvSpPr>
            <a:spLocks noChangeArrowheads="1"/>
          </p:cNvSpPr>
          <p:nvPr/>
        </p:nvSpPr>
        <p:spPr bwMode="auto">
          <a:xfrm>
            <a:off x="426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1" name="Rectangle 2383"/>
          <p:cNvSpPr>
            <a:spLocks noChangeArrowheads="1"/>
          </p:cNvSpPr>
          <p:nvPr/>
        </p:nvSpPr>
        <p:spPr bwMode="auto">
          <a:xfrm>
            <a:off x="426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2" name="Rectangle 2384"/>
          <p:cNvSpPr>
            <a:spLocks noChangeArrowheads="1"/>
          </p:cNvSpPr>
          <p:nvPr/>
        </p:nvSpPr>
        <p:spPr bwMode="auto">
          <a:xfrm>
            <a:off x="426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3" name="Rectangle 2385"/>
          <p:cNvSpPr>
            <a:spLocks noChangeArrowheads="1"/>
          </p:cNvSpPr>
          <p:nvPr/>
        </p:nvSpPr>
        <p:spPr bwMode="auto">
          <a:xfrm>
            <a:off x="426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4" name="Rectangle 2386"/>
          <p:cNvSpPr>
            <a:spLocks noChangeArrowheads="1"/>
          </p:cNvSpPr>
          <p:nvPr/>
        </p:nvSpPr>
        <p:spPr bwMode="auto">
          <a:xfrm>
            <a:off x="464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5" name="Rectangle 2387"/>
          <p:cNvSpPr>
            <a:spLocks noChangeArrowheads="1"/>
          </p:cNvSpPr>
          <p:nvPr/>
        </p:nvSpPr>
        <p:spPr bwMode="auto">
          <a:xfrm>
            <a:off x="464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6" name="Rectangle 2388"/>
          <p:cNvSpPr>
            <a:spLocks noChangeArrowheads="1"/>
          </p:cNvSpPr>
          <p:nvPr/>
        </p:nvSpPr>
        <p:spPr bwMode="auto">
          <a:xfrm>
            <a:off x="464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7" name="Rectangle 2389"/>
          <p:cNvSpPr>
            <a:spLocks noChangeArrowheads="1"/>
          </p:cNvSpPr>
          <p:nvPr/>
        </p:nvSpPr>
        <p:spPr bwMode="auto">
          <a:xfrm>
            <a:off x="464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8" name="Rectangle 2390"/>
          <p:cNvSpPr>
            <a:spLocks noChangeArrowheads="1"/>
          </p:cNvSpPr>
          <p:nvPr/>
        </p:nvSpPr>
        <p:spPr bwMode="auto">
          <a:xfrm>
            <a:off x="464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79" name="Rectangle 2391"/>
          <p:cNvSpPr>
            <a:spLocks noChangeArrowheads="1"/>
          </p:cNvSpPr>
          <p:nvPr/>
        </p:nvSpPr>
        <p:spPr bwMode="auto">
          <a:xfrm>
            <a:off x="464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0" name="Rectangle 2392"/>
          <p:cNvSpPr>
            <a:spLocks noChangeArrowheads="1"/>
          </p:cNvSpPr>
          <p:nvPr/>
        </p:nvSpPr>
        <p:spPr bwMode="auto">
          <a:xfrm>
            <a:off x="464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1" name="Rectangle 2393"/>
          <p:cNvSpPr>
            <a:spLocks noChangeArrowheads="1"/>
          </p:cNvSpPr>
          <p:nvPr/>
        </p:nvSpPr>
        <p:spPr bwMode="auto">
          <a:xfrm>
            <a:off x="464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2" name="Rectangle 2394"/>
          <p:cNvSpPr>
            <a:spLocks noChangeArrowheads="1"/>
          </p:cNvSpPr>
          <p:nvPr/>
        </p:nvSpPr>
        <p:spPr bwMode="auto">
          <a:xfrm>
            <a:off x="464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3" name="Rectangle 2395"/>
          <p:cNvSpPr>
            <a:spLocks noChangeArrowheads="1"/>
          </p:cNvSpPr>
          <p:nvPr/>
        </p:nvSpPr>
        <p:spPr bwMode="auto">
          <a:xfrm>
            <a:off x="464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4" name="Rectangle 2396"/>
          <p:cNvSpPr>
            <a:spLocks noChangeArrowheads="1"/>
          </p:cNvSpPr>
          <p:nvPr/>
        </p:nvSpPr>
        <p:spPr bwMode="auto">
          <a:xfrm>
            <a:off x="464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5" name="Rectangle 2397"/>
          <p:cNvSpPr>
            <a:spLocks noChangeArrowheads="1"/>
          </p:cNvSpPr>
          <p:nvPr/>
        </p:nvSpPr>
        <p:spPr bwMode="auto">
          <a:xfrm>
            <a:off x="464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6" name="Rectangle 2398"/>
          <p:cNvSpPr>
            <a:spLocks noChangeArrowheads="1"/>
          </p:cNvSpPr>
          <p:nvPr/>
        </p:nvSpPr>
        <p:spPr bwMode="auto">
          <a:xfrm>
            <a:off x="464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7" name="Rectangle 2399"/>
          <p:cNvSpPr>
            <a:spLocks noChangeArrowheads="1"/>
          </p:cNvSpPr>
          <p:nvPr/>
        </p:nvSpPr>
        <p:spPr bwMode="auto">
          <a:xfrm>
            <a:off x="464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8" name="Rectangle 2400"/>
          <p:cNvSpPr>
            <a:spLocks noChangeArrowheads="1"/>
          </p:cNvSpPr>
          <p:nvPr/>
        </p:nvSpPr>
        <p:spPr bwMode="auto">
          <a:xfrm>
            <a:off x="464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89" name="Rectangle 2401"/>
          <p:cNvSpPr>
            <a:spLocks noChangeArrowheads="1"/>
          </p:cNvSpPr>
          <p:nvPr/>
        </p:nvSpPr>
        <p:spPr bwMode="auto">
          <a:xfrm>
            <a:off x="464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0" name="Rectangle 2402"/>
          <p:cNvSpPr>
            <a:spLocks noChangeArrowheads="1"/>
          </p:cNvSpPr>
          <p:nvPr/>
        </p:nvSpPr>
        <p:spPr bwMode="auto">
          <a:xfrm>
            <a:off x="502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1" name="Rectangle 2403"/>
          <p:cNvSpPr>
            <a:spLocks noChangeArrowheads="1"/>
          </p:cNvSpPr>
          <p:nvPr/>
        </p:nvSpPr>
        <p:spPr bwMode="auto">
          <a:xfrm>
            <a:off x="502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2" name="Rectangle 2404"/>
          <p:cNvSpPr>
            <a:spLocks noChangeArrowheads="1"/>
          </p:cNvSpPr>
          <p:nvPr/>
        </p:nvSpPr>
        <p:spPr bwMode="auto">
          <a:xfrm>
            <a:off x="502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3" name="Rectangle 2405"/>
          <p:cNvSpPr>
            <a:spLocks noChangeArrowheads="1"/>
          </p:cNvSpPr>
          <p:nvPr/>
        </p:nvSpPr>
        <p:spPr bwMode="auto">
          <a:xfrm>
            <a:off x="502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4" name="Rectangle 2406"/>
          <p:cNvSpPr>
            <a:spLocks noChangeArrowheads="1"/>
          </p:cNvSpPr>
          <p:nvPr/>
        </p:nvSpPr>
        <p:spPr bwMode="auto">
          <a:xfrm>
            <a:off x="502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5" name="Rectangle 2407"/>
          <p:cNvSpPr>
            <a:spLocks noChangeArrowheads="1"/>
          </p:cNvSpPr>
          <p:nvPr/>
        </p:nvSpPr>
        <p:spPr bwMode="auto">
          <a:xfrm>
            <a:off x="502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6" name="Rectangle 2408"/>
          <p:cNvSpPr>
            <a:spLocks noChangeArrowheads="1"/>
          </p:cNvSpPr>
          <p:nvPr/>
        </p:nvSpPr>
        <p:spPr bwMode="auto">
          <a:xfrm>
            <a:off x="502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7" name="Rectangle 2409"/>
          <p:cNvSpPr>
            <a:spLocks noChangeArrowheads="1"/>
          </p:cNvSpPr>
          <p:nvPr/>
        </p:nvSpPr>
        <p:spPr bwMode="auto">
          <a:xfrm>
            <a:off x="502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8" name="Rectangle 2410"/>
          <p:cNvSpPr>
            <a:spLocks noChangeArrowheads="1"/>
          </p:cNvSpPr>
          <p:nvPr/>
        </p:nvSpPr>
        <p:spPr bwMode="auto">
          <a:xfrm>
            <a:off x="502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699" name="Rectangle 2411"/>
          <p:cNvSpPr>
            <a:spLocks noChangeArrowheads="1"/>
          </p:cNvSpPr>
          <p:nvPr/>
        </p:nvSpPr>
        <p:spPr bwMode="auto">
          <a:xfrm>
            <a:off x="502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0" name="Rectangle 2412"/>
          <p:cNvSpPr>
            <a:spLocks noChangeArrowheads="1"/>
          </p:cNvSpPr>
          <p:nvPr/>
        </p:nvSpPr>
        <p:spPr bwMode="auto">
          <a:xfrm>
            <a:off x="502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1" name="Rectangle 2413"/>
          <p:cNvSpPr>
            <a:spLocks noChangeArrowheads="1"/>
          </p:cNvSpPr>
          <p:nvPr/>
        </p:nvSpPr>
        <p:spPr bwMode="auto">
          <a:xfrm>
            <a:off x="502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2" name="Rectangle 2414"/>
          <p:cNvSpPr>
            <a:spLocks noChangeArrowheads="1"/>
          </p:cNvSpPr>
          <p:nvPr/>
        </p:nvSpPr>
        <p:spPr bwMode="auto">
          <a:xfrm>
            <a:off x="502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3" name="Rectangle 2415"/>
          <p:cNvSpPr>
            <a:spLocks noChangeArrowheads="1"/>
          </p:cNvSpPr>
          <p:nvPr/>
        </p:nvSpPr>
        <p:spPr bwMode="auto">
          <a:xfrm>
            <a:off x="502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4" name="Rectangle 2416"/>
          <p:cNvSpPr>
            <a:spLocks noChangeArrowheads="1"/>
          </p:cNvSpPr>
          <p:nvPr/>
        </p:nvSpPr>
        <p:spPr bwMode="auto">
          <a:xfrm>
            <a:off x="502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5" name="Rectangle 2417"/>
          <p:cNvSpPr>
            <a:spLocks noChangeArrowheads="1"/>
          </p:cNvSpPr>
          <p:nvPr/>
        </p:nvSpPr>
        <p:spPr bwMode="auto">
          <a:xfrm>
            <a:off x="502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6" name="Rectangle 2418"/>
          <p:cNvSpPr>
            <a:spLocks noChangeArrowheads="1"/>
          </p:cNvSpPr>
          <p:nvPr/>
        </p:nvSpPr>
        <p:spPr bwMode="auto">
          <a:xfrm>
            <a:off x="5410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7" name="Rectangle 2419"/>
          <p:cNvSpPr>
            <a:spLocks noChangeArrowheads="1"/>
          </p:cNvSpPr>
          <p:nvPr/>
        </p:nvSpPr>
        <p:spPr bwMode="auto">
          <a:xfrm>
            <a:off x="5410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8" name="Rectangle 2420"/>
          <p:cNvSpPr>
            <a:spLocks noChangeArrowheads="1"/>
          </p:cNvSpPr>
          <p:nvPr/>
        </p:nvSpPr>
        <p:spPr bwMode="auto">
          <a:xfrm>
            <a:off x="5410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09" name="Rectangle 2421"/>
          <p:cNvSpPr>
            <a:spLocks noChangeArrowheads="1"/>
          </p:cNvSpPr>
          <p:nvPr/>
        </p:nvSpPr>
        <p:spPr bwMode="auto">
          <a:xfrm>
            <a:off x="5410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0" name="Rectangle 2422"/>
          <p:cNvSpPr>
            <a:spLocks noChangeArrowheads="1"/>
          </p:cNvSpPr>
          <p:nvPr/>
        </p:nvSpPr>
        <p:spPr bwMode="auto">
          <a:xfrm>
            <a:off x="5410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1" name="Rectangle 2423"/>
          <p:cNvSpPr>
            <a:spLocks noChangeArrowheads="1"/>
          </p:cNvSpPr>
          <p:nvPr/>
        </p:nvSpPr>
        <p:spPr bwMode="auto">
          <a:xfrm>
            <a:off x="5410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2" name="Rectangle 2424"/>
          <p:cNvSpPr>
            <a:spLocks noChangeArrowheads="1"/>
          </p:cNvSpPr>
          <p:nvPr/>
        </p:nvSpPr>
        <p:spPr bwMode="auto">
          <a:xfrm>
            <a:off x="5410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3" name="Rectangle 2425"/>
          <p:cNvSpPr>
            <a:spLocks noChangeArrowheads="1"/>
          </p:cNvSpPr>
          <p:nvPr/>
        </p:nvSpPr>
        <p:spPr bwMode="auto">
          <a:xfrm>
            <a:off x="5410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4" name="Rectangle 2426"/>
          <p:cNvSpPr>
            <a:spLocks noChangeArrowheads="1"/>
          </p:cNvSpPr>
          <p:nvPr/>
        </p:nvSpPr>
        <p:spPr bwMode="auto">
          <a:xfrm>
            <a:off x="5410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5" name="Rectangle 2427"/>
          <p:cNvSpPr>
            <a:spLocks noChangeArrowheads="1"/>
          </p:cNvSpPr>
          <p:nvPr/>
        </p:nvSpPr>
        <p:spPr bwMode="auto">
          <a:xfrm>
            <a:off x="5410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6" name="Rectangle 2428"/>
          <p:cNvSpPr>
            <a:spLocks noChangeArrowheads="1"/>
          </p:cNvSpPr>
          <p:nvPr/>
        </p:nvSpPr>
        <p:spPr bwMode="auto">
          <a:xfrm>
            <a:off x="5410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7" name="Rectangle 2429"/>
          <p:cNvSpPr>
            <a:spLocks noChangeArrowheads="1"/>
          </p:cNvSpPr>
          <p:nvPr/>
        </p:nvSpPr>
        <p:spPr bwMode="auto">
          <a:xfrm>
            <a:off x="5410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8" name="Rectangle 2430"/>
          <p:cNvSpPr>
            <a:spLocks noChangeArrowheads="1"/>
          </p:cNvSpPr>
          <p:nvPr/>
        </p:nvSpPr>
        <p:spPr bwMode="auto">
          <a:xfrm>
            <a:off x="5410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19" name="Rectangle 2431"/>
          <p:cNvSpPr>
            <a:spLocks noChangeArrowheads="1"/>
          </p:cNvSpPr>
          <p:nvPr/>
        </p:nvSpPr>
        <p:spPr bwMode="auto">
          <a:xfrm>
            <a:off x="5410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0" name="Rectangle 2432"/>
          <p:cNvSpPr>
            <a:spLocks noChangeArrowheads="1"/>
          </p:cNvSpPr>
          <p:nvPr/>
        </p:nvSpPr>
        <p:spPr bwMode="auto">
          <a:xfrm>
            <a:off x="5410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1" name="Rectangle 2433"/>
          <p:cNvSpPr>
            <a:spLocks noChangeArrowheads="1"/>
          </p:cNvSpPr>
          <p:nvPr/>
        </p:nvSpPr>
        <p:spPr bwMode="auto">
          <a:xfrm>
            <a:off x="5410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2" name="Rectangle 2434"/>
          <p:cNvSpPr>
            <a:spLocks noChangeArrowheads="1"/>
          </p:cNvSpPr>
          <p:nvPr/>
        </p:nvSpPr>
        <p:spPr bwMode="auto">
          <a:xfrm>
            <a:off x="5791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3" name="Rectangle 2435"/>
          <p:cNvSpPr>
            <a:spLocks noChangeArrowheads="1"/>
          </p:cNvSpPr>
          <p:nvPr/>
        </p:nvSpPr>
        <p:spPr bwMode="auto">
          <a:xfrm>
            <a:off x="5791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4" name="Rectangle 2436"/>
          <p:cNvSpPr>
            <a:spLocks noChangeArrowheads="1"/>
          </p:cNvSpPr>
          <p:nvPr/>
        </p:nvSpPr>
        <p:spPr bwMode="auto">
          <a:xfrm>
            <a:off x="5791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5" name="Rectangle 2437"/>
          <p:cNvSpPr>
            <a:spLocks noChangeArrowheads="1"/>
          </p:cNvSpPr>
          <p:nvPr/>
        </p:nvSpPr>
        <p:spPr bwMode="auto">
          <a:xfrm>
            <a:off x="5791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6" name="Rectangle 2438"/>
          <p:cNvSpPr>
            <a:spLocks noChangeArrowheads="1"/>
          </p:cNvSpPr>
          <p:nvPr/>
        </p:nvSpPr>
        <p:spPr bwMode="auto">
          <a:xfrm>
            <a:off x="5791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7" name="Rectangle 2439"/>
          <p:cNvSpPr>
            <a:spLocks noChangeArrowheads="1"/>
          </p:cNvSpPr>
          <p:nvPr/>
        </p:nvSpPr>
        <p:spPr bwMode="auto">
          <a:xfrm>
            <a:off x="5791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8" name="Rectangle 2440"/>
          <p:cNvSpPr>
            <a:spLocks noChangeArrowheads="1"/>
          </p:cNvSpPr>
          <p:nvPr/>
        </p:nvSpPr>
        <p:spPr bwMode="auto">
          <a:xfrm>
            <a:off x="5791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29" name="Rectangle 2441"/>
          <p:cNvSpPr>
            <a:spLocks noChangeArrowheads="1"/>
          </p:cNvSpPr>
          <p:nvPr/>
        </p:nvSpPr>
        <p:spPr bwMode="auto">
          <a:xfrm>
            <a:off x="5791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0" name="Rectangle 2442"/>
          <p:cNvSpPr>
            <a:spLocks noChangeArrowheads="1"/>
          </p:cNvSpPr>
          <p:nvPr/>
        </p:nvSpPr>
        <p:spPr bwMode="auto">
          <a:xfrm>
            <a:off x="5791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1" name="Rectangle 2443"/>
          <p:cNvSpPr>
            <a:spLocks noChangeArrowheads="1"/>
          </p:cNvSpPr>
          <p:nvPr/>
        </p:nvSpPr>
        <p:spPr bwMode="auto">
          <a:xfrm>
            <a:off x="5791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2" name="Rectangle 2444"/>
          <p:cNvSpPr>
            <a:spLocks noChangeArrowheads="1"/>
          </p:cNvSpPr>
          <p:nvPr/>
        </p:nvSpPr>
        <p:spPr bwMode="auto">
          <a:xfrm>
            <a:off x="5791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3" name="Rectangle 2445"/>
          <p:cNvSpPr>
            <a:spLocks noChangeArrowheads="1"/>
          </p:cNvSpPr>
          <p:nvPr/>
        </p:nvSpPr>
        <p:spPr bwMode="auto">
          <a:xfrm>
            <a:off x="5791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4" name="Rectangle 2446"/>
          <p:cNvSpPr>
            <a:spLocks noChangeArrowheads="1"/>
          </p:cNvSpPr>
          <p:nvPr/>
        </p:nvSpPr>
        <p:spPr bwMode="auto">
          <a:xfrm>
            <a:off x="5791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5" name="Rectangle 2447"/>
          <p:cNvSpPr>
            <a:spLocks noChangeArrowheads="1"/>
          </p:cNvSpPr>
          <p:nvPr/>
        </p:nvSpPr>
        <p:spPr bwMode="auto">
          <a:xfrm>
            <a:off x="5791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6" name="Rectangle 2448"/>
          <p:cNvSpPr>
            <a:spLocks noChangeArrowheads="1"/>
          </p:cNvSpPr>
          <p:nvPr/>
        </p:nvSpPr>
        <p:spPr bwMode="auto">
          <a:xfrm>
            <a:off x="5791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7" name="Rectangle 2449"/>
          <p:cNvSpPr>
            <a:spLocks noChangeArrowheads="1"/>
          </p:cNvSpPr>
          <p:nvPr/>
        </p:nvSpPr>
        <p:spPr bwMode="auto">
          <a:xfrm>
            <a:off x="5791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8" name="Rectangle 2450"/>
          <p:cNvSpPr>
            <a:spLocks noChangeArrowheads="1"/>
          </p:cNvSpPr>
          <p:nvPr/>
        </p:nvSpPr>
        <p:spPr bwMode="auto">
          <a:xfrm>
            <a:off x="6172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39" name="Rectangle 2451"/>
          <p:cNvSpPr>
            <a:spLocks noChangeArrowheads="1"/>
          </p:cNvSpPr>
          <p:nvPr/>
        </p:nvSpPr>
        <p:spPr bwMode="auto">
          <a:xfrm>
            <a:off x="6172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0" name="Rectangle 2452"/>
          <p:cNvSpPr>
            <a:spLocks noChangeArrowheads="1"/>
          </p:cNvSpPr>
          <p:nvPr/>
        </p:nvSpPr>
        <p:spPr bwMode="auto">
          <a:xfrm>
            <a:off x="6172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1" name="Rectangle 2453"/>
          <p:cNvSpPr>
            <a:spLocks noChangeArrowheads="1"/>
          </p:cNvSpPr>
          <p:nvPr/>
        </p:nvSpPr>
        <p:spPr bwMode="auto">
          <a:xfrm>
            <a:off x="6172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2" name="Rectangle 2454"/>
          <p:cNvSpPr>
            <a:spLocks noChangeArrowheads="1"/>
          </p:cNvSpPr>
          <p:nvPr/>
        </p:nvSpPr>
        <p:spPr bwMode="auto">
          <a:xfrm>
            <a:off x="6172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3" name="Rectangle 2455"/>
          <p:cNvSpPr>
            <a:spLocks noChangeArrowheads="1"/>
          </p:cNvSpPr>
          <p:nvPr/>
        </p:nvSpPr>
        <p:spPr bwMode="auto">
          <a:xfrm>
            <a:off x="6172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4" name="Rectangle 2456"/>
          <p:cNvSpPr>
            <a:spLocks noChangeArrowheads="1"/>
          </p:cNvSpPr>
          <p:nvPr/>
        </p:nvSpPr>
        <p:spPr bwMode="auto">
          <a:xfrm>
            <a:off x="6172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5" name="Rectangle 2457"/>
          <p:cNvSpPr>
            <a:spLocks noChangeArrowheads="1"/>
          </p:cNvSpPr>
          <p:nvPr/>
        </p:nvSpPr>
        <p:spPr bwMode="auto">
          <a:xfrm>
            <a:off x="6172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6" name="Rectangle 2458"/>
          <p:cNvSpPr>
            <a:spLocks noChangeArrowheads="1"/>
          </p:cNvSpPr>
          <p:nvPr/>
        </p:nvSpPr>
        <p:spPr bwMode="auto">
          <a:xfrm>
            <a:off x="6172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7" name="Rectangle 2459"/>
          <p:cNvSpPr>
            <a:spLocks noChangeArrowheads="1"/>
          </p:cNvSpPr>
          <p:nvPr/>
        </p:nvSpPr>
        <p:spPr bwMode="auto">
          <a:xfrm>
            <a:off x="6172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8" name="Rectangle 2460"/>
          <p:cNvSpPr>
            <a:spLocks noChangeArrowheads="1"/>
          </p:cNvSpPr>
          <p:nvPr/>
        </p:nvSpPr>
        <p:spPr bwMode="auto">
          <a:xfrm>
            <a:off x="6172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49" name="Rectangle 2461"/>
          <p:cNvSpPr>
            <a:spLocks noChangeArrowheads="1"/>
          </p:cNvSpPr>
          <p:nvPr/>
        </p:nvSpPr>
        <p:spPr bwMode="auto">
          <a:xfrm>
            <a:off x="6172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0" name="Rectangle 2462"/>
          <p:cNvSpPr>
            <a:spLocks noChangeArrowheads="1"/>
          </p:cNvSpPr>
          <p:nvPr/>
        </p:nvSpPr>
        <p:spPr bwMode="auto">
          <a:xfrm>
            <a:off x="6172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1" name="Rectangle 2463"/>
          <p:cNvSpPr>
            <a:spLocks noChangeArrowheads="1"/>
          </p:cNvSpPr>
          <p:nvPr/>
        </p:nvSpPr>
        <p:spPr bwMode="auto">
          <a:xfrm>
            <a:off x="6172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2" name="Rectangle 2464"/>
          <p:cNvSpPr>
            <a:spLocks noChangeArrowheads="1"/>
          </p:cNvSpPr>
          <p:nvPr/>
        </p:nvSpPr>
        <p:spPr bwMode="auto">
          <a:xfrm>
            <a:off x="6172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3" name="Rectangle 2465"/>
          <p:cNvSpPr>
            <a:spLocks noChangeArrowheads="1"/>
          </p:cNvSpPr>
          <p:nvPr/>
        </p:nvSpPr>
        <p:spPr bwMode="auto">
          <a:xfrm>
            <a:off x="6172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4" name="Rectangle 2466"/>
          <p:cNvSpPr>
            <a:spLocks noChangeArrowheads="1"/>
          </p:cNvSpPr>
          <p:nvPr/>
        </p:nvSpPr>
        <p:spPr bwMode="auto">
          <a:xfrm>
            <a:off x="6553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5" name="Rectangle 2467"/>
          <p:cNvSpPr>
            <a:spLocks noChangeArrowheads="1"/>
          </p:cNvSpPr>
          <p:nvPr/>
        </p:nvSpPr>
        <p:spPr bwMode="auto">
          <a:xfrm>
            <a:off x="6553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6" name="Rectangle 2468"/>
          <p:cNvSpPr>
            <a:spLocks noChangeArrowheads="1"/>
          </p:cNvSpPr>
          <p:nvPr/>
        </p:nvSpPr>
        <p:spPr bwMode="auto">
          <a:xfrm>
            <a:off x="6553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7" name="Rectangle 2469"/>
          <p:cNvSpPr>
            <a:spLocks noChangeArrowheads="1"/>
          </p:cNvSpPr>
          <p:nvPr/>
        </p:nvSpPr>
        <p:spPr bwMode="auto">
          <a:xfrm>
            <a:off x="6553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8" name="Rectangle 2470"/>
          <p:cNvSpPr>
            <a:spLocks noChangeArrowheads="1"/>
          </p:cNvSpPr>
          <p:nvPr/>
        </p:nvSpPr>
        <p:spPr bwMode="auto">
          <a:xfrm>
            <a:off x="6553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59" name="Rectangle 2471"/>
          <p:cNvSpPr>
            <a:spLocks noChangeArrowheads="1"/>
          </p:cNvSpPr>
          <p:nvPr/>
        </p:nvSpPr>
        <p:spPr bwMode="auto">
          <a:xfrm>
            <a:off x="6553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0" name="Rectangle 2472"/>
          <p:cNvSpPr>
            <a:spLocks noChangeArrowheads="1"/>
          </p:cNvSpPr>
          <p:nvPr/>
        </p:nvSpPr>
        <p:spPr bwMode="auto">
          <a:xfrm>
            <a:off x="6553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1" name="Rectangle 2473"/>
          <p:cNvSpPr>
            <a:spLocks noChangeArrowheads="1"/>
          </p:cNvSpPr>
          <p:nvPr/>
        </p:nvSpPr>
        <p:spPr bwMode="auto">
          <a:xfrm>
            <a:off x="6553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2" name="Rectangle 2474"/>
          <p:cNvSpPr>
            <a:spLocks noChangeArrowheads="1"/>
          </p:cNvSpPr>
          <p:nvPr/>
        </p:nvSpPr>
        <p:spPr bwMode="auto">
          <a:xfrm>
            <a:off x="6553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3" name="Rectangle 2475"/>
          <p:cNvSpPr>
            <a:spLocks noChangeArrowheads="1"/>
          </p:cNvSpPr>
          <p:nvPr/>
        </p:nvSpPr>
        <p:spPr bwMode="auto">
          <a:xfrm>
            <a:off x="6553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4" name="Rectangle 2476"/>
          <p:cNvSpPr>
            <a:spLocks noChangeArrowheads="1"/>
          </p:cNvSpPr>
          <p:nvPr/>
        </p:nvSpPr>
        <p:spPr bwMode="auto">
          <a:xfrm>
            <a:off x="6553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5" name="Rectangle 2477"/>
          <p:cNvSpPr>
            <a:spLocks noChangeArrowheads="1"/>
          </p:cNvSpPr>
          <p:nvPr/>
        </p:nvSpPr>
        <p:spPr bwMode="auto">
          <a:xfrm>
            <a:off x="6553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6" name="Rectangle 2478"/>
          <p:cNvSpPr>
            <a:spLocks noChangeArrowheads="1"/>
          </p:cNvSpPr>
          <p:nvPr/>
        </p:nvSpPr>
        <p:spPr bwMode="auto">
          <a:xfrm>
            <a:off x="6553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7" name="Rectangle 2479"/>
          <p:cNvSpPr>
            <a:spLocks noChangeArrowheads="1"/>
          </p:cNvSpPr>
          <p:nvPr/>
        </p:nvSpPr>
        <p:spPr bwMode="auto">
          <a:xfrm>
            <a:off x="6553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8" name="Rectangle 2480"/>
          <p:cNvSpPr>
            <a:spLocks noChangeArrowheads="1"/>
          </p:cNvSpPr>
          <p:nvPr/>
        </p:nvSpPr>
        <p:spPr bwMode="auto">
          <a:xfrm>
            <a:off x="6553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69" name="Rectangle 2481"/>
          <p:cNvSpPr>
            <a:spLocks noChangeArrowheads="1"/>
          </p:cNvSpPr>
          <p:nvPr/>
        </p:nvSpPr>
        <p:spPr bwMode="auto">
          <a:xfrm>
            <a:off x="6553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0" name="Rectangle 2482"/>
          <p:cNvSpPr>
            <a:spLocks noChangeArrowheads="1"/>
          </p:cNvSpPr>
          <p:nvPr/>
        </p:nvSpPr>
        <p:spPr bwMode="auto">
          <a:xfrm>
            <a:off x="6934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1" name="Rectangle 2483"/>
          <p:cNvSpPr>
            <a:spLocks noChangeArrowheads="1"/>
          </p:cNvSpPr>
          <p:nvPr/>
        </p:nvSpPr>
        <p:spPr bwMode="auto">
          <a:xfrm>
            <a:off x="6934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2" name="Rectangle 2484"/>
          <p:cNvSpPr>
            <a:spLocks noChangeArrowheads="1"/>
          </p:cNvSpPr>
          <p:nvPr/>
        </p:nvSpPr>
        <p:spPr bwMode="auto">
          <a:xfrm>
            <a:off x="6934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3" name="Rectangle 2485"/>
          <p:cNvSpPr>
            <a:spLocks noChangeArrowheads="1"/>
          </p:cNvSpPr>
          <p:nvPr/>
        </p:nvSpPr>
        <p:spPr bwMode="auto">
          <a:xfrm>
            <a:off x="6934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4" name="Rectangle 2486"/>
          <p:cNvSpPr>
            <a:spLocks noChangeArrowheads="1"/>
          </p:cNvSpPr>
          <p:nvPr/>
        </p:nvSpPr>
        <p:spPr bwMode="auto">
          <a:xfrm>
            <a:off x="6934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5" name="Rectangle 2487"/>
          <p:cNvSpPr>
            <a:spLocks noChangeArrowheads="1"/>
          </p:cNvSpPr>
          <p:nvPr/>
        </p:nvSpPr>
        <p:spPr bwMode="auto">
          <a:xfrm>
            <a:off x="6934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6" name="Rectangle 2488"/>
          <p:cNvSpPr>
            <a:spLocks noChangeArrowheads="1"/>
          </p:cNvSpPr>
          <p:nvPr/>
        </p:nvSpPr>
        <p:spPr bwMode="auto">
          <a:xfrm>
            <a:off x="6934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7" name="Rectangle 2489"/>
          <p:cNvSpPr>
            <a:spLocks noChangeArrowheads="1"/>
          </p:cNvSpPr>
          <p:nvPr/>
        </p:nvSpPr>
        <p:spPr bwMode="auto">
          <a:xfrm>
            <a:off x="6934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8" name="Rectangle 2490"/>
          <p:cNvSpPr>
            <a:spLocks noChangeArrowheads="1"/>
          </p:cNvSpPr>
          <p:nvPr/>
        </p:nvSpPr>
        <p:spPr bwMode="auto">
          <a:xfrm>
            <a:off x="6934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79" name="Rectangle 2491"/>
          <p:cNvSpPr>
            <a:spLocks noChangeArrowheads="1"/>
          </p:cNvSpPr>
          <p:nvPr/>
        </p:nvSpPr>
        <p:spPr bwMode="auto">
          <a:xfrm>
            <a:off x="6934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0" name="Rectangle 2492"/>
          <p:cNvSpPr>
            <a:spLocks noChangeArrowheads="1"/>
          </p:cNvSpPr>
          <p:nvPr/>
        </p:nvSpPr>
        <p:spPr bwMode="auto">
          <a:xfrm>
            <a:off x="6934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1" name="Rectangle 2493"/>
          <p:cNvSpPr>
            <a:spLocks noChangeArrowheads="1"/>
          </p:cNvSpPr>
          <p:nvPr/>
        </p:nvSpPr>
        <p:spPr bwMode="auto">
          <a:xfrm>
            <a:off x="6934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2" name="Rectangle 2494"/>
          <p:cNvSpPr>
            <a:spLocks noChangeArrowheads="1"/>
          </p:cNvSpPr>
          <p:nvPr/>
        </p:nvSpPr>
        <p:spPr bwMode="auto">
          <a:xfrm>
            <a:off x="6934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3" name="Rectangle 2495"/>
          <p:cNvSpPr>
            <a:spLocks noChangeArrowheads="1"/>
          </p:cNvSpPr>
          <p:nvPr/>
        </p:nvSpPr>
        <p:spPr bwMode="auto">
          <a:xfrm>
            <a:off x="6934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4" name="Rectangle 2496"/>
          <p:cNvSpPr>
            <a:spLocks noChangeArrowheads="1"/>
          </p:cNvSpPr>
          <p:nvPr/>
        </p:nvSpPr>
        <p:spPr bwMode="auto">
          <a:xfrm>
            <a:off x="6934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5" name="Rectangle 2497"/>
          <p:cNvSpPr>
            <a:spLocks noChangeArrowheads="1"/>
          </p:cNvSpPr>
          <p:nvPr/>
        </p:nvSpPr>
        <p:spPr bwMode="auto">
          <a:xfrm>
            <a:off x="6934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6" name="Rectangle 2498"/>
          <p:cNvSpPr>
            <a:spLocks noChangeArrowheads="1"/>
          </p:cNvSpPr>
          <p:nvPr/>
        </p:nvSpPr>
        <p:spPr bwMode="auto">
          <a:xfrm>
            <a:off x="7315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7" name="Rectangle 2499"/>
          <p:cNvSpPr>
            <a:spLocks noChangeArrowheads="1"/>
          </p:cNvSpPr>
          <p:nvPr/>
        </p:nvSpPr>
        <p:spPr bwMode="auto">
          <a:xfrm>
            <a:off x="7315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8" name="Rectangle 2500"/>
          <p:cNvSpPr>
            <a:spLocks noChangeArrowheads="1"/>
          </p:cNvSpPr>
          <p:nvPr/>
        </p:nvSpPr>
        <p:spPr bwMode="auto">
          <a:xfrm>
            <a:off x="7315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89" name="Rectangle 2501"/>
          <p:cNvSpPr>
            <a:spLocks noChangeArrowheads="1"/>
          </p:cNvSpPr>
          <p:nvPr/>
        </p:nvSpPr>
        <p:spPr bwMode="auto">
          <a:xfrm>
            <a:off x="7315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0" name="Rectangle 2502"/>
          <p:cNvSpPr>
            <a:spLocks noChangeArrowheads="1"/>
          </p:cNvSpPr>
          <p:nvPr/>
        </p:nvSpPr>
        <p:spPr bwMode="auto">
          <a:xfrm>
            <a:off x="7315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1" name="Rectangle 2503"/>
          <p:cNvSpPr>
            <a:spLocks noChangeArrowheads="1"/>
          </p:cNvSpPr>
          <p:nvPr/>
        </p:nvSpPr>
        <p:spPr bwMode="auto">
          <a:xfrm>
            <a:off x="7315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2" name="Rectangle 2504"/>
          <p:cNvSpPr>
            <a:spLocks noChangeArrowheads="1"/>
          </p:cNvSpPr>
          <p:nvPr/>
        </p:nvSpPr>
        <p:spPr bwMode="auto">
          <a:xfrm>
            <a:off x="7315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3" name="Rectangle 2505"/>
          <p:cNvSpPr>
            <a:spLocks noChangeArrowheads="1"/>
          </p:cNvSpPr>
          <p:nvPr/>
        </p:nvSpPr>
        <p:spPr bwMode="auto">
          <a:xfrm>
            <a:off x="7315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4" name="Rectangle 2506"/>
          <p:cNvSpPr>
            <a:spLocks noChangeArrowheads="1"/>
          </p:cNvSpPr>
          <p:nvPr/>
        </p:nvSpPr>
        <p:spPr bwMode="auto">
          <a:xfrm>
            <a:off x="7315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5" name="Rectangle 2507"/>
          <p:cNvSpPr>
            <a:spLocks noChangeArrowheads="1"/>
          </p:cNvSpPr>
          <p:nvPr/>
        </p:nvSpPr>
        <p:spPr bwMode="auto">
          <a:xfrm>
            <a:off x="7315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6" name="Rectangle 2508"/>
          <p:cNvSpPr>
            <a:spLocks noChangeArrowheads="1"/>
          </p:cNvSpPr>
          <p:nvPr/>
        </p:nvSpPr>
        <p:spPr bwMode="auto">
          <a:xfrm>
            <a:off x="7315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7" name="Rectangle 2509"/>
          <p:cNvSpPr>
            <a:spLocks noChangeArrowheads="1"/>
          </p:cNvSpPr>
          <p:nvPr/>
        </p:nvSpPr>
        <p:spPr bwMode="auto">
          <a:xfrm>
            <a:off x="7315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8" name="Rectangle 2510"/>
          <p:cNvSpPr>
            <a:spLocks noChangeArrowheads="1"/>
          </p:cNvSpPr>
          <p:nvPr/>
        </p:nvSpPr>
        <p:spPr bwMode="auto">
          <a:xfrm>
            <a:off x="7315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799" name="Rectangle 2511"/>
          <p:cNvSpPr>
            <a:spLocks noChangeArrowheads="1"/>
          </p:cNvSpPr>
          <p:nvPr/>
        </p:nvSpPr>
        <p:spPr bwMode="auto">
          <a:xfrm>
            <a:off x="7315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0" name="Rectangle 2512"/>
          <p:cNvSpPr>
            <a:spLocks noChangeArrowheads="1"/>
          </p:cNvSpPr>
          <p:nvPr/>
        </p:nvSpPr>
        <p:spPr bwMode="auto">
          <a:xfrm>
            <a:off x="7315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1" name="Rectangle 2513"/>
          <p:cNvSpPr>
            <a:spLocks noChangeArrowheads="1"/>
          </p:cNvSpPr>
          <p:nvPr/>
        </p:nvSpPr>
        <p:spPr bwMode="auto">
          <a:xfrm>
            <a:off x="7315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2" name="Rectangle 2514"/>
          <p:cNvSpPr>
            <a:spLocks noChangeArrowheads="1"/>
          </p:cNvSpPr>
          <p:nvPr/>
        </p:nvSpPr>
        <p:spPr bwMode="auto">
          <a:xfrm>
            <a:off x="7696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3" name="Rectangle 2515"/>
          <p:cNvSpPr>
            <a:spLocks noChangeArrowheads="1"/>
          </p:cNvSpPr>
          <p:nvPr/>
        </p:nvSpPr>
        <p:spPr bwMode="auto">
          <a:xfrm>
            <a:off x="7696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4" name="Rectangle 2516"/>
          <p:cNvSpPr>
            <a:spLocks noChangeArrowheads="1"/>
          </p:cNvSpPr>
          <p:nvPr/>
        </p:nvSpPr>
        <p:spPr bwMode="auto">
          <a:xfrm>
            <a:off x="7696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5" name="Rectangle 2517"/>
          <p:cNvSpPr>
            <a:spLocks noChangeArrowheads="1"/>
          </p:cNvSpPr>
          <p:nvPr/>
        </p:nvSpPr>
        <p:spPr bwMode="auto">
          <a:xfrm>
            <a:off x="7696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6" name="Rectangle 2518"/>
          <p:cNvSpPr>
            <a:spLocks noChangeArrowheads="1"/>
          </p:cNvSpPr>
          <p:nvPr/>
        </p:nvSpPr>
        <p:spPr bwMode="auto">
          <a:xfrm>
            <a:off x="7696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7" name="Rectangle 2519"/>
          <p:cNvSpPr>
            <a:spLocks noChangeArrowheads="1"/>
          </p:cNvSpPr>
          <p:nvPr/>
        </p:nvSpPr>
        <p:spPr bwMode="auto">
          <a:xfrm>
            <a:off x="7696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8" name="Rectangle 2520"/>
          <p:cNvSpPr>
            <a:spLocks noChangeArrowheads="1"/>
          </p:cNvSpPr>
          <p:nvPr/>
        </p:nvSpPr>
        <p:spPr bwMode="auto">
          <a:xfrm>
            <a:off x="7696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09" name="Rectangle 2521"/>
          <p:cNvSpPr>
            <a:spLocks noChangeArrowheads="1"/>
          </p:cNvSpPr>
          <p:nvPr/>
        </p:nvSpPr>
        <p:spPr bwMode="auto">
          <a:xfrm>
            <a:off x="7696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0" name="Rectangle 2522"/>
          <p:cNvSpPr>
            <a:spLocks noChangeArrowheads="1"/>
          </p:cNvSpPr>
          <p:nvPr/>
        </p:nvSpPr>
        <p:spPr bwMode="auto">
          <a:xfrm>
            <a:off x="7696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1" name="Rectangle 2523"/>
          <p:cNvSpPr>
            <a:spLocks noChangeArrowheads="1"/>
          </p:cNvSpPr>
          <p:nvPr/>
        </p:nvSpPr>
        <p:spPr bwMode="auto">
          <a:xfrm>
            <a:off x="7696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2" name="Rectangle 2524"/>
          <p:cNvSpPr>
            <a:spLocks noChangeArrowheads="1"/>
          </p:cNvSpPr>
          <p:nvPr/>
        </p:nvSpPr>
        <p:spPr bwMode="auto">
          <a:xfrm>
            <a:off x="7696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3" name="Rectangle 2525"/>
          <p:cNvSpPr>
            <a:spLocks noChangeArrowheads="1"/>
          </p:cNvSpPr>
          <p:nvPr/>
        </p:nvSpPr>
        <p:spPr bwMode="auto">
          <a:xfrm>
            <a:off x="7696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4" name="Rectangle 2526"/>
          <p:cNvSpPr>
            <a:spLocks noChangeArrowheads="1"/>
          </p:cNvSpPr>
          <p:nvPr/>
        </p:nvSpPr>
        <p:spPr bwMode="auto">
          <a:xfrm>
            <a:off x="7696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5" name="Rectangle 2527"/>
          <p:cNvSpPr>
            <a:spLocks noChangeArrowheads="1"/>
          </p:cNvSpPr>
          <p:nvPr/>
        </p:nvSpPr>
        <p:spPr bwMode="auto">
          <a:xfrm>
            <a:off x="7696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6" name="Rectangle 2528"/>
          <p:cNvSpPr>
            <a:spLocks noChangeArrowheads="1"/>
          </p:cNvSpPr>
          <p:nvPr/>
        </p:nvSpPr>
        <p:spPr bwMode="auto">
          <a:xfrm>
            <a:off x="7696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7" name="Rectangle 2529"/>
          <p:cNvSpPr>
            <a:spLocks noChangeArrowheads="1"/>
          </p:cNvSpPr>
          <p:nvPr/>
        </p:nvSpPr>
        <p:spPr bwMode="auto">
          <a:xfrm>
            <a:off x="7696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8" name="Rectangle 2530"/>
          <p:cNvSpPr>
            <a:spLocks noChangeArrowheads="1"/>
          </p:cNvSpPr>
          <p:nvPr/>
        </p:nvSpPr>
        <p:spPr bwMode="auto">
          <a:xfrm>
            <a:off x="8077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19" name="Rectangle 2531"/>
          <p:cNvSpPr>
            <a:spLocks noChangeArrowheads="1"/>
          </p:cNvSpPr>
          <p:nvPr/>
        </p:nvSpPr>
        <p:spPr bwMode="auto">
          <a:xfrm>
            <a:off x="8077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0" name="Rectangle 2532"/>
          <p:cNvSpPr>
            <a:spLocks noChangeArrowheads="1"/>
          </p:cNvSpPr>
          <p:nvPr/>
        </p:nvSpPr>
        <p:spPr bwMode="auto">
          <a:xfrm>
            <a:off x="8077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1" name="Rectangle 2533"/>
          <p:cNvSpPr>
            <a:spLocks noChangeArrowheads="1"/>
          </p:cNvSpPr>
          <p:nvPr/>
        </p:nvSpPr>
        <p:spPr bwMode="auto">
          <a:xfrm>
            <a:off x="8077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2" name="Rectangle 2534"/>
          <p:cNvSpPr>
            <a:spLocks noChangeArrowheads="1"/>
          </p:cNvSpPr>
          <p:nvPr/>
        </p:nvSpPr>
        <p:spPr bwMode="auto">
          <a:xfrm>
            <a:off x="8077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3" name="Rectangle 2535"/>
          <p:cNvSpPr>
            <a:spLocks noChangeArrowheads="1"/>
          </p:cNvSpPr>
          <p:nvPr/>
        </p:nvSpPr>
        <p:spPr bwMode="auto">
          <a:xfrm>
            <a:off x="8077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4" name="Rectangle 2536"/>
          <p:cNvSpPr>
            <a:spLocks noChangeArrowheads="1"/>
          </p:cNvSpPr>
          <p:nvPr/>
        </p:nvSpPr>
        <p:spPr bwMode="auto">
          <a:xfrm>
            <a:off x="8077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5" name="Rectangle 2537"/>
          <p:cNvSpPr>
            <a:spLocks noChangeArrowheads="1"/>
          </p:cNvSpPr>
          <p:nvPr/>
        </p:nvSpPr>
        <p:spPr bwMode="auto">
          <a:xfrm>
            <a:off x="8077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6" name="Rectangle 2538"/>
          <p:cNvSpPr>
            <a:spLocks noChangeArrowheads="1"/>
          </p:cNvSpPr>
          <p:nvPr/>
        </p:nvSpPr>
        <p:spPr bwMode="auto">
          <a:xfrm>
            <a:off x="8077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7" name="Rectangle 2539"/>
          <p:cNvSpPr>
            <a:spLocks noChangeArrowheads="1"/>
          </p:cNvSpPr>
          <p:nvPr/>
        </p:nvSpPr>
        <p:spPr bwMode="auto">
          <a:xfrm>
            <a:off x="8077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8" name="Rectangle 2540"/>
          <p:cNvSpPr>
            <a:spLocks noChangeArrowheads="1"/>
          </p:cNvSpPr>
          <p:nvPr/>
        </p:nvSpPr>
        <p:spPr bwMode="auto">
          <a:xfrm>
            <a:off x="8077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29" name="Rectangle 2541"/>
          <p:cNvSpPr>
            <a:spLocks noChangeArrowheads="1"/>
          </p:cNvSpPr>
          <p:nvPr/>
        </p:nvSpPr>
        <p:spPr bwMode="auto">
          <a:xfrm>
            <a:off x="8077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0" name="Rectangle 2542"/>
          <p:cNvSpPr>
            <a:spLocks noChangeArrowheads="1"/>
          </p:cNvSpPr>
          <p:nvPr/>
        </p:nvSpPr>
        <p:spPr bwMode="auto">
          <a:xfrm>
            <a:off x="8077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1" name="Rectangle 2543"/>
          <p:cNvSpPr>
            <a:spLocks noChangeArrowheads="1"/>
          </p:cNvSpPr>
          <p:nvPr/>
        </p:nvSpPr>
        <p:spPr bwMode="auto">
          <a:xfrm>
            <a:off x="8077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2" name="Rectangle 2544"/>
          <p:cNvSpPr>
            <a:spLocks noChangeArrowheads="1"/>
          </p:cNvSpPr>
          <p:nvPr/>
        </p:nvSpPr>
        <p:spPr bwMode="auto">
          <a:xfrm>
            <a:off x="8077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3" name="Rectangle 2545"/>
          <p:cNvSpPr>
            <a:spLocks noChangeArrowheads="1"/>
          </p:cNvSpPr>
          <p:nvPr/>
        </p:nvSpPr>
        <p:spPr bwMode="auto">
          <a:xfrm>
            <a:off x="8077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4" name="Rectangle 2546"/>
          <p:cNvSpPr>
            <a:spLocks noChangeArrowheads="1"/>
          </p:cNvSpPr>
          <p:nvPr/>
        </p:nvSpPr>
        <p:spPr bwMode="auto">
          <a:xfrm>
            <a:off x="8458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5" name="Rectangle 2547"/>
          <p:cNvSpPr>
            <a:spLocks noChangeArrowheads="1"/>
          </p:cNvSpPr>
          <p:nvPr/>
        </p:nvSpPr>
        <p:spPr bwMode="auto">
          <a:xfrm>
            <a:off x="8458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6" name="Rectangle 2548"/>
          <p:cNvSpPr>
            <a:spLocks noChangeArrowheads="1"/>
          </p:cNvSpPr>
          <p:nvPr/>
        </p:nvSpPr>
        <p:spPr bwMode="auto">
          <a:xfrm>
            <a:off x="8458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7" name="Rectangle 2549"/>
          <p:cNvSpPr>
            <a:spLocks noChangeArrowheads="1"/>
          </p:cNvSpPr>
          <p:nvPr/>
        </p:nvSpPr>
        <p:spPr bwMode="auto">
          <a:xfrm>
            <a:off x="8458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8" name="Rectangle 2550"/>
          <p:cNvSpPr>
            <a:spLocks noChangeArrowheads="1"/>
          </p:cNvSpPr>
          <p:nvPr/>
        </p:nvSpPr>
        <p:spPr bwMode="auto">
          <a:xfrm>
            <a:off x="8458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39" name="Rectangle 2551"/>
          <p:cNvSpPr>
            <a:spLocks noChangeArrowheads="1"/>
          </p:cNvSpPr>
          <p:nvPr/>
        </p:nvSpPr>
        <p:spPr bwMode="auto">
          <a:xfrm>
            <a:off x="8458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0" name="Rectangle 2552"/>
          <p:cNvSpPr>
            <a:spLocks noChangeArrowheads="1"/>
          </p:cNvSpPr>
          <p:nvPr/>
        </p:nvSpPr>
        <p:spPr bwMode="auto">
          <a:xfrm>
            <a:off x="8458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1" name="Rectangle 2553"/>
          <p:cNvSpPr>
            <a:spLocks noChangeArrowheads="1"/>
          </p:cNvSpPr>
          <p:nvPr/>
        </p:nvSpPr>
        <p:spPr bwMode="auto">
          <a:xfrm>
            <a:off x="8458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2" name="Rectangle 2554"/>
          <p:cNvSpPr>
            <a:spLocks noChangeArrowheads="1"/>
          </p:cNvSpPr>
          <p:nvPr/>
        </p:nvSpPr>
        <p:spPr bwMode="auto">
          <a:xfrm>
            <a:off x="8458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3" name="Rectangle 2555"/>
          <p:cNvSpPr>
            <a:spLocks noChangeArrowheads="1"/>
          </p:cNvSpPr>
          <p:nvPr/>
        </p:nvSpPr>
        <p:spPr bwMode="auto">
          <a:xfrm>
            <a:off x="8458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4" name="Rectangle 2556"/>
          <p:cNvSpPr>
            <a:spLocks noChangeArrowheads="1"/>
          </p:cNvSpPr>
          <p:nvPr/>
        </p:nvSpPr>
        <p:spPr bwMode="auto">
          <a:xfrm>
            <a:off x="8458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5" name="Rectangle 2557"/>
          <p:cNvSpPr>
            <a:spLocks noChangeArrowheads="1"/>
          </p:cNvSpPr>
          <p:nvPr/>
        </p:nvSpPr>
        <p:spPr bwMode="auto">
          <a:xfrm>
            <a:off x="8458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6" name="Rectangle 2558"/>
          <p:cNvSpPr>
            <a:spLocks noChangeArrowheads="1"/>
          </p:cNvSpPr>
          <p:nvPr/>
        </p:nvSpPr>
        <p:spPr bwMode="auto">
          <a:xfrm>
            <a:off x="8458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7" name="Rectangle 2559"/>
          <p:cNvSpPr>
            <a:spLocks noChangeArrowheads="1"/>
          </p:cNvSpPr>
          <p:nvPr/>
        </p:nvSpPr>
        <p:spPr bwMode="auto">
          <a:xfrm>
            <a:off x="8458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8" name="Rectangle 2560"/>
          <p:cNvSpPr>
            <a:spLocks noChangeArrowheads="1"/>
          </p:cNvSpPr>
          <p:nvPr/>
        </p:nvSpPr>
        <p:spPr bwMode="auto">
          <a:xfrm>
            <a:off x="8458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49" name="Rectangle 2561"/>
          <p:cNvSpPr>
            <a:spLocks noChangeArrowheads="1"/>
          </p:cNvSpPr>
          <p:nvPr/>
        </p:nvSpPr>
        <p:spPr bwMode="auto">
          <a:xfrm>
            <a:off x="8458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0" name="Rectangle 2562"/>
          <p:cNvSpPr>
            <a:spLocks noChangeArrowheads="1"/>
          </p:cNvSpPr>
          <p:nvPr/>
        </p:nvSpPr>
        <p:spPr bwMode="auto">
          <a:xfrm>
            <a:off x="8839200" y="83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1" name="Rectangle 2563"/>
          <p:cNvSpPr>
            <a:spLocks noChangeArrowheads="1"/>
          </p:cNvSpPr>
          <p:nvPr/>
        </p:nvSpPr>
        <p:spPr bwMode="auto">
          <a:xfrm>
            <a:off x="8839200" y="121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2" name="Rectangle 2564"/>
          <p:cNvSpPr>
            <a:spLocks noChangeArrowheads="1"/>
          </p:cNvSpPr>
          <p:nvPr/>
        </p:nvSpPr>
        <p:spPr bwMode="auto">
          <a:xfrm>
            <a:off x="8839200" y="160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3" name="Rectangle 2565"/>
          <p:cNvSpPr>
            <a:spLocks noChangeArrowheads="1"/>
          </p:cNvSpPr>
          <p:nvPr/>
        </p:nvSpPr>
        <p:spPr bwMode="auto">
          <a:xfrm>
            <a:off x="8839200" y="198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4" name="Rectangle 2566"/>
          <p:cNvSpPr>
            <a:spLocks noChangeArrowheads="1"/>
          </p:cNvSpPr>
          <p:nvPr/>
        </p:nvSpPr>
        <p:spPr bwMode="auto">
          <a:xfrm>
            <a:off x="8839200" y="236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5" name="Rectangle 2567"/>
          <p:cNvSpPr>
            <a:spLocks noChangeArrowheads="1"/>
          </p:cNvSpPr>
          <p:nvPr/>
        </p:nvSpPr>
        <p:spPr bwMode="auto">
          <a:xfrm>
            <a:off x="8839200" y="2743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6" name="Rectangle 2568"/>
          <p:cNvSpPr>
            <a:spLocks noChangeArrowheads="1"/>
          </p:cNvSpPr>
          <p:nvPr/>
        </p:nvSpPr>
        <p:spPr bwMode="auto">
          <a:xfrm>
            <a:off x="8839200" y="3124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7" name="Rectangle 2569"/>
          <p:cNvSpPr>
            <a:spLocks noChangeArrowheads="1"/>
          </p:cNvSpPr>
          <p:nvPr/>
        </p:nvSpPr>
        <p:spPr bwMode="auto">
          <a:xfrm>
            <a:off x="8839200" y="3505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8" name="Rectangle 2570"/>
          <p:cNvSpPr>
            <a:spLocks noChangeArrowheads="1"/>
          </p:cNvSpPr>
          <p:nvPr/>
        </p:nvSpPr>
        <p:spPr bwMode="auto">
          <a:xfrm>
            <a:off x="8839200" y="3886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59" name="Rectangle 2571"/>
          <p:cNvSpPr>
            <a:spLocks noChangeArrowheads="1"/>
          </p:cNvSpPr>
          <p:nvPr/>
        </p:nvSpPr>
        <p:spPr bwMode="auto">
          <a:xfrm>
            <a:off x="8839200" y="426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0" name="Rectangle 2572"/>
          <p:cNvSpPr>
            <a:spLocks noChangeArrowheads="1"/>
          </p:cNvSpPr>
          <p:nvPr/>
        </p:nvSpPr>
        <p:spPr bwMode="auto">
          <a:xfrm>
            <a:off x="8839200" y="4648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1" name="Rectangle 2573"/>
          <p:cNvSpPr>
            <a:spLocks noChangeArrowheads="1"/>
          </p:cNvSpPr>
          <p:nvPr/>
        </p:nvSpPr>
        <p:spPr bwMode="auto">
          <a:xfrm>
            <a:off x="8839200" y="5029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2" name="Rectangle 2574"/>
          <p:cNvSpPr>
            <a:spLocks noChangeArrowheads="1"/>
          </p:cNvSpPr>
          <p:nvPr/>
        </p:nvSpPr>
        <p:spPr bwMode="auto">
          <a:xfrm>
            <a:off x="8839200" y="5410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3" name="Rectangle 2575"/>
          <p:cNvSpPr>
            <a:spLocks noChangeArrowheads="1"/>
          </p:cNvSpPr>
          <p:nvPr/>
        </p:nvSpPr>
        <p:spPr bwMode="auto">
          <a:xfrm>
            <a:off x="8839200" y="5791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4" name="Rectangle 2576"/>
          <p:cNvSpPr>
            <a:spLocks noChangeArrowheads="1"/>
          </p:cNvSpPr>
          <p:nvPr/>
        </p:nvSpPr>
        <p:spPr bwMode="auto">
          <a:xfrm>
            <a:off x="8839200" y="6172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5" name="Rectangle 2577"/>
          <p:cNvSpPr>
            <a:spLocks noChangeArrowheads="1"/>
          </p:cNvSpPr>
          <p:nvPr/>
        </p:nvSpPr>
        <p:spPr bwMode="auto">
          <a:xfrm>
            <a:off x="8839200" y="4572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6" name="Rectangle 2578"/>
          <p:cNvSpPr>
            <a:spLocks noChangeArrowheads="1"/>
          </p:cNvSpPr>
          <p:nvPr/>
        </p:nvSpPr>
        <p:spPr bwMode="auto">
          <a:xfrm>
            <a:off x="45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7" name="Rectangle 2579"/>
          <p:cNvSpPr>
            <a:spLocks noChangeArrowheads="1"/>
          </p:cNvSpPr>
          <p:nvPr/>
        </p:nvSpPr>
        <p:spPr bwMode="auto">
          <a:xfrm>
            <a:off x="45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8" name="Rectangle 2580"/>
          <p:cNvSpPr>
            <a:spLocks noChangeArrowheads="1"/>
          </p:cNvSpPr>
          <p:nvPr/>
        </p:nvSpPr>
        <p:spPr bwMode="auto">
          <a:xfrm>
            <a:off x="45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69" name="Rectangle 2581"/>
          <p:cNvSpPr>
            <a:spLocks noChangeArrowheads="1"/>
          </p:cNvSpPr>
          <p:nvPr/>
        </p:nvSpPr>
        <p:spPr bwMode="auto">
          <a:xfrm>
            <a:off x="45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0" name="Rectangle 2582"/>
          <p:cNvSpPr>
            <a:spLocks noChangeArrowheads="1"/>
          </p:cNvSpPr>
          <p:nvPr/>
        </p:nvSpPr>
        <p:spPr bwMode="auto">
          <a:xfrm>
            <a:off x="45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1" name="Rectangle 2583"/>
          <p:cNvSpPr>
            <a:spLocks noChangeArrowheads="1"/>
          </p:cNvSpPr>
          <p:nvPr/>
        </p:nvSpPr>
        <p:spPr bwMode="auto">
          <a:xfrm>
            <a:off x="45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2" name="Rectangle 2584"/>
          <p:cNvSpPr>
            <a:spLocks noChangeArrowheads="1"/>
          </p:cNvSpPr>
          <p:nvPr/>
        </p:nvSpPr>
        <p:spPr bwMode="auto">
          <a:xfrm>
            <a:off x="45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3" name="Rectangle 2585"/>
          <p:cNvSpPr>
            <a:spLocks noChangeArrowheads="1"/>
          </p:cNvSpPr>
          <p:nvPr/>
        </p:nvSpPr>
        <p:spPr bwMode="auto">
          <a:xfrm>
            <a:off x="45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4" name="Rectangle 2586"/>
          <p:cNvSpPr>
            <a:spLocks noChangeArrowheads="1"/>
          </p:cNvSpPr>
          <p:nvPr/>
        </p:nvSpPr>
        <p:spPr bwMode="auto">
          <a:xfrm>
            <a:off x="45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5" name="Rectangle 2587"/>
          <p:cNvSpPr>
            <a:spLocks noChangeArrowheads="1"/>
          </p:cNvSpPr>
          <p:nvPr/>
        </p:nvSpPr>
        <p:spPr bwMode="auto">
          <a:xfrm>
            <a:off x="45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6" name="Rectangle 2588"/>
          <p:cNvSpPr>
            <a:spLocks noChangeArrowheads="1"/>
          </p:cNvSpPr>
          <p:nvPr/>
        </p:nvSpPr>
        <p:spPr bwMode="auto">
          <a:xfrm>
            <a:off x="45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7" name="Rectangle 2589"/>
          <p:cNvSpPr>
            <a:spLocks noChangeArrowheads="1"/>
          </p:cNvSpPr>
          <p:nvPr/>
        </p:nvSpPr>
        <p:spPr bwMode="auto">
          <a:xfrm>
            <a:off x="45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8" name="Rectangle 2590"/>
          <p:cNvSpPr>
            <a:spLocks noChangeArrowheads="1"/>
          </p:cNvSpPr>
          <p:nvPr/>
        </p:nvSpPr>
        <p:spPr bwMode="auto">
          <a:xfrm>
            <a:off x="45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79" name="Rectangle 2591"/>
          <p:cNvSpPr>
            <a:spLocks noChangeArrowheads="1"/>
          </p:cNvSpPr>
          <p:nvPr/>
        </p:nvSpPr>
        <p:spPr bwMode="auto">
          <a:xfrm>
            <a:off x="45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0" name="Rectangle 2592"/>
          <p:cNvSpPr>
            <a:spLocks noChangeArrowheads="1"/>
          </p:cNvSpPr>
          <p:nvPr/>
        </p:nvSpPr>
        <p:spPr bwMode="auto">
          <a:xfrm>
            <a:off x="45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1" name="Rectangle 2593"/>
          <p:cNvSpPr>
            <a:spLocks noChangeArrowheads="1"/>
          </p:cNvSpPr>
          <p:nvPr/>
        </p:nvSpPr>
        <p:spPr bwMode="auto">
          <a:xfrm>
            <a:off x="45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2" name="Rectangle 2594"/>
          <p:cNvSpPr>
            <a:spLocks noChangeArrowheads="1"/>
          </p:cNvSpPr>
          <p:nvPr/>
        </p:nvSpPr>
        <p:spPr bwMode="auto">
          <a:xfrm>
            <a:off x="83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3" name="Rectangle 2595"/>
          <p:cNvSpPr>
            <a:spLocks noChangeArrowheads="1"/>
          </p:cNvSpPr>
          <p:nvPr/>
        </p:nvSpPr>
        <p:spPr bwMode="auto">
          <a:xfrm>
            <a:off x="83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4" name="Rectangle 2596"/>
          <p:cNvSpPr>
            <a:spLocks noChangeArrowheads="1"/>
          </p:cNvSpPr>
          <p:nvPr/>
        </p:nvSpPr>
        <p:spPr bwMode="auto">
          <a:xfrm>
            <a:off x="83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5" name="Rectangle 2597"/>
          <p:cNvSpPr>
            <a:spLocks noChangeArrowheads="1"/>
          </p:cNvSpPr>
          <p:nvPr/>
        </p:nvSpPr>
        <p:spPr bwMode="auto">
          <a:xfrm>
            <a:off x="83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6" name="Rectangle 2598"/>
          <p:cNvSpPr>
            <a:spLocks noChangeArrowheads="1"/>
          </p:cNvSpPr>
          <p:nvPr/>
        </p:nvSpPr>
        <p:spPr bwMode="auto">
          <a:xfrm>
            <a:off x="83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7" name="Rectangle 2599"/>
          <p:cNvSpPr>
            <a:spLocks noChangeArrowheads="1"/>
          </p:cNvSpPr>
          <p:nvPr/>
        </p:nvSpPr>
        <p:spPr bwMode="auto">
          <a:xfrm>
            <a:off x="83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8" name="Rectangle 2600"/>
          <p:cNvSpPr>
            <a:spLocks noChangeArrowheads="1"/>
          </p:cNvSpPr>
          <p:nvPr/>
        </p:nvSpPr>
        <p:spPr bwMode="auto">
          <a:xfrm>
            <a:off x="83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89" name="Rectangle 2601"/>
          <p:cNvSpPr>
            <a:spLocks noChangeArrowheads="1"/>
          </p:cNvSpPr>
          <p:nvPr/>
        </p:nvSpPr>
        <p:spPr bwMode="auto">
          <a:xfrm>
            <a:off x="83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0" name="Rectangle 2602"/>
          <p:cNvSpPr>
            <a:spLocks noChangeArrowheads="1"/>
          </p:cNvSpPr>
          <p:nvPr/>
        </p:nvSpPr>
        <p:spPr bwMode="auto">
          <a:xfrm>
            <a:off x="83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1" name="Rectangle 2603"/>
          <p:cNvSpPr>
            <a:spLocks noChangeArrowheads="1"/>
          </p:cNvSpPr>
          <p:nvPr/>
        </p:nvSpPr>
        <p:spPr bwMode="auto">
          <a:xfrm>
            <a:off x="83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2" name="Rectangle 2604"/>
          <p:cNvSpPr>
            <a:spLocks noChangeArrowheads="1"/>
          </p:cNvSpPr>
          <p:nvPr/>
        </p:nvSpPr>
        <p:spPr bwMode="auto">
          <a:xfrm>
            <a:off x="83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3" name="Rectangle 2605"/>
          <p:cNvSpPr>
            <a:spLocks noChangeArrowheads="1"/>
          </p:cNvSpPr>
          <p:nvPr/>
        </p:nvSpPr>
        <p:spPr bwMode="auto">
          <a:xfrm>
            <a:off x="83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4" name="Rectangle 2606"/>
          <p:cNvSpPr>
            <a:spLocks noChangeArrowheads="1"/>
          </p:cNvSpPr>
          <p:nvPr/>
        </p:nvSpPr>
        <p:spPr bwMode="auto">
          <a:xfrm>
            <a:off x="83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5" name="Rectangle 2607"/>
          <p:cNvSpPr>
            <a:spLocks noChangeArrowheads="1"/>
          </p:cNvSpPr>
          <p:nvPr/>
        </p:nvSpPr>
        <p:spPr bwMode="auto">
          <a:xfrm>
            <a:off x="83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6" name="Rectangle 2608"/>
          <p:cNvSpPr>
            <a:spLocks noChangeArrowheads="1"/>
          </p:cNvSpPr>
          <p:nvPr/>
        </p:nvSpPr>
        <p:spPr bwMode="auto">
          <a:xfrm>
            <a:off x="83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7" name="Rectangle 2609"/>
          <p:cNvSpPr>
            <a:spLocks noChangeArrowheads="1"/>
          </p:cNvSpPr>
          <p:nvPr/>
        </p:nvSpPr>
        <p:spPr bwMode="auto">
          <a:xfrm>
            <a:off x="83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8" name="Rectangle 2610"/>
          <p:cNvSpPr>
            <a:spLocks noChangeArrowheads="1"/>
          </p:cNvSpPr>
          <p:nvPr/>
        </p:nvSpPr>
        <p:spPr bwMode="auto">
          <a:xfrm>
            <a:off x="121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899" name="Rectangle 2611"/>
          <p:cNvSpPr>
            <a:spLocks noChangeArrowheads="1"/>
          </p:cNvSpPr>
          <p:nvPr/>
        </p:nvSpPr>
        <p:spPr bwMode="auto">
          <a:xfrm>
            <a:off x="121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0" name="Rectangle 2612"/>
          <p:cNvSpPr>
            <a:spLocks noChangeArrowheads="1"/>
          </p:cNvSpPr>
          <p:nvPr/>
        </p:nvSpPr>
        <p:spPr bwMode="auto">
          <a:xfrm>
            <a:off x="121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1" name="Rectangle 2613"/>
          <p:cNvSpPr>
            <a:spLocks noChangeArrowheads="1"/>
          </p:cNvSpPr>
          <p:nvPr/>
        </p:nvSpPr>
        <p:spPr bwMode="auto">
          <a:xfrm>
            <a:off x="121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2" name="Rectangle 2614"/>
          <p:cNvSpPr>
            <a:spLocks noChangeArrowheads="1"/>
          </p:cNvSpPr>
          <p:nvPr/>
        </p:nvSpPr>
        <p:spPr bwMode="auto">
          <a:xfrm>
            <a:off x="121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3" name="Rectangle 2615"/>
          <p:cNvSpPr>
            <a:spLocks noChangeArrowheads="1"/>
          </p:cNvSpPr>
          <p:nvPr/>
        </p:nvSpPr>
        <p:spPr bwMode="auto">
          <a:xfrm>
            <a:off x="121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4" name="Rectangle 2616"/>
          <p:cNvSpPr>
            <a:spLocks noChangeArrowheads="1"/>
          </p:cNvSpPr>
          <p:nvPr/>
        </p:nvSpPr>
        <p:spPr bwMode="auto">
          <a:xfrm>
            <a:off x="121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5" name="Rectangle 2617"/>
          <p:cNvSpPr>
            <a:spLocks noChangeArrowheads="1"/>
          </p:cNvSpPr>
          <p:nvPr/>
        </p:nvSpPr>
        <p:spPr bwMode="auto">
          <a:xfrm>
            <a:off x="121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6" name="Rectangle 2618"/>
          <p:cNvSpPr>
            <a:spLocks noChangeArrowheads="1"/>
          </p:cNvSpPr>
          <p:nvPr/>
        </p:nvSpPr>
        <p:spPr bwMode="auto">
          <a:xfrm>
            <a:off x="121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7" name="Rectangle 2619"/>
          <p:cNvSpPr>
            <a:spLocks noChangeArrowheads="1"/>
          </p:cNvSpPr>
          <p:nvPr/>
        </p:nvSpPr>
        <p:spPr bwMode="auto">
          <a:xfrm>
            <a:off x="121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8" name="Rectangle 2620"/>
          <p:cNvSpPr>
            <a:spLocks noChangeArrowheads="1"/>
          </p:cNvSpPr>
          <p:nvPr/>
        </p:nvSpPr>
        <p:spPr bwMode="auto">
          <a:xfrm>
            <a:off x="121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09" name="Rectangle 2621"/>
          <p:cNvSpPr>
            <a:spLocks noChangeArrowheads="1"/>
          </p:cNvSpPr>
          <p:nvPr/>
        </p:nvSpPr>
        <p:spPr bwMode="auto">
          <a:xfrm>
            <a:off x="121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0" name="Rectangle 2622"/>
          <p:cNvSpPr>
            <a:spLocks noChangeArrowheads="1"/>
          </p:cNvSpPr>
          <p:nvPr/>
        </p:nvSpPr>
        <p:spPr bwMode="auto">
          <a:xfrm>
            <a:off x="121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1" name="Rectangle 2623"/>
          <p:cNvSpPr>
            <a:spLocks noChangeArrowheads="1"/>
          </p:cNvSpPr>
          <p:nvPr/>
        </p:nvSpPr>
        <p:spPr bwMode="auto">
          <a:xfrm>
            <a:off x="121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2" name="Rectangle 2624"/>
          <p:cNvSpPr>
            <a:spLocks noChangeArrowheads="1"/>
          </p:cNvSpPr>
          <p:nvPr/>
        </p:nvSpPr>
        <p:spPr bwMode="auto">
          <a:xfrm>
            <a:off x="121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3" name="Rectangle 2625"/>
          <p:cNvSpPr>
            <a:spLocks noChangeArrowheads="1"/>
          </p:cNvSpPr>
          <p:nvPr/>
        </p:nvSpPr>
        <p:spPr bwMode="auto">
          <a:xfrm>
            <a:off x="121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4" name="Rectangle 2626"/>
          <p:cNvSpPr>
            <a:spLocks noChangeArrowheads="1"/>
          </p:cNvSpPr>
          <p:nvPr/>
        </p:nvSpPr>
        <p:spPr bwMode="auto">
          <a:xfrm>
            <a:off x="160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5" name="Rectangle 2627"/>
          <p:cNvSpPr>
            <a:spLocks noChangeArrowheads="1"/>
          </p:cNvSpPr>
          <p:nvPr/>
        </p:nvSpPr>
        <p:spPr bwMode="auto">
          <a:xfrm>
            <a:off x="160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6" name="Rectangle 2628"/>
          <p:cNvSpPr>
            <a:spLocks noChangeArrowheads="1"/>
          </p:cNvSpPr>
          <p:nvPr/>
        </p:nvSpPr>
        <p:spPr bwMode="auto">
          <a:xfrm>
            <a:off x="160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7" name="Rectangle 2629"/>
          <p:cNvSpPr>
            <a:spLocks noChangeArrowheads="1"/>
          </p:cNvSpPr>
          <p:nvPr/>
        </p:nvSpPr>
        <p:spPr bwMode="auto">
          <a:xfrm>
            <a:off x="160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8" name="Rectangle 2630"/>
          <p:cNvSpPr>
            <a:spLocks noChangeArrowheads="1"/>
          </p:cNvSpPr>
          <p:nvPr/>
        </p:nvSpPr>
        <p:spPr bwMode="auto">
          <a:xfrm>
            <a:off x="160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19" name="Rectangle 2631"/>
          <p:cNvSpPr>
            <a:spLocks noChangeArrowheads="1"/>
          </p:cNvSpPr>
          <p:nvPr/>
        </p:nvSpPr>
        <p:spPr bwMode="auto">
          <a:xfrm>
            <a:off x="160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0" name="Rectangle 2632"/>
          <p:cNvSpPr>
            <a:spLocks noChangeArrowheads="1"/>
          </p:cNvSpPr>
          <p:nvPr/>
        </p:nvSpPr>
        <p:spPr bwMode="auto">
          <a:xfrm>
            <a:off x="160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1" name="Rectangle 2633"/>
          <p:cNvSpPr>
            <a:spLocks noChangeArrowheads="1"/>
          </p:cNvSpPr>
          <p:nvPr/>
        </p:nvSpPr>
        <p:spPr bwMode="auto">
          <a:xfrm>
            <a:off x="160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2" name="Rectangle 2634"/>
          <p:cNvSpPr>
            <a:spLocks noChangeArrowheads="1"/>
          </p:cNvSpPr>
          <p:nvPr/>
        </p:nvSpPr>
        <p:spPr bwMode="auto">
          <a:xfrm>
            <a:off x="160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3" name="Rectangle 2635"/>
          <p:cNvSpPr>
            <a:spLocks noChangeArrowheads="1"/>
          </p:cNvSpPr>
          <p:nvPr/>
        </p:nvSpPr>
        <p:spPr bwMode="auto">
          <a:xfrm>
            <a:off x="160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4" name="Rectangle 2636"/>
          <p:cNvSpPr>
            <a:spLocks noChangeArrowheads="1"/>
          </p:cNvSpPr>
          <p:nvPr/>
        </p:nvSpPr>
        <p:spPr bwMode="auto">
          <a:xfrm>
            <a:off x="160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5" name="Rectangle 2637"/>
          <p:cNvSpPr>
            <a:spLocks noChangeArrowheads="1"/>
          </p:cNvSpPr>
          <p:nvPr/>
        </p:nvSpPr>
        <p:spPr bwMode="auto">
          <a:xfrm>
            <a:off x="160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6" name="Rectangle 2638"/>
          <p:cNvSpPr>
            <a:spLocks noChangeArrowheads="1"/>
          </p:cNvSpPr>
          <p:nvPr/>
        </p:nvSpPr>
        <p:spPr bwMode="auto">
          <a:xfrm>
            <a:off x="160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7" name="Rectangle 2639"/>
          <p:cNvSpPr>
            <a:spLocks noChangeArrowheads="1"/>
          </p:cNvSpPr>
          <p:nvPr/>
        </p:nvSpPr>
        <p:spPr bwMode="auto">
          <a:xfrm>
            <a:off x="160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8" name="Rectangle 2640"/>
          <p:cNvSpPr>
            <a:spLocks noChangeArrowheads="1"/>
          </p:cNvSpPr>
          <p:nvPr/>
        </p:nvSpPr>
        <p:spPr bwMode="auto">
          <a:xfrm>
            <a:off x="160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29" name="Rectangle 2641"/>
          <p:cNvSpPr>
            <a:spLocks noChangeArrowheads="1"/>
          </p:cNvSpPr>
          <p:nvPr/>
        </p:nvSpPr>
        <p:spPr bwMode="auto">
          <a:xfrm>
            <a:off x="160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0" name="Rectangle 2642"/>
          <p:cNvSpPr>
            <a:spLocks noChangeArrowheads="1"/>
          </p:cNvSpPr>
          <p:nvPr/>
        </p:nvSpPr>
        <p:spPr bwMode="auto">
          <a:xfrm>
            <a:off x="198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1" name="Rectangle 2643"/>
          <p:cNvSpPr>
            <a:spLocks noChangeArrowheads="1"/>
          </p:cNvSpPr>
          <p:nvPr/>
        </p:nvSpPr>
        <p:spPr bwMode="auto">
          <a:xfrm>
            <a:off x="198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2" name="Rectangle 2644"/>
          <p:cNvSpPr>
            <a:spLocks noChangeArrowheads="1"/>
          </p:cNvSpPr>
          <p:nvPr/>
        </p:nvSpPr>
        <p:spPr bwMode="auto">
          <a:xfrm>
            <a:off x="198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3" name="Rectangle 2645"/>
          <p:cNvSpPr>
            <a:spLocks noChangeArrowheads="1"/>
          </p:cNvSpPr>
          <p:nvPr/>
        </p:nvSpPr>
        <p:spPr bwMode="auto">
          <a:xfrm>
            <a:off x="1981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4" name="Rectangle 2646"/>
          <p:cNvSpPr>
            <a:spLocks noChangeArrowheads="1"/>
          </p:cNvSpPr>
          <p:nvPr/>
        </p:nvSpPr>
        <p:spPr bwMode="auto">
          <a:xfrm>
            <a:off x="1981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5" name="Rectangle 2647"/>
          <p:cNvSpPr>
            <a:spLocks noChangeArrowheads="1"/>
          </p:cNvSpPr>
          <p:nvPr/>
        </p:nvSpPr>
        <p:spPr bwMode="auto">
          <a:xfrm>
            <a:off x="198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6" name="Rectangle 2648"/>
          <p:cNvSpPr>
            <a:spLocks noChangeArrowheads="1"/>
          </p:cNvSpPr>
          <p:nvPr/>
        </p:nvSpPr>
        <p:spPr bwMode="auto">
          <a:xfrm>
            <a:off x="198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7" name="Rectangle 2649"/>
          <p:cNvSpPr>
            <a:spLocks noChangeArrowheads="1"/>
          </p:cNvSpPr>
          <p:nvPr/>
        </p:nvSpPr>
        <p:spPr bwMode="auto">
          <a:xfrm>
            <a:off x="198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8" name="Rectangle 2650"/>
          <p:cNvSpPr>
            <a:spLocks noChangeArrowheads="1"/>
          </p:cNvSpPr>
          <p:nvPr/>
        </p:nvSpPr>
        <p:spPr bwMode="auto">
          <a:xfrm>
            <a:off x="198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39" name="Rectangle 2651"/>
          <p:cNvSpPr>
            <a:spLocks noChangeArrowheads="1"/>
          </p:cNvSpPr>
          <p:nvPr/>
        </p:nvSpPr>
        <p:spPr bwMode="auto">
          <a:xfrm>
            <a:off x="198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0" name="Rectangle 2652"/>
          <p:cNvSpPr>
            <a:spLocks noChangeArrowheads="1"/>
          </p:cNvSpPr>
          <p:nvPr/>
        </p:nvSpPr>
        <p:spPr bwMode="auto">
          <a:xfrm>
            <a:off x="198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1" name="Rectangle 2653"/>
          <p:cNvSpPr>
            <a:spLocks noChangeArrowheads="1"/>
          </p:cNvSpPr>
          <p:nvPr/>
        </p:nvSpPr>
        <p:spPr bwMode="auto">
          <a:xfrm>
            <a:off x="198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2" name="Rectangle 2654"/>
          <p:cNvSpPr>
            <a:spLocks noChangeArrowheads="1"/>
          </p:cNvSpPr>
          <p:nvPr/>
        </p:nvSpPr>
        <p:spPr bwMode="auto">
          <a:xfrm>
            <a:off x="198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3" name="Rectangle 2655"/>
          <p:cNvSpPr>
            <a:spLocks noChangeArrowheads="1"/>
          </p:cNvSpPr>
          <p:nvPr/>
        </p:nvSpPr>
        <p:spPr bwMode="auto">
          <a:xfrm>
            <a:off x="198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4" name="Rectangle 2656"/>
          <p:cNvSpPr>
            <a:spLocks noChangeArrowheads="1"/>
          </p:cNvSpPr>
          <p:nvPr/>
        </p:nvSpPr>
        <p:spPr bwMode="auto">
          <a:xfrm>
            <a:off x="198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5" name="Rectangle 2657"/>
          <p:cNvSpPr>
            <a:spLocks noChangeArrowheads="1"/>
          </p:cNvSpPr>
          <p:nvPr/>
        </p:nvSpPr>
        <p:spPr bwMode="auto">
          <a:xfrm>
            <a:off x="198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6" name="Rectangle 2658"/>
          <p:cNvSpPr>
            <a:spLocks noChangeArrowheads="1"/>
          </p:cNvSpPr>
          <p:nvPr/>
        </p:nvSpPr>
        <p:spPr bwMode="auto">
          <a:xfrm>
            <a:off x="2362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7" name="Rectangle 2659"/>
          <p:cNvSpPr>
            <a:spLocks noChangeArrowheads="1"/>
          </p:cNvSpPr>
          <p:nvPr/>
        </p:nvSpPr>
        <p:spPr bwMode="auto">
          <a:xfrm>
            <a:off x="2362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8" name="Rectangle 2660"/>
          <p:cNvSpPr>
            <a:spLocks noChangeArrowheads="1"/>
          </p:cNvSpPr>
          <p:nvPr/>
        </p:nvSpPr>
        <p:spPr bwMode="auto">
          <a:xfrm>
            <a:off x="236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49" name="Rectangle 2661"/>
          <p:cNvSpPr>
            <a:spLocks noChangeArrowheads="1"/>
          </p:cNvSpPr>
          <p:nvPr/>
        </p:nvSpPr>
        <p:spPr bwMode="auto">
          <a:xfrm>
            <a:off x="236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0" name="Rectangle 2662"/>
          <p:cNvSpPr>
            <a:spLocks noChangeArrowheads="1"/>
          </p:cNvSpPr>
          <p:nvPr/>
        </p:nvSpPr>
        <p:spPr bwMode="auto">
          <a:xfrm>
            <a:off x="236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1" name="Rectangle 2663"/>
          <p:cNvSpPr>
            <a:spLocks noChangeArrowheads="1"/>
          </p:cNvSpPr>
          <p:nvPr/>
        </p:nvSpPr>
        <p:spPr bwMode="auto">
          <a:xfrm>
            <a:off x="236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2" name="Rectangle 2664"/>
          <p:cNvSpPr>
            <a:spLocks noChangeArrowheads="1"/>
          </p:cNvSpPr>
          <p:nvPr/>
        </p:nvSpPr>
        <p:spPr bwMode="auto">
          <a:xfrm>
            <a:off x="236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3" name="Rectangle 2665"/>
          <p:cNvSpPr>
            <a:spLocks noChangeArrowheads="1"/>
          </p:cNvSpPr>
          <p:nvPr/>
        </p:nvSpPr>
        <p:spPr bwMode="auto">
          <a:xfrm>
            <a:off x="236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4" name="Rectangle 2666"/>
          <p:cNvSpPr>
            <a:spLocks noChangeArrowheads="1"/>
          </p:cNvSpPr>
          <p:nvPr/>
        </p:nvSpPr>
        <p:spPr bwMode="auto">
          <a:xfrm>
            <a:off x="236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5" name="Rectangle 2667"/>
          <p:cNvSpPr>
            <a:spLocks noChangeArrowheads="1"/>
          </p:cNvSpPr>
          <p:nvPr/>
        </p:nvSpPr>
        <p:spPr bwMode="auto">
          <a:xfrm>
            <a:off x="236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6" name="Rectangle 2668"/>
          <p:cNvSpPr>
            <a:spLocks noChangeArrowheads="1"/>
          </p:cNvSpPr>
          <p:nvPr/>
        </p:nvSpPr>
        <p:spPr bwMode="auto">
          <a:xfrm>
            <a:off x="236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7" name="Rectangle 2669"/>
          <p:cNvSpPr>
            <a:spLocks noChangeArrowheads="1"/>
          </p:cNvSpPr>
          <p:nvPr/>
        </p:nvSpPr>
        <p:spPr bwMode="auto">
          <a:xfrm>
            <a:off x="236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8" name="Rectangle 2670"/>
          <p:cNvSpPr>
            <a:spLocks noChangeArrowheads="1"/>
          </p:cNvSpPr>
          <p:nvPr/>
        </p:nvSpPr>
        <p:spPr bwMode="auto">
          <a:xfrm>
            <a:off x="236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59" name="Rectangle 2671"/>
          <p:cNvSpPr>
            <a:spLocks noChangeArrowheads="1"/>
          </p:cNvSpPr>
          <p:nvPr/>
        </p:nvSpPr>
        <p:spPr bwMode="auto">
          <a:xfrm>
            <a:off x="236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0" name="Rectangle 2672"/>
          <p:cNvSpPr>
            <a:spLocks noChangeArrowheads="1"/>
          </p:cNvSpPr>
          <p:nvPr/>
        </p:nvSpPr>
        <p:spPr bwMode="auto">
          <a:xfrm>
            <a:off x="236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1" name="Rectangle 2673"/>
          <p:cNvSpPr>
            <a:spLocks noChangeArrowheads="1"/>
          </p:cNvSpPr>
          <p:nvPr/>
        </p:nvSpPr>
        <p:spPr bwMode="auto">
          <a:xfrm>
            <a:off x="236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2" name="Rectangle 2674"/>
          <p:cNvSpPr>
            <a:spLocks noChangeArrowheads="1"/>
          </p:cNvSpPr>
          <p:nvPr/>
        </p:nvSpPr>
        <p:spPr bwMode="auto">
          <a:xfrm>
            <a:off x="274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3" name="Rectangle 2675"/>
          <p:cNvSpPr>
            <a:spLocks noChangeArrowheads="1"/>
          </p:cNvSpPr>
          <p:nvPr/>
        </p:nvSpPr>
        <p:spPr bwMode="auto">
          <a:xfrm>
            <a:off x="274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4" name="Rectangle 2676"/>
          <p:cNvSpPr>
            <a:spLocks noChangeArrowheads="1"/>
          </p:cNvSpPr>
          <p:nvPr/>
        </p:nvSpPr>
        <p:spPr bwMode="auto">
          <a:xfrm>
            <a:off x="274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5" name="Rectangle 2677"/>
          <p:cNvSpPr>
            <a:spLocks noChangeArrowheads="1"/>
          </p:cNvSpPr>
          <p:nvPr/>
        </p:nvSpPr>
        <p:spPr bwMode="auto">
          <a:xfrm>
            <a:off x="2743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6" name="Rectangle 2678"/>
          <p:cNvSpPr>
            <a:spLocks noChangeArrowheads="1"/>
          </p:cNvSpPr>
          <p:nvPr/>
        </p:nvSpPr>
        <p:spPr bwMode="auto">
          <a:xfrm>
            <a:off x="274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7" name="Rectangle 2679"/>
          <p:cNvSpPr>
            <a:spLocks noChangeArrowheads="1"/>
          </p:cNvSpPr>
          <p:nvPr/>
        </p:nvSpPr>
        <p:spPr bwMode="auto">
          <a:xfrm>
            <a:off x="274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8" name="Rectangle 2680"/>
          <p:cNvSpPr>
            <a:spLocks noChangeArrowheads="1"/>
          </p:cNvSpPr>
          <p:nvPr/>
        </p:nvSpPr>
        <p:spPr bwMode="auto">
          <a:xfrm>
            <a:off x="274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69" name="Rectangle 2681"/>
          <p:cNvSpPr>
            <a:spLocks noChangeArrowheads="1"/>
          </p:cNvSpPr>
          <p:nvPr/>
        </p:nvSpPr>
        <p:spPr bwMode="auto">
          <a:xfrm>
            <a:off x="274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0" name="Rectangle 2682"/>
          <p:cNvSpPr>
            <a:spLocks noChangeArrowheads="1"/>
          </p:cNvSpPr>
          <p:nvPr/>
        </p:nvSpPr>
        <p:spPr bwMode="auto">
          <a:xfrm>
            <a:off x="274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1" name="Rectangle 2683"/>
          <p:cNvSpPr>
            <a:spLocks noChangeArrowheads="1"/>
          </p:cNvSpPr>
          <p:nvPr/>
        </p:nvSpPr>
        <p:spPr bwMode="auto">
          <a:xfrm>
            <a:off x="274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2" name="Rectangle 2684"/>
          <p:cNvSpPr>
            <a:spLocks noChangeArrowheads="1"/>
          </p:cNvSpPr>
          <p:nvPr/>
        </p:nvSpPr>
        <p:spPr bwMode="auto">
          <a:xfrm>
            <a:off x="274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3" name="Rectangle 2685"/>
          <p:cNvSpPr>
            <a:spLocks noChangeArrowheads="1"/>
          </p:cNvSpPr>
          <p:nvPr/>
        </p:nvSpPr>
        <p:spPr bwMode="auto">
          <a:xfrm>
            <a:off x="274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4" name="Rectangle 2686"/>
          <p:cNvSpPr>
            <a:spLocks noChangeArrowheads="1"/>
          </p:cNvSpPr>
          <p:nvPr/>
        </p:nvSpPr>
        <p:spPr bwMode="auto">
          <a:xfrm>
            <a:off x="274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5" name="Rectangle 2687"/>
          <p:cNvSpPr>
            <a:spLocks noChangeArrowheads="1"/>
          </p:cNvSpPr>
          <p:nvPr/>
        </p:nvSpPr>
        <p:spPr bwMode="auto">
          <a:xfrm>
            <a:off x="274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6" name="Rectangle 2688"/>
          <p:cNvSpPr>
            <a:spLocks noChangeArrowheads="1"/>
          </p:cNvSpPr>
          <p:nvPr/>
        </p:nvSpPr>
        <p:spPr bwMode="auto">
          <a:xfrm>
            <a:off x="274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7" name="Rectangle 2689"/>
          <p:cNvSpPr>
            <a:spLocks noChangeArrowheads="1"/>
          </p:cNvSpPr>
          <p:nvPr/>
        </p:nvSpPr>
        <p:spPr bwMode="auto">
          <a:xfrm>
            <a:off x="274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8" name="Rectangle 2690"/>
          <p:cNvSpPr>
            <a:spLocks noChangeArrowheads="1"/>
          </p:cNvSpPr>
          <p:nvPr/>
        </p:nvSpPr>
        <p:spPr bwMode="auto">
          <a:xfrm>
            <a:off x="312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79" name="Rectangle 2691"/>
          <p:cNvSpPr>
            <a:spLocks noChangeArrowheads="1"/>
          </p:cNvSpPr>
          <p:nvPr/>
        </p:nvSpPr>
        <p:spPr bwMode="auto">
          <a:xfrm>
            <a:off x="312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0" name="Rectangle 2692"/>
          <p:cNvSpPr>
            <a:spLocks noChangeArrowheads="1"/>
          </p:cNvSpPr>
          <p:nvPr/>
        </p:nvSpPr>
        <p:spPr bwMode="auto">
          <a:xfrm>
            <a:off x="312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1" name="Rectangle 2693"/>
          <p:cNvSpPr>
            <a:spLocks noChangeArrowheads="1"/>
          </p:cNvSpPr>
          <p:nvPr/>
        </p:nvSpPr>
        <p:spPr bwMode="auto">
          <a:xfrm>
            <a:off x="312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2" name="Rectangle 2694"/>
          <p:cNvSpPr>
            <a:spLocks noChangeArrowheads="1"/>
          </p:cNvSpPr>
          <p:nvPr/>
        </p:nvSpPr>
        <p:spPr bwMode="auto">
          <a:xfrm>
            <a:off x="312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3" name="Rectangle 2695"/>
          <p:cNvSpPr>
            <a:spLocks noChangeArrowheads="1"/>
          </p:cNvSpPr>
          <p:nvPr/>
        </p:nvSpPr>
        <p:spPr bwMode="auto">
          <a:xfrm>
            <a:off x="312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4" name="Rectangle 2696"/>
          <p:cNvSpPr>
            <a:spLocks noChangeArrowheads="1"/>
          </p:cNvSpPr>
          <p:nvPr/>
        </p:nvSpPr>
        <p:spPr bwMode="auto">
          <a:xfrm>
            <a:off x="312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5" name="Rectangle 2697"/>
          <p:cNvSpPr>
            <a:spLocks noChangeArrowheads="1"/>
          </p:cNvSpPr>
          <p:nvPr/>
        </p:nvSpPr>
        <p:spPr bwMode="auto">
          <a:xfrm>
            <a:off x="312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6" name="Rectangle 2698"/>
          <p:cNvSpPr>
            <a:spLocks noChangeArrowheads="1"/>
          </p:cNvSpPr>
          <p:nvPr/>
        </p:nvSpPr>
        <p:spPr bwMode="auto">
          <a:xfrm>
            <a:off x="312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7" name="Rectangle 2699"/>
          <p:cNvSpPr>
            <a:spLocks noChangeArrowheads="1"/>
          </p:cNvSpPr>
          <p:nvPr/>
        </p:nvSpPr>
        <p:spPr bwMode="auto">
          <a:xfrm>
            <a:off x="312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8" name="Rectangle 2700"/>
          <p:cNvSpPr>
            <a:spLocks noChangeArrowheads="1"/>
          </p:cNvSpPr>
          <p:nvPr/>
        </p:nvSpPr>
        <p:spPr bwMode="auto">
          <a:xfrm>
            <a:off x="312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89" name="Rectangle 2701"/>
          <p:cNvSpPr>
            <a:spLocks noChangeArrowheads="1"/>
          </p:cNvSpPr>
          <p:nvPr/>
        </p:nvSpPr>
        <p:spPr bwMode="auto">
          <a:xfrm>
            <a:off x="312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0" name="Rectangle 2702"/>
          <p:cNvSpPr>
            <a:spLocks noChangeArrowheads="1"/>
          </p:cNvSpPr>
          <p:nvPr/>
        </p:nvSpPr>
        <p:spPr bwMode="auto">
          <a:xfrm>
            <a:off x="312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1" name="Rectangle 2703"/>
          <p:cNvSpPr>
            <a:spLocks noChangeArrowheads="1"/>
          </p:cNvSpPr>
          <p:nvPr/>
        </p:nvSpPr>
        <p:spPr bwMode="auto">
          <a:xfrm>
            <a:off x="312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2" name="Rectangle 2704"/>
          <p:cNvSpPr>
            <a:spLocks noChangeArrowheads="1"/>
          </p:cNvSpPr>
          <p:nvPr/>
        </p:nvSpPr>
        <p:spPr bwMode="auto">
          <a:xfrm>
            <a:off x="312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3" name="Rectangle 2705"/>
          <p:cNvSpPr>
            <a:spLocks noChangeArrowheads="1"/>
          </p:cNvSpPr>
          <p:nvPr/>
        </p:nvSpPr>
        <p:spPr bwMode="auto">
          <a:xfrm>
            <a:off x="312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4" name="Rectangle 2706"/>
          <p:cNvSpPr>
            <a:spLocks noChangeArrowheads="1"/>
          </p:cNvSpPr>
          <p:nvPr/>
        </p:nvSpPr>
        <p:spPr bwMode="auto">
          <a:xfrm>
            <a:off x="3505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5" name="Rectangle 2707"/>
          <p:cNvSpPr>
            <a:spLocks noChangeArrowheads="1"/>
          </p:cNvSpPr>
          <p:nvPr/>
        </p:nvSpPr>
        <p:spPr bwMode="auto">
          <a:xfrm>
            <a:off x="3505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6" name="Rectangle 2708"/>
          <p:cNvSpPr>
            <a:spLocks noChangeArrowheads="1"/>
          </p:cNvSpPr>
          <p:nvPr/>
        </p:nvSpPr>
        <p:spPr bwMode="auto">
          <a:xfrm>
            <a:off x="350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7" name="Rectangle 2709"/>
          <p:cNvSpPr>
            <a:spLocks noChangeArrowheads="1"/>
          </p:cNvSpPr>
          <p:nvPr/>
        </p:nvSpPr>
        <p:spPr bwMode="auto">
          <a:xfrm>
            <a:off x="3505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8" name="Rectangle 2710"/>
          <p:cNvSpPr>
            <a:spLocks noChangeArrowheads="1"/>
          </p:cNvSpPr>
          <p:nvPr/>
        </p:nvSpPr>
        <p:spPr bwMode="auto">
          <a:xfrm>
            <a:off x="3505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999" name="Rectangle 2711"/>
          <p:cNvSpPr>
            <a:spLocks noChangeArrowheads="1"/>
          </p:cNvSpPr>
          <p:nvPr/>
        </p:nvSpPr>
        <p:spPr bwMode="auto">
          <a:xfrm>
            <a:off x="350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0" name="Rectangle 2712"/>
          <p:cNvSpPr>
            <a:spLocks noChangeArrowheads="1"/>
          </p:cNvSpPr>
          <p:nvPr/>
        </p:nvSpPr>
        <p:spPr bwMode="auto">
          <a:xfrm>
            <a:off x="350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1" name="Rectangle 2713"/>
          <p:cNvSpPr>
            <a:spLocks noChangeArrowheads="1"/>
          </p:cNvSpPr>
          <p:nvPr/>
        </p:nvSpPr>
        <p:spPr bwMode="auto">
          <a:xfrm>
            <a:off x="350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2" name="Rectangle 2714"/>
          <p:cNvSpPr>
            <a:spLocks noChangeArrowheads="1"/>
          </p:cNvSpPr>
          <p:nvPr/>
        </p:nvSpPr>
        <p:spPr bwMode="auto">
          <a:xfrm>
            <a:off x="350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3" name="Rectangle 2715"/>
          <p:cNvSpPr>
            <a:spLocks noChangeArrowheads="1"/>
          </p:cNvSpPr>
          <p:nvPr/>
        </p:nvSpPr>
        <p:spPr bwMode="auto">
          <a:xfrm>
            <a:off x="350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4" name="Rectangle 2716"/>
          <p:cNvSpPr>
            <a:spLocks noChangeArrowheads="1"/>
          </p:cNvSpPr>
          <p:nvPr/>
        </p:nvSpPr>
        <p:spPr bwMode="auto">
          <a:xfrm>
            <a:off x="350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5" name="Rectangle 2717"/>
          <p:cNvSpPr>
            <a:spLocks noChangeArrowheads="1"/>
          </p:cNvSpPr>
          <p:nvPr/>
        </p:nvSpPr>
        <p:spPr bwMode="auto">
          <a:xfrm>
            <a:off x="350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6" name="Rectangle 2718"/>
          <p:cNvSpPr>
            <a:spLocks noChangeArrowheads="1"/>
          </p:cNvSpPr>
          <p:nvPr/>
        </p:nvSpPr>
        <p:spPr bwMode="auto">
          <a:xfrm>
            <a:off x="350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7" name="Rectangle 2719"/>
          <p:cNvSpPr>
            <a:spLocks noChangeArrowheads="1"/>
          </p:cNvSpPr>
          <p:nvPr/>
        </p:nvSpPr>
        <p:spPr bwMode="auto">
          <a:xfrm>
            <a:off x="350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8" name="Rectangle 2720"/>
          <p:cNvSpPr>
            <a:spLocks noChangeArrowheads="1"/>
          </p:cNvSpPr>
          <p:nvPr/>
        </p:nvSpPr>
        <p:spPr bwMode="auto">
          <a:xfrm>
            <a:off x="350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09" name="Rectangle 2721"/>
          <p:cNvSpPr>
            <a:spLocks noChangeArrowheads="1"/>
          </p:cNvSpPr>
          <p:nvPr/>
        </p:nvSpPr>
        <p:spPr bwMode="auto">
          <a:xfrm>
            <a:off x="350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0" name="Rectangle 2722"/>
          <p:cNvSpPr>
            <a:spLocks noChangeArrowheads="1"/>
          </p:cNvSpPr>
          <p:nvPr/>
        </p:nvSpPr>
        <p:spPr bwMode="auto">
          <a:xfrm>
            <a:off x="388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1" name="Rectangle 2723"/>
          <p:cNvSpPr>
            <a:spLocks noChangeArrowheads="1"/>
          </p:cNvSpPr>
          <p:nvPr/>
        </p:nvSpPr>
        <p:spPr bwMode="auto">
          <a:xfrm>
            <a:off x="388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2" name="Rectangle 2724"/>
          <p:cNvSpPr>
            <a:spLocks noChangeArrowheads="1"/>
          </p:cNvSpPr>
          <p:nvPr/>
        </p:nvSpPr>
        <p:spPr bwMode="auto">
          <a:xfrm>
            <a:off x="388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3" name="Rectangle 2725"/>
          <p:cNvSpPr>
            <a:spLocks noChangeArrowheads="1"/>
          </p:cNvSpPr>
          <p:nvPr/>
        </p:nvSpPr>
        <p:spPr bwMode="auto">
          <a:xfrm>
            <a:off x="388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4" name="Rectangle 2726"/>
          <p:cNvSpPr>
            <a:spLocks noChangeArrowheads="1"/>
          </p:cNvSpPr>
          <p:nvPr/>
        </p:nvSpPr>
        <p:spPr bwMode="auto">
          <a:xfrm>
            <a:off x="388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5" name="Rectangle 2727"/>
          <p:cNvSpPr>
            <a:spLocks noChangeArrowheads="1"/>
          </p:cNvSpPr>
          <p:nvPr/>
        </p:nvSpPr>
        <p:spPr bwMode="auto">
          <a:xfrm>
            <a:off x="388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6" name="Rectangle 2728"/>
          <p:cNvSpPr>
            <a:spLocks noChangeArrowheads="1"/>
          </p:cNvSpPr>
          <p:nvPr/>
        </p:nvSpPr>
        <p:spPr bwMode="auto">
          <a:xfrm>
            <a:off x="388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7" name="Rectangle 2729"/>
          <p:cNvSpPr>
            <a:spLocks noChangeArrowheads="1"/>
          </p:cNvSpPr>
          <p:nvPr/>
        </p:nvSpPr>
        <p:spPr bwMode="auto">
          <a:xfrm>
            <a:off x="388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8" name="Rectangle 2730"/>
          <p:cNvSpPr>
            <a:spLocks noChangeArrowheads="1"/>
          </p:cNvSpPr>
          <p:nvPr/>
        </p:nvSpPr>
        <p:spPr bwMode="auto">
          <a:xfrm>
            <a:off x="388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19" name="Rectangle 2731"/>
          <p:cNvSpPr>
            <a:spLocks noChangeArrowheads="1"/>
          </p:cNvSpPr>
          <p:nvPr/>
        </p:nvSpPr>
        <p:spPr bwMode="auto">
          <a:xfrm>
            <a:off x="388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0" name="Rectangle 2732"/>
          <p:cNvSpPr>
            <a:spLocks noChangeArrowheads="1"/>
          </p:cNvSpPr>
          <p:nvPr/>
        </p:nvSpPr>
        <p:spPr bwMode="auto">
          <a:xfrm>
            <a:off x="388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1" name="Rectangle 2733"/>
          <p:cNvSpPr>
            <a:spLocks noChangeArrowheads="1"/>
          </p:cNvSpPr>
          <p:nvPr/>
        </p:nvSpPr>
        <p:spPr bwMode="auto">
          <a:xfrm>
            <a:off x="388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2" name="Rectangle 2734"/>
          <p:cNvSpPr>
            <a:spLocks noChangeArrowheads="1"/>
          </p:cNvSpPr>
          <p:nvPr/>
        </p:nvSpPr>
        <p:spPr bwMode="auto">
          <a:xfrm>
            <a:off x="388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3" name="Rectangle 2735"/>
          <p:cNvSpPr>
            <a:spLocks noChangeArrowheads="1"/>
          </p:cNvSpPr>
          <p:nvPr/>
        </p:nvSpPr>
        <p:spPr bwMode="auto">
          <a:xfrm>
            <a:off x="388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4" name="Rectangle 2736"/>
          <p:cNvSpPr>
            <a:spLocks noChangeArrowheads="1"/>
          </p:cNvSpPr>
          <p:nvPr/>
        </p:nvSpPr>
        <p:spPr bwMode="auto">
          <a:xfrm>
            <a:off x="388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5" name="Rectangle 2737"/>
          <p:cNvSpPr>
            <a:spLocks noChangeArrowheads="1"/>
          </p:cNvSpPr>
          <p:nvPr/>
        </p:nvSpPr>
        <p:spPr bwMode="auto">
          <a:xfrm>
            <a:off x="388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6" name="Rectangle 2738"/>
          <p:cNvSpPr>
            <a:spLocks noChangeArrowheads="1"/>
          </p:cNvSpPr>
          <p:nvPr/>
        </p:nvSpPr>
        <p:spPr bwMode="auto">
          <a:xfrm>
            <a:off x="426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7" name="Rectangle 2739"/>
          <p:cNvSpPr>
            <a:spLocks noChangeArrowheads="1"/>
          </p:cNvSpPr>
          <p:nvPr/>
        </p:nvSpPr>
        <p:spPr bwMode="auto">
          <a:xfrm>
            <a:off x="426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8" name="Rectangle 2740"/>
          <p:cNvSpPr>
            <a:spLocks noChangeArrowheads="1"/>
          </p:cNvSpPr>
          <p:nvPr/>
        </p:nvSpPr>
        <p:spPr bwMode="auto">
          <a:xfrm>
            <a:off x="426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29" name="Rectangle 2741"/>
          <p:cNvSpPr>
            <a:spLocks noChangeArrowheads="1"/>
          </p:cNvSpPr>
          <p:nvPr/>
        </p:nvSpPr>
        <p:spPr bwMode="auto">
          <a:xfrm>
            <a:off x="426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0" name="Rectangle 2742"/>
          <p:cNvSpPr>
            <a:spLocks noChangeArrowheads="1"/>
          </p:cNvSpPr>
          <p:nvPr/>
        </p:nvSpPr>
        <p:spPr bwMode="auto">
          <a:xfrm>
            <a:off x="426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1" name="Rectangle 2743"/>
          <p:cNvSpPr>
            <a:spLocks noChangeArrowheads="1"/>
          </p:cNvSpPr>
          <p:nvPr/>
        </p:nvSpPr>
        <p:spPr bwMode="auto">
          <a:xfrm>
            <a:off x="426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2" name="Rectangle 2744"/>
          <p:cNvSpPr>
            <a:spLocks noChangeArrowheads="1"/>
          </p:cNvSpPr>
          <p:nvPr/>
        </p:nvSpPr>
        <p:spPr bwMode="auto">
          <a:xfrm>
            <a:off x="426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3" name="Rectangle 2745"/>
          <p:cNvSpPr>
            <a:spLocks noChangeArrowheads="1"/>
          </p:cNvSpPr>
          <p:nvPr/>
        </p:nvSpPr>
        <p:spPr bwMode="auto">
          <a:xfrm>
            <a:off x="426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4" name="Rectangle 2746"/>
          <p:cNvSpPr>
            <a:spLocks noChangeArrowheads="1"/>
          </p:cNvSpPr>
          <p:nvPr/>
        </p:nvSpPr>
        <p:spPr bwMode="auto">
          <a:xfrm>
            <a:off x="426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5" name="Rectangle 2747"/>
          <p:cNvSpPr>
            <a:spLocks noChangeArrowheads="1"/>
          </p:cNvSpPr>
          <p:nvPr/>
        </p:nvSpPr>
        <p:spPr bwMode="auto">
          <a:xfrm>
            <a:off x="426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6" name="Rectangle 2748"/>
          <p:cNvSpPr>
            <a:spLocks noChangeArrowheads="1"/>
          </p:cNvSpPr>
          <p:nvPr/>
        </p:nvSpPr>
        <p:spPr bwMode="auto">
          <a:xfrm>
            <a:off x="426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7" name="Rectangle 2749"/>
          <p:cNvSpPr>
            <a:spLocks noChangeArrowheads="1"/>
          </p:cNvSpPr>
          <p:nvPr/>
        </p:nvSpPr>
        <p:spPr bwMode="auto">
          <a:xfrm>
            <a:off x="426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8" name="Rectangle 2750"/>
          <p:cNvSpPr>
            <a:spLocks noChangeArrowheads="1"/>
          </p:cNvSpPr>
          <p:nvPr/>
        </p:nvSpPr>
        <p:spPr bwMode="auto">
          <a:xfrm>
            <a:off x="426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39" name="Rectangle 2751"/>
          <p:cNvSpPr>
            <a:spLocks noChangeArrowheads="1"/>
          </p:cNvSpPr>
          <p:nvPr/>
        </p:nvSpPr>
        <p:spPr bwMode="auto">
          <a:xfrm>
            <a:off x="426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0" name="Rectangle 2752"/>
          <p:cNvSpPr>
            <a:spLocks noChangeArrowheads="1"/>
          </p:cNvSpPr>
          <p:nvPr/>
        </p:nvSpPr>
        <p:spPr bwMode="auto">
          <a:xfrm>
            <a:off x="426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1" name="Rectangle 2753"/>
          <p:cNvSpPr>
            <a:spLocks noChangeArrowheads="1"/>
          </p:cNvSpPr>
          <p:nvPr/>
        </p:nvSpPr>
        <p:spPr bwMode="auto">
          <a:xfrm>
            <a:off x="426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2" name="Rectangle 2754"/>
          <p:cNvSpPr>
            <a:spLocks noChangeArrowheads="1"/>
          </p:cNvSpPr>
          <p:nvPr/>
        </p:nvSpPr>
        <p:spPr bwMode="auto">
          <a:xfrm>
            <a:off x="464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3" name="Rectangle 2755"/>
          <p:cNvSpPr>
            <a:spLocks noChangeArrowheads="1"/>
          </p:cNvSpPr>
          <p:nvPr/>
        </p:nvSpPr>
        <p:spPr bwMode="auto">
          <a:xfrm>
            <a:off x="464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4" name="Rectangle 2756"/>
          <p:cNvSpPr>
            <a:spLocks noChangeArrowheads="1"/>
          </p:cNvSpPr>
          <p:nvPr/>
        </p:nvSpPr>
        <p:spPr bwMode="auto">
          <a:xfrm>
            <a:off x="464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5" name="Rectangle 2757"/>
          <p:cNvSpPr>
            <a:spLocks noChangeArrowheads="1"/>
          </p:cNvSpPr>
          <p:nvPr/>
        </p:nvSpPr>
        <p:spPr bwMode="auto">
          <a:xfrm>
            <a:off x="464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6" name="Rectangle 2758"/>
          <p:cNvSpPr>
            <a:spLocks noChangeArrowheads="1"/>
          </p:cNvSpPr>
          <p:nvPr/>
        </p:nvSpPr>
        <p:spPr bwMode="auto">
          <a:xfrm>
            <a:off x="464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7" name="Rectangle 2759"/>
          <p:cNvSpPr>
            <a:spLocks noChangeArrowheads="1"/>
          </p:cNvSpPr>
          <p:nvPr/>
        </p:nvSpPr>
        <p:spPr bwMode="auto">
          <a:xfrm>
            <a:off x="464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8" name="Rectangle 2760"/>
          <p:cNvSpPr>
            <a:spLocks noChangeArrowheads="1"/>
          </p:cNvSpPr>
          <p:nvPr/>
        </p:nvSpPr>
        <p:spPr bwMode="auto">
          <a:xfrm>
            <a:off x="464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49" name="Rectangle 2761"/>
          <p:cNvSpPr>
            <a:spLocks noChangeArrowheads="1"/>
          </p:cNvSpPr>
          <p:nvPr/>
        </p:nvSpPr>
        <p:spPr bwMode="auto">
          <a:xfrm>
            <a:off x="464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0" name="Rectangle 2762"/>
          <p:cNvSpPr>
            <a:spLocks noChangeArrowheads="1"/>
          </p:cNvSpPr>
          <p:nvPr/>
        </p:nvSpPr>
        <p:spPr bwMode="auto">
          <a:xfrm>
            <a:off x="464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1" name="Rectangle 2763"/>
          <p:cNvSpPr>
            <a:spLocks noChangeArrowheads="1"/>
          </p:cNvSpPr>
          <p:nvPr/>
        </p:nvSpPr>
        <p:spPr bwMode="auto">
          <a:xfrm>
            <a:off x="464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2" name="Rectangle 2764"/>
          <p:cNvSpPr>
            <a:spLocks noChangeArrowheads="1"/>
          </p:cNvSpPr>
          <p:nvPr/>
        </p:nvSpPr>
        <p:spPr bwMode="auto">
          <a:xfrm>
            <a:off x="464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3" name="Rectangle 2765"/>
          <p:cNvSpPr>
            <a:spLocks noChangeArrowheads="1"/>
          </p:cNvSpPr>
          <p:nvPr/>
        </p:nvSpPr>
        <p:spPr bwMode="auto">
          <a:xfrm>
            <a:off x="464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4" name="Rectangle 2766"/>
          <p:cNvSpPr>
            <a:spLocks noChangeArrowheads="1"/>
          </p:cNvSpPr>
          <p:nvPr/>
        </p:nvSpPr>
        <p:spPr bwMode="auto">
          <a:xfrm>
            <a:off x="464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5" name="Rectangle 2767"/>
          <p:cNvSpPr>
            <a:spLocks noChangeArrowheads="1"/>
          </p:cNvSpPr>
          <p:nvPr/>
        </p:nvSpPr>
        <p:spPr bwMode="auto">
          <a:xfrm>
            <a:off x="464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6" name="Rectangle 2768"/>
          <p:cNvSpPr>
            <a:spLocks noChangeArrowheads="1"/>
          </p:cNvSpPr>
          <p:nvPr/>
        </p:nvSpPr>
        <p:spPr bwMode="auto">
          <a:xfrm>
            <a:off x="464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7" name="Rectangle 2769"/>
          <p:cNvSpPr>
            <a:spLocks noChangeArrowheads="1"/>
          </p:cNvSpPr>
          <p:nvPr/>
        </p:nvSpPr>
        <p:spPr bwMode="auto">
          <a:xfrm>
            <a:off x="464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8" name="Rectangle 2770"/>
          <p:cNvSpPr>
            <a:spLocks noChangeArrowheads="1"/>
          </p:cNvSpPr>
          <p:nvPr/>
        </p:nvSpPr>
        <p:spPr bwMode="auto">
          <a:xfrm>
            <a:off x="502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59" name="Rectangle 2771"/>
          <p:cNvSpPr>
            <a:spLocks noChangeArrowheads="1"/>
          </p:cNvSpPr>
          <p:nvPr/>
        </p:nvSpPr>
        <p:spPr bwMode="auto">
          <a:xfrm>
            <a:off x="502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0" name="Rectangle 2772"/>
          <p:cNvSpPr>
            <a:spLocks noChangeArrowheads="1"/>
          </p:cNvSpPr>
          <p:nvPr/>
        </p:nvSpPr>
        <p:spPr bwMode="auto">
          <a:xfrm>
            <a:off x="502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1" name="Rectangle 2773"/>
          <p:cNvSpPr>
            <a:spLocks noChangeArrowheads="1"/>
          </p:cNvSpPr>
          <p:nvPr/>
        </p:nvSpPr>
        <p:spPr bwMode="auto">
          <a:xfrm>
            <a:off x="502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2" name="Rectangle 2774"/>
          <p:cNvSpPr>
            <a:spLocks noChangeArrowheads="1"/>
          </p:cNvSpPr>
          <p:nvPr/>
        </p:nvSpPr>
        <p:spPr bwMode="auto">
          <a:xfrm>
            <a:off x="502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3" name="Rectangle 2775"/>
          <p:cNvSpPr>
            <a:spLocks noChangeArrowheads="1"/>
          </p:cNvSpPr>
          <p:nvPr/>
        </p:nvSpPr>
        <p:spPr bwMode="auto">
          <a:xfrm>
            <a:off x="502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4" name="Rectangle 2776"/>
          <p:cNvSpPr>
            <a:spLocks noChangeArrowheads="1"/>
          </p:cNvSpPr>
          <p:nvPr/>
        </p:nvSpPr>
        <p:spPr bwMode="auto">
          <a:xfrm>
            <a:off x="502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5" name="Rectangle 2777"/>
          <p:cNvSpPr>
            <a:spLocks noChangeArrowheads="1"/>
          </p:cNvSpPr>
          <p:nvPr/>
        </p:nvSpPr>
        <p:spPr bwMode="auto">
          <a:xfrm>
            <a:off x="502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6" name="Rectangle 2778"/>
          <p:cNvSpPr>
            <a:spLocks noChangeArrowheads="1"/>
          </p:cNvSpPr>
          <p:nvPr/>
        </p:nvSpPr>
        <p:spPr bwMode="auto">
          <a:xfrm>
            <a:off x="502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7" name="Rectangle 2779"/>
          <p:cNvSpPr>
            <a:spLocks noChangeArrowheads="1"/>
          </p:cNvSpPr>
          <p:nvPr/>
        </p:nvSpPr>
        <p:spPr bwMode="auto">
          <a:xfrm>
            <a:off x="502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8" name="Rectangle 2780"/>
          <p:cNvSpPr>
            <a:spLocks noChangeArrowheads="1"/>
          </p:cNvSpPr>
          <p:nvPr/>
        </p:nvSpPr>
        <p:spPr bwMode="auto">
          <a:xfrm>
            <a:off x="502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69" name="Rectangle 2781"/>
          <p:cNvSpPr>
            <a:spLocks noChangeArrowheads="1"/>
          </p:cNvSpPr>
          <p:nvPr/>
        </p:nvSpPr>
        <p:spPr bwMode="auto">
          <a:xfrm>
            <a:off x="502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0" name="Rectangle 2782"/>
          <p:cNvSpPr>
            <a:spLocks noChangeArrowheads="1"/>
          </p:cNvSpPr>
          <p:nvPr/>
        </p:nvSpPr>
        <p:spPr bwMode="auto">
          <a:xfrm>
            <a:off x="502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1" name="Rectangle 2783"/>
          <p:cNvSpPr>
            <a:spLocks noChangeArrowheads="1"/>
          </p:cNvSpPr>
          <p:nvPr/>
        </p:nvSpPr>
        <p:spPr bwMode="auto">
          <a:xfrm>
            <a:off x="502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2" name="Rectangle 2784"/>
          <p:cNvSpPr>
            <a:spLocks noChangeArrowheads="1"/>
          </p:cNvSpPr>
          <p:nvPr/>
        </p:nvSpPr>
        <p:spPr bwMode="auto">
          <a:xfrm>
            <a:off x="502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3" name="Rectangle 2785"/>
          <p:cNvSpPr>
            <a:spLocks noChangeArrowheads="1"/>
          </p:cNvSpPr>
          <p:nvPr/>
        </p:nvSpPr>
        <p:spPr bwMode="auto">
          <a:xfrm>
            <a:off x="502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4" name="Rectangle 2786"/>
          <p:cNvSpPr>
            <a:spLocks noChangeArrowheads="1"/>
          </p:cNvSpPr>
          <p:nvPr/>
        </p:nvSpPr>
        <p:spPr bwMode="auto">
          <a:xfrm>
            <a:off x="5410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5" name="Rectangle 2787"/>
          <p:cNvSpPr>
            <a:spLocks noChangeArrowheads="1"/>
          </p:cNvSpPr>
          <p:nvPr/>
        </p:nvSpPr>
        <p:spPr bwMode="auto">
          <a:xfrm>
            <a:off x="5410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6" name="Rectangle 2788"/>
          <p:cNvSpPr>
            <a:spLocks noChangeArrowheads="1"/>
          </p:cNvSpPr>
          <p:nvPr/>
        </p:nvSpPr>
        <p:spPr bwMode="auto">
          <a:xfrm>
            <a:off x="5410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7" name="Rectangle 2789"/>
          <p:cNvSpPr>
            <a:spLocks noChangeArrowheads="1"/>
          </p:cNvSpPr>
          <p:nvPr/>
        </p:nvSpPr>
        <p:spPr bwMode="auto">
          <a:xfrm>
            <a:off x="5410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8" name="Rectangle 2790"/>
          <p:cNvSpPr>
            <a:spLocks noChangeArrowheads="1"/>
          </p:cNvSpPr>
          <p:nvPr/>
        </p:nvSpPr>
        <p:spPr bwMode="auto">
          <a:xfrm>
            <a:off x="5410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79" name="Rectangle 2791"/>
          <p:cNvSpPr>
            <a:spLocks noChangeArrowheads="1"/>
          </p:cNvSpPr>
          <p:nvPr/>
        </p:nvSpPr>
        <p:spPr bwMode="auto">
          <a:xfrm>
            <a:off x="5410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0" name="Rectangle 2792"/>
          <p:cNvSpPr>
            <a:spLocks noChangeArrowheads="1"/>
          </p:cNvSpPr>
          <p:nvPr/>
        </p:nvSpPr>
        <p:spPr bwMode="auto">
          <a:xfrm>
            <a:off x="5410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1" name="Rectangle 2793"/>
          <p:cNvSpPr>
            <a:spLocks noChangeArrowheads="1"/>
          </p:cNvSpPr>
          <p:nvPr/>
        </p:nvSpPr>
        <p:spPr bwMode="auto">
          <a:xfrm>
            <a:off x="5410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2" name="Rectangle 2794"/>
          <p:cNvSpPr>
            <a:spLocks noChangeArrowheads="1"/>
          </p:cNvSpPr>
          <p:nvPr/>
        </p:nvSpPr>
        <p:spPr bwMode="auto">
          <a:xfrm>
            <a:off x="5410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3" name="Rectangle 2795"/>
          <p:cNvSpPr>
            <a:spLocks noChangeArrowheads="1"/>
          </p:cNvSpPr>
          <p:nvPr/>
        </p:nvSpPr>
        <p:spPr bwMode="auto">
          <a:xfrm>
            <a:off x="5410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4" name="Rectangle 2796"/>
          <p:cNvSpPr>
            <a:spLocks noChangeArrowheads="1"/>
          </p:cNvSpPr>
          <p:nvPr/>
        </p:nvSpPr>
        <p:spPr bwMode="auto">
          <a:xfrm>
            <a:off x="5410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5" name="Rectangle 2797"/>
          <p:cNvSpPr>
            <a:spLocks noChangeArrowheads="1"/>
          </p:cNvSpPr>
          <p:nvPr/>
        </p:nvSpPr>
        <p:spPr bwMode="auto">
          <a:xfrm>
            <a:off x="5410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6" name="Rectangle 2798"/>
          <p:cNvSpPr>
            <a:spLocks noChangeArrowheads="1"/>
          </p:cNvSpPr>
          <p:nvPr/>
        </p:nvSpPr>
        <p:spPr bwMode="auto">
          <a:xfrm>
            <a:off x="5410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7" name="Rectangle 2799"/>
          <p:cNvSpPr>
            <a:spLocks noChangeArrowheads="1"/>
          </p:cNvSpPr>
          <p:nvPr/>
        </p:nvSpPr>
        <p:spPr bwMode="auto">
          <a:xfrm>
            <a:off x="5410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8" name="Rectangle 2800"/>
          <p:cNvSpPr>
            <a:spLocks noChangeArrowheads="1"/>
          </p:cNvSpPr>
          <p:nvPr/>
        </p:nvSpPr>
        <p:spPr bwMode="auto">
          <a:xfrm>
            <a:off x="5410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89" name="Rectangle 2801"/>
          <p:cNvSpPr>
            <a:spLocks noChangeArrowheads="1"/>
          </p:cNvSpPr>
          <p:nvPr/>
        </p:nvSpPr>
        <p:spPr bwMode="auto">
          <a:xfrm>
            <a:off x="5410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0" name="Rectangle 2802"/>
          <p:cNvSpPr>
            <a:spLocks noChangeArrowheads="1"/>
          </p:cNvSpPr>
          <p:nvPr/>
        </p:nvSpPr>
        <p:spPr bwMode="auto">
          <a:xfrm>
            <a:off x="5791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1" name="Rectangle 2803"/>
          <p:cNvSpPr>
            <a:spLocks noChangeArrowheads="1"/>
          </p:cNvSpPr>
          <p:nvPr/>
        </p:nvSpPr>
        <p:spPr bwMode="auto">
          <a:xfrm>
            <a:off x="5791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2" name="Rectangle 2804"/>
          <p:cNvSpPr>
            <a:spLocks noChangeArrowheads="1"/>
          </p:cNvSpPr>
          <p:nvPr/>
        </p:nvSpPr>
        <p:spPr bwMode="auto">
          <a:xfrm>
            <a:off x="5791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3" name="Rectangle 2805"/>
          <p:cNvSpPr>
            <a:spLocks noChangeArrowheads="1"/>
          </p:cNvSpPr>
          <p:nvPr/>
        </p:nvSpPr>
        <p:spPr bwMode="auto">
          <a:xfrm>
            <a:off x="5791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4" name="Rectangle 2806"/>
          <p:cNvSpPr>
            <a:spLocks noChangeArrowheads="1"/>
          </p:cNvSpPr>
          <p:nvPr/>
        </p:nvSpPr>
        <p:spPr bwMode="auto">
          <a:xfrm>
            <a:off x="5791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5" name="Rectangle 2807"/>
          <p:cNvSpPr>
            <a:spLocks noChangeArrowheads="1"/>
          </p:cNvSpPr>
          <p:nvPr/>
        </p:nvSpPr>
        <p:spPr bwMode="auto">
          <a:xfrm>
            <a:off x="5791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6" name="Rectangle 2808"/>
          <p:cNvSpPr>
            <a:spLocks noChangeArrowheads="1"/>
          </p:cNvSpPr>
          <p:nvPr/>
        </p:nvSpPr>
        <p:spPr bwMode="auto">
          <a:xfrm>
            <a:off x="5791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7" name="Rectangle 2809"/>
          <p:cNvSpPr>
            <a:spLocks noChangeArrowheads="1"/>
          </p:cNvSpPr>
          <p:nvPr/>
        </p:nvSpPr>
        <p:spPr bwMode="auto">
          <a:xfrm>
            <a:off x="5791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8" name="Rectangle 2810"/>
          <p:cNvSpPr>
            <a:spLocks noChangeArrowheads="1"/>
          </p:cNvSpPr>
          <p:nvPr/>
        </p:nvSpPr>
        <p:spPr bwMode="auto">
          <a:xfrm>
            <a:off x="5791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099" name="Rectangle 2811"/>
          <p:cNvSpPr>
            <a:spLocks noChangeArrowheads="1"/>
          </p:cNvSpPr>
          <p:nvPr/>
        </p:nvSpPr>
        <p:spPr bwMode="auto">
          <a:xfrm>
            <a:off x="5791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0" name="Rectangle 2812"/>
          <p:cNvSpPr>
            <a:spLocks noChangeArrowheads="1"/>
          </p:cNvSpPr>
          <p:nvPr/>
        </p:nvSpPr>
        <p:spPr bwMode="auto">
          <a:xfrm>
            <a:off x="5791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1" name="Rectangle 2813"/>
          <p:cNvSpPr>
            <a:spLocks noChangeArrowheads="1"/>
          </p:cNvSpPr>
          <p:nvPr/>
        </p:nvSpPr>
        <p:spPr bwMode="auto">
          <a:xfrm>
            <a:off x="5791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2" name="Rectangle 2814"/>
          <p:cNvSpPr>
            <a:spLocks noChangeArrowheads="1"/>
          </p:cNvSpPr>
          <p:nvPr/>
        </p:nvSpPr>
        <p:spPr bwMode="auto">
          <a:xfrm>
            <a:off x="5791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3" name="Rectangle 2815"/>
          <p:cNvSpPr>
            <a:spLocks noChangeArrowheads="1"/>
          </p:cNvSpPr>
          <p:nvPr/>
        </p:nvSpPr>
        <p:spPr bwMode="auto">
          <a:xfrm>
            <a:off x="5791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4" name="Rectangle 2816"/>
          <p:cNvSpPr>
            <a:spLocks noChangeArrowheads="1"/>
          </p:cNvSpPr>
          <p:nvPr/>
        </p:nvSpPr>
        <p:spPr bwMode="auto">
          <a:xfrm>
            <a:off x="5791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5" name="Rectangle 2817"/>
          <p:cNvSpPr>
            <a:spLocks noChangeArrowheads="1"/>
          </p:cNvSpPr>
          <p:nvPr/>
        </p:nvSpPr>
        <p:spPr bwMode="auto">
          <a:xfrm>
            <a:off x="5791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6" name="Rectangle 2818"/>
          <p:cNvSpPr>
            <a:spLocks noChangeArrowheads="1"/>
          </p:cNvSpPr>
          <p:nvPr/>
        </p:nvSpPr>
        <p:spPr bwMode="auto">
          <a:xfrm>
            <a:off x="6172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7" name="Rectangle 2819"/>
          <p:cNvSpPr>
            <a:spLocks noChangeArrowheads="1"/>
          </p:cNvSpPr>
          <p:nvPr/>
        </p:nvSpPr>
        <p:spPr bwMode="auto">
          <a:xfrm>
            <a:off x="6172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8" name="Rectangle 2820"/>
          <p:cNvSpPr>
            <a:spLocks noChangeArrowheads="1"/>
          </p:cNvSpPr>
          <p:nvPr/>
        </p:nvSpPr>
        <p:spPr bwMode="auto">
          <a:xfrm>
            <a:off x="6172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09" name="Rectangle 2821"/>
          <p:cNvSpPr>
            <a:spLocks noChangeArrowheads="1"/>
          </p:cNvSpPr>
          <p:nvPr/>
        </p:nvSpPr>
        <p:spPr bwMode="auto">
          <a:xfrm>
            <a:off x="6172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0" name="Rectangle 2822"/>
          <p:cNvSpPr>
            <a:spLocks noChangeArrowheads="1"/>
          </p:cNvSpPr>
          <p:nvPr/>
        </p:nvSpPr>
        <p:spPr bwMode="auto">
          <a:xfrm>
            <a:off x="6172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1" name="Rectangle 2823"/>
          <p:cNvSpPr>
            <a:spLocks noChangeArrowheads="1"/>
          </p:cNvSpPr>
          <p:nvPr/>
        </p:nvSpPr>
        <p:spPr bwMode="auto">
          <a:xfrm>
            <a:off x="6172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2" name="Rectangle 2824"/>
          <p:cNvSpPr>
            <a:spLocks noChangeArrowheads="1"/>
          </p:cNvSpPr>
          <p:nvPr/>
        </p:nvSpPr>
        <p:spPr bwMode="auto">
          <a:xfrm>
            <a:off x="6172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3" name="Rectangle 2825"/>
          <p:cNvSpPr>
            <a:spLocks noChangeArrowheads="1"/>
          </p:cNvSpPr>
          <p:nvPr/>
        </p:nvSpPr>
        <p:spPr bwMode="auto">
          <a:xfrm>
            <a:off x="6172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4" name="Rectangle 2826"/>
          <p:cNvSpPr>
            <a:spLocks noChangeArrowheads="1"/>
          </p:cNvSpPr>
          <p:nvPr/>
        </p:nvSpPr>
        <p:spPr bwMode="auto">
          <a:xfrm>
            <a:off x="6172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5" name="Rectangle 2827"/>
          <p:cNvSpPr>
            <a:spLocks noChangeArrowheads="1"/>
          </p:cNvSpPr>
          <p:nvPr/>
        </p:nvSpPr>
        <p:spPr bwMode="auto">
          <a:xfrm>
            <a:off x="6172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6" name="Rectangle 2828"/>
          <p:cNvSpPr>
            <a:spLocks noChangeArrowheads="1"/>
          </p:cNvSpPr>
          <p:nvPr/>
        </p:nvSpPr>
        <p:spPr bwMode="auto">
          <a:xfrm>
            <a:off x="6172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7" name="Rectangle 2829"/>
          <p:cNvSpPr>
            <a:spLocks noChangeArrowheads="1"/>
          </p:cNvSpPr>
          <p:nvPr/>
        </p:nvSpPr>
        <p:spPr bwMode="auto">
          <a:xfrm>
            <a:off x="6172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8" name="Rectangle 2830"/>
          <p:cNvSpPr>
            <a:spLocks noChangeArrowheads="1"/>
          </p:cNvSpPr>
          <p:nvPr/>
        </p:nvSpPr>
        <p:spPr bwMode="auto">
          <a:xfrm>
            <a:off x="6172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19" name="Rectangle 2831"/>
          <p:cNvSpPr>
            <a:spLocks noChangeArrowheads="1"/>
          </p:cNvSpPr>
          <p:nvPr/>
        </p:nvSpPr>
        <p:spPr bwMode="auto">
          <a:xfrm>
            <a:off x="6172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0" name="Rectangle 2832"/>
          <p:cNvSpPr>
            <a:spLocks noChangeArrowheads="1"/>
          </p:cNvSpPr>
          <p:nvPr/>
        </p:nvSpPr>
        <p:spPr bwMode="auto">
          <a:xfrm>
            <a:off x="6172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1" name="Rectangle 2833"/>
          <p:cNvSpPr>
            <a:spLocks noChangeArrowheads="1"/>
          </p:cNvSpPr>
          <p:nvPr/>
        </p:nvSpPr>
        <p:spPr bwMode="auto">
          <a:xfrm>
            <a:off x="6172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2" name="Rectangle 2834"/>
          <p:cNvSpPr>
            <a:spLocks noChangeArrowheads="1"/>
          </p:cNvSpPr>
          <p:nvPr/>
        </p:nvSpPr>
        <p:spPr bwMode="auto">
          <a:xfrm>
            <a:off x="6553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3" name="Rectangle 2835"/>
          <p:cNvSpPr>
            <a:spLocks noChangeArrowheads="1"/>
          </p:cNvSpPr>
          <p:nvPr/>
        </p:nvSpPr>
        <p:spPr bwMode="auto">
          <a:xfrm>
            <a:off x="6553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4" name="Rectangle 2836"/>
          <p:cNvSpPr>
            <a:spLocks noChangeArrowheads="1"/>
          </p:cNvSpPr>
          <p:nvPr/>
        </p:nvSpPr>
        <p:spPr bwMode="auto">
          <a:xfrm>
            <a:off x="6553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5" name="Rectangle 2837"/>
          <p:cNvSpPr>
            <a:spLocks noChangeArrowheads="1"/>
          </p:cNvSpPr>
          <p:nvPr/>
        </p:nvSpPr>
        <p:spPr bwMode="auto">
          <a:xfrm>
            <a:off x="6553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6" name="Rectangle 2838"/>
          <p:cNvSpPr>
            <a:spLocks noChangeArrowheads="1"/>
          </p:cNvSpPr>
          <p:nvPr/>
        </p:nvSpPr>
        <p:spPr bwMode="auto">
          <a:xfrm>
            <a:off x="6553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7" name="Rectangle 2839"/>
          <p:cNvSpPr>
            <a:spLocks noChangeArrowheads="1"/>
          </p:cNvSpPr>
          <p:nvPr/>
        </p:nvSpPr>
        <p:spPr bwMode="auto">
          <a:xfrm>
            <a:off x="6553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8" name="Rectangle 2840"/>
          <p:cNvSpPr>
            <a:spLocks noChangeArrowheads="1"/>
          </p:cNvSpPr>
          <p:nvPr/>
        </p:nvSpPr>
        <p:spPr bwMode="auto">
          <a:xfrm>
            <a:off x="6553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29" name="Rectangle 2841"/>
          <p:cNvSpPr>
            <a:spLocks noChangeArrowheads="1"/>
          </p:cNvSpPr>
          <p:nvPr/>
        </p:nvSpPr>
        <p:spPr bwMode="auto">
          <a:xfrm>
            <a:off x="6553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0" name="Rectangle 2842"/>
          <p:cNvSpPr>
            <a:spLocks noChangeArrowheads="1"/>
          </p:cNvSpPr>
          <p:nvPr/>
        </p:nvSpPr>
        <p:spPr bwMode="auto">
          <a:xfrm>
            <a:off x="6553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1" name="Rectangle 2843"/>
          <p:cNvSpPr>
            <a:spLocks noChangeArrowheads="1"/>
          </p:cNvSpPr>
          <p:nvPr/>
        </p:nvSpPr>
        <p:spPr bwMode="auto">
          <a:xfrm>
            <a:off x="6553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2" name="Rectangle 2844"/>
          <p:cNvSpPr>
            <a:spLocks noChangeArrowheads="1"/>
          </p:cNvSpPr>
          <p:nvPr/>
        </p:nvSpPr>
        <p:spPr bwMode="auto">
          <a:xfrm>
            <a:off x="6553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3" name="Rectangle 2845"/>
          <p:cNvSpPr>
            <a:spLocks noChangeArrowheads="1"/>
          </p:cNvSpPr>
          <p:nvPr/>
        </p:nvSpPr>
        <p:spPr bwMode="auto">
          <a:xfrm>
            <a:off x="6553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4" name="Rectangle 2846"/>
          <p:cNvSpPr>
            <a:spLocks noChangeArrowheads="1"/>
          </p:cNvSpPr>
          <p:nvPr/>
        </p:nvSpPr>
        <p:spPr bwMode="auto">
          <a:xfrm>
            <a:off x="6553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5" name="Rectangle 2847"/>
          <p:cNvSpPr>
            <a:spLocks noChangeArrowheads="1"/>
          </p:cNvSpPr>
          <p:nvPr/>
        </p:nvSpPr>
        <p:spPr bwMode="auto">
          <a:xfrm>
            <a:off x="6553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6" name="Rectangle 2848"/>
          <p:cNvSpPr>
            <a:spLocks noChangeArrowheads="1"/>
          </p:cNvSpPr>
          <p:nvPr/>
        </p:nvSpPr>
        <p:spPr bwMode="auto">
          <a:xfrm>
            <a:off x="6553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7" name="Rectangle 2849"/>
          <p:cNvSpPr>
            <a:spLocks noChangeArrowheads="1"/>
          </p:cNvSpPr>
          <p:nvPr/>
        </p:nvSpPr>
        <p:spPr bwMode="auto">
          <a:xfrm>
            <a:off x="6553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8" name="Rectangle 2850"/>
          <p:cNvSpPr>
            <a:spLocks noChangeArrowheads="1"/>
          </p:cNvSpPr>
          <p:nvPr/>
        </p:nvSpPr>
        <p:spPr bwMode="auto">
          <a:xfrm>
            <a:off x="6934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39" name="Rectangle 2851"/>
          <p:cNvSpPr>
            <a:spLocks noChangeArrowheads="1"/>
          </p:cNvSpPr>
          <p:nvPr/>
        </p:nvSpPr>
        <p:spPr bwMode="auto">
          <a:xfrm>
            <a:off x="6934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0" name="Rectangle 2852"/>
          <p:cNvSpPr>
            <a:spLocks noChangeArrowheads="1"/>
          </p:cNvSpPr>
          <p:nvPr/>
        </p:nvSpPr>
        <p:spPr bwMode="auto">
          <a:xfrm>
            <a:off x="6934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1" name="Rectangle 2853"/>
          <p:cNvSpPr>
            <a:spLocks noChangeArrowheads="1"/>
          </p:cNvSpPr>
          <p:nvPr/>
        </p:nvSpPr>
        <p:spPr bwMode="auto">
          <a:xfrm>
            <a:off x="6934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2" name="Rectangle 2854"/>
          <p:cNvSpPr>
            <a:spLocks noChangeArrowheads="1"/>
          </p:cNvSpPr>
          <p:nvPr/>
        </p:nvSpPr>
        <p:spPr bwMode="auto">
          <a:xfrm>
            <a:off x="6934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3" name="Rectangle 2855"/>
          <p:cNvSpPr>
            <a:spLocks noChangeArrowheads="1"/>
          </p:cNvSpPr>
          <p:nvPr/>
        </p:nvSpPr>
        <p:spPr bwMode="auto">
          <a:xfrm>
            <a:off x="6934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4" name="Rectangle 2856"/>
          <p:cNvSpPr>
            <a:spLocks noChangeArrowheads="1"/>
          </p:cNvSpPr>
          <p:nvPr/>
        </p:nvSpPr>
        <p:spPr bwMode="auto">
          <a:xfrm>
            <a:off x="6934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5" name="Rectangle 2857"/>
          <p:cNvSpPr>
            <a:spLocks noChangeArrowheads="1"/>
          </p:cNvSpPr>
          <p:nvPr/>
        </p:nvSpPr>
        <p:spPr bwMode="auto">
          <a:xfrm>
            <a:off x="6934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6" name="Rectangle 2858"/>
          <p:cNvSpPr>
            <a:spLocks noChangeArrowheads="1"/>
          </p:cNvSpPr>
          <p:nvPr/>
        </p:nvSpPr>
        <p:spPr bwMode="auto">
          <a:xfrm>
            <a:off x="6934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7" name="Rectangle 2859"/>
          <p:cNvSpPr>
            <a:spLocks noChangeArrowheads="1"/>
          </p:cNvSpPr>
          <p:nvPr/>
        </p:nvSpPr>
        <p:spPr bwMode="auto">
          <a:xfrm>
            <a:off x="6934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8" name="Rectangle 2860"/>
          <p:cNvSpPr>
            <a:spLocks noChangeArrowheads="1"/>
          </p:cNvSpPr>
          <p:nvPr/>
        </p:nvSpPr>
        <p:spPr bwMode="auto">
          <a:xfrm>
            <a:off x="6934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49" name="Rectangle 2861"/>
          <p:cNvSpPr>
            <a:spLocks noChangeArrowheads="1"/>
          </p:cNvSpPr>
          <p:nvPr/>
        </p:nvSpPr>
        <p:spPr bwMode="auto">
          <a:xfrm>
            <a:off x="6934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0" name="Rectangle 2862"/>
          <p:cNvSpPr>
            <a:spLocks noChangeArrowheads="1"/>
          </p:cNvSpPr>
          <p:nvPr/>
        </p:nvSpPr>
        <p:spPr bwMode="auto">
          <a:xfrm>
            <a:off x="6934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1" name="Rectangle 2863"/>
          <p:cNvSpPr>
            <a:spLocks noChangeArrowheads="1"/>
          </p:cNvSpPr>
          <p:nvPr/>
        </p:nvSpPr>
        <p:spPr bwMode="auto">
          <a:xfrm>
            <a:off x="6934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2" name="Rectangle 2864"/>
          <p:cNvSpPr>
            <a:spLocks noChangeArrowheads="1"/>
          </p:cNvSpPr>
          <p:nvPr/>
        </p:nvSpPr>
        <p:spPr bwMode="auto">
          <a:xfrm>
            <a:off x="6934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3" name="Rectangle 2865"/>
          <p:cNvSpPr>
            <a:spLocks noChangeArrowheads="1"/>
          </p:cNvSpPr>
          <p:nvPr/>
        </p:nvSpPr>
        <p:spPr bwMode="auto">
          <a:xfrm>
            <a:off x="6934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4" name="Rectangle 2866"/>
          <p:cNvSpPr>
            <a:spLocks noChangeArrowheads="1"/>
          </p:cNvSpPr>
          <p:nvPr/>
        </p:nvSpPr>
        <p:spPr bwMode="auto">
          <a:xfrm>
            <a:off x="7315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5" name="Rectangle 2867"/>
          <p:cNvSpPr>
            <a:spLocks noChangeArrowheads="1"/>
          </p:cNvSpPr>
          <p:nvPr/>
        </p:nvSpPr>
        <p:spPr bwMode="auto">
          <a:xfrm>
            <a:off x="7315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6" name="Rectangle 2868"/>
          <p:cNvSpPr>
            <a:spLocks noChangeArrowheads="1"/>
          </p:cNvSpPr>
          <p:nvPr/>
        </p:nvSpPr>
        <p:spPr bwMode="auto">
          <a:xfrm>
            <a:off x="7315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7" name="Rectangle 2869"/>
          <p:cNvSpPr>
            <a:spLocks noChangeArrowheads="1"/>
          </p:cNvSpPr>
          <p:nvPr/>
        </p:nvSpPr>
        <p:spPr bwMode="auto">
          <a:xfrm>
            <a:off x="7315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8" name="Rectangle 2870"/>
          <p:cNvSpPr>
            <a:spLocks noChangeArrowheads="1"/>
          </p:cNvSpPr>
          <p:nvPr/>
        </p:nvSpPr>
        <p:spPr bwMode="auto">
          <a:xfrm>
            <a:off x="7315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59" name="Rectangle 2871"/>
          <p:cNvSpPr>
            <a:spLocks noChangeArrowheads="1"/>
          </p:cNvSpPr>
          <p:nvPr/>
        </p:nvSpPr>
        <p:spPr bwMode="auto">
          <a:xfrm>
            <a:off x="7315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0" name="Rectangle 2872"/>
          <p:cNvSpPr>
            <a:spLocks noChangeArrowheads="1"/>
          </p:cNvSpPr>
          <p:nvPr/>
        </p:nvSpPr>
        <p:spPr bwMode="auto">
          <a:xfrm>
            <a:off x="7315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1" name="Rectangle 2873"/>
          <p:cNvSpPr>
            <a:spLocks noChangeArrowheads="1"/>
          </p:cNvSpPr>
          <p:nvPr/>
        </p:nvSpPr>
        <p:spPr bwMode="auto">
          <a:xfrm>
            <a:off x="7315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2" name="Rectangle 2874"/>
          <p:cNvSpPr>
            <a:spLocks noChangeArrowheads="1"/>
          </p:cNvSpPr>
          <p:nvPr/>
        </p:nvSpPr>
        <p:spPr bwMode="auto">
          <a:xfrm>
            <a:off x="7315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3" name="Rectangle 2875"/>
          <p:cNvSpPr>
            <a:spLocks noChangeArrowheads="1"/>
          </p:cNvSpPr>
          <p:nvPr/>
        </p:nvSpPr>
        <p:spPr bwMode="auto">
          <a:xfrm>
            <a:off x="7315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4" name="Rectangle 2876"/>
          <p:cNvSpPr>
            <a:spLocks noChangeArrowheads="1"/>
          </p:cNvSpPr>
          <p:nvPr/>
        </p:nvSpPr>
        <p:spPr bwMode="auto">
          <a:xfrm>
            <a:off x="7315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5" name="Rectangle 2877"/>
          <p:cNvSpPr>
            <a:spLocks noChangeArrowheads="1"/>
          </p:cNvSpPr>
          <p:nvPr/>
        </p:nvSpPr>
        <p:spPr bwMode="auto">
          <a:xfrm>
            <a:off x="7315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6" name="Rectangle 2878"/>
          <p:cNvSpPr>
            <a:spLocks noChangeArrowheads="1"/>
          </p:cNvSpPr>
          <p:nvPr/>
        </p:nvSpPr>
        <p:spPr bwMode="auto">
          <a:xfrm>
            <a:off x="7315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7" name="Rectangle 2879"/>
          <p:cNvSpPr>
            <a:spLocks noChangeArrowheads="1"/>
          </p:cNvSpPr>
          <p:nvPr/>
        </p:nvSpPr>
        <p:spPr bwMode="auto">
          <a:xfrm>
            <a:off x="7315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8" name="Rectangle 2880"/>
          <p:cNvSpPr>
            <a:spLocks noChangeArrowheads="1"/>
          </p:cNvSpPr>
          <p:nvPr/>
        </p:nvSpPr>
        <p:spPr bwMode="auto">
          <a:xfrm>
            <a:off x="7315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69" name="Rectangle 2881"/>
          <p:cNvSpPr>
            <a:spLocks noChangeArrowheads="1"/>
          </p:cNvSpPr>
          <p:nvPr/>
        </p:nvSpPr>
        <p:spPr bwMode="auto">
          <a:xfrm>
            <a:off x="7315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0" name="Rectangle 2882"/>
          <p:cNvSpPr>
            <a:spLocks noChangeArrowheads="1"/>
          </p:cNvSpPr>
          <p:nvPr/>
        </p:nvSpPr>
        <p:spPr bwMode="auto">
          <a:xfrm>
            <a:off x="7696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1" name="Rectangle 2883"/>
          <p:cNvSpPr>
            <a:spLocks noChangeArrowheads="1"/>
          </p:cNvSpPr>
          <p:nvPr/>
        </p:nvSpPr>
        <p:spPr bwMode="auto">
          <a:xfrm>
            <a:off x="7696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2" name="Rectangle 2884"/>
          <p:cNvSpPr>
            <a:spLocks noChangeArrowheads="1"/>
          </p:cNvSpPr>
          <p:nvPr/>
        </p:nvSpPr>
        <p:spPr bwMode="auto">
          <a:xfrm>
            <a:off x="7696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3" name="Rectangle 2885"/>
          <p:cNvSpPr>
            <a:spLocks noChangeArrowheads="1"/>
          </p:cNvSpPr>
          <p:nvPr/>
        </p:nvSpPr>
        <p:spPr bwMode="auto">
          <a:xfrm>
            <a:off x="7696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4" name="Rectangle 2886"/>
          <p:cNvSpPr>
            <a:spLocks noChangeArrowheads="1"/>
          </p:cNvSpPr>
          <p:nvPr/>
        </p:nvSpPr>
        <p:spPr bwMode="auto">
          <a:xfrm>
            <a:off x="7696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5" name="Rectangle 2887"/>
          <p:cNvSpPr>
            <a:spLocks noChangeArrowheads="1"/>
          </p:cNvSpPr>
          <p:nvPr/>
        </p:nvSpPr>
        <p:spPr bwMode="auto">
          <a:xfrm>
            <a:off x="7696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6" name="Rectangle 2888"/>
          <p:cNvSpPr>
            <a:spLocks noChangeArrowheads="1"/>
          </p:cNvSpPr>
          <p:nvPr/>
        </p:nvSpPr>
        <p:spPr bwMode="auto">
          <a:xfrm>
            <a:off x="7696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7" name="Rectangle 2889"/>
          <p:cNvSpPr>
            <a:spLocks noChangeArrowheads="1"/>
          </p:cNvSpPr>
          <p:nvPr/>
        </p:nvSpPr>
        <p:spPr bwMode="auto">
          <a:xfrm>
            <a:off x="7696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8" name="Rectangle 2890"/>
          <p:cNvSpPr>
            <a:spLocks noChangeArrowheads="1"/>
          </p:cNvSpPr>
          <p:nvPr/>
        </p:nvSpPr>
        <p:spPr bwMode="auto">
          <a:xfrm>
            <a:off x="7696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79" name="Rectangle 2891"/>
          <p:cNvSpPr>
            <a:spLocks noChangeArrowheads="1"/>
          </p:cNvSpPr>
          <p:nvPr/>
        </p:nvSpPr>
        <p:spPr bwMode="auto">
          <a:xfrm>
            <a:off x="7696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0" name="Rectangle 2892"/>
          <p:cNvSpPr>
            <a:spLocks noChangeArrowheads="1"/>
          </p:cNvSpPr>
          <p:nvPr/>
        </p:nvSpPr>
        <p:spPr bwMode="auto">
          <a:xfrm>
            <a:off x="7696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1" name="Rectangle 2893"/>
          <p:cNvSpPr>
            <a:spLocks noChangeArrowheads="1"/>
          </p:cNvSpPr>
          <p:nvPr/>
        </p:nvSpPr>
        <p:spPr bwMode="auto">
          <a:xfrm>
            <a:off x="7696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2" name="Rectangle 2894"/>
          <p:cNvSpPr>
            <a:spLocks noChangeArrowheads="1"/>
          </p:cNvSpPr>
          <p:nvPr/>
        </p:nvSpPr>
        <p:spPr bwMode="auto">
          <a:xfrm>
            <a:off x="7696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3" name="Rectangle 2895"/>
          <p:cNvSpPr>
            <a:spLocks noChangeArrowheads="1"/>
          </p:cNvSpPr>
          <p:nvPr/>
        </p:nvSpPr>
        <p:spPr bwMode="auto">
          <a:xfrm>
            <a:off x="7696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4" name="Rectangle 2896"/>
          <p:cNvSpPr>
            <a:spLocks noChangeArrowheads="1"/>
          </p:cNvSpPr>
          <p:nvPr/>
        </p:nvSpPr>
        <p:spPr bwMode="auto">
          <a:xfrm>
            <a:off x="7696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5" name="Rectangle 2897"/>
          <p:cNvSpPr>
            <a:spLocks noChangeArrowheads="1"/>
          </p:cNvSpPr>
          <p:nvPr/>
        </p:nvSpPr>
        <p:spPr bwMode="auto">
          <a:xfrm>
            <a:off x="7696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6" name="Rectangle 2898"/>
          <p:cNvSpPr>
            <a:spLocks noChangeArrowheads="1"/>
          </p:cNvSpPr>
          <p:nvPr/>
        </p:nvSpPr>
        <p:spPr bwMode="auto">
          <a:xfrm>
            <a:off x="8077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7" name="Rectangle 2899"/>
          <p:cNvSpPr>
            <a:spLocks noChangeArrowheads="1"/>
          </p:cNvSpPr>
          <p:nvPr/>
        </p:nvSpPr>
        <p:spPr bwMode="auto">
          <a:xfrm>
            <a:off x="8077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8" name="Rectangle 2900"/>
          <p:cNvSpPr>
            <a:spLocks noChangeArrowheads="1"/>
          </p:cNvSpPr>
          <p:nvPr/>
        </p:nvSpPr>
        <p:spPr bwMode="auto">
          <a:xfrm>
            <a:off x="8077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89" name="Rectangle 2901"/>
          <p:cNvSpPr>
            <a:spLocks noChangeArrowheads="1"/>
          </p:cNvSpPr>
          <p:nvPr/>
        </p:nvSpPr>
        <p:spPr bwMode="auto">
          <a:xfrm>
            <a:off x="8077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0" name="Rectangle 2902"/>
          <p:cNvSpPr>
            <a:spLocks noChangeArrowheads="1"/>
          </p:cNvSpPr>
          <p:nvPr/>
        </p:nvSpPr>
        <p:spPr bwMode="auto">
          <a:xfrm>
            <a:off x="8077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1" name="Rectangle 2903"/>
          <p:cNvSpPr>
            <a:spLocks noChangeArrowheads="1"/>
          </p:cNvSpPr>
          <p:nvPr/>
        </p:nvSpPr>
        <p:spPr bwMode="auto">
          <a:xfrm>
            <a:off x="8077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2" name="Rectangle 2904"/>
          <p:cNvSpPr>
            <a:spLocks noChangeArrowheads="1"/>
          </p:cNvSpPr>
          <p:nvPr/>
        </p:nvSpPr>
        <p:spPr bwMode="auto">
          <a:xfrm>
            <a:off x="8077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3" name="Rectangle 2905"/>
          <p:cNvSpPr>
            <a:spLocks noChangeArrowheads="1"/>
          </p:cNvSpPr>
          <p:nvPr/>
        </p:nvSpPr>
        <p:spPr bwMode="auto">
          <a:xfrm>
            <a:off x="8077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4" name="Rectangle 2906"/>
          <p:cNvSpPr>
            <a:spLocks noChangeArrowheads="1"/>
          </p:cNvSpPr>
          <p:nvPr/>
        </p:nvSpPr>
        <p:spPr bwMode="auto">
          <a:xfrm>
            <a:off x="8077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5" name="Rectangle 2907"/>
          <p:cNvSpPr>
            <a:spLocks noChangeArrowheads="1"/>
          </p:cNvSpPr>
          <p:nvPr/>
        </p:nvSpPr>
        <p:spPr bwMode="auto">
          <a:xfrm>
            <a:off x="8077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6" name="Rectangle 2908"/>
          <p:cNvSpPr>
            <a:spLocks noChangeArrowheads="1"/>
          </p:cNvSpPr>
          <p:nvPr/>
        </p:nvSpPr>
        <p:spPr bwMode="auto">
          <a:xfrm>
            <a:off x="8077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7" name="Rectangle 2909"/>
          <p:cNvSpPr>
            <a:spLocks noChangeArrowheads="1"/>
          </p:cNvSpPr>
          <p:nvPr/>
        </p:nvSpPr>
        <p:spPr bwMode="auto">
          <a:xfrm>
            <a:off x="8077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8" name="Rectangle 2910"/>
          <p:cNvSpPr>
            <a:spLocks noChangeArrowheads="1"/>
          </p:cNvSpPr>
          <p:nvPr/>
        </p:nvSpPr>
        <p:spPr bwMode="auto">
          <a:xfrm>
            <a:off x="8077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199" name="Rectangle 2911"/>
          <p:cNvSpPr>
            <a:spLocks noChangeArrowheads="1"/>
          </p:cNvSpPr>
          <p:nvPr/>
        </p:nvSpPr>
        <p:spPr bwMode="auto">
          <a:xfrm>
            <a:off x="8077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0" name="Rectangle 2912"/>
          <p:cNvSpPr>
            <a:spLocks noChangeArrowheads="1"/>
          </p:cNvSpPr>
          <p:nvPr/>
        </p:nvSpPr>
        <p:spPr bwMode="auto">
          <a:xfrm>
            <a:off x="8077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1" name="Rectangle 2913"/>
          <p:cNvSpPr>
            <a:spLocks noChangeArrowheads="1"/>
          </p:cNvSpPr>
          <p:nvPr/>
        </p:nvSpPr>
        <p:spPr bwMode="auto">
          <a:xfrm>
            <a:off x="8077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2" name="Rectangle 2914"/>
          <p:cNvSpPr>
            <a:spLocks noChangeArrowheads="1"/>
          </p:cNvSpPr>
          <p:nvPr/>
        </p:nvSpPr>
        <p:spPr bwMode="auto">
          <a:xfrm>
            <a:off x="8458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3" name="Rectangle 2915"/>
          <p:cNvSpPr>
            <a:spLocks noChangeArrowheads="1"/>
          </p:cNvSpPr>
          <p:nvPr/>
        </p:nvSpPr>
        <p:spPr bwMode="auto">
          <a:xfrm>
            <a:off x="8458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4" name="Rectangle 2916"/>
          <p:cNvSpPr>
            <a:spLocks noChangeArrowheads="1"/>
          </p:cNvSpPr>
          <p:nvPr/>
        </p:nvSpPr>
        <p:spPr bwMode="auto">
          <a:xfrm>
            <a:off x="8458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5" name="Rectangle 2917"/>
          <p:cNvSpPr>
            <a:spLocks noChangeArrowheads="1"/>
          </p:cNvSpPr>
          <p:nvPr/>
        </p:nvSpPr>
        <p:spPr bwMode="auto">
          <a:xfrm>
            <a:off x="8458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6" name="Rectangle 2918"/>
          <p:cNvSpPr>
            <a:spLocks noChangeArrowheads="1"/>
          </p:cNvSpPr>
          <p:nvPr/>
        </p:nvSpPr>
        <p:spPr bwMode="auto">
          <a:xfrm>
            <a:off x="8458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7" name="Rectangle 2919"/>
          <p:cNvSpPr>
            <a:spLocks noChangeArrowheads="1"/>
          </p:cNvSpPr>
          <p:nvPr/>
        </p:nvSpPr>
        <p:spPr bwMode="auto">
          <a:xfrm>
            <a:off x="8458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8" name="Rectangle 2920"/>
          <p:cNvSpPr>
            <a:spLocks noChangeArrowheads="1"/>
          </p:cNvSpPr>
          <p:nvPr/>
        </p:nvSpPr>
        <p:spPr bwMode="auto">
          <a:xfrm>
            <a:off x="8458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09" name="Rectangle 2921"/>
          <p:cNvSpPr>
            <a:spLocks noChangeArrowheads="1"/>
          </p:cNvSpPr>
          <p:nvPr/>
        </p:nvSpPr>
        <p:spPr bwMode="auto">
          <a:xfrm>
            <a:off x="8458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0" name="Rectangle 2922"/>
          <p:cNvSpPr>
            <a:spLocks noChangeArrowheads="1"/>
          </p:cNvSpPr>
          <p:nvPr/>
        </p:nvSpPr>
        <p:spPr bwMode="auto">
          <a:xfrm>
            <a:off x="8458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1" name="Rectangle 2923"/>
          <p:cNvSpPr>
            <a:spLocks noChangeArrowheads="1"/>
          </p:cNvSpPr>
          <p:nvPr/>
        </p:nvSpPr>
        <p:spPr bwMode="auto">
          <a:xfrm>
            <a:off x="8458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2" name="Rectangle 2924"/>
          <p:cNvSpPr>
            <a:spLocks noChangeArrowheads="1"/>
          </p:cNvSpPr>
          <p:nvPr/>
        </p:nvSpPr>
        <p:spPr bwMode="auto">
          <a:xfrm>
            <a:off x="8458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3" name="Rectangle 2925"/>
          <p:cNvSpPr>
            <a:spLocks noChangeArrowheads="1"/>
          </p:cNvSpPr>
          <p:nvPr/>
        </p:nvSpPr>
        <p:spPr bwMode="auto">
          <a:xfrm>
            <a:off x="8458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4" name="Rectangle 2926"/>
          <p:cNvSpPr>
            <a:spLocks noChangeArrowheads="1"/>
          </p:cNvSpPr>
          <p:nvPr/>
        </p:nvSpPr>
        <p:spPr bwMode="auto">
          <a:xfrm>
            <a:off x="8458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5" name="Rectangle 2927"/>
          <p:cNvSpPr>
            <a:spLocks noChangeArrowheads="1"/>
          </p:cNvSpPr>
          <p:nvPr/>
        </p:nvSpPr>
        <p:spPr bwMode="auto">
          <a:xfrm>
            <a:off x="8458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6" name="Rectangle 2928"/>
          <p:cNvSpPr>
            <a:spLocks noChangeArrowheads="1"/>
          </p:cNvSpPr>
          <p:nvPr/>
        </p:nvSpPr>
        <p:spPr bwMode="auto">
          <a:xfrm>
            <a:off x="8458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7" name="Rectangle 2929"/>
          <p:cNvSpPr>
            <a:spLocks noChangeArrowheads="1"/>
          </p:cNvSpPr>
          <p:nvPr/>
        </p:nvSpPr>
        <p:spPr bwMode="auto">
          <a:xfrm>
            <a:off x="8458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8" name="Rectangle 2930"/>
          <p:cNvSpPr>
            <a:spLocks noChangeArrowheads="1"/>
          </p:cNvSpPr>
          <p:nvPr/>
        </p:nvSpPr>
        <p:spPr bwMode="auto">
          <a:xfrm>
            <a:off x="8839200" y="110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19" name="Rectangle 2931"/>
          <p:cNvSpPr>
            <a:spLocks noChangeArrowheads="1"/>
          </p:cNvSpPr>
          <p:nvPr/>
        </p:nvSpPr>
        <p:spPr bwMode="auto">
          <a:xfrm>
            <a:off x="8839200" y="148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0" name="Rectangle 2932"/>
          <p:cNvSpPr>
            <a:spLocks noChangeArrowheads="1"/>
          </p:cNvSpPr>
          <p:nvPr/>
        </p:nvSpPr>
        <p:spPr bwMode="auto">
          <a:xfrm>
            <a:off x="8839200" y="186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1" name="Rectangle 2933"/>
          <p:cNvSpPr>
            <a:spLocks noChangeArrowheads="1"/>
          </p:cNvSpPr>
          <p:nvPr/>
        </p:nvSpPr>
        <p:spPr bwMode="auto">
          <a:xfrm>
            <a:off x="8839200" y="224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2" name="Rectangle 2934"/>
          <p:cNvSpPr>
            <a:spLocks noChangeArrowheads="1"/>
          </p:cNvSpPr>
          <p:nvPr/>
        </p:nvSpPr>
        <p:spPr bwMode="auto">
          <a:xfrm>
            <a:off x="8839200" y="262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3" name="Rectangle 2935"/>
          <p:cNvSpPr>
            <a:spLocks noChangeArrowheads="1"/>
          </p:cNvSpPr>
          <p:nvPr/>
        </p:nvSpPr>
        <p:spPr bwMode="auto">
          <a:xfrm>
            <a:off x="8839200" y="3009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4" name="Rectangle 2936"/>
          <p:cNvSpPr>
            <a:spLocks noChangeArrowheads="1"/>
          </p:cNvSpPr>
          <p:nvPr/>
        </p:nvSpPr>
        <p:spPr bwMode="auto">
          <a:xfrm>
            <a:off x="8839200" y="3390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5" name="Rectangle 2937"/>
          <p:cNvSpPr>
            <a:spLocks noChangeArrowheads="1"/>
          </p:cNvSpPr>
          <p:nvPr/>
        </p:nvSpPr>
        <p:spPr bwMode="auto">
          <a:xfrm>
            <a:off x="8839200" y="3771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6" name="Rectangle 2938"/>
          <p:cNvSpPr>
            <a:spLocks noChangeArrowheads="1"/>
          </p:cNvSpPr>
          <p:nvPr/>
        </p:nvSpPr>
        <p:spPr bwMode="auto">
          <a:xfrm>
            <a:off x="8839200" y="4152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7" name="Rectangle 2939"/>
          <p:cNvSpPr>
            <a:spLocks noChangeArrowheads="1"/>
          </p:cNvSpPr>
          <p:nvPr/>
        </p:nvSpPr>
        <p:spPr bwMode="auto">
          <a:xfrm>
            <a:off x="8839200" y="453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8" name="Rectangle 2940"/>
          <p:cNvSpPr>
            <a:spLocks noChangeArrowheads="1"/>
          </p:cNvSpPr>
          <p:nvPr/>
        </p:nvSpPr>
        <p:spPr bwMode="auto">
          <a:xfrm>
            <a:off x="8839200" y="4914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29" name="Rectangle 2941"/>
          <p:cNvSpPr>
            <a:spLocks noChangeArrowheads="1"/>
          </p:cNvSpPr>
          <p:nvPr/>
        </p:nvSpPr>
        <p:spPr bwMode="auto">
          <a:xfrm>
            <a:off x="8839200" y="5295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0" name="Rectangle 2942"/>
          <p:cNvSpPr>
            <a:spLocks noChangeArrowheads="1"/>
          </p:cNvSpPr>
          <p:nvPr/>
        </p:nvSpPr>
        <p:spPr bwMode="auto">
          <a:xfrm>
            <a:off x="8839200" y="5676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1" name="Rectangle 2943"/>
          <p:cNvSpPr>
            <a:spLocks noChangeArrowheads="1"/>
          </p:cNvSpPr>
          <p:nvPr/>
        </p:nvSpPr>
        <p:spPr bwMode="auto">
          <a:xfrm>
            <a:off x="8839200" y="6057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2" name="Rectangle 2944"/>
          <p:cNvSpPr>
            <a:spLocks noChangeArrowheads="1"/>
          </p:cNvSpPr>
          <p:nvPr/>
        </p:nvSpPr>
        <p:spPr bwMode="auto">
          <a:xfrm>
            <a:off x="8839200" y="6438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3" name="Rectangle 2945"/>
          <p:cNvSpPr>
            <a:spLocks noChangeArrowheads="1"/>
          </p:cNvSpPr>
          <p:nvPr/>
        </p:nvSpPr>
        <p:spPr bwMode="auto">
          <a:xfrm>
            <a:off x="8839200" y="7239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4" name="Rectangle 2946"/>
          <p:cNvSpPr>
            <a:spLocks noChangeArrowheads="1"/>
          </p:cNvSpPr>
          <p:nvPr/>
        </p:nvSpPr>
        <p:spPr bwMode="auto">
          <a:xfrm>
            <a:off x="45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5" name="Rectangle 2947"/>
          <p:cNvSpPr>
            <a:spLocks noChangeArrowheads="1"/>
          </p:cNvSpPr>
          <p:nvPr/>
        </p:nvSpPr>
        <p:spPr bwMode="auto">
          <a:xfrm>
            <a:off x="45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6" name="Rectangle 2948"/>
          <p:cNvSpPr>
            <a:spLocks noChangeArrowheads="1"/>
          </p:cNvSpPr>
          <p:nvPr/>
        </p:nvSpPr>
        <p:spPr bwMode="auto">
          <a:xfrm>
            <a:off x="45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7" name="Rectangle 2949"/>
          <p:cNvSpPr>
            <a:spLocks noChangeArrowheads="1"/>
          </p:cNvSpPr>
          <p:nvPr/>
        </p:nvSpPr>
        <p:spPr bwMode="auto">
          <a:xfrm>
            <a:off x="45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8" name="Rectangle 2950"/>
          <p:cNvSpPr>
            <a:spLocks noChangeArrowheads="1"/>
          </p:cNvSpPr>
          <p:nvPr/>
        </p:nvSpPr>
        <p:spPr bwMode="auto">
          <a:xfrm>
            <a:off x="45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39" name="Rectangle 2951"/>
          <p:cNvSpPr>
            <a:spLocks noChangeArrowheads="1"/>
          </p:cNvSpPr>
          <p:nvPr/>
        </p:nvSpPr>
        <p:spPr bwMode="auto">
          <a:xfrm>
            <a:off x="45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0" name="Rectangle 2952"/>
          <p:cNvSpPr>
            <a:spLocks noChangeArrowheads="1"/>
          </p:cNvSpPr>
          <p:nvPr/>
        </p:nvSpPr>
        <p:spPr bwMode="auto">
          <a:xfrm>
            <a:off x="45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1" name="Rectangle 2953"/>
          <p:cNvSpPr>
            <a:spLocks noChangeArrowheads="1"/>
          </p:cNvSpPr>
          <p:nvPr/>
        </p:nvSpPr>
        <p:spPr bwMode="auto">
          <a:xfrm>
            <a:off x="45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2" name="Rectangle 2954"/>
          <p:cNvSpPr>
            <a:spLocks noChangeArrowheads="1"/>
          </p:cNvSpPr>
          <p:nvPr/>
        </p:nvSpPr>
        <p:spPr bwMode="auto">
          <a:xfrm>
            <a:off x="45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3" name="Rectangle 2955"/>
          <p:cNvSpPr>
            <a:spLocks noChangeArrowheads="1"/>
          </p:cNvSpPr>
          <p:nvPr/>
        </p:nvSpPr>
        <p:spPr bwMode="auto">
          <a:xfrm>
            <a:off x="45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4" name="Rectangle 2956"/>
          <p:cNvSpPr>
            <a:spLocks noChangeArrowheads="1"/>
          </p:cNvSpPr>
          <p:nvPr/>
        </p:nvSpPr>
        <p:spPr bwMode="auto">
          <a:xfrm>
            <a:off x="45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5" name="Rectangle 2957"/>
          <p:cNvSpPr>
            <a:spLocks noChangeArrowheads="1"/>
          </p:cNvSpPr>
          <p:nvPr/>
        </p:nvSpPr>
        <p:spPr bwMode="auto">
          <a:xfrm>
            <a:off x="45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6" name="Rectangle 2958"/>
          <p:cNvSpPr>
            <a:spLocks noChangeArrowheads="1"/>
          </p:cNvSpPr>
          <p:nvPr/>
        </p:nvSpPr>
        <p:spPr bwMode="auto">
          <a:xfrm>
            <a:off x="45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7" name="Rectangle 2959"/>
          <p:cNvSpPr>
            <a:spLocks noChangeArrowheads="1"/>
          </p:cNvSpPr>
          <p:nvPr/>
        </p:nvSpPr>
        <p:spPr bwMode="auto">
          <a:xfrm>
            <a:off x="45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8" name="Rectangle 2960"/>
          <p:cNvSpPr>
            <a:spLocks noChangeArrowheads="1"/>
          </p:cNvSpPr>
          <p:nvPr/>
        </p:nvSpPr>
        <p:spPr bwMode="auto">
          <a:xfrm>
            <a:off x="45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49" name="Rectangle 2961"/>
          <p:cNvSpPr>
            <a:spLocks noChangeArrowheads="1"/>
          </p:cNvSpPr>
          <p:nvPr/>
        </p:nvSpPr>
        <p:spPr bwMode="auto">
          <a:xfrm>
            <a:off x="45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0" name="Rectangle 2962"/>
          <p:cNvSpPr>
            <a:spLocks noChangeArrowheads="1"/>
          </p:cNvSpPr>
          <p:nvPr/>
        </p:nvSpPr>
        <p:spPr bwMode="auto">
          <a:xfrm>
            <a:off x="83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1" name="Rectangle 2963"/>
          <p:cNvSpPr>
            <a:spLocks noChangeArrowheads="1"/>
          </p:cNvSpPr>
          <p:nvPr/>
        </p:nvSpPr>
        <p:spPr bwMode="auto">
          <a:xfrm>
            <a:off x="83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2" name="Rectangle 2964"/>
          <p:cNvSpPr>
            <a:spLocks noChangeArrowheads="1"/>
          </p:cNvSpPr>
          <p:nvPr/>
        </p:nvSpPr>
        <p:spPr bwMode="auto">
          <a:xfrm>
            <a:off x="83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3" name="Rectangle 2965"/>
          <p:cNvSpPr>
            <a:spLocks noChangeArrowheads="1"/>
          </p:cNvSpPr>
          <p:nvPr/>
        </p:nvSpPr>
        <p:spPr bwMode="auto">
          <a:xfrm>
            <a:off x="83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4" name="Rectangle 2966"/>
          <p:cNvSpPr>
            <a:spLocks noChangeArrowheads="1"/>
          </p:cNvSpPr>
          <p:nvPr/>
        </p:nvSpPr>
        <p:spPr bwMode="auto">
          <a:xfrm>
            <a:off x="83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5" name="Rectangle 2967"/>
          <p:cNvSpPr>
            <a:spLocks noChangeArrowheads="1"/>
          </p:cNvSpPr>
          <p:nvPr/>
        </p:nvSpPr>
        <p:spPr bwMode="auto">
          <a:xfrm>
            <a:off x="83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6" name="Rectangle 2968"/>
          <p:cNvSpPr>
            <a:spLocks noChangeArrowheads="1"/>
          </p:cNvSpPr>
          <p:nvPr/>
        </p:nvSpPr>
        <p:spPr bwMode="auto">
          <a:xfrm>
            <a:off x="83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7" name="Rectangle 2969"/>
          <p:cNvSpPr>
            <a:spLocks noChangeArrowheads="1"/>
          </p:cNvSpPr>
          <p:nvPr/>
        </p:nvSpPr>
        <p:spPr bwMode="auto">
          <a:xfrm>
            <a:off x="83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8" name="Rectangle 2970"/>
          <p:cNvSpPr>
            <a:spLocks noChangeArrowheads="1"/>
          </p:cNvSpPr>
          <p:nvPr/>
        </p:nvSpPr>
        <p:spPr bwMode="auto">
          <a:xfrm>
            <a:off x="83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59" name="Rectangle 2971"/>
          <p:cNvSpPr>
            <a:spLocks noChangeArrowheads="1"/>
          </p:cNvSpPr>
          <p:nvPr/>
        </p:nvSpPr>
        <p:spPr bwMode="auto">
          <a:xfrm>
            <a:off x="83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0" name="Rectangle 2972"/>
          <p:cNvSpPr>
            <a:spLocks noChangeArrowheads="1"/>
          </p:cNvSpPr>
          <p:nvPr/>
        </p:nvSpPr>
        <p:spPr bwMode="auto">
          <a:xfrm>
            <a:off x="83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1" name="Rectangle 2973"/>
          <p:cNvSpPr>
            <a:spLocks noChangeArrowheads="1"/>
          </p:cNvSpPr>
          <p:nvPr/>
        </p:nvSpPr>
        <p:spPr bwMode="auto">
          <a:xfrm>
            <a:off x="83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2" name="Rectangle 2974"/>
          <p:cNvSpPr>
            <a:spLocks noChangeArrowheads="1"/>
          </p:cNvSpPr>
          <p:nvPr/>
        </p:nvSpPr>
        <p:spPr bwMode="auto">
          <a:xfrm>
            <a:off x="83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3" name="Rectangle 2975"/>
          <p:cNvSpPr>
            <a:spLocks noChangeArrowheads="1"/>
          </p:cNvSpPr>
          <p:nvPr/>
        </p:nvSpPr>
        <p:spPr bwMode="auto">
          <a:xfrm>
            <a:off x="83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4" name="Rectangle 2976"/>
          <p:cNvSpPr>
            <a:spLocks noChangeArrowheads="1"/>
          </p:cNvSpPr>
          <p:nvPr/>
        </p:nvSpPr>
        <p:spPr bwMode="auto">
          <a:xfrm>
            <a:off x="83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5" name="Rectangle 2977"/>
          <p:cNvSpPr>
            <a:spLocks noChangeArrowheads="1"/>
          </p:cNvSpPr>
          <p:nvPr/>
        </p:nvSpPr>
        <p:spPr bwMode="auto">
          <a:xfrm>
            <a:off x="83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6" name="Rectangle 2978"/>
          <p:cNvSpPr>
            <a:spLocks noChangeArrowheads="1"/>
          </p:cNvSpPr>
          <p:nvPr/>
        </p:nvSpPr>
        <p:spPr bwMode="auto">
          <a:xfrm>
            <a:off x="121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7" name="Rectangle 2979"/>
          <p:cNvSpPr>
            <a:spLocks noChangeArrowheads="1"/>
          </p:cNvSpPr>
          <p:nvPr/>
        </p:nvSpPr>
        <p:spPr bwMode="auto">
          <a:xfrm>
            <a:off x="121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8" name="Rectangle 2980"/>
          <p:cNvSpPr>
            <a:spLocks noChangeArrowheads="1"/>
          </p:cNvSpPr>
          <p:nvPr/>
        </p:nvSpPr>
        <p:spPr bwMode="auto">
          <a:xfrm>
            <a:off x="121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69" name="Rectangle 2981"/>
          <p:cNvSpPr>
            <a:spLocks noChangeArrowheads="1"/>
          </p:cNvSpPr>
          <p:nvPr/>
        </p:nvSpPr>
        <p:spPr bwMode="auto">
          <a:xfrm>
            <a:off x="121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0" name="Rectangle 2982"/>
          <p:cNvSpPr>
            <a:spLocks noChangeArrowheads="1"/>
          </p:cNvSpPr>
          <p:nvPr/>
        </p:nvSpPr>
        <p:spPr bwMode="auto">
          <a:xfrm>
            <a:off x="121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1" name="Rectangle 2983"/>
          <p:cNvSpPr>
            <a:spLocks noChangeArrowheads="1"/>
          </p:cNvSpPr>
          <p:nvPr/>
        </p:nvSpPr>
        <p:spPr bwMode="auto">
          <a:xfrm>
            <a:off x="121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2" name="Rectangle 2984"/>
          <p:cNvSpPr>
            <a:spLocks noChangeArrowheads="1"/>
          </p:cNvSpPr>
          <p:nvPr/>
        </p:nvSpPr>
        <p:spPr bwMode="auto">
          <a:xfrm>
            <a:off x="121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3" name="Rectangle 2985"/>
          <p:cNvSpPr>
            <a:spLocks noChangeArrowheads="1"/>
          </p:cNvSpPr>
          <p:nvPr/>
        </p:nvSpPr>
        <p:spPr bwMode="auto">
          <a:xfrm>
            <a:off x="121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4" name="Rectangle 2986"/>
          <p:cNvSpPr>
            <a:spLocks noChangeArrowheads="1"/>
          </p:cNvSpPr>
          <p:nvPr/>
        </p:nvSpPr>
        <p:spPr bwMode="auto">
          <a:xfrm>
            <a:off x="121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5" name="Rectangle 2987"/>
          <p:cNvSpPr>
            <a:spLocks noChangeArrowheads="1"/>
          </p:cNvSpPr>
          <p:nvPr/>
        </p:nvSpPr>
        <p:spPr bwMode="auto">
          <a:xfrm>
            <a:off x="121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6" name="Rectangle 2988"/>
          <p:cNvSpPr>
            <a:spLocks noChangeArrowheads="1"/>
          </p:cNvSpPr>
          <p:nvPr/>
        </p:nvSpPr>
        <p:spPr bwMode="auto">
          <a:xfrm>
            <a:off x="121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7" name="Rectangle 2989"/>
          <p:cNvSpPr>
            <a:spLocks noChangeArrowheads="1"/>
          </p:cNvSpPr>
          <p:nvPr/>
        </p:nvSpPr>
        <p:spPr bwMode="auto">
          <a:xfrm>
            <a:off x="121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8" name="Rectangle 2990"/>
          <p:cNvSpPr>
            <a:spLocks noChangeArrowheads="1"/>
          </p:cNvSpPr>
          <p:nvPr/>
        </p:nvSpPr>
        <p:spPr bwMode="auto">
          <a:xfrm>
            <a:off x="121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79" name="Rectangle 2991"/>
          <p:cNvSpPr>
            <a:spLocks noChangeArrowheads="1"/>
          </p:cNvSpPr>
          <p:nvPr/>
        </p:nvSpPr>
        <p:spPr bwMode="auto">
          <a:xfrm>
            <a:off x="121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0" name="Rectangle 2992"/>
          <p:cNvSpPr>
            <a:spLocks noChangeArrowheads="1"/>
          </p:cNvSpPr>
          <p:nvPr/>
        </p:nvSpPr>
        <p:spPr bwMode="auto">
          <a:xfrm>
            <a:off x="121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1" name="Rectangle 2993"/>
          <p:cNvSpPr>
            <a:spLocks noChangeArrowheads="1"/>
          </p:cNvSpPr>
          <p:nvPr/>
        </p:nvSpPr>
        <p:spPr bwMode="auto">
          <a:xfrm>
            <a:off x="121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2" name="Rectangle 2994"/>
          <p:cNvSpPr>
            <a:spLocks noChangeArrowheads="1"/>
          </p:cNvSpPr>
          <p:nvPr/>
        </p:nvSpPr>
        <p:spPr bwMode="auto">
          <a:xfrm>
            <a:off x="160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3" name="Rectangle 2995"/>
          <p:cNvSpPr>
            <a:spLocks noChangeArrowheads="1"/>
          </p:cNvSpPr>
          <p:nvPr/>
        </p:nvSpPr>
        <p:spPr bwMode="auto">
          <a:xfrm>
            <a:off x="160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4" name="Rectangle 2996"/>
          <p:cNvSpPr>
            <a:spLocks noChangeArrowheads="1"/>
          </p:cNvSpPr>
          <p:nvPr/>
        </p:nvSpPr>
        <p:spPr bwMode="auto">
          <a:xfrm>
            <a:off x="160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5" name="Rectangle 2997"/>
          <p:cNvSpPr>
            <a:spLocks noChangeArrowheads="1"/>
          </p:cNvSpPr>
          <p:nvPr/>
        </p:nvSpPr>
        <p:spPr bwMode="auto">
          <a:xfrm>
            <a:off x="160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6" name="Rectangle 2998"/>
          <p:cNvSpPr>
            <a:spLocks noChangeArrowheads="1"/>
          </p:cNvSpPr>
          <p:nvPr/>
        </p:nvSpPr>
        <p:spPr bwMode="auto">
          <a:xfrm>
            <a:off x="160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7" name="Rectangle 2999"/>
          <p:cNvSpPr>
            <a:spLocks noChangeArrowheads="1"/>
          </p:cNvSpPr>
          <p:nvPr/>
        </p:nvSpPr>
        <p:spPr bwMode="auto">
          <a:xfrm>
            <a:off x="160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8" name="Rectangle 3000"/>
          <p:cNvSpPr>
            <a:spLocks noChangeArrowheads="1"/>
          </p:cNvSpPr>
          <p:nvPr/>
        </p:nvSpPr>
        <p:spPr bwMode="auto">
          <a:xfrm>
            <a:off x="160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89" name="Rectangle 3001"/>
          <p:cNvSpPr>
            <a:spLocks noChangeArrowheads="1"/>
          </p:cNvSpPr>
          <p:nvPr/>
        </p:nvSpPr>
        <p:spPr bwMode="auto">
          <a:xfrm>
            <a:off x="160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0" name="Rectangle 3002"/>
          <p:cNvSpPr>
            <a:spLocks noChangeArrowheads="1"/>
          </p:cNvSpPr>
          <p:nvPr/>
        </p:nvSpPr>
        <p:spPr bwMode="auto">
          <a:xfrm>
            <a:off x="160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1" name="Rectangle 3003"/>
          <p:cNvSpPr>
            <a:spLocks noChangeArrowheads="1"/>
          </p:cNvSpPr>
          <p:nvPr/>
        </p:nvSpPr>
        <p:spPr bwMode="auto">
          <a:xfrm>
            <a:off x="160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2" name="Rectangle 3004"/>
          <p:cNvSpPr>
            <a:spLocks noChangeArrowheads="1"/>
          </p:cNvSpPr>
          <p:nvPr/>
        </p:nvSpPr>
        <p:spPr bwMode="auto">
          <a:xfrm>
            <a:off x="160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3" name="Rectangle 3005"/>
          <p:cNvSpPr>
            <a:spLocks noChangeArrowheads="1"/>
          </p:cNvSpPr>
          <p:nvPr/>
        </p:nvSpPr>
        <p:spPr bwMode="auto">
          <a:xfrm>
            <a:off x="160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4" name="Rectangle 3006"/>
          <p:cNvSpPr>
            <a:spLocks noChangeArrowheads="1"/>
          </p:cNvSpPr>
          <p:nvPr/>
        </p:nvSpPr>
        <p:spPr bwMode="auto">
          <a:xfrm>
            <a:off x="160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5" name="Rectangle 3007"/>
          <p:cNvSpPr>
            <a:spLocks noChangeArrowheads="1"/>
          </p:cNvSpPr>
          <p:nvPr/>
        </p:nvSpPr>
        <p:spPr bwMode="auto">
          <a:xfrm>
            <a:off x="160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6" name="Rectangle 3008"/>
          <p:cNvSpPr>
            <a:spLocks noChangeArrowheads="1"/>
          </p:cNvSpPr>
          <p:nvPr/>
        </p:nvSpPr>
        <p:spPr bwMode="auto">
          <a:xfrm>
            <a:off x="160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7" name="Rectangle 3009"/>
          <p:cNvSpPr>
            <a:spLocks noChangeArrowheads="1"/>
          </p:cNvSpPr>
          <p:nvPr/>
        </p:nvSpPr>
        <p:spPr bwMode="auto">
          <a:xfrm>
            <a:off x="160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8" name="Rectangle 3010"/>
          <p:cNvSpPr>
            <a:spLocks noChangeArrowheads="1"/>
          </p:cNvSpPr>
          <p:nvPr/>
        </p:nvSpPr>
        <p:spPr bwMode="auto">
          <a:xfrm>
            <a:off x="198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299" name="Rectangle 3011"/>
          <p:cNvSpPr>
            <a:spLocks noChangeArrowheads="1"/>
          </p:cNvSpPr>
          <p:nvPr/>
        </p:nvSpPr>
        <p:spPr bwMode="auto">
          <a:xfrm>
            <a:off x="198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0" name="Rectangle 3012"/>
          <p:cNvSpPr>
            <a:spLocks noChangeArrowheads="1"/>
          </p:cNvSpPr>
          <p:nvPr/>
        </p:nvSpPr>
        <p:spPr bwMode="auto">
          <a:xfrm>
            <a:off x="198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1" name="Rectangle 3013"/>
          <p:cNvSpPr>
            <a:spLocks noChangeArrowheads="1"/>
          </p:cNvSpPr>
          <p:nvPr/>
        </p:nvSpPr>
        <p:spPr bwMode="auto">
          <a:xfrm>
            <a:off x="198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2" name="Rectangle 3014"/>
          <p:cNvSpPr>
            <a:spLocks noChangeArrowheads="1"/>
          </p:cNvSpPr>
          <p:nvPr/>
        </p:nvSpPr>
        <p:spPr bwMode="auto">
          <a:xfrm>
            <a:off x="1981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3" name="Rectangle 3015"/>
          <p:cNvSpPr>
            <a:spLocks noChangeArrowheads="1"/>
          </p:cNvSpPr>
          <p:nvPr/>
        </p:nvSpPr>
        <p:spPr bwMode="auto">
          <a:xfrm>
            <a:off x="1981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4" name="Rectangle 3016"/>
          <p:cNvSpPr>
            <a:spLocks noChangeArrowheads="1"/>
          </p:cNvSpPr>
          <p:nvPr/>
        </p:nvSpPr>
        <p:spPr bwMode="auto">
          <a:xfrm>
            <a:off x="198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5" name="Rectangle 3017"/>
          <p:cNvSpPr>
            <a:spLocks noChangeArrowheads="1"/>
          </p:cNvSpPr>
          <p:nvPr/>
        </p:nvSpPr>
        <p:spPr bwMode="auto">
          <a:xfrm>
            <a:off x="198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6" name="Rectangle 3018"/>
          <p:cNvSpPr>
            <a:spLocks noChangeArrowheads="1"/>
          </p:cNvSpPr>
          <p:nvPr/>
        </p:nvSpPr>
        <p:spPr bwMode="auto">
          <a:xfrm>
            <a:off x="198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7" name="Rectangle 3019"/>
          <p:cNvSpPr>
            <a:spLocks noChangeArrowheads="1"/>
          </p:cNvSpPr>
          <p:nvPr/>
        </p:nvSpPr>
        <p:spPr bwMode="auto">
          <a:xfrm>
            <a:off x="198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8" name="Rectangle 3020"/>
          <p:cNvSpPr>
            <a:spLocks noChangeArrowheads="1"/>
          </p:cNvSpPr>
          <p:nvPr/>
        </p:nvSpPr>
        <p:spPr bwMode="auto">
          <a:xfrm>
            <a:off x="198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09" name="Rectangle 3021"/>
          <p:cNvSpPr>
            <a:spLocks noChangeArrowheads="1"/>
          </p:cNvSpPr>
          <p:nvPr/>
        </p:nvSpPr>
        <p:spPr bwMode="auto">
          <a:xfrm>
            <a:off x="198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0" name="Rectangle 3022"/>
          <p:cNvSpPr>
            <a:spLocks noChangeArrowheads="1"/>
          </p:cNvSpPr>
          <p:nvPr/>
        </p:nvSpPr>
        <p:spPr bwMode="auto">
          <a:xfrm>
            <a:off x="198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1" name="Rectangle 3023"/>
          <p:cNvSpPr>
            <a:spLocks noChangeArrowheads="1"/>
          </p:cNvSpPr>
          <p:nvPr/>
        </p:nvSpPr>
        <p:spPr bwMode="auto">
          <a:xfrm>
            <a:off x="198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2" name="Rectangle 3024"/>
          <p:cNvSpPr>
            <a:spLocks noChangeArrowheads="1"/>
          </p:cNvSpPr>
          <p:nvPr/>
        </p:nvSpPr>
        <p:spPr bwMode="auto">
          <a:xfrm>
            <a:off x="198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3" name="Rectangle 3025"/>
          <p:cNvSpPr>
            <a:spLocks noChangeArrowheads="1"/>
          </p:cNvSpPr>
          <p:nvPr/>
        </p:nvSpPr>
        <p:spPr bwMode="auto">
          <a:xfrm>
            <a:off x="198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4" name="Rectangle 3026"/>
          <p:cNvSpPr>
            <a:spLocks noChangeArrowheads="1"/>
          </p:cNvSpPr>
          <p:nvPr/>
        </p:nvSpPr>
        <p:spPr bwMode="auto">
          <a:xfrm>
            <a:off x="236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5" name="Rectangle 3027"/>
          <p:cNvSpPr>
            <a:spLocks noChangeArrowheads="1"/>
          </p:cNvSpPr>
          <p:nvPr/>
        </p:nvSpPr>
        <p:spPr bwMode="auto">
          <a:xfrm>
            <a:off x="236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6" name="Rectangle 3028"/>
          <p:cNvSpPr>
            <a:spLocks noChangeArrowheads="1"/>
          </p:cNvSpPr>
          <p:nvPr/>
        </p:nvSpPr>
        <p:spPr bwMode="auto">
          <a:xfrm>
            <a:off x="2362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7" name="Rectangle 3029"/>
          <p:cNvSpPr>
            <a:spLocks noChangeArrowheads="1"/>
          </p:cNvSpPr>
          <p:nvPr/>
        </p:nvSpPr>
        <p:spPr bwMode="auto">
          <a:xfrm>
            <a:off x="236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8" name="Rectangle 3030"/>
          <p:cNvSpPr>
            <a:spLocks noChangeArrowheads="1"/>
          </p:cNvSpPr>
          <p:nvPr/>
        </p:nvSpPr>
        <p:spPr bwMode="auto">
          <a:xfrm>
            <a:off x="236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19" name="Rectangle 3031"/>
          <p:cNvSpPr>
            <a:spLocks noChangeArrowheads="1"/>
          </p:cNvSpPr>
          <p:nvPr/>
        </p:nvSpPr>
        <p:spPr bwMode="auto">
          <a:xfrm>
            <a:off x="236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0" name="Rectangle 3032"/>
          <p:cNvSpPr>
            <a:spLocks noChangeArrowheads="1"/>
          </p:cNvSpPr>
          <p:nvPr/>
        </p:nvSpPr>
        <p:spPr bwMode="auto">
          <a:xfrm>
            <a:off x="236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1" name="Rectangle 3033"/>
          <p:cNvSpPr>
            <a:spLocks noChangeArrowheads="1"/>
          </p:cNvSpPr>
          <p:nvPr/>
        </p:nvSpPr>
        <p:spPr bwMode="auto">
          <a:xfrm>
            <a:off x="236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2" name="Rectangle 3034"/>
          <p:cNvSpPr>
            <a:spLocks noChangeArrowheads="1"/>
          </p:cNvSpPr>
          <p:nvPr/>
        </p:nvSpPr>
        <p:spPr bwMode="auto">
          <a:xfrm>
            <a:off x="236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3" name="Rectangle 3035"/>
          <p:cNvSpPr>
            <a:spLocks noChangeArrowheads="1"/>
          </p:cNvSpPr>
          <p:nvPr/>
        </p:nvSpPr>
        <p:spPr bwMode="auto">
          <a:xfrm>
            <a:off x="236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4" name="Rectangle 3036"/>
          <p:cNvSpPr>
            <a:spLocks noChangeArrowheads="1"/>
          </p:cNvSpPr>
          <p:nvPr/>
        </p:nvSpPr>
        <p:spPr bwMode="auto">
          <a:xfrm>
            <a:off x="236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5" name="Rectangle 3037"/>
          <p:cNvSpPr>
            <a:spLocks noChangeArrowheads="1"/>
          </p:cNvSpPr>
          <p:nvPr/>
        </p:nvSpPr>
        <p:spPr bwMode="auto">
          <a:xfrm>
            <a:off x="236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6" name="Rectangle 3038"/>
          <p:cNvSpPr>
            <a:spLocks noChangeArrowheads="1"/>
          </p:cNvSpPr>
          <p:nvPr/>
        </p:nvSpPr>
        <p:spPr bwMode="auto">
          <a:xfrm>
            <a:off x="236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7" name="Rectangle 3039"/>
          <p:cNvSpPr>
            <a:spLocks noChangeArrowheads="1"/>
          </p:cNvSpPr>
          <p:nvPr/>
        </p:nvSpPr>
        <p:spPr bwMode="auto">
          <a:xfrm>
            <a:off x="236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8" name="Rectangle 3040"/>
          <p:cNvSpPr>
            <a:spLocks noChangeArrowheads="1"/>
          </p:cNvSpPr>
          <p:nvPr/>
        </p:nvSpPr>
        <p:spPr bwMode="auto">
          <a:xfrm>
            <a:off x="236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29" name="Rectangle 3041"/>
          <p:cNvSpPr>
            <a:spLocks noChangeArrowheads="1"/>
          </p:cNvSpPr>
          <p:nvPr/>
        </p:nvSpPr>
        <p:spPr bwMode="auto">
          <a:xfrm>
            <a:off x="236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0" name="Rectangle 3042"/>
          <p:cNvSpPr>
            <a:spLocks noChangeArrowheads="1"/>
          </p:cNvSpPr>
          <p:nvPr/>
        </p:nvSpPr>
        <p:spPr bwMode="auto">
          <a:xfrm>
            <a:off x="274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1" name="Rectangle 3043"/>
          <p:cNvSpPr>
            <a:spLocks noChangeArrowheads="1"/>
          </p:cNvSpPr>
          <p:nvPr/>
        </p:nvSpPr>
        <p:spPr bwMode="auto">
          <a:xfrm>
            <a:off x="274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2" name="Rectangle 3044"/>
          <p:cNvSpPr>
            <a:spLocks noChangeArrowheads="1"/>
          </p:cNvSpPr>
          <p:nvPr/>
        </p:nvSpPr>
        <p:spPr bwMode="auto">
          <a:xfrm>
            <a:off x="274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3" name="Rectangle 3045"/>
          <p:cNvSpPr>
            <a:spLocks noChangeArrowheads="1"/>
          </p:cNvSpPr>
          <p:nvPr/>
        </p:nvSpPr>
        <p:spPr bwMode="auto">
          <a:xfrm>
            <a:off x="274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4" name="Rectangle 3046"/>
          <p:cNvSpPr>
            <a:spLocks noChangeArrowheads="1"/>
          </p:cNvSpPr>
          <p:nvPr/>
        </p:nvSpPr>
        <p:spPr bwMode="auto">
          <a:xfrm>
            <a:off x="2743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5" name="Rectangle 3047"/>
          <p:cNvSpPr>
            <a:spLocks noChangeArrowheads="1"/>
          </p:cNvSpPr>
          <p:nvPr/>
        </p:nvSpPr>
        <p:spPr bwMode="auto">
          <a:xfrm>
            <a:off x="2743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6" name="Rectangle 3048"/>
          <p:cNvSpPr>
            <a:spLocks noChangeArrowheads="1"/>
          </p:cNvSpPr>
          <p:nvPr/>
        </p:nvSpPr>
        <p:spPr bwMode="auto">
          <a:xfrm>
            <a:off x="274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7" name="Rectangle 3049"/>
          <p:cNvSpPr>
            <a:spLocks noChangeArrowheads="1"/>
          </p:cNvSpPr>
          <p:nvPr/>
        </p:nvSpPr>
        <p:spPr bwMode="auto">
          <a:xfrm>
            <a:off x="274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8" name="Rectangle 3050"/>
          <p:cNvSpPr>
            <a:spLocks noChangeArrowheads="1"/>
          </p:cNvSpPr>
          <p:nvPr/>
        </p:nvSpPr>
        <p:spPr bwMode="auto">
          <a:xfrm>
            <a:off x="274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39" name="Rectangle 3051"/>
          <p:cNvSpPr>
            <a:spLocks noChangeArrowheads="1"/>
          </p:cNvSpPr>
          <p:nvPr/>
        </p:nvSpPr>
        <p:spPr bwMode="auto">
          <a:xfrm>
            <a:off x="274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0" name="Rectangle 3052"/>
          <p:cNvSpPr>
            <a:spLocks noChangeArrowheads="1"/>
          </p:cNvSpPr>
          <p:nvPr/>
        </p:nvSpPr>
        <p:spPr bwMode="auto">
          <a:xfrm>
            <a:off x="274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1" name="Rectangle 3053"/>
          <p:cNvSpPr>
            <a:spLocks noChangeArrowheads="1"/>
          </p:cNvSpPr>
          <p:nvPr/>
        </p:nvSpPr>
        <p:spPr bwMode="auto">
          <a:xfrm>
            <a:off x="274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2" name="Rectangle 3054"/>
          <p:cNvSpPr>
            <a:spLocks noChangeArrowheads="1"/>
          </p:cNvSpPr>
          <p:nvPr/>
        </p:nvSpPr>
        <p:spPr bwMode="auto">
          <a:xfrm>
            <a:off x="274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3" name="Rectangle 3055"/>
          <p:cNvSpPr>
            <a:spLocks noChangeArrowheads="1"/>
          </p:cNvSpPr>
          <p:nvPr/>
        </p:nvSpPr>
        <p:spPr bwMode="auto">
          <a:xfrm>
            <a:off x="274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4" name="Rectangle 3056"/>
          <p:cNvSpPr>
            <a:spLocks noChangeArrowheads="1"/>
          </p:cNvSpPr>
          <p:nvPr/>
        </p:nvSpPr>
        <p:spPr bwMode="auto">
          <a:xfrm>
            <a:off x="274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5" name="Rectangle 3057"/>
          <p:cNvSpPr>
            <a:spLocks noChangeArrowheads="1"/>
          </p:cNvSpPr>
          <p:nvPr/>
        </p:nvSpPr>
        <p:spPr bwMode="auto">
          <a:xfrm>
            <a:off x="274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6" name="Rectangle 3058"/>
          <p:cNvSpPr>
            <a:spLocks noChangeArrowheads="1"/>
          </p:cNvSpPr>
          <p:nvPr/>
        </p:nvSpPr>
        <p:spPr bwMode="auto">
          <a:xfrm>
            <a:off x="312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7" name="Rectangle 3059"/>
          <p:cNvSpPr>
            <a:spLocks noChangeArrowheads="1"/>
          </p:cNvSpPr>
          <p:nvPr/>
        </p:nvSpPr>
        <p:spPr bwMode="auto">
          <a:xfrm>
            <a:off x="312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8" name="Rectangle 3060"/>
          <p:cNvSpPr>
            <a:spLocks noChangeArrowheads="1"/>
          </p:cNvSpPr>
          <p:nvPr/>
        </p:nvSpPr>
        <p:spPr bwMode="auto">
          <a:xfrm>
            <a:off x="312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49" name="Rectangle 3061"/>
          <p:cNvSpPr>
            <a:spLocks noChangeArrowheads="1"/>
          </p:cNvSpPr>
          <p:nvPr/>
        </p:nvSpPr>
        <p:spPr bwMode="auto">
          <a:xfrm>
            <a:off x="312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0" name="Rectangle 3062"/>
          <p:cNvSpPr>
            <a:spLocks noChangeArrowheads="1"/>
          </p:cNvSpPr>
          <p:nvPr/>
        </p:nvSpPr>
        <p:spPr bwMode="auto">
          <a:xfrm>
            <a:off x="312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1" name="Rectangle 3063"/>
          <p:cNvSpPr>
            <a:spLocks noChangeArrowheads="1"/>
          </p:cNvSpPr>
          <p:nvPr/>
        </p:nvSpPr>
        <p:spPr bwMode="auto">
          <a:xfrm>
            <a:off x="312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2" name="Rectangle 3064"/>
          <p:cNvSpPr>
            <a:spLocks noChangeArrowheads="1"/>
          </p:cNvSpPr>
          <p:nvPr/>
        </p:nvSpPr>
        <p:spPr bwMode="auto">
          <a:xfrm>
            <a:off x="312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3" name="Rectangle 3065"/>
          <p:cNvSpPr>
            <a:spLocks noChangeArrowheads="1"/>
          </p:cNvSpPr>
          <p:nvPr/>
        </p:nvSpPr>
        <p:spPr bwMode="auto">
          <a:xfrm>
            <a:off x="312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4" name="Rectangle 3066"/>
          <p:cNvSpPr>
            <a:spLocks noChangeArrowheads="1"/>
          </p:cNvSpPr>
          <p:nvPr/>
        </p:nvSpPr>
        <p:spPr bwMode="auto">
          <a:xfrm>
            <a:off x="312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5" name="Rectangle 3067"/>
          <p:cNvSpPr>
            <a:spLocks noChangeArrowheads="1"/>
          </p:cNvSpPr>
          <p:nvPr/>
        </p:nvSpPr>
        <p:spPr bwMode="auto">
          <a:xfrm>
            <a:off x="312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6" name="Rectangle 3068"/>
          <p:cNvSpPr>
            <a:spLocks noChangeArrowheads="1"/>
          </p:cNvSpPr>
          <p:nvPr/>
        </p:nvSpPr>
        <p:spPr bwMode="auto">
          <a:xfrm>
            <a:off x="312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7" name="Rectangle 3069"/>
          <p:cNvSpPr>
            <a:spLocks noChangeArrowheads="1"/>
          </p:cNvSpPr>
          <p:nvPr/>
        </p:nvSpPr>
        <p:spPr bwMode="auto">
          <a:xfrm>
            <a:off x="312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8" name="Rectangle 3070"/>
          <p:cNvSpPr>
            <a:spLocks noChangeArrowheads="1"/>
          </p:cNvSpPr>
          <p:nvPr/>
        </p:nvSpPr>
        <p:spPr bwMode="auto">
          <a:xfrm>
            <a:off x="312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59" name="Rectangle 3071"/>
          <p:cNvSpPr>
            <a:spLocks noChangeArrowheads="1"/>
          </p:cNvSpPr>
          <p:nvPr/>
        </p:nvSpPr>
        <p:spPr bwMode="auto">
          <a:xfrm>
            <a:off x="312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0" name="Rectangle 3072"/>
          <p:cNvSpPr>
            <a:spLocks noChangeArrowheads="1"/>
          </p:cNvSpPr>
          <p:nvPr/>
        </p:nvSpPr>
        <p:spPr bwMode="auto">
          <a:xfrm>
            <a:off x="312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1" name="Rectangle 3073"/>
          <p:cNvSpPr>
            <a:spLocks noChangeArrowheads="1"/>
          </p:cNvSpPr>
          <p:nvPr/>
        </p:nvSpPr>
        <p:spPr bwMode="auto">
          <a:xfrm>
            <a:off x="312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2" name="Rectangle 3074"/>
          <p:cNvSpPr>
            <a:spLocks noChangeArrowheads="1"/>
          </p:cNvSpPr>
          <p:nvPr/>
        </p:nvSpPr>
        <p:spPr bwMode="auto">
          <a:xfrm>
            <a:off x="350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075"/>
          <p:cNvSpPr>
            <a:spLocks noChangeArrowheads="1"/>
          </p:cNvSpPr>
          <p:nvPr/>
        </p:nvSpPr>
        <p:spPr bwMode="auto">
          <a:xfrm>
            <a:off x="3505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4" name="Rectangle 3076"/>
          <p:cNvSpPr>
            <a:spLocks noChangeArrowheads="1"/>
          </p:cNvSpPr>
          <p:nvPr/>
        </p:nvSpPr>
        <p:spPr bwMode="auto">
          <a:xfrm>
            <a:off x="3505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5" name="Rectangle 3077"/>
          <p:cNvSpPr>
            <a:spLocks noChangeArrowheads="1"/>
          </p:cNvSpPr>
          <p:nvPr/>
        </p:nvSpPr>
        <p:spPr bwMode="auto">
          <a:xfrm>
            <a:off x="350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6" name="Rectangle 3078"/>
          <p:cNvSpPr>
            <a:spLocks noChangeArrowheads="1"/>
          </p:cNvSpPr>
          <p:nvPr/>
        </p:nvSpPr>
        <p:spPr bwMode="auto">
          <a:xfrm>
            <a:off x="350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7" name="Rectangle 3079"/>
          <p:cNvSpPr>
            <a:spLocks noChangeArrowheads="1"/>
          </p:cNvSpPr>
          <p:nvPr/>
        </p:nvSpPr>
        <p:spPr bwMode="auto">
          <a:xfrm>
            <a:off x="350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8" name="Rectangle 3080"/>
          <p:cNvSpPr>
            <a:spLocks noChangeArrowheads="1"/>
          </p:cNvSpPr>
          <p:nvPr/>
        </p:nvSpPr>
        <p:spPr bwMode="auto">
          <a:xfrm>
            <a:off x="350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9" name="Rectangle 3081"/>
          <p:cNvSpPr>
            <a:spLocks noChangeArrowheads="1"/>
          </p:cNvSpPr>
          <p:nvPr/>
        </p:nvSpPr>
        <p:spPr bwMode="auto">
          <a:xfrm>
            <a:off x="350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0" name="Rectangle 3082"/>
          <p:cNvSpPr>
            <a:spLocks noChangeArrowheads="1"/>
          </p:cNvSpPr>
          <p:nvPr/>
        </p:nvSpPr>
        <p:spPr bwMode="auto">
          <a:xfrm>
            <a:off x="350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1" name="Rectangle 3083"/>
          <p:cNvSpPr>
            <a:spLocks noChangeArrowheads="1"/>
          </p:cNvSpPr>
          <p:nvPr/>
        </p:nvSpPr>
        <p:spPr bwMode="auto">
          <a:xfrm>
            <a:off x="350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2" name="Rectangle 3084"/>
          <p:cNvSpPr>
            <a:spLocks noChangeArrowheads="1"/>
          </p:cNvSpPr>
          <p:nvPr/>
        </p:nvSpPr>
        <p:spPr bwMode="auto">
          <a:xfrm>
            <a:off x="350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3" name="Rectangle 3085"/>
          <p:cNvSpPr>
            <a:spLocks noChangeArrowheads="1"/>
          </p:cNvSpPr>
          <p:nvPr/>
        </p:nvSpPr>
        <p:spPr bwMode="auto">
          <a:xfrm>
            <a:off x="350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4" name="Rectangle 3086"/>
          <p:cNvSpPr>
            <a:spLocks noChangeArrowheads="1"/>
          </p:cNvSpPr>
          <p:nvPr/>
        </p:nvSpPr>
        <p:spPr bwMode="auto">
          <a:xfrm>
            <a:off x="350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5" name="Rectangle 3087"/>
          <p:cNvSpPr>
            <a:spLocks noChangeArrowheads="1"/>
          </p:cNvSpPr>
          <p:nvPr/>
        </p:nvSpPr>
        <p:spPr bwMode="auto">
          <a:xfrm>
            <a:off x="350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6" name="Rectangle 3088"/>
          <p:cNvSpPr>
            <a:spLocks noChangeArrowheads="1"/>
          </p:cNvSpPr>
          <p:nvPr/>
        </p:nvSpPr>
        <p:spPr bwMode="auto">
          <a:xfrm>
            <a:off x="350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7" name="Rectangle 3089"/>
          <p:cNvSpPr>
            <a:spLocks noChangeArrowheads="1"/>
          </p:cNvSpPr>
          <p:nvPr/>
        </p:nvSpPr>
        <p:spPr bwMode="auto">
          <a:xfrm>
            <a:off x="350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8" name="Rectangle 3090"/>
          <p:cNvSpPr>
            <a:spLocks noChangeArrowheads="1"/>
          </p:cNvSpPr>
          <p:nvPr/>
        </p:nvSpPr>
        <p:spPr bwMode="auto">
          <a:xfrm>
            <a:off x="388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79" name="Rectangle 3091"/>
          <p:cNvSpPr>
            <a:spLocks noChangeArrowheads="1"/>
          </p:cNvSpPr>
          <p:nvPr/>
        </p:nvSpPr>
        <p:spPr bwMode="auto">
          <a:xfrm>
            <a:off x="388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0" name="Rectangle 3092"/>
          <p:cNvSpPr>
            <a:spLocks noChangeArrowheads="1"/>
          </p:cNvSpPr>
          <p:nvPr/>
        </p:nvSpPr>
        <p:spPr bwMode="auto">
          <a:xfrm>
            <a:off x="388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1" name="Rectangle 3093"/>
          <p:cNvSpPr>
            <a:spLocks noChangeArrowheads="1"/>
          </p:cNvSpPr>
          <p:nvPr/>
        </p:nvSpPr>
        <p:spPr bwMode="auto">
          <a:xfrm>
            <a:off x="388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2" name="Rectangle 3094"/>
          <p:cNvSpPr>
            <a:spLocks noChangeArrowheads="1"/>
          </p:cNvSpPr>
          <p:nvPr/>
        </p:nvSpPr>
        <p:spPr bwMode="auto">
          <a:xfrm>
            <a:off x="388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3" name="Rectangle 3095"/>
          <p:cNvSpPr>
            <a:spLocks noChangeArrowheads="1"/>
          </p:cNvSpPr>
          <p:nvPr/>
        </p:nvSpPr>
        <p:spPr bwMode="auto">
          <a:xfrm>
            <a:off x="388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4" name="Rectangle 3096"/>
          <p:cNvSpPr>
            <a:spLocks noChangeArrowheads="1"/>
          </p:cNvSpPr>
          <p:nvPr/>
        </p:nvSpPr>
        <p:spPr bwMode="auto">
          <a:xfrm>
            <a:off x="388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5" name="Rectangle 3097"/>
          <p:cNvSpPr>
            <a:spLocks noChangeArrowheads="1"/>
          </p:cNvSpPr>
          <p:nvPr/>
        </p:nvSpPr>
        <p:spPr bwMode="auto">
          <a:xfrm>
            <a:off x="388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6" name="Rectangle 3098"/>
          <p:cNvSpPr>
            <a:spLocks noChangeArrowheads="1"/>
          </p:cNvSpPr>
          <p:nvPr/>
        </p:nvSpPr>
        <p:spPr bwMode="auto">
          <a:xfrm>
            <a:off x="388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7" name="Rectangle 3099"/>
          <p:cNvSpPr>
            <a:spLocks noChangeArrowheads="1"/>
          </p:cNvSpPr>
          <p:nvPr/>
        </p:nvSpPr>
        <p:spPr bwMode="auto">
          <a:xfrm>
            <a:off x="388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8" name="Rectangle 3100"/>
          <p:cNvSpPr>
            <a:spLocks noChangeArrowheads="1"/>
          </p:cNvSpPr>
          <p:nvPr/>
        </p:nvSpPr>
        <p:spPr bwMode="auto">
          <a:xfrm>
            <a:off x="388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89" name="Rectangle 3101"/>
          <p:cNvSpPr>
            <a:spLocks noChangeArrowheads="1"/>
          </p:cNvSpPr>
          <p:nvPr/>
        </p:nvSpPr>
        <p:spPr bwMode="auto">
          <a:xfrm>
            <a:off x="388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0" name="Rectangle 3102"/>
          <p:cNvSpPr>
            <a:spLocks noChangeArrowheads="1"/>
          </p:cNvSpPr>
          <p:nvPr/>
        </p:nvSpPr>
        <p:spPr bwMode="auto">
          <a:xfrm>
            <a:off x="388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1" name="Rectangle 3103"/>
          <p:cNvSpPr>
            <a:spLocks noChangeArrowheads="1"/>
          </p:cNvSpPr>
          <p:nvPr/>
        </p:nvSpPr>
        <p:spPr bwMode="auto">
          <a:xfrm>
            <a:off x="388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2" name="Rectangle 3104"/>
          <p:cNvSpPr>
            <a:spLocks noChangeArrowheads="1"/>
          </p:cNvSpPr>
          <p:nvPr/>
        </p:nvSpPr>
        <p:spPr bwMode="auto">
          <a:xfrm>
            <a:off x="388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3" name="Rectangle 3105"/>
          <p:cNvSpPr>
            <a:spLocks noChangeArrowheads="1"/>
          </p:cNvSpPr>
          <p:nvPr/>
        </p:nvSpPr>
        <p:spPr bwMode="auto">
          <a:xfrm>
            <a:off x="388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4" name="Rectangle 3106"/>
          <p:cNvSpPr>
            <a:spLocks noChangeArrowheads="1"/>
          </p:cNvSpPr>
          <p:nvPr/>
        </p:nvSpPr>
        <p:spPr bwMode="auto">
          <a:xfrm>
            <a:off x="426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5" name="Rectangle 3107"/>
          <p:cNvSpPr>
            <a:spLocks noChangeArrowheads="1"/>
          </p:cNvSpPr>
          <p:nvPr/>
        </p:nvSpPr>
        <p:spPr bwMode="auto">
          <a:xfrm>
            <a:off x="426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6" name="Rectangle 3108"/>
          <p:cNvSpPr>
            <a:spLocks noChangeArrowheads="1"/>
          </p:cNvSpPr>
          <p:nvPr/>
        </p:nvSpPr>
        <p:spPr bwMode="auto">
          <a:xfrm>
            <a:off x="426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7" name="Rectangle 3109"/>
          <p:cNvSpPr>
            <a:spLocks noChangeArrowheads="1"/>
          </p:cNvSpPr>
          <p:nvPr/>
        </p:nvSpPr>
        <p:spPr bwMode="auto">
          <a:xfrm>
            <a:off x="426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8" name="Rectangle 3110"/>
          <p:cNvSpPr>
            <a:spLocks noChangeArrowheads="1"/>
          </p:cNvSpPr>
          <p:nvPr/>
        </p:nvSpPr>
        <p:spPr bwMode="auto">
          <a:xfrm>
            <a:off x="426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99" name="Rectangle 3111"/>
          <p:cNvSpPr>
            <a:spLocks noChangeArrowheads="1"/>
          </p:cNvSpPr>
          <p:nvPr/>
        </p:nvSpPr>
        <p:spPr bwMode="auto">
          <a:xfrm>
            <a:off x="426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0" name="Rectangle 3112"/>
          <p:cNvSpPr>
            <a:spLocks noChangeArrowheads="1"/>
          </p:cNvSpPr>
          <p:nvPr/>
        </p:nvSpPr>
        <p:spPr bwMode="auto">
          <a:xfrm>
            <a:off x="426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1" name="Rectangle 3113"/>
          <p:cNvSpPr>
            <a:spLocks noChangeArrowheads="1"/>
          </p:cNvSpPr>
          <p:nvPr/>
        </p:nvSpPr>
        <p:spPr bwMode="auto">
          <a:xfrm>
            <a:off x="426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2" name="Rectangle 3114"/>
          <p:cNvSpPr>
            <a:spLocks noChangeArrowheads="1"/>
          </p:cNvSpPr>
          <p:nvPr/>
        </p:nvSpPr>
        <p:spPr bwMode="auto">
          <a:xfrm>
            <a:off x="426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3" name="Rectangle 3115"/>
          <p:cNvSpPr>
            <a:spLocks noChangeArrowheads="1"/>
          </p:cNvSpPr>
          <p:nvPr/>
        </p:nvSpPr>
        <p:spPr bwMode="auto">
          <a:xfrm>
            <a:off x="426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4" name="Rectangle 3116"/>
          <p:cNvSpPr>
            <a:spLocks noChangeArrowheads="1"/>
          </p:cNvSpPr>
          <p:nvPr/>
        </p:nvSpPr>
        <p:spPr bwMode="auto">
          <a:xfrm>
            <a:off x="426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5" name="Rectangle 3117"/>
          <p:cNvSpPr>
            <a:spLocks noChangeArrowheads="1"/>
          </p:cNvSpPr>
          <p:nvPr/>
        </p:nvSpPr>
        <p:spPr bwMode="auto">
          <a:xfrm>
            <a:off x="426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6" name="Rectangle 3118"/>
          <p:cNvSpPr>
            <a:spLocks noChangeArrowheads="1"/>
          </p:cNvSpPr>
          <p:nvPr/>
        </p:nvSpPr>
        <p:spPr bwMode="auto">
          <a:xfrm>
            <a:off x="426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7" name="Rectangle 3119"/>
          <p:cNvSpPr>
            <a:spLocks noChangeArrowheads="1"/>
          </p:cNvSpPr>
          <p:nvPr/>
        </p:nvSpPr>
        <p:spPr bwMode="auto">
          <a:xfrm>
            <a:off x="426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8" name="Rectangle 3120"/>
          <p:cNvSpPr>
            <a:spLocks noChangeArrowheads="1"/>
          </p:cNvSpPr>
          <p:nvPr/>
        </p:nvSpPr>
        <p:spPr bwMode="auto">
          <a:xfrm>
            <a:off x="426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09" name="Rectangle 3121"/>
          <p:cNvSpPr>
            <a:spLocks noChangeArrowheads="1"/>
          </p:cNvSpPr>
          <p:nvPr/>
        </p:nvSpPr>
        <p:spPr bwMode="auto">
          <a:xfrm>
            <a:off x="426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0" name="Rectangle 3122"/>
          <p:cNvSpPr>
            <a:spLocks noChangeArrowheads="1"/>
          </p:cNvSpPr>
          <p:nvPr/>
        </p:nvSpPr>
        <p:spPr bwMode="auto">
          <a:xfrm>
            <a:off x="464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1" name="Rectangle 3123"/>
          <p:cNvSpPr>
            <a:spLocks noChangeArrowheads="1"/>
          </p:cNvSpPr>
          <p:nvPr/>
        </p:nvSpPr>
        <p:spPr bwMode="auto">
          <a:xfrm>
            <a:off x="464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2" name="Rectangle 3124"/>
          <p:cNvSpPr>
            <a:spLocks noChangeArrowheads="1"/>
          </p:cNvSpPr>
          <p:nvPr/>
        </p:nvSpPr>
        <p:spPr bwMode="auto">
          <a:xfrm>
            <a:off x="464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3" name="Rectangle 3125"/>
          <p:cNvSpPr>
            <a:spLocks noChangeArrowheads="1"/>
          </p:cNvSpPr>
          <p:nvPr/>
        </p:nvSpPr>
        <p:spPr bwMode="auto">
          <a:xfrm>
            <a:off x="464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4" name="Rectangle 3126"/>
          <p:cNvSpPr>
            <a:spLocks noChangeArrowheads="1"/>
          </p:cNvSpPr>
          <p:nvPr/>
        </p:nvSpPr>
        <p:spPr bwMode="auto">
          <a:xfrm>
            <a:off x="464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5" name="Rectangle 3127"/>
          <p:cNvSpPr>
            <a:spLocks noChangeArrowheads="1"/>
          </p:cNvSpPr>
          <p:nvPr/>
        </p:nvSpPr>
        <p:spPr bwMode="auto">
          <a:xfrm>
            <a:off x="464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6" name="Rectangle 3128"/>
          <p:cNvSpPr>
            <a:spLocks noChangeArrowheads="1"/>
          </p:cNvSpPr>
          <p:nvPr/>
        </p:nvSpPr>
        <p:spPr bwMode="auto">
          <a:xfrm>
            <a:off x="464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7" name="Rectangle 3129"/>
          <p:cNvSpPr>
            <a:spLocks noChangeArrowheads="1"/>
          </p:cNvSpPr>
          <p:nvPr/>
        </p:nvSpPr>
        <p:spPr bwMode="auto">
          <a:xfrm>
            <a:off x="464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8" name="Rectangle 3130"/>
          <p:cNvSpPr>
            <a:spLocks noChangeArrowheads="1"/>
          </p:cNvSpPr>
          <p:nvPr/>
        </p:nvSpPr>
        <p:spPr bwMode="auto">
          <a:xfrm>
            <a:off x="464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19" name="Rectangle 3131"/>
          <p:cNvSpPr>
            <a:spLocks noChangeArrowheads="1"/>
          </p:cNvSpPr>
          <p:nvPr/>
        </p:nvSpPr>
        <p:spPr bwMode="auto">
          <a:xfrm>
            <a:off x="464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0" name="Rectangle 3132"/>
          <p:cNvSpPr>
            <a:spLocks noChangeArrowheads="1"/>
          </p:cNvSpPr>
          <p:nvPr/>
        </p:nvSpPr>
        <p:spPr bwMode="auto">
          <a:xfrm>
            <a:off x="464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1" name="Rectangle 3133"/>
          <p:cNvSpPr>
            <a:spLocks noChangeArrowheads="1"/>
          </p:cNvSpPr>
          <p:nvPr/>
        </p:nvSpPr>
        <p:spPr bwMode="auto">
          <a:xfrm>
            <a:off x="464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2" name="Rectangle 3134"/>
          <p:cNvSpPr>
            <a:spLocks noChangeArrowheads="1"/>
          </p:cNvSpPr>
          <p:nvPr/>
        </p:nvSpPr>
        <p:spPr bwMode="auto">
          <a:xfrm>
            <a:off x="464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3" name="Rectangle 3135"/>
          <p:cNvSpPr>
            <a:spLocks noChangeArrowheads="1"/>
          </p:cNvSpPr>
          <p:nvPr/>
        </p:nvSpPr>
        <p:spPr bwMode="auto">
          <a:xfrm>
            <a:off x="464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4" name="Rectangle 3136"/>
          <p:cNvSpPr>
            <a:spLocks noChangeArrowheads="1"/>
          </p:cNvSpPr>
          <p:nvPr/>
        </p:nvSpPr>
        <p:spPr bwMode="auto">
          <a:xfrm>
            <a:off x="464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5" name="Rectangle 3137"/>
          <p:cNvSpPr>
            <a:spLocks noChangeArrowheads="1"/>
          </p:cNvSpPr>
          <p:nvPr/>
        </p:nvSpPr>
        <p:spPr bwMode="auto">
          <a:xfrm>
            <a:off x="464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6" name="Rectangle 3138"/>
          <p:cNvSpPr>
            <a:spLocks noChangeArrowheads="1"/>
          </p:cNvSpPr>
          <p:nvPr/>
        </p:nvSpPr>
        <p:spPr bwMode="auto">
          <a:xfrm>
            <a:off x="502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7" name="Rectangle 3139"/>
          <p:cNvSpPr>
            <a:spLocks noChangeArrowheads="1"/>
          </p:cNvSpPr>
          <p:nvPr/>
        </p:nvSpPr>
        <p:spPr bwMode="auto">
          <a:xfrm>
            <a:off x="502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8" name="Rectangle 3140"/>
          <p:cNvSpPr>
            <a:spLocks noChangeArrowheads="1"/>
          </p:cNvSpPr>
          <p:nvPr/>
        </p:nvSpPr>
        <p:spPr bwMode="auto">
          <a:xfrm>
            <a:off x="502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29" name="Rectangle 3141"/>
          <p:cNvSpPr>
            <a:spLocks noChangeArrowheads="1"/>
          </p:cNvSpPr>
          <p:nvPr/>
        </p:nvSpPr>
        <p:spPr bwMode="auto">
          <a:xfrm>
            <a:off x="502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0" name="Rectangle 3142"/>
          <p:cNvSpPr>
            <a:spLocks noChangeArrowheads="1"/>
          </p:cNvSpPr>
          <p:nvPr/>
        </p:nvSpPr>
        <p:spPr bwMode="auto">
          <a:xfrm>
            <a:off x="502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1" name="Rectangle 3143"/>
          <p:cNvSpPr>
            <a:spLocks noChangeArrowheads="1"/>
          </p:cNvSpPr>
          <p:nvPr/>
        </p:nvSpPr>
        <p:spPr bwMode="auto">
          <a:xfrm>
            <a:off x="502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2" name="Rectangle 3144"/>
          <p:cNvSpPr>
            <a:spLocks noChangeArrowheads="1"/>
          </p:cNvSpPr>
          <p:nvPr/>
        </p:nvSpPr>
        <p:spPr bwMode="auto">
          <a:xfrm>
            <a:off x="502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3" name="Rectangle 3145"/>
          <p:cNvSpPr>
            <a:spLocks noChangeArrowheads="1"/>
          </p:cNvSpPr>
          <p:nvPr/>
        </p:nvSpPr>
        <p:spPr bwMode="auto">
          <a:xfrm>
            <a:off x="502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4" name="Rectangle 3146"/>
          <p:cNvSpPr>
            <a:spLocks noChangeArrowheads="1"/>
          </p:cNvSpPr>
          <p:nvPr/>
        </p:nvSpPr>
        <p:spPr bwMode="auto">
          <a:xfrm>
            <a:off x="502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5" name="Rectangle 3147"/>
          <p:cNvSpPr>
            <a:spLocks noChangeArrowheads="1"/>
          </p:cNvSpPr>
          <p:nvPr/>
        </p:nvSpPr>
        <p:spPr bwMode="auto">
          <a:xfrm>
            <a:off x="502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6" name="Rectangle 3148"/>
          <p:cNvSpPr>
            <a:spLocks noChangeArrowheads="1"/>
          </p:cNvSpPr>
          <p:nvPr/>
        </p:nvSpPr>
        <p:spPr bwMode="auto">
          <a:xfrm>
            <a:off x="502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7" name="Rectangle 3149"/>
          <p:cNvSpPr>
            <a:spLocks noChangeArrowheads="1"/>
          </p:cNvSpPr>
          <p:nvPr/>
        </p:nvSpPr>
        <p:spPr bwMode="auto">
          <a:xfrm>
            <a:off x="502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8" name="Rectangle 3150"/>
          <p:cNvSpPr>
            <a:spLocks noChangeArrowheads="1"/>
          </p:cNvSpPr>
          <p:nvPr/>
        </p:nvSpPr>
        <p:spPr bwMode="auto">
          <a:xfrm>
            <a:off x="502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39" name="Rectangle 3151"/>
          <p:cNvSpPr>
            <a:spLocks noChangeArrowheads="1"/>
          </p:cNvSpPr>
          <p:nvPr/>
        </p:nvSpPr>
        <p:spPr bwMode="auto">
          <a:xfrm>
            <a:off x="502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0" name="Rectangle 3152"/>
          <p:cNvSpPr>
            <a:spLocks noChangeArrowheads="1"/>
          </p:cNvSpPr>
          <p:nvPr/>
        </p:nvSpPr>
        <p:spPr bwMode="auto">
          <a:xfrm>
            <a:off x="502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1" name="Rectangle 3153"/>
          <p:cNvSpPr>
            <a:spLocks noChangeArrowheads="1"/>
          </p:cNvSpPr>
          <p:nvPr/>
        </p:nvSpPr>
        <p:spPr bwMode="auto">
          <a:xfrm>
            <a:off x="502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2" name="Rectangle 3154"/>
          <p:cNvSpPr>
            <a:spLocks noChangeArrowheads="1"/>
          </p:cNvSpPr>
          <p:nvPr/>
        </p:nvSpPr>
        <p:spPr bwMode="auto">
          <a:xfrm>
            <a:off x="5410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3" name="Rectangle 3155"/>
          <p:cNvSpPr>
            <a:spLocks noChangeArrowheads="1"/>
          </p:cNvSpPr>
          <p:nvPr/>
        </p:nvSpPr>
        <p:spPr bwMode="auto">
          <a:xfrm>
            <a:off x="5410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4" name="Rectangle 3156"/>
          <p:cNvSpPr>
            <a:spLocks noChangeArrowheads="1"/>
          </p:cNvSpPr>
          <p:nvPr/>
        </p:nvSpPr>
        <p:spPr bwMode="auto">
          <a:xfrm>
            <a:off x="5410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5" name="Rectangle 3157"/>
          <p:cNvSpPr>
            <a:spLocks noChangeArrowheads="1"/>
          </p:cNvSpPr>
          <p:nvPr/>
        </p:nvSpPr>
        <p:spPr bwMode="auto">
          <a:xfrm>
            <a:off x="5410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6" name="Rectangle 3158"/>
          <p:cNvSpPr>
            <a:spLocks noChangeArrowheads="1"/>
          </p:cNvSpPr>
          <p:nvPr/>
        </p:nvSpPr>
        <p:spPr bwMode="auto">
          <a:xfrm>
            <a:off x="5410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7" name="Rectangle 3159"/>
          <p:cNvSpPr>
            <a:spLocks noChangeArrowheads="1"/>
          </p:cNvSpPr>
          <p:nvPr/>
        </p:nvSpPr>
        <p:spPr bwMode="auto">
          <a:xfrm>
            <a:off x="5410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8" name="Rectangle 3160"/>
          <p:cNvSpPr>
            <a:spLocks noChangeArrowheads="1"/>
          </p:cNvSpPr>
          <p:nvPr/>
        </p:nvSpPr>
        <p:spPr bwMode="auto">
          <a:xfrm>
            <a:off x="5410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49" name="Rectangle 3161"/>
          <p:cNvSpPr>
            <a:spLocks noChangeArrowheads="1"/>
          </p:cNvSpPr>
          <p:nvPr/>
        </p:nvSpPr>
        <p:spPr bwMode="auto">
          <a:xfrm>
            <a:off x="5410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0" name="Rectangle 3162"/>
          <p:cNvSpPr>
            <a:spLocks noChangeArrowheads="1"/>
          </p:cNvSpPr>
          <p:nvPr/>
        </p:nvSpPr>
        <p:spPr bwMode="auto">
          <a:xfrm>
            <a:off x="5410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1" name="Rectangle 3163"/>
          <p:cNvSpPr>
            <a:spLocks noChangeArrowheads="1"/>
          </p:cNvSpPr>
          <p:nvPr/>
        </p:nvSpPr>
        <p:spPr bwMode="auto">
          <a:xfrm>
            <a:off x="5410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2" name="Rectangle 3164"/>
          <p:cNvSpPr>
            <a:spLocks noChangeArrowheads="1"/>
          </p:cNvSpPr>
          <p:nvPr/>
        </p:nvSpPr>
        <p:spPr bwMode="auto">
          <a:xfrm>
            <a:off x="5410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3" name="Rectangle 3165"/>
          <p:cNvSpPr>
            <a:spLocks noChangeArrowheads="1"/>
          </p:cNvSpPr>
          <p:nvPr/>
        </p:nvSpPr>
        <p:spPr bwMode="auto">
          <a:xfrm>
            <a:off x="5410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4" name="Rectangle 3166"/>
          <p:cNvSpPr>
            <a:spLocks noChangeArrowheads="1"/>
          </p:cNvSpPr>
          <p:nvPr/>
        </p:nvSpPr>
        <p:spPr bwMode="auto">
          <a:xfrm>
            <a:off x="5410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5" name="Rectangle 3167"/>
          <p:cNvSpPr>
            <a:spLocks noChangeArrowheads="1"/>
          </p:cNvSpPr>
          <p:nvPr/>
        </p:nvSpPr>
        <p:spPr bwMode="auto">
          <a:xfrm>
            <a:off x="5410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6" name="Rectangle 3168"/>
          <p:cNvSpPr>
            <a:spLocks noChangeArrowheads="1"/>
          </p:cNvSpPr>
          <p:nvPr/>
        </p:nvSpPr>
        <p:spPr bwMode="auto">
          <a:xfrm>
            <a:off x="5410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7" name="Rectangle 3169"/>
          <p:cNvSpPr>
            <a:spLocks noChangeArrowheads="1"/>
          </p:cNvSpPr>
          <p:nvPr/>
        </p:nvSpPr>
        <p:spPr bwMode="auto">
          <a:xfrm>
            <a:off x="5410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8" name="Rectangle 3170"/>
          <p:cNvSpPr>
            <a:spLocks noChangeArrowheads="1"/>
          </p:cNvSpPr>
          <p:nvPr/>
        </p:nvSpPr>
        <p:spPr bwMode="auto">
          <a:xfrm>
            <a:off x="5791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59" name="Rectangle 3171"/>
          <p:cNvSpPr>
            <a:spLocks noChangeArrowheads="1"/>
          </p:cNvSpPr>
          <p:nvPr/>
        </p:nvSpPr>
        <p:spPr bwMode="auto">
          <a:xfrm>
            <a:off x="5791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0" name="Rectangle 3172"/>
          <p:cNvSpPr>
            <a:spLocks noChangeArrowheads="1"/>
          </p:cNvSpPr>
          <p:nvPr/>
        </p:nvSpPr>
        <p:spPr bwMode="auto">
          <a:xfrm>
            <a:off x="5791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1" name="Rectangle 3173"/>
          <p:cNvSpPr>
            <a:spLocks noChangeArrowheads="1"/>
          </p:cNvSpPr>
          <p:nvPr/>
        </p:nvSpPr>
        <p:spPr bwMode="auto">
          <a:xfrm>
            <a:off x="5791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2" name="Rectangle 3174"/>
          <p:cNvSpPr>
            <a:spLocks noChangeArrowheads="1"/>
          </p:cNvSpPr>
          <p:nvPr/>
        </p:nvSpPr>
        <p:spPr bwMode="auto">
          <a:xfrm>
            <a:off x="5791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3" name="Rectangle 3175"/>
          <p:cNvSpPr>
            <a:spLocks noChangeArrowheads="1"/>
          </p:cNvSpPr>
          <p:nvPr/>
        </p:nvSpPr>
        <p:spPr bwMode="auto">
          <a:xfrm>
            <a:off x="5791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4" name="Rectangle 3176"/>
          <p:cNvSpPr>
            <a:spLocks noChangeArrowheads="1"/>
          </p:cNvSpPr>
          <p:nvPr/>
        </p:nvSpPr>
        <p:spPr bwMode="auto">
          <a:xfrm>
            <a:off x="5791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5" name="Rectangle 3177"/>
          <p:cNvSpPr>
            <a:spLocks noChangeArrowheads="1"/>
          </p:cNvSpPr>
          <p:nvPr/>
        </p:nvSpPr>
        <p:spPr bwMode="auto">
          <a:xfrm>
            <a:off x="5791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6" name="Rectangle 3178"/>
          <p:cNvSpPr>
            <a:spLocks noChangeArrowheads="1"/>
          </p:cNvSpPr>
          <p:nvPr/>
        </p:nvSpPr>
        <p:spPr bwMode="auto">
          <a:xfrm>
            <a:off x="5791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7" name="Rectangle 3179"/>
          <p:cNvSpPr>
            <a:spLocks noChangeArrowheads="1"/>
          </p:cNvSpPr>
          <p:nvPr/>
        </p:nvSpPr>
        <p:spPr bwMode="auto">
          <a:xfrm>
            <a:off x="5791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8" name="Rectangle 3180"/>
          <p:cNvSpPr>
            <a:spLocks noChangeArrowheads="1"/>
          </p:cNvSpPr>
          <p:nvPr/>
        </p:nvSpPr>
        <p:spPr bwMode="auto">
          <a:xfrm>
            <a:off x="5791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69" name="Rectangle 3181"/>
          <p:cNvSpPr>
            <a:spLocks noChangeArrowheads="1"/>
          </p:cNvSpPr>
          <p:nvPr/>
        </p:nvSpPr>
        <p:spPr bwMode="auto">
          <a:xfrm>
            <a:off x="5791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0" name="Rectangle 3182"/>
          <p:cNvSpPr>
            <a:spLocks noChangeArrowheads="1"/>
          </p:cNvSpPr>
          <p:nvPr/>
        </p:nvSpPr>
        <p:spPr bwMode="auto">
          <a:xfrm>
            <a:off x="5791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1" name="Rectangle 3183"/>
          <p:cNvSpPr>
            <a:spLocks noChangeArrowheads="1"/>
          </p:cNvSpPr>
          <p:nvPr/>
        </p:nvSpPr>
        <p:spPr bwMode="auto">
          <a:xfrm>
            <a:off x="5791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2" name="Rectangle 3184"/>
          <p:cNvSpPr>
            <a:spLocks noChangeArrowheads="1"/>
          </p:cNvSpPr>
          <p:nvPr/>
        </p:nvSpPr>
        <p:spPr bwMode="auto">
          <a:xfrm>
            <a:off x="5791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3" name="Rectangle 3185"/>
          <p:cNvSpPr>
            <a:spLocks noChangeArrowheads="1"/>
          </p:cNvSpPr>
          <p:nvPr/>
        </p:nvSpPr>
        <p:spPr bwMode="auto">
          <a:xfrm>
            <a:off x="5791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4" name="Rectangle 3186"/>
          <p:cNvSpPr>
            <a:spLocks noChangeArrowheads="1"/>
          </p:cNvSpPr>
          <p:nvPr/>
        </p:nvSpPr>
        <p:spPr bwMode="auto">
          <a:xfrm>
            <a:off x="6172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5" name="Rectangle 3187"/>
          <p:cNvSpPr>
            <a:spLocks noChangeArrowheads="1"/>
          </p:cNvSpPr>
          <p:nvPr/>
        </p:nvSpPr>
        <p:spPr bwMode="auto">
          <a:xfrm>
            <a:off x="6172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6" name="Rectangle 3188"/>
          <p:cNvSpPr>
            <a:spLocks noChangeArrowheads="1"/>
          </p:cNvSpPr>
          <p:nvPr/>
        </p:nvSpPr>
        <p:spPr bwMode="auto">
          <a:xfrm>
            <a:off x="6172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7" name="Rectangle 3189"/>
          <p:cNvSpPr>
            <a:spLocks noChangeArrowheads="1"/>
          </p:cNvSpPr>
          <p:nvPr/>
        </p:nvSpPr>
        <p:spPr bwMode="auto">
          <a:xfrm>
            <a:off x="6172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8" name="Rectangle 3190"/>
          <p:cNvSpPr>
            <a:spLocks noChangeArrowheads="1"/>
          </p:cNvSpPr>
          <p:nvPr/>
        </p:nvSpPr>
        <p:spPr bwMode="auto">
          <a:xfrm>
            <a:off x="6172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79" name="Rectangle 3191"/>
          <p:cNvSpPr>
            <a:spLocks noChangeArrowheads="1"/>
          </p:cNvSpPr>
          <p:nvPr/>
        </p:nvSpPr>
        <p:spPr bwMode="auto">
          <a:xfrm>
            <a:off x="6172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0" name="Rectangle 3192"/>
          <p:cNvSpPr>
            <a:spLocks noChangeArrowheads="1"/>
          </p:cNvSpPr>
          <p:nvPr/>
        </p:nvSpPr>
        <p:spPr bwMode="auto">
          <a:xfrm>
            <a:off x="6172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1" name="Rectangle 3193"/>
          <p:cNvSpPr>
            <a:spLocks noChangeArrowheads="1"/>
          </p:cNvSpPr>
          <p:nvPr/>
        </p:nvSpPr>
        <p:spPr bwMode="auto">
          <a:xfrm>
            <a:off x="6172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2" name="Rectangle 3194"/>
          <p:cNvSpPr>
            <a:spLocks noChangeArrowheads="1"/>
          </p:cNvSpPr>
          <p:nvPr/>
        </p:nvSpPr>
        <p:spPr bwMode="auto">
          <a:xfrm>
            <a:off x="6172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3" name="Rectangle 3195"/>
          <p:cNvSpPr>
            <a:spLocks noChangeArrowheads="1"/>
          </p:cNvSpPr>
          <p:nvPr/>
        </p:nvSpPr>
        <p:spPr bwMode="auto">
          <a:xfrm>
            <a:off x="6172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4" name="Rectangle 3196"/>
          <p:cNvSpPr>
            <a:spLocks noChangeArrowheads="1"/>
          </p:cNvSpPr>
          <p:nvPr/>
        </p:nvSpPr>
        <p:spPr bwMode="auto">
          <a:xfrm>
            <a:off x="6172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5" name="Rectangle 3197"/>
          <p:cNvSpPr>
            <a:spLocks noChangeArrowheads="1"/>
          </p:cNvSpPr>
          <p:nvPr/>
        </p:nvSpPr>
        <p:spPr bwMode="auto">
          <a:xfrm>
            <a:off x="6172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6" name="Rectangle 3198"/>
          <p:cNvSpPr>
            <a:spLocks noChangeArrowheads="1"/>
          </p:cNvSpPr>
          <p:nvPr/>
        </p:nvSpPr>
        <p:spPr bwMode="auto">
          <a:xfrm>
            <a:off x="6172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7" name="Rectangle 3199"/>
          <p:cNvSpPr>
            <a:spLocks noChangeArrowheads="1"/>
          </p:cNvSpPr>
          <p:nvPr/>
        </p:nvSpPr>
        <p:spPr bwMode="auto">
          <a:xfrm>
            <a:off x="6172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8" name="Rectangle 3200"/>
          <p:cNvSpPr>
            <a:spLocks noChangeArrowheads="1"/>
          </p:cNvSpPr>
          <p:nvPr/>
        </p:nvSpPr>
        <p:spPr bwMode="auto">
          <a:xfrm>
            <a:off x="6172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89" name="Rectangle 3201"/>
          <p:cNvSpPr>
            <a:spLocks noChangeArrowheads="1"/>
          </p:cNvSpPr>
          <p:nvPr/>
        </p:nvSpPr>
        <p:spPr bwMode="auto">
          <a:xfrm>
            <a:off x="6172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0" name="Rectangle 3202"/>
          <p:cNvSpPr>
            <a:spLocks noChangeArrowheads="1"/>
          </p:cNvSpPr>
          <p:nvPr/>
        </p:nvSpPr>
        <p:spPr bwMode="auto">
          <a:xfrm>
            <a:off x="6553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1" name="Rectangle 3203"/>
          <p:cNvSpPr>
            <a:spLocks noChangeArrowheads="1"/>
          </p:cNvSpPr>
          <p:nvPr/>
        </p:nvSpPr>
        <p:spPr bwMode="auto">
          <a:xfrm>
            <a:off x="6553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2" name="Rectangle 3204"/>
          <p:cNvSpPr>
            <a:spLocks noChangeArrowheads="1"/>
          </p:cNvSpPr>
          <p:nvPr/>
        </p:nvSpPr>
        <p:spPr bwMode="auto">
          <a:xfrm>
            <a:off x="6553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3" name="Rectangle 3205"/>
          <p:cNvSpPr>
            <a:spLocks noChangeArrowheads="1"/>
          </p:cNvSpPr>
          <p:nvPr/>
        </p:nvSpPr>
        <p:spPr bwMode="auto">
          <a:xfrm>
            <a:off x="6553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4" name="Rectangle 3206"/>
          <p:cNvSpPr>
            <a:spLocks noChangeArrowheads="1"/>
          </p:cNvSpPr>
          <p:nvPr/>
        </p:nvSpPr>
        <p:spPr bwMode="auto">
          <a:xfrm>
            <a:off x="6553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5" name="Rectangle 3207"/>
          <p:cNvSpPr>
            <a:spLocks noChangeArrowheads="1"/>
          </p:cNvSpPr>
          <p:nvPr/>
        </p:nvSpPr>
        <p:spPr bwMode="auto">
          <a:xfrm>
            <a:off x="6553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6" name="Rectangle 3208"/>
          <p:cNvSpPr>
            <a:spLocks noChangeArrowheads="1"/>
          </p:cNvSpPr>
          <p:nvPr/>
        </p:nvSpPr>
        <p:spPr bwMode="auto">
          <a:xfrm>
            <a:off x="6553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7" name="Rectangle 3209"/>
          <p:cNvSpPr>
            <a:spLocks noChangeArrowheads="1"/>
          </p:cNvSpPr>
          <p:nvPr/>
        </p:nvSpPr>
        <p:spPr bwMode="auto">
          <a:xfrm>
            <a:off x="6553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8" name="Rectangle 3210"/>
          <p:cNvSpPr>
            <a:spLocks noChangeArrowheads="1"/>
          </p:cNvSpPr>
          <p:nvPr/>
        </p:nvSpPr>
        <p:spPr bwMode="auto">
          <a:xfrm>
            <a:off x="6553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499" name="Rectangle 3211"/>
          <p:cNvSpPr>
            <a:spLocks noChangeArrowheads="1"/>
          </p:cNvSpPr>
          <p:nvPr/>
        </p:nvSpPr>
        <p:spPr bwMode="auto">
          <a:xfrm>
            <a:off x="6553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0" name="Rectangle 3212"/>
          <p:cNvSpPr>
            <a:spLocks noChangeArrowheads="1"/>
          </p:cNvSpPr>
          <p:nvPr/>
        </p:nvSpPr>
        <p:spPr bwMode="auto">
          <a:xfrm>
            <a:off x="6553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1" name="Rectangle 3213"/>
          <p:cNvSpPr>
            <a:spLocks noChangeArrowheads="1"/>
          </p:cNvSpPr>
          <p:nvPr/>
        </p:nvSpPr>
        <p:spPr bwMode="auto">
          <a:xfrm>
            <a:off x="6553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2" name="Rectangle 3214"/>
          <p:cNvSpPr>
            <a:spLocks noChangeArrowheads="1"/>
          </p:cNvSpPr>
          <p:nvPr/>
        </p:nvSpPr>
        <p:spPr bwMode="auto">
          <a:xfrm>
            <a:off x="6553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3" name="Rectangle 3215"/>
          <p:cNvSpPr>
            <a:spLocks noChangeArrowheads="1"/>
          </p:cNvSpPr>
          <p:nvPr/>
        </p:nvSpPr>
        <p:spPr bwMode="auto">
          <a:xfrm>
            <a:off x="6553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4" name="Rectangle 3216"/>
          <p:cNvSpPr>
            <a:spLocks noChangeArrowheads="1"/>
          </p:cNvSpPr>
          <p:nvPr/>
        </p:nvSpPr>
        <p:spPr bwMode="auto">
          <a:xfrm>
            <a:off x="6553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5" name="Rectangle 3217"/>
          <p:cNvSpPr>
            <a:spLocks noChangeArrowheads="1"/>
          </p:cNvSpPr>
          <p:nvPr/>
        </p:nvSpPr>
        <p:spPr bwMode="auto">
          <a:xfrm>
            <a:off x="6553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6" name="Rectangle 3218"/>
          <p:cNvSpPr>
            <a:spLocks noChangeArrowheads="1"/>
          </p:cNvSpPr>
          <p:nvPr/>
        </p:nvSpPr>
        <p:spPr bwMode="auto">
          <a:xfrm>
            <a:off x="6934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7" name="Rectangle 3219"/>
          <p:cNvSpPr>
            <a:spLocks noChangeArrowheads="1"/>
          </p:cNvSpPr>
          <p:nvPr/>
        </p:nvSpPr>
        <p:spPr bwMode="auto">
          <a:xfrm>
            <a:off x="6934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8" name="Rectangle 3220"/>
          <p:cNvSpPr>
            <a:spLocks noChangeArrowheads="1"/>
          </p:cNvSpPr>
          <p:nvPr/>
        </p:nvSpPr>
        <p:spPr bwMode="auto">
          <a:xfrm>
            <a:off x="6934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09" name="Rectangle 3221"/>
          <p:cNvSpPr>
            <a:spLocks noChangeArrowheads="1"/>
          </p:cNvSpPr>
          <p:nvPr/>
        </p:nvSpPr>
        <p:spPr bwMode="auto">
          <a:xfrm>
            <a:off x="6934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0" name="Rectangle 3222"/>
          <p:cNvSpPr>
            <a:spLocks noChangeArrowheads="1"/>
          </p:cNvSpPr>
          <p:nvPr/>
        </p:nvSpPr>
        <p:spPr bwMode="auto">
          <a:xfrm>
            <a:off x="6934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1" name="Rectangle 3223"/>
          <p:cNvSpPr>
            <a:spLocks noChangeArrowheads="1"/>
          </p:cNvSpPr>
          <p:nvPr/>
        </p:nvSpPr>
        <p:spPr bwMode="auto">
          <a:xfrm>
            <a:off x="6934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2" name="Rectangle 3224"/>
          <p:cNvSpPr>
            <a:spLocks noChangeArrowheads="1"/>
          </p:cNvSpPr>
          <p:nvPr/>
        </p:nvSpPr>
        <p:spPr bwMode="auto">
          <a:xfrm>
            <a:off x="6934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3" name="Rectangle 3225"/>
          <p:cNvSpPr>
            <a:spLocks noChangeArrowheads="1"/>
          </p:cNvSpPr>
          <p:nvPr/>
        </p:nvSpPr>
        <p:spPr bwMode="auto">
          <a:xfrm>
            <a:off x="6934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4" name="Rectangle 3226"/>
          <p:cNvSpPr>
            <a:spLocks noChangeArrowheads="1"/>
          </p:cNvSpPr>
          <p:nvPr/>
        </p:nvSpPr>
        <p:spPr bwMode="auto">
          <a:xfrm>
            <a:off x="6934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5" name="Rectangle 3227"/>
          <p:cNvSpPr>
            <a:spLocks noChangeArrowheads="1"/>
          </p:cNvSpPr>
          <p:nvPr/>
        </p:nvSpPr>
        <p:spPr bwMode="auto">
          <a:xfrm>
            <a:off x="6934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6" name="Rectangle 3228"/>
          <p:cNvSpPr>
            <a:spLocks noChangeArrowheads="1"/>
          </p:cNvSpPr>
          <p:nvPr/>
        </p:nvSpPr>
        <p:spPr bwMode="auto">
          <a:xfrm>
            <a:off x="6934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7" name="Rectangle 3229"/>
          <p:cNvSpPr>
            <a:spLocks noChangeArrowheads="1"/>
          </p:cNvSpPr>
          <p:nvPr/>
        </p:nvSpPr>
        <p:spPr bwMode="auto">
          <a:xfrm>
            <a:off x="6934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8" name="Rectangle 3230"/>
          <p:cNvSpPr>
            <a:spLocks noChangeArrowheads="1"/>
          </p:cNvSpPr>
          <p:nvPr/>
        </p:nvSpPr>
        <p:spPr bwMode="auto">
          <a:xfrm>
            <a:off x="6934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19" name="Rectangle 3231"/>
          <p:cNvSpPr>
            <a:spLocks noChangeArrowheads="1"/>
          </p:cNvSpPr>
          <p:nvPr/>
        </p:nvSpPr>
        <p:spPr bwMode="auto">
          <a:xfrm>
            <a:off x="6934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0" name="Rectangle 3232"/>
          <p:cNvSpPr>
            <a:spLocks noChangeArrowheads="1"/>
          </p:cNvSpPr>
          <p:nvPr/>
        </p:nvSpPr>
        <p:spPr bwMode="auto">
          <a:xfrm>
            <a:off x="6934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1" name="Rectangle 3233"/>
          <p:cNvSpPr>
            <a:spLocks noChangeArrowheads="1"/>
          </p:cNvSpPr>
          <p:nvPr/>
        </p:nvSpPr>
        <p:spPr bwMode="auto">
          <a:xfrm>
            <a:off x="6934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2" name="Rectangle 3234"/>
          <p:cNvSpPr>
            <a:spLocks noChangeArrowheads="1"/>
          </p:cNvSpPr>
          <p:nvPr/>
        </p:nvSpPr>
        <p:spPr bwMode="auto">
          <a:xfrm>
            <a:off x="7315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3" name="Rectangle 3235"/>
          <p:cNvSpPr>
            <a:spLocks noChangeArrowheads="1"/>
          </p:cNvSpPr>
          <p:nvPr/>
        </p:nvSpPr>
        <p:spPr bwMode="auto">
          <a:xfrm>
            <a:off x="7315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4" name="Rectangle 3236"/>
          <p:cNvSpPr>
            <a:spLocks noChangeArrowheads="1"/>
          </p:cNvSpPr>
          <p:nvPr/>
        </p:nvSpPr>
        <p:spPr bwMode="auto">
          <a:xfrm>
            <a:off x="7315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5" name="Rectangle 3237"/>
          <p:cNvSpPr>
            <a:spLocks noChangeArrowheads="1"/>
          </p:cNvSpPr>
          <p:nvPr/>
        </p:nvSpPr>
        <p:spPr bwMode="auto">
          <a:xfrm>
            <a:off x="7315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6" name="Rectangle 3238"/>
          <p:cNvSpPr>
            <a:spLocks noChangeArrowheads="1"/>
          </p:cNvSpPr>
          <p:nvPr/>
        </p:nvSpPr>
        <p:spPr bwMode="auto">
          <a:xfrm>
            <a:off x="7315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7" name="Rectangle 3239"/>
          <p:cNvSpPr>
            <a:spLocks noChangeArrowheads="1"/>
          </p:cNvSpPr>
          <p:nvPr/>
        </p:nvSpPr>
        <p:spPr bwMode="auto">
          <a:xfrm>
            <a:off x="7315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8" name="Rectangle 3240"/>
          <p:cNvSpPr>
            <a:spLocks noChangeArrowheads="1"/>
          </p:cNvSpPr>
          <p:nvPr/>
        </p:nvSpPr>
        <p:spPr bwMode="auto">
          <a:xfrm>
            <a:off x="7315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29" name="Rectangle 3241"/>
          <p:cNvSpPr>
            <a:spLocks noChangeArrowheads="1"/>
          </p:cNvSpPr>
          <p:nvPr/>
        </p:nvSpPr>
        <p:spPr bwMode="auto">
          <a:xfrm>
            <a:off x="7315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0" name="Rectangle 3242"/>
          <p:cNvSpPr>
            <a:spLocks noChangeArrowheads="1"/>
          </p:cNvSpPr>
          <p:nvPr/>
        </p:nvSpPr>
        <p:spPr bwMode="auto">
          <a:xfrm>
            <a:off x="7315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1" name="Rectangle 3243"/>
          <p:cNvSpPr>
            <a:spLocks noChangeArrowheads="1"/>
          </p:cNvSpPr>
          <p:nvPr/>
        </p:nvSpPr>
        <p:spPr bwMode="auto">
          <a:xfrm>
            <a:off x="7315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2" name="Rectangle 3244"/>
          <p:cNvSpPr>
            <a:spLocks noChangeArrowheads="1"/>
          </p:cNvSpPr>
          <p:nvPr/>
        </p:nvSpPr>
        <p:spPr bwMode="auto">
          <a:xfrm>
            <a:off x="7315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3" name="Rectangle 3245"/>
          <p:cNvSpPr>
            <a:spLocks noChangeArrowheads="1"/>
          </p:cNvSpPr>
          <p:nvPr/>
        </p:nvSpPr>
        <p:spPr bwMode="auto">
          <a:xfrm>
            <a:off x="7315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4" name="Rectangle 3246"/>
          <p:cNvSpPr>
            <a:spLocks noChangeArrowheads="1"/>
          </p:cNvSpPr>
          <p:nvPr/>
        </p:nvSpPr>
        <p:spPr bwMode="auto">
          <a:xfrm>
            <a:off x="7315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5" name="Rectangle 3247"/>
          <p:cNvSpPr>
            <a:spLocks noChangeArrowheads="1"/>
          </p:cNvSpPr>
          <p:nvPr/>
        </p:nvSpPr>
        <p:spPr bwMode="auto">
          <a:xfrm>
            <a:off x="7315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6" name="Rectangle 3248"/>
          <p:cNvSpPr>
            <a:spLocks noChangeArrowheads="1"/>
          </p:cNvSpPr>
          <p:nvPr/>
        </p:nvSpPr>
        <p:spPr bwMode="auto">
          <a:xfrm>
            <a:off x="7315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7" name="Rectangle 3249"/>
          <p:cNvSpPr>
            <a:spLocks noChangeArrowheads="1"/>
          </p:cNvSpPr>
          <p:nvPr/>
        </p:nvSpPr>
        <p:spPr bwMode="auto">
          <a:xfrm>
            <a:off x="7315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8" name="Rectangle 3250"/>
          <p:cNvSpPr>
            <a:spLocks noChangeArrowheads="1"/>
          </p:cNvSpPr>
          <p:nvPr/>
        </p:nvSpPr>
        <p:spPr bwMode="auto">
          <a:xfrm>
            <a:off x="7696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39" name="Rectangle 3251"/>
          <p:cNvSpPr>
            <a:spLocks noChangeArrowheads="1"/>
          </p:cNvSpPr>
          <p:nvPr/>
        </p:nvSpPr>
        <p:spPr bwMode="auto">
          <a:xfrm>
            <a:off x="7696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0" name="Rectangle 3252"/>
          <p:cNvSpPr>
            <a:spLocks noChangeArrowheads="1"/>
          </p:cNvSpPr>
          <p:nvPr/>
        </p:nvSpPr>
        <p:spPr bwMode="auto">
          <a:xfrm>
            <a:off x="7696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1" name="Rectangle 3253"/>
          <p:cNvSpPr>
            <a:spLocks noChangeArrowheads="1"/>
          </p:cNvSpPr>
          <p:nvPr/>
        </p:nvSpPr>
        <p:spPr bwMode="auto">
          <a:xfrm>
            <a:off x="7696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2" name="Rectangle 3254"/>
          <p:cNvSpPr>
            <a:spLocks noChangeArrowheads="1"/>
          </p:cNvSpPr>
          <p:nvPr/>
        </p:nvSpPr>
        <p:spPr bwMode="auto">
          <a:xfrm>
            <a:off x="7696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3" name="Rectangle 3255"/>
          <p:cNvSpPr>
            <a:spLocks noChangeArrowheads="1"/>
          </p:cNvSpPr>
          <p:nvPr/>
        </p:nvSpPr>
        <p:spPr bwMode="auto">
          <a:xfrm>
            <a:off x="7696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4" name="Rectangle 3256"/>
          <p:cNvSpPr>
            <a:spLocks noChangeArrowheads="1"/>
          </p:cNvSpPr>
          <p:nvPr/>
        </p:nvSpPr>
        <p:spPr bwMode="auto">
          <a:xfrm>
            <a:off x="7696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5" name="Rectangle 3257"/>
          <p:cNvSpPr>
            <a:spLocks noChangeArrowheads="1"/>
          </p:cNvSpPr>
          <p:nvPr/>
        </p:nvSpPr>
        <p:spPr bwMode="auto">
          <a:xfrm>
            <a:off x="7696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6" name="Rectangle 3258"/>
          <p:cNvSpPr>
            <a:spLocks noChangeArrowheads="1"/>
          </p:cNvSpPr>
          <p:nvPr/>
        </p:nvSpPr>
        <p:spPr bwMode="auto">
          <a:xfrm>
            <a:off x="7696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7" name="Rectangle 3259"/>
          <p:cNvSpPr>
            <a:spLocks noChangeArrowheads="1"/>
          </p:cNvSpPr>
          <p:nvPr/>
        </p:nvSpPr>
        <p:spPr bwMode="auto">
          <a:xfrm>
            <a:off x="7696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8" name="Rectangle 3260"/>
          <p:cNvSpPr>
            <a:spLocks noChangeArrowheads="1"/>
          </p:cNvSpPr>
          <p:nvPr/>
        </p:nvSpPr>
        <p:spPr bwMode="auto">
          <a:xfrm>
            <a:off x="7696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49" name="Rectangle 3261"/>
          <p:cNvSpPr>
            <a:spLocks noChangeArrowheads="1"/>
          </p:cNvSpPr>
          <p:nvPr/>
        </p:nvSpPr>
        <p:spPr bwMode="auto">
          <a:xfrm>
            <a:off x="7696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0" name="Rectangle 3262"/>
          <p:cNvSpPr>
            <a:spLocks noChangeArrowheads="1"/>
          </p:cNvSpPr>
          <p:nvPr/>
        </p:nvSpPr>
        <p:spPr bwMode="auto">
          <a:xfrm>
            <a:off x="7696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1" name="Rectangle 3263"/>
          <p:cNvSpPr>
            <a:spLocks noChangeArrowheads="1"/>
          </p:cNvSpPr>
          <p:nvPr/>
        </p:nvSpPr>
        <p:spPr bwMode="auto">
          <a:xfrm>
            <a:off x="7696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2" name="Rectangle 3264"/>
          <p:cNvSpPr>
            <a:spLocks noChangeArrowheads="1"/>
          </p:cNvSpPr>
          <p:nvPr/>
        </p:nvSpPr>
        <p:spPr bwMode="auto">
          <a:xfrm>
            <a:off x="7696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3" name="Rectangle 3265"/>
          <p:cNvSpPr>
            <a:spLocks noChangeArrowheads="1"/>
          </p:cNvSpPr>
          <p:nvPr/>
        </p:nvSpPr>
        <p:spPr bwMode="auto">
          <a:xfrm>
            <a:off x="7696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4" name="Rectangle 3266"/>
          <p:cNvSpPr>
            <a:spLocks noChangeArrowheads="1"/>
          </p:cNvSpPr>
          <p:nvPr/>
        </p:nvSpPr>
        <p:spPr bwMode="auto">
          <a:xfrm>
            <a:off x="8077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5" name="Rectangle 3267"/>
          <p:cNvSpPr>
            <a:spLocks noChangeArrowheads="1"/>
          </p:cNvSpPr>
          <p:nvPr/>
        </p:nvSpPr>
        <p:spPr bwMode="auto">
          <a:xfrm>
            <a:off x="8077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6" name="Rectangle 3268"/>
          <p:cNvSpPr>
            <a:spLocks noChangeArrowheads="1"/>
          </p:cNvSpPr>
          <p:nvPr/>
        </p:nvSpPr>
        <p:spPr bwMode="auto">
          <a:xfrm>
            <a:off x="8077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7" name="Rectangle 3269"/>
          <p:cNvSpPr>
            <a:spLocks noChangeArrowheads="1"/>
          </p:cNvSpPr>
          <p:nvPr/>
        </p:nvSpPr>
        <p:spPr bwMode="auto">
          <a:xfrm>
            <a:off x="8077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8" name="Rectangle 3270"/>
          <p:cNvSpPr>
            <a:spLocks noChangeArrowheads="1"/>
          </p:cNvSpPr>
          <p:nvPr/>
        </p:nvSpPr>
        <p:spPr bwMode="auto">
          <a:xfrm>
            <a:off x="8077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59" name="Rectangle 3271"/>
          <p:cNvSpPr>
            <a:spLocks noChangeArrowheads="1"/>
          </p:cNvSpPr>
          <p:nvPr/>
        </p:nvSpPr>
        <p:spPr bwMode="auto">
          <a:xfrm>
            <a:off x="8077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0" name="Rectangle 3272"/>
          <p:cNvSpPr>
            <a:spLocks noChangeArrowheads="1"/>
          </p:cNvSpPr>
          <p:nvPr/>
        </p:nvSpPr>
        <p:spPr bwMode="auto">
          <a:xfrm>
            <a:off x="8077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1" name="Rectangle 3273"/>
          <p:cNvSpPr>
            <a:spLocks noChangeArrowheads="1"/>
          </p:cNvSpPr>
          <p:nvPr/>
        </p:nvSpPr>
        <p:spPr bwMode="auto">
          <a:xfrm>
            <a:off x="8077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2" name="Rectangle 3274"/>
          <p:cNvSpPr>
            <a:spLocks noChangeArrowheads="1"/>
          </p:cNvSpPr>
          <p:nvPr/>
        </p:nvSpPr>
        <p:spPr bwMode="auto">
          <a:xfrm>
            <a:off x="8077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3" name="Rectangle 3275"/>
          <p:cNvSpPr>
            <a:spLocks noChangeArrowheads="1"/>
          </p:cNvSpPr>
          <p:nvPr/>
        </p:nvSpPr>
        <p:spPr bwMode="auto">
          <a:xfrm>
            <a:off x="8077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4" name="Rectangle 3276"/>
          <p:cNvSpPr>
            <a:spLocks noChangeArrowheads="1"/>
          </p:cNvSpPr>
          <p:nvPr/>
        </p:nvSpPr>
        <p:spPr bwMode="auto">
          <a:xfrm>
            <a:off x="8077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5" name="Rectangle 3277"/>
          <p:cNvSpPr>
            <a:spLocks noChangeArrowheads="1"/>
          </p:cNvSpPr>
          <p:nvPr/>
        </p:nvSpPr>
        <p:spPr bwMode="auto">
          <a:xfrm>
            <a:off x="8077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6" name="Rectangle 3278"/>
          <p:cNvSpPr>
            <a:spLocks noChangeArrowheads="1"/>
          </p:cNvSpPr>
          <p:nvPr/>
        </p:nvSpPr>
        <p:spPr bwMode="auto">
          <a:xfrm>
            <a:off x="8077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7" name="Rectangle 3279"/>
          <p:cNvSpPr>
            <a:spLocks noChangeArrowheads="1"/>
          </p:cNvSpPr>
          <p:nvPr/>
        </p:nvSpPr>
        <p:spPr bwMode="auto">
          <a:xfrm>
            <a:off x="8077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8" name="Rectangle 3280"/>
          <p:cNvSpPr>
            <a:spLocks noChangeArrowheads="1"/>
          </p:cNvSpPr>
          <p:nvPr/>
        </p:nvSpPr>
        <p:spPr bwMode="auto">
          <a:xfrm>
            <a:off x="8077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69" name="Rectangle 3281"/>
          <p:cNvSpPr>
            <a:spLocks noChangeArrowheads="1"/>
          </p:cNvSpPr>
          <p:nvPr/>
        </p:nvSpPr>
        <p:spPr bwMode="auto">
          <a:xfrm>
            <a:off x="8077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0" name="Rectangle 3282"/>
          <p:cNvSpPr>
            <a:spLocks noChangeArrowheads="1"/>
          </p:cNvSpPr>
          <p:nvPr/>
        </p:nvSpPr>
        <p:spPr bwMode="auto">
          <a:xfrm>
            <a:off x="8458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1" name="Rectangle 3283"/>
          <p:cNvSpPr>
            <a:spLocks noChangeArrowheads="1"/>
          </p:cNvSpPr>
          <p:nvPr/>
        </p:nvSpPr>
        <p:spPr bwMode="auto">
          <a:xfrm>
            <a:off x="8458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2" name="Rectangle 3284"/>
          <p:cNvSpPr>
            <a:spLocks noChangeArrowheads="1"/>
          </p:cNvSpPr>
          <p:nvPr/>
        </p:nvSpPr>
        <p:spPr bwMode="auto">
          <a:xfrm>
            <a:off x="8458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3" name="Rectangle 3285"/>
          <p:cNvSpPr>
            <a:spLocks noChangeArrowheads="1"/>
          </p:cNvSpPr>
          <p:nvPr/>
        </p:nvSpPr>
        <p:spPr bwMode="auto">
          <a:xfrm>
            <a:off x="8458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4" name="Rectangle 3286"/>
          <p:cNvSpPr>
            <a:spLocks noChangeArrowheads="1"/>
          </p:cNvSpPr>
          <p:nvPr/>
        </p:nvSpPr>
        <p:spPr bwMode="auto">
          <a:xfrm>
            <a:off x="8458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5" name="Rectangle 3287"/>
          <p:cNvSpPr>
            <a:spLocks noChangeArrowheads="1"/>
          </p:cNvSpPr>
          <p:nvPr/>
        </p:nvSpPr>
        <p:spPr bwMode="auto">
          <a:xfrm>
            <a:off x="8458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6" name="Rectangle 3288"/>
          <p:cNvSpPr>
            <a:spLocks noChangeArrowheads="1"/>
          </p:cNvSpPr>
          <p:nvPr/>
        </p:nvSpPr>
        <p:spPr bwMode="auto">
          <a:xfrm>
            <a:off x="8458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7" name="Rectangle 3289"/>
          <p:cNvSpPr>
            <a:spLocks noChangeArrowheads="1"/>
          </p:cNvSpPr>
          <p:nvPr/>
        </p:nvSpPr>
        <p:spPr bwMode="auto">
          <a:xfrm>
            <a:off x="8458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8" name="Rectangle 3290"/>
          <p:cNvSpPr>
            <a:spLocks noChangeArrowheads="1"/>
          </p:cNvSpPr>
          <p:nvPr/>
        </p:nvSpPr>
        <p:spPr bwMode="auto">
          <a:xfrm>
            <a:off x="8458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79" name="Rectangle 3291"/>
          <p:cNvSpPr>
            <a:spLocks noChangeArrowheads="1"/>
          </p:cNvSpPr>
          <p:nvPr/>
        </p:nvSpPr>
        <p:spPr bwMode="auto">
          <a:xfrm>
            <a:off x="8458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0" name="Rectangle 3292"/>
          <p:cNvSpPr>
            <a:spLocks noChangeArrowheads="1"/>
          </p:cNvSpPr>
          <p:nvPr/>
        </p:nvSpPr>
        <p:spPr bwMode="auto">
          <a:xfrm>
            <a:off x="8458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1" name="Rectangle 3293"/>
          <p:cNvSpPr>
            <a:spLocks noChangeArrowheads="1"/>
          </p:cNvSpPr>
          <p:nvPr/>
        </p:nvSpPr>
        <p:spPr bwMode="auto">
          <a:xfrm>
            <a:off x="8458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2" name="Rectangle 3294"/>
          <p:cNvSpPr>
            <a:spLocks noChangeArrowheads="1"/>
          </p:cNvSpPr>
          <p:nvPr/>
        </p:nvSpPr>
        <p:spPr bwMode="auto">
          <a:xfrm>
            <a:off x="8458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3" name="Rectangle 3295"/>
          <p:cNvSpPr>
            <a:spLocks noChangeArrowheads="1"/>
          </p:cNvSpPr>
          <p:nvPr/>
        </p:nvSpPr>
        <p:spPr bwMode="auto">
          <a:xfrm>
            <a:off x="8458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4" name="Rectangle 3296"/>
          <p:cNvSpPr>
            <a:spLocks noChangeArrowheads="1"/>
          </p:cNvSpPr>
          <p:nvPr/>
        </p:nvSpPr>
        <p:spPr bwMode="auto">
          <a:xfrm>
            <a:off x="8458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5" name="Rectangle 3297"/>
          <p:cNvSpPr>
            <a:spLocks noChangeArrowheads="1"/>
          </p:cNvSpPr>
          <p:nvPr/>
        </p:nvSpPr>
        <p:spPr bwMode="auto">
          <a:xfrm>
            <a:off x="8458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6" name="Rectangle 3298"/>
          <p:cNvSpPr>
            <a:spLocks noChangeArrowheads="1"/>
          </p:cNvSpPr>
          <p:nvPr/>
        </p:nvSpPr>
        <p:spPr bwMode="auto">
          <a:xfrm>
            <a:off x="8839200" y="95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7" name="Rectangle 3299"/>
          <p:cNvSpPr>
            <a:spLocks noChangeArrowheads="1"/>
          </p:cNvSpPr>
          <p:nvPr/>
        </p:nvSpPr>
        <p:spPr bwMode="auto">
          <a:xfrm>
            <a:off x="8839200" y="133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8" name="Rectangle 3300"/>
          <p:cNvSpPr>
            <a:spLocks noChangeArrowheads="1"/>
          </p:cNvSpPr>
          <p:nvPr/>
        </p:nvSpPr>
        <p:spPr bwMode="auto">
          <a:xfrm>
            <a:off x="8839200" y="171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89" name="Rectangle 3301"/>
          <p:cNvSpPr>
            <a:spLocks noChangeArrowheads="1"/>
          </p:cNvSpPr>
          <p:nvPr/>
        </p:nvSpPr>
        <p:spPr bwMode="auto">
          <a:xfrm>
            <a:off x="8839200" y="209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0" name="Rectangle 3302"/>
          <p:cNvSpPr>
            <a:spLocks noChangeArrowheads="1"/>
          </p:cNvSpPr>
          <p:nvPr/>
        </p:nvSpPr>
        <p:spPr bwMode="auto">
          <a:xfrm>
            <a:off x="8839200" y="247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1" name="Rectangle 3303"/>
          <p:cNvSpPr>
            <a:spLocks noChangeArrowheads="1"/>
          </p:cNvSpPr>
          <p:nvPr/>
        </p:nvSpPr>
        <p:spPr bwMode="auto">
          <a:xfrm>
            <a:off x="8839200" y="2857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2" name="Rectangle 3304"/>
          <p:cNvSpPr>
            <a:spLocks noChangeArrowheads="1"/>
          </p:cNvSpPr>
          <p:nvPr/>
        </p:nvSpPr>
        <p:spPr bwMode="auto">
          <a:xfrm>
            <a:off x="8839200" y="3238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3" name="Rectangle 3305"/>
          <p:cNvSpPr>
            <a:spLocks noChangeArrowheads="1"/>
          </p:cNvSpPr>
          <p:nvPr/>
        </p:nvSpPr>
        <p:spPr bwMode="auto">
          <a:xfrm>
            <a:off x="8839200" y="3619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4" name="Rectangle 3306"/>
          <p:cNvSpPr>
            <a:spLocks noChangeArrowheads="1"/>
          </p:cNvSpPr>
          <p:nvPr/>
        </p:nvSpPr>
        <p:spPr bwMode="auto">
          <a:xfrm>
            <a:off x="8839200" y="4000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5" name="Rectangle 3307"/>
          <p:cNvSpPr>
            <a:spLocks noChangeArrowheads="1"/>
          </p:cNvSpPr>
          <p:nvPr/>
        </p:nvSpPr>
        <p:spPr bwMode="auto">
          <a:xfrm>
            <a:off x="8839200" y="438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6" name="Rectangle 3308"/>
          <p:cNvSpPr>
            <a:spLocks noChangeArrowheads="1"/>
          </p:cNvSpPr>
          <p:nvPr/>
        </p:nvSpPr>
        <p:spPr bwMode="auto">
          <a:xfrm>
            <a:off x="8839200" y="4762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7" name="Rectangle 3309"/>
          <p:cNvSpPr>
            <a:spLocks noChangeArrowheads="1"/>
          </p:cNvSpPr>
          <p:nvPr/>
        </p:nvSpPr>
        <p:spPr bwMode="auto">
          <a:xfrm>
            <a:off x="8839200" y="5143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8" name="Rectangle 3310"/>
          <p:cNvSpPr>
            <a:spLocks noChangeArrowheads="1"/>
          </p:cNvSpPr>
          <p:nvPr/>
        </p:nvSpPr>
        <p:spPr bwMode="auto">
          <a:xfrm>
            <a:off x="8839200" y="5524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599" name="Rectangle 3311"/>
          <p:cNvSpPr>
            <a:spLocks noChangeArrowheads="1"/>
          </p:cNvSpPr>
          <p:nvPr/>
        </p:nvSpPr>
        <p:spPr bwMode="auto">
          <a:xfrm>
            <a:off x="8839200" y="5905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0" name="Rectangle 3312"/>
          <p:cNvSpPr>
            <a:spLocks noChangeArrowheads="1"/>
          </p:cNvSpPr>
          <p:nvPr/>
        </p:nvSpPr>
        <p:spPr bwMode="auto">
          <a:xfrm>
            <a:off x="8839200" y="6286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1" name="Rectangle 3313"/>
          <p:cNvSpPr>
            <a:spLocks noChangeArrowheads="1"/>
          </p:cNvSpPr>
          <p:nvPr/>
        </p:nvSpPr>
        <p:spPr bwMode="auto">
          <a:xfrm>
            <a:off x="8839200" y="571500"/>
            <a:ext cx="114300" cy="1143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2" name="Rectangle 3314"/>
          <p:cNvSpPr>
            <a:spLocks noChangeArrowheads="1"/>
          </p:cNvSpPr>
          <p:nvPr/>
        </p:nvSpPr>
        <p:spPr bwMode="auto">
          <a:xfrm>
            <a:off x="0" y="0"/>
            <a:ext cx="9144000" cy="457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3" name="Rectangle 3315"/>
          <p:cNvSpPr>
            <a:spLocks noChangeArrowheads="1"/>
          </p:cNvSpPr>
          <p:nvPr/>
        </p:nvSpPr>
        <p:spPr bwMode="auto">
          <a:xfrm>
            <a:off x="0" y="6438900"/>
            <a:ext cx="9144000" cy="4191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4" name="Rectangle 3316"/>
          <p:cNvSpPr>
            <a:spLocks noChangeArrowheads="1"/>
          </p:cNvSpPr>
          <p:nvPr/>
        </p:nvSpPr>
        <p:spPr bwMode="auto">
          <a:xfrm>
            <a:off x="0" y="0"/>
            <a:ext cx="228600" cy="68564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605" name="Rectangle 3317"/>
          <p:cNvSpPr>
            <a:spLocks noChangeArrowheads="1"/>
          </p:cNvSpPr>
          <p:nvPr/>
        </p:nvSpPr>
        <p:spPr bwMode="auto">
          <a:xfrm>
            <a:off x="8953500" y="0"/>
            <a:ext cx="228600" cy="68564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11" name="Rectangle 3"/>
          <p:cNvSpPr>
            <a:spLocks noChangeArrowheads="1"/>
          </p:cNvSpPr>
          <p:nvPr>
            <p:ph type="title"/>
          </p:nvPr>
        </p:nvSpPr>
        <p:spPr bwMode="auto">
          <a:xfrm>
            <a:off x="457200" y="274638"/>
            <a:ext cx="8229600" cy="1143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ltLang="en-US" smtClean="0"/>
              <a:t>Use of templates</a:t>
            </a:r>
            <a:endParaRPr lang="en-US" altLang="en-US" smtClean="0"/>
          </a:p>
        </p:txBody>
      </p:sp>
      <p:sp>
        <p:nvSpPr>
          <p:cNvPr id="1741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4C4C4C"/>
      </a:lt1>
      <a:dk2>
        <a:srgbClr val="000000"/>
      </a:dk2>
      <a:lt2>
        <a:srgbClr val="FF0080"/>
      </a:lt2>
      <a:accent1>
        <a:srgbClr val="333333"/>
      </a:accent1>
      <a:accent2>
        <a:srgbClr val="66CCFF"/>
      </a:accent2>
      <a:accent3>
        <a:srgbClr val="AAAAAA"/>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5660</TotalTime>
  <Words>165</Words>
  <Application>Microsoft Office PowerPoint</Application>
  <PresentationFormat>On-screen Show (4:3)</PresentationFormat>
  <Paragraphs>15</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Wingdings</vt:lpstr>
      <vt:lpstr>Default Design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display template</dc:title>
  <dc:creator>Presentation Magazine</dc:creator>
  <cp:lastModifiedBy>Jonty Pearce</cp:lastModifiedBy>
  <cp:revision>150</cp:revision>
  <dcterms:modified xsi:type="dcterms:W3CDTF">2015-02-22T11:13:28Z</dcterms:modified>
</cp:coreProperties>
</file>