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67" r:id="rId2"/>
    <p:sldId id="259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66" r:id="rId3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0">
          <p15:clr>
            <a:srgbClr val="A4A3A4"/>
          </p15:clr>
        </p15:guide>
        <p15:guide id="2" pos="27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4037"/>
    <a:srgbClr val="2660AD"/>
    <a:srgbClr val="BE1E2D"/>
    <a:srgbClr val="43C1C1"/>
    <a:srgbClr val="ED1E36"/>
    <a:srgbClr val="000000"/>
    <a:srgbClr val="ED1C2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50" autoAdjust="0"/>
    <p:restoredTop sz="91639" autoAdjust="0"/>
  </p:normalViewPr>
  <p:slideViewPr>
    <p:cSldViewPr snapToGrid="0">
      <p:cViewPr>
        <p:scale>
          <a:sx n="100" d="100"/>
          <a:sy n="100" d="100"/>
        </p:scale>
        <p:origin x="-918" y="-72"/>
      </p:cViewPr>
      <p:guideLst>
        <p:guide orient="horz" pos="320"/>
        <p:guide pos="2784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8B8B2BA-DA5A-467A-81E8-A2B860F24E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288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7151C41-870F-4C5F-8B91-AAF5687EB3E8}" type="slidenum">
              <a:rPr lang="en-GB" altLang="en-US"/>
              <a:pPr algn="r" eaLnBrk="1" hangingPunct="1"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649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478FDBE-6857-480E-B82D-B9C738E53214}" type="slidenum">
              <a:rPr lang="en-GB" altLang="en-US"/>
              <a:pPr algn="r" eaLnBrk="1" hangingPunct="1"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5639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5CFB1DD-4B74-4280-ABD7-DF4019D714C4}" type="slidenum">
              <a:rPr lang="en-GB" altLang="en-US"/>
              <a:pPr algn="r" eaLnBrk="1" hangingPunct="1"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04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2701E80-3C8F-45F4-B027-10F0DE6084F3}" type="slidenum">
              <a:rPr lang="en-GB" altLang="en-US"/>
              <a:pPr algn="r" eaLnBrk="1" hangingPunct="1">
                <a:spcBef>
                  <a:spcPct val="0"/>
                </a:spcBef>
              </a:pPr>
              <a:t>12</a:t>
            </a:fld>
            <a:endParaRPr lang="en-GB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200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137437D-EF07-4237-B067-7EC9A60CDB89}" type="slidenum">
              <a:rPr lang="en-GB" altLang="en-US"/>
              <a:pPr algn="r" eaLnBrk="1" hangingPunct="1">
                <a:spcBef>
                  <a:spcPct val="0"/>
                </a:spcBef>
              </a:pPr>
              <a:t>13</a:t>
            </a:fld>
            <a:endParaRPr lang="en-GB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3418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2B7A987-1916-457D-979E-F4A0417D1E02}" type="slidenum">
              <a:rPr lang="en-GB" altLang="en-US"/>
              <a:pPr algn="r" eaLnBrk="1" hangingPunct="1">
                <a:spcBef>
                  <a:spcPct val="0"/>
                </a:spcBef>
              </a:pPr>
              <a:t>14</a:t>
            </a:fld>
            <a:endParaRPr lang="en-GB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7850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5F9268E-1561-420D-BDD5-81F4E9C2BE20}" type="slidenum">
              <a:rPr lang="en-GB" altLang="en-US"/>
              <a:pPr algn="r" eaLnBrk="1" hangingPunct="1">
                <a:spcBef>
                  <a:spcPct val="0"/>
                </a:spcBef>
              </a:pPr>
              <a:t>15</a:t>
            </a:fld>
            <a:endParaRPr lang="en-GB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1773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7288CB-DB17-4B15-A061-597A18D55557}" type="slidenum">
              <a:rPr lang="en-GB" altLang="en-US"/>
              <a:pPr algn="r" eaLnBrk="1" hangingPunct="1">
                <a:spcBef>
                  <a:spcPct val="0"/>
                </a:spcBef>
              </a:pPr>
              <a:t>16</a:t>
            </a:fld>
            <a:endParaRPr lang="en-GB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182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0AD3A43-9E45-4F60-9B00-6D95E7A676DF}" type="slidenum">
              <a:rPr lang="en-GB" altLang="en-US"/>
              <a:pPr algn="r" eaLnBrk="1" hangingPunct="1">
                <a:spcBef>
                  <a:spcPct val="0"/>
                </a:spcBef>
              </a:pPr>
              <a:t>17</a:t>
            </a:fld>
            <a:endParaRPr lang="en-GB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7843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533B79F-CC8F-4201-B55A-9C5ED3376601}" type="slidenum">
              <a:rPr lang="en-GB" altLang="en-US"/>
              <a:pPr algn="r" eaLnBrk="1" hangingPunct="1">
                <a:spcBef>
                  <a:spcPct val="0"/>
                </a:spcBef>
              </a:pPr>
              <a:t>18</a:t>
            </a:fld>
            <a:endParaRPr lang="en-GB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5758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EB9C1A3-135B-4CC8-ACB2-1B6FC2A3CFF0}" type="slidenum">
              <a:rPr lang="en-GB" altLang="en-US"/>
              <a:pPr algn="r" eaLnBrk="1" hangingPunct="1">
                <a:spcBef>
                  <a:spcPct val="0"/>
                </a:spcBef>
              </a:pPr>
              <a:t>19</a:t>
            </a:fld>
            <a:endParaRPr lang="en-GB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288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002CE1C-DC6E-4615-862D-B3EBEA7C4860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0232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98ABA6B-ADC6-4AF8-A234-ED4403CE8D5C}" type="slidenum">
              <a:rPr lang="en-GB" altLang="en-US"/>
              <a:pPr algn="r" eaLnBrk="1" hangingPunct="1">
                <a:spcBef>
                  <a:spcPct val="0"/>
                </a:spcBef>
              </a:pPr>
              <a:t>20</a:t>
            </a:fld>
            <a:endParaRPr lang="en-GB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5135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804C2CD-E276-4E85-AC7E-9BD0FCE0D562}" type="slidenum">
              <a:rPr lang="en-GB" altLang="en-US"/>
              <a:pPr algn="r" eaLnBrk="1" hangingPunct="1">
                <a:spcBef>
                  <a:spcPct val="0"/>
                </a:spcBef>
              </a:pPr>
              <a:t>21</a:t>
            </a:fld>
            <a:endParaRPr lang="en-GB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3718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EFC3AF7-5E35-42F6-896E-7DDD18964238}" type="slidenum">
              <a:rPr lang="en-GB" altLang="en-US"/>
              <a:pPr algn="r" eaLnBrk="1" hangingPunct="1">
                <a:spcBef>
                  <a:spcPct val="0"/>
                </a:spcBef>
              </a:pPr>
              <a:t>22</a:t>
            </a:fld>
            <a:endParaRPr lang="en-GB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0105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8A0581-2B39-4A9B-AF01-CFC9BBFFF6EC}" type="slidenum">
              <a:rPr lang="en-GB" altLang="en-US"/>
              <a:pPr algn="r" eaLnBrk="1" hangingPunct="1">
                <a:spcBef>
                  <a:spcPct val="0"/>
                </a:spcBef>
              </a:pPr>
              <a:t>23</a:t>
            </a:fld>
            <a:endParaRPr lang="en-GB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2239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5AD6039-B2AE-4763-9DD8-631E93F26DE2}" type="slidenum">
              <a:rPr lang="en-GB" altLang="en-US"/>
              <a:pPr algn="r" eaLnBrk="1" hangingPunct="1">
                <a:spcBef>
                  <a:spcPct val="0"/>
                </a:spcBef>
              </a:pPr>
              <a:t>24</a:t>
            </a:fld>
            <a:endParaRPr lang="en-GB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6381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66ECA9B-903C-4529-BC7F-6F777C92F3F3}" type="slidenum">
              <a:rPr lang="en-GB" altLang="en-US"/>
              <a:pPr algn="r" eaLnBrk="1" hangingPunct="1">
                <a:spcBef>
                  <a:spcPct val="0"/>
                </a:spcBef>
              </a:pPr>
              <a:t>25</a:t>
            </a:fld>
            <a:endParaRPr lang="en-GB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2925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50187D3-E546-416E-9315-59E56139F862}" type="slidenum">
              <a:rPr lang="en-GB" altLang="en-US"/>
              <a:pPr algn="r" eaLnBrk="1" hangingPunct="1">
                <a:spcBef>
                  <a:spcPct val="0"/>
                </a:spcBef>
              </a:pPr>
              <a:t>26</a:t>
            </a:fld>
            <a:endParaRPr lang="en-GB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0864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713D206-0E60-4D8B-95AC-1B80A801AD1C}" type="slidenum">
              <a:rPr lang="en-GB" altLang="en-US"/>
              <a:pPr algn="r" eaLnBrk="1" hangingPunct="1">
                <a:spcBef>
                  <a:spcPct val="0"/>
                </a:spcBef>
              </a:pPr>
              <a:t>27</a:t>
            </a:fld>
            <a:endParaRPr lang="en-GB" alt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7588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2056623-2EA8-496D-A18A-0A13B5BA6A28}" type="slidenum">
              <a:rPr lang="en-GB" altLang="en-US"/>
              <a:pPr algn="r" eaLnBrk="1" hangingPunct="1">
                <a:spcBef>
                  <a:spcPct val="0"/>
                </a:spcBef>
              </a:pPr>
              <a:t>28</a:t>
            </a:fld>
            <a:endParaRPr lang="en-GB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3111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32674D0-614B-4B9E-9B85-072CB1ECFF63}" type="slidenum">
              <a:rPr lang="en-GB" altLang="en-US"/>
              <a:pPr algn="r" eaLnBrk="1" hangingPunct="1">
                <a:spcBef>
                  <a:spcPct val="0"/>
                </a:spcBef>
              </a:pPr>
              <a:t>29</a:t>
            </a:fld>
            <a:endParaRPr lang="en-GB" alt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503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C768685-C56D-4050-B9EC-E026313E3A32}" type="slidenum">
              <a:rPr lang="en-GB" altLang="en-US"/>
              <a:pPr algn="r" eaLnBrk="1" hangingPunct="1"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7659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C0160D2-4810-4ACC-90C4-AB962939F461}" type="slidenum">
              <a:rPr lang="en-GB" altLang="en-US"/>
              <a:pPr algn="r" eaLnBrk="1" hangingPunct="1">
                <a:spcBef>
                  <a:spcPct val="0"/>
                </a:spcBef>
              </a:pPr>
              <a:t>30</a:t>
            </a:fld>
            <a:endParaRPr lang="en-GB" alt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08166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7EF89A6-E055-419C-948F-5DB0874D1F17}" type="slidenum">
              <a:rPr lang="en-GB" altLang="en-US"/>
              <a:pPr algn="r" eaLnBrk="1" hangingPunct="1">
                <a:spcBef>
                  <a:spcPct val="0"/>
                </a:spcBef>
              </a:pPr>
              <a:t>31</a:t>
            </a:fld>
            <a:endParaRPr lang="en-GB" alt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18984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72B8E46-C69C-44EB-8051-CC17C27CDADA}" type="slidenum">
              <a:rPr lang="en-GB" altLang="en-US"/>
              <a:pPr algn="r" eaLnBrk="1" hangingPunct="1">
                <a:spcBef>
                  <a:spcPct val="0"/>
                </a:spcBef>
              </a:pPr>
              <a:t>32</a:t>
            </a:fld>
            <a:endParaRPr lang="en-GB" alt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2158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1E8C380-2698-427F-9A5C-416255FA5AAD}" type="slidenum">
              <a:rPr lang="en-GB" altLang="en-US"/>
              <a:pPr algn="r" eaLnBrk="1" hangingPunct="1">
                <a:spcBef>
                  <a:spcPct val="0"/>
                </a:spcBef>
              </a:pPr>
              <a:t>33</a:t>
            </a:fld>
            <a:endParaRPr lang="en-GB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54331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8B2A2F5-593A-4B36-BCCD-76127E366D42}" type="slidenum">
              <a:rPr lang="en-GB" altLang="en-US"/>
              <a:pPr>
                <a:spcBef>
                  <a:spcPct val="0"/>
                </a:spcBef>
              </a:pPr>
              <a:t>34</a:t>
            </a:fld>
            <a:endParaRPr lang="en-GB" alt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685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4603CB6-0CE6-4CEE-8E0F-A6EA87C8F20C}" type="slidenum">
              <a:rPr lang="en-GB" altLang="en-US"/>
              <a:pPr algn="r" eaLnBrk="1" hangingPunct="1"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733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4E6DFD3-E6AA-4607-9E3A-FD721DE6F1A1}" type="slidenum">
              <a:rPr lang="en-GB" altLang="en-US"/>
              <a:pPr algn="r" eaLnBrk="1" hangingPunct="1"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911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C548ED1-525A-4017-A4CA-7F4DFDC9C633}" type="slidenum">
              <a:rPr lang="en-GB" altLang="en-US"/>
              <a:pPr algn="r" eaLnBrk="1" hangingPunct="1"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840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93C0EE4-479F-4337-9DC2-BA233762CB48}" type="slidenum">
              <a:rPr lang="en-GB" altLang="en-US"/>
              <a:pPr algn="r" eaLnBrk="1" hangingPunct="1"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003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A371BD3-796B-4E43-8AC4-E424784613E6}" type="slidenum">
              <a:rPr lang="en-GB" altLang="en-US"/>
              <a:pPr algn="r" eaLnBrk="1" hangingPunct="1"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4878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7DA7928-0EB9-41B0-81DE-808679DA65EB}" type="slidenum">
              <a:rPr lang="en-GB" altLang="en-US"/>
              <a:pPr algn="r" eaLnBrk="1" hangingPunct="1"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205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41C74-1BAD-4981-AFC5-C4DCBA9F9A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960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38C1B-61EF-46AC-9974-524BF1ADEF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032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04581-8069-413F-8459-E63CBB8333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8184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26F98-4444-4E0C-ABA3-DB44F85DD4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8457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59D12-A411-411F-AD09-609B1246E4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077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8DFBD-944C-4FA0-9A95-8EC6396041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322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F29A-087D-4DC9-8366-E40967FE62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662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F45DD-EB7A-4AC8-A9B1-9AFB82C889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6547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B60C7-8A08-4B7B-8AF2-EC813970D1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057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89A72-9EB6-4E68-9F7F-311FFF0F03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7083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5F160-CB0D-4E57-AAC8-E6830D2841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074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DE1F3-6721-4838-B8EC-8F5BA98291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6334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B7E8E-61D6-47FB-A88D-EDD2C234CD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415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E192989-2962-4914-B631-E07B8320B6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83"/>
          <p:cNvSpPr txBox="1">
            <a:spLocks noChangeArrowheads="1"/>
          </p:cNvSpPr>
          <p:nvPr/>
        </p:nvSpPr>
        <p:spPr bwMode="auto">
          <a:xfrm>
            <a:off x="1527175" y="539750"/>
            <a:ext cx="6089650" cy="5953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GB" altLang="en-US" sz="2800">
                <a:solidFill>
                  <a:srgbClr val="000000"/>
                </a:solidFill>
              </a:rPr>
              <a:t>2010 World Cup Team Shirts Clip Art</a:t>
            </a:r>
            <a:endParaRPr lang="en-GB" altLang="en-US" b="1">
              <a:solidFill>
                <a:srgbClr val="000000"/>
              </a:solidFill>
            </a:endParaRPr>
          </a:p>
        </p:txBody>
      </p:sp>
      <p:sp>
        <p:nvSpPr>
          <p:cNvPr id="3075" name="Freeform 577"/>
          <p:cNvSpPr>
            <a:spLocks/>
          </p:cNvSpPr>
          <p:nvPr/>
        </p:nvSpPr>
        <p:spPr bwMode="auto">
          <a:xfrm>
            <a:off x="1827213" y="1322388"/>
            <a:ext cx="808037" cy="830262"/>
          </a:xfrm>
          <a:custGeom>
            <a:avLst/>
            <a:gdLst>
              <a:gd name="T0" fmla="*/ 631825 w 509"/>
              <a:gd name="T1" fmla="*/ 192087 h 523"/>
              <a:gd name="T2" fmla="*/ 619125 w 509"/>
              <a:gd name="T3" fmla="*/ 280987 h 523"/>
              <a:gd name="T4" fmla="*/ 619125 w 509"/>
              <a:gd name="T5" fmla="*/ 298450 h 523"/>
              <a:gd name="T6" fmla="*/ 614362 w 509"/>
              <a:gd name="T7" fmla="*/ 319087 h 523"/>
              <a:gd name="T8" fmla="*/ 601662 w 509"/>
              <a:gd name="T9" fmla="*/ 447675 h 523"/>
              <a:gd name="T10" fmla="*/ 604837 w 509"/>
              <a:gd name="T11" fmla="*/ 579437 h 523"/>
              <a:gd name="T12" fmla="*/ 614362 w 509"/>
              <a:gd name="T13" fmla="*/ 768350 h 523"/>
              <a:gd name="T14" fmla="*/ 612775 w 509"/>
              <a:gd name="T15" fmla="*/ 815975 h 523"/>
              <a:gd name="T16" fmla="*/ 606425 w 509"/>
              <a:gd name="T17" fmla="*/ 817562 h 523"/>
              <a:gd name="T18" fmla="*/ 569912 w 509"/>
              <a:gd name="T19" fmla="*/ 825500 h 523"/>
              <a:gd name="T20" fmla="*/ 487362 w 509"/>
              <a:gd name="T21" fmla="*/ 828675 h 523"/>
              <a:gd name="T22" fmla="*/ 371475 w 509"/>
              <a:gd name="T23" fmla="*/ 828675 h 523"/>
              <a:gd name="T24" fmla="*/ 280987 w 509"/>
              <a:gd name="T25" fmla="*/ 828675 h 523"/>
              <a:gd name="T26" fmla="*/ 227012 w 509"/>
              <a:gd name="T27" fmla="*/ 825500 h 523"/>
              <a:gd name="T28" fmla="*/ 204787 w 509"/>
              <a:gd name="T29" fmla="*/ 815975 h 523"/>
              <a:gd name="T30" fmla="*/ 196850 w 509"/>
              <a:gd name="T31" fmla="*/ 803275 h 523"/>
              <a:gd name="T32" fmla="*/ 201612 w 509"/>
              <a:gd name="T33" fmla="*/ 749300 h 523"/>
              <a:gd name="T34" fmla="*/ 206375 w 509"/>
              <a:gd name="T35" fmla="*/ 536575 h 523"/>
              <a:gd name="T36" fmla="*/ 209550 w 509"/>
              <a:gd name="T37" fmla="*/ 485775 h 523"/>
              <a:gd name="T38" fmla="*/ 196850 w 509"/>
              <a:gd name="T39" fmla="*/ 323850 h 523"/>
              <a:gd name="T40" fmla="*/ 192087 w 509"/>
              <a:gd name="T41" fmla="*/ 239712 h 523"/>
              <a:gd name="T42" fmla="*/ 182562 w 509"/>
              <a:gd name="T43" fmla="*/ 196850 h 523"/>
              <a:gd name="T44" fmla="*/ 174625 w 509"/>
              <a:gd name="T45" fmla="*/ 153987 h 523"/>
              <a:gd name="T46" fmla="*/ 188912 w 509"/>
              <a:gd name="T47" fmla="*/ 231775 h 523"/>
              <a:gd name="T48" fmla="*/ 200025 w 509"/>
              <a:gd name="T49" fmla="*/ 258762 h 523"/>
              <a:gd name="T50" fmla="*/ 200025 w 509"/>
              <a:gd name="T51" fmla="*/ 284162 h 523"/>
              <a:gd name="T52" fmla="*/ 192087 w 509"/>
              <a:gd name="T53" fmla="*/ 323850 h 523"/>
              <a:gd name="T54" fmla="*/ 0 w 509"/>
              <a:gd name="T55" fmla="*/ 320675 h 523"/>
              <a:gd name="T56" fmla="*/ 92075 w 509"/>
              <a:gd name="T57" fmla="*/ 157162 h 523"/>
              <a:gd name="T58" fmla="*/ 130175 w 509"/>
              <a:gd name="T59" fmla="*/ 90487 h 523"/>
              <a:gd name="T60" fmla="*/ 152400 w 509"/>
              <a:gd name="T61" fmla="*/ 57150 h 523"/>
              <a:gd name="T62" fmla="*/ 165100 w 509"/>
              <a:gd name="T63" fmla="*/ 47625 h 523"/>
              <a:gd name="T64" fmla="*/ 227012 w 509"/>
              <a:gd name="T65" fmla="*/ 38100 h 523"/>
              <a:gd name="T66" fmla="*/ 271462 w 509"/>
              <a:gd name="T67" fmla="*/ 22225 h 523"/>
              <a:gd name="T68" fmla="*/ 307975 w 509"/>
              <a:gd name="T69" fmla="*/ 3175 h 523"/>
              <a:gd name="T70" fmla="*/ 315912 w 509"/>
              <a:gd name="T71" fmla="*/ 0 h 523"/>
              <a:gd name="T72" fmla="*/ 341312 w 509"/>
              <a:gd name="T73" fmla="*/ 3175 h 523"/>
              <a:gd name="T74" fmla="*/ 373062 w 509"/>
              <a:gd name="T75" fmla="*/ 7937 h 523"/>
              <a:gd name="T76" fmla="*/ 469900 w 509"/>
              <a:gd name="T77" fmla="*/ 3175 h 523"/>
              <a:gd name="T78" fmla="*/ 500062 w 509"/>
              <a:gd name="T79" fmla="*/ 0 h 523"/>
              <a:gd name="T80" fmla="*/ 508000 w 509"/>
              <a:gd name="T81" fmla="*/ 3175 h 523"/>
              <a:gd name="T82" fmla="*/ 544512 w 509"/>
              <a:gd name="T83" fmla="*/ 22225 h 523"/>
              <a:gd name="T84" fmla="*/ 617537 w 509"/>
              <a:gd name="T85" fmla="*/ 42862 h 523"/>
              <a:gd name="T86" fmla="*/ 644525 w 509"/>
              <a:gd name="T87" fmla="*/ 50800 h 523"/>
              <a:gd name="T88" fmla="*/ 663575 w 509"/>
              <a:gd name="T89" fmla="*/ 57150 h 523"/>
              <a:gd name="T90" fmla="*/ 679450 w 509"/>
              <a:gd name="T91" fmla="*/ 74612 h 523"/>
              <a:gd name="T92" fmla="*/ 750887 w 509"/>
              <a:gd name="T93" fmla="*/ 211137 h 523"/>
              <a:gd name="T94" fmla="*/ 669925 w 509"/>
              <a:gd name="T95" fmla="*/ 393700 h 523"/>
              <a:gd name="T96" fmla="*/ 661987 w 509"/>
              <a:gd name="T97" fmla="*/ 377825 h 523"/>
              <a:gd name="T98" fmla="*/ 617537 w 509"/>
              <a:gd name="T99" fmla="*/ 319087 h 523"/>
              <a:gd name="T100" fmla="*/ 622300 w 509"/>
              <a:gd name="T101" fmla="*/ 288925 h 523"/>
              <a:gd name="T102" fmla="*/ 627062 w 509"/>
              <a:gd name="T103" fmla="*/ 223837 h 523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09" h="523">
                <a:moveTo>
                  <a:pt x="400" y="80"/>
                </a:moveTo>
                <a:lnTo>
                  <a:pt x="398" y="121"/>
                </a:lnTo>
                <a:lnTo>
                  <a:pt x="395" y="154"/>
                </a:lnTo>
                <a:lnTo>
                  <a:pt x="390" y="177"/>
                </a:lnTo>
                <a:lnTo>
                  <a:pt x="390" y="180"/>
                </a:lnTo>
                <a:lnTo>
                  <a:pt x="390" y="188"/>
                </a:lnTo>
                <a:lnTo>
                  <a:pt x="389" y="194"/>
                </a:lnTo>
                <a:lnTo>
                  <a:pt x="387" y="201"/>
                </a:lnTo>
                <a:lnTo>
                  <a:pt x="381" y="263"/>
                </a:lnTo>
                <a:lnTo>
                  <a:pt x="379" y="282"/>
                </a:lnTo>
                <a:lnTo>
                  <a:pt x="379" y="307"/>
                </a:lnTo>
                <a:lnTo>
                  <a:pt x="381" y="365"/>
                </a:lnTo>
                <a:lnTo>
                  <a:pt x="384" y="436"/>
                </a:lnTo>
                <a:lnTo>
                  <a:pt x="387" y="484"/>
                </a:lnTo>
                <a:lnTo>
                  <a:pt x="387" y="506"/>
                </a:lnTo>
                <a:lnTo>
                  <a:pt x="386" y="514"/>
                </a:lnTo>
                <a:lnTo>
                  <a:pt x="384" y="514"/>
                </a:lnTo>
                <a:lnTo>
                  <a:pt x="382" y="515"/>
                </a:lnTo>
                <a:lnTo>
                  <a:pt x="376" y="517"/>
                </a:lnTo>
                <a:lnTo>
                  <a:pt x="359" y="520"/>
                </a:lnTo>
                <a:lnTo>
                  <a:pt x="335" y="522"/>
                </a:lnTo>
                <a:lnTo>
                  <a:pt x="307" y="522"/>
                </a:lnTo>
                <a:lnTo>
                  <a:pt x="257" y="523"/>
                </a:lnTo>
                <a:lnTo>
                  <a:pt x="234" y="522"/>
                </a:lnTo>
                <a:lnTo>
                  <a:pt x="202" y="522"/>
                </a:lnTo>
                <a:lnTo>
                  <a:pt x="177" y="522"/>
                </a:lnTo>
                <a:lnTo>
                  <a:pt x="157" y="522"/>
                </a:lnTo>
                <a:lnTo>
                  <a:pt x="143" y="520"/>
                </a:lnTo>
                <a:lnTo>
                  <a:pt x="133" y="517"/>
                </a:lnTo>
                <a:lnTo>
                  <a:pt x="129" y="514"/>
                </a:lnTo>
                <a:lnTo>
                  <a:pt x="126" y="509"/>
                </a:lnTo>
                <a:lnTo>
                  <a:pt x="124" y="506"/>
                </a:lnTo>
                <a:lnTo>
                  <a:pt x="124" y="503"/>
                </a:lnTo>
                <a:lnTo>
                  <a:pt x="127" y="472"/>
                </a:lnTo>
                <a:lnTo>
                  <a:pt x="129" y="417"/>
                </a:lnTo>
                <a:lnTo>
                  <a:pt x="130" y="338"/>
                </a:lnTo>
                <a:lnTo>
                  <a:pt x="132" y="323"/>
                </a:lnTo>
                <a:lnTo>
                  <a:pt x="132" y="306"/>
                </a:lnTo>
                <a:lnTo>
                  <a:pt x="130" y="265"/>
                </a:lnTo>
                <a:lnTo>
                  <a:pt x="124" y="204"/>
                </a:lnTo>
                <a:lnTo>
                  <a:pt x="126" y="163"/>
                </a:lnTo>
                <a:lnTo>
                  <a:pt x="121" y="151"/>
                </a:lnTo>
                <a:lnTo>
                  <a:pt x="118" y="138"/>
                </a:lnTo>
                <a:lnTo>
                  <a:pt x="115" y="124"/>
                </a:lnTo>
                <a:lnTo>
                  <a:pt x="108" y="85"/>
                </a:lnTo>
                <a:lnTo>
                  <a:pt x="110" y="97"/>
                </a:lnTo>
                <a:lnTo>
                  <a:pt x="115" y="124"/>
                </a:lnTo>
                <a:lnTo>
                  <a:pt x="119" y="146"/>
                </a:lnTo>
                <a:lnTo>
                  <a:pt x="122" y="155"/>
                </a:lnTo>
                <a:lnTo>
                  <a:pt x="126" y="163"/>
                </a:lnTo>
                <a:lnTo>
                  <a:pt x="126" y="176"/>
                </a:lnTo>
                <a:lnTo>
                  <a:pt x="126" y="179"/>
                </a:lnTo>
                <a:lnTo>
                  <a:pt x="122" y="193"/>
                </a:lnTo>
                <a:lnTo>
                  <a:pt x="121" y="204"/>
                </a:lnTo>
                <a:lnTo>
                  <a:pt x="91" y="251"/>
                </a:lnTo>
                <a:lnTo>
                  <a:pt x="0" y="202"/>
                </a:lnTo>
                <a:lnTo>
                  <a:pt x="44" y="132"/>
                </a:lnTo>
                <a:lnTo>
                  <a:pt x="58" y="99"/>
                </a:lnTo>
                <a:lnTo>
                  <a:pt x="71" y="74"/>
                </a:lnTo>
                <a:lnTo>
                  <a:pt x="82" y="57"/>
                </a:lnTo>
                <a:lnTo>
                  <a:pt x="90" y="44"/>
                </a:lnTo>
                <a:lnTo>
                  <a:pt x="96" y="36"/>
                </a:lnTo>
                <a:lnTo>
                  <a:pt x="100" y="33"/>
                </a:lnTo>
                <a:lnTo>
                  <a:pt x="104" y="30"/>
                </a:lnTo>
                <a:lnTo>
                  <a:pt x="126" y="27"/>
                </a:lnTo>
                <a:lnTo>
                  <a:pt x="143" y="24"/>
                </a:lnTo>
                <a:lnTo>
                  <a:pt x="158" y="19"/>
                </a:lnTo>
                <a:lnTo>
                  <a:pt x="171" y="14"/>
                </a:lnTo>
                <a:lnTo>
                  <a:pt x="188" y="5"/>
                </a:lnTo>
                <a:lnTo>
                  <a:pt x="194" y="2"/>
                </a:lnTo>
                <a:lnTo>
                  <a:pt x="196" y="0"/>
                </a:lnTo>
                <a:lnTo>
                  <a:pt x="199" y="0"/>
                </a:lnTo>
                <a:lnTo>
                  <a:pt x="207" y="0"/>
                </a:lnTo>
                <a:lnTo>
                  <a:pt x="215" y="2"/>
                </a:lnTo>
                <a:lnTo>
                  <a:pt x="223" y="3"/>
                </a:lnTo>
                <a:lnTo>
                  <a:pt x="235" y="5"/>
                </a:lnTo>
                <a:lnTo>
                  <a:pt x="262" y="5"/>
                </a:lnTo>
                <a:lnTo>
                  <a:pt x="296" y="2"/>
                </a:lnTo>
                <a:lnTo>
                  <a:pt x="307" y="0"/>
                </a:lnTo>
                <a:lnTo>
                  <a:pt x="315" y="0"/>
                </a:lnTo>
                <a:lnTo>
                  <a:pt x="318" y="2"/>
                </a:lnTo>
                <a:lnTo>
                  <a:pt x="320" y="2"/>
                </a:lnTo>
                <a:lnTo>
                  <a:pt x="331" y="10"/>
                </a:lnTo>
                <a:lnTo>
                  <a:pt x="343" y="14"/>
                </a:lnTo>
                <a:lnTo>
                  <a:pt x="368" y="24"/>
                </a:lnTo>
                <a:lnTo>
                  <a:pt x="389" y="27"/>
                </a:lnTo>
                <a:lnTo>
                  <a:pt x="396" y="28"/>
                </a:lnTo>
                <a:lnTo>
                  <a:pt x="406" y="32"/>
                </a:lnTo>
                <a:lnTo>
                  <a:pt x="412" y="33"/>
                </a:lnTo>
                <a:lnTo>
                  <a:pt x="418" y="36"/>
                </a:lnTo>
                <a:lnTo>
                  <a:pt x="422" y="41"/>
                </a:lnTo>
                <a:lnTo>
                  <a:pt x="428" y="47"/>
                </a:lnTo>
                <a:lnTo>
                  <a:pt x="428" y="49"/>
                </a:lnTo>
                <a:lnTo>
                  <a:pt x="473" y="133"/>
                </a:lnTo>
                <a:lnTo>
                  <a:pt x="509" y="204"/>
                </a:lnTo>
                <a:lnTo>
                  <a:pt x="422" y="248"/>
                </a:lnTo>
                <a:lnTo>
                  <a:pt x="420" y="245"/>
                </a:lnTo>
                <a:lnTo>
                  <a:pt x="417" y="238"/>
                </a:lnTo>
                <a:lnTo>
                  <a:pt x="407" y="224"/>
                </a:lnTo>
                <a:lnTo>
                  <a:pt x="389" y="201"/>
                </a:lnTo>
                <a:lnTo>
                  <a:pt x="390" y="193"/>
                </a:lnTo>
                <a:lnTo>
                  <a:pt x="392" y="182"/>
                </a:lnTo>
                <a:lnTo>
                  <a:pt x="392" y="177"/>
                </a:lnTo>
                <a:lnTo>
                  <a:pt x="395" y="141"/>
                </a:lnTo>
                <a:lnTo>
                  <a:pt x="400" y="80"/>
                </a:lnTo>
                <a:close/>
              </a:path>
            </a:pathLst>
          </a:custGeom>
          <a:solidFill>
            <a:srgbClr val="39AE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" name="Freeform 578"/>
          <p:cNvSpPr>
            <a:spLocks/>
          </p:cNvSpPr>
          <p:nvPr/>
        </p:nvSpPr>
        <p:spPr bwMode="auto">
          <a:xfrm>
            <a:off x="2117725" y="1320800"/>
            <a:ext cx="236538" cy="84138"/>
          </a:xfrm>
          <a:custGeom>
            <a:avLst/>
            <a:gdLst>
              <a:gd name="T0" fmla="*/ 15875 w 149"/>
              <a:gd name="T1" fmla="*/ 1588 h 53"/>
              <a:gd name="T2" fmla="*/ 17463 w 149"/>
              <a:gd name="T3" fmla="*/ 0 h 53"/>
              <a:gd name="T4" fmla="*/ 23813 w 149"/>
              <a:gd name="T5" fmla="*/ 0 h 53"/>
              <a:gd name="T6" fmla="*/ 34925 w 149"/>
              <a:gd name="T7" fmla="*/ 0 h 53"/>
              <a:gd name="T8" fmla="*/ 47625 w 149"/>
              <a:gd name="T9" fmla="*/ 1588 h 53"/>
              <a:gd name="T10" fmla="*/ 60325 w 149"/>
              <a:gd name="T11" fmla="*/ 4763 h 53"/>
              <a:gd name="T12" fmla="*/ 80963 w 149"/>
              <a:gd name="T13" fmla="*/ 6350 h 53"/>
              <a:gd name="T14" fmla="*/ 122238 w 149"/>
              <a:gd name="T15" fmla="*/ 6350 h 53"/>
              <a:gd name="T16" fmla="*/ 177800 w 149"/>
              <a:gd name="T17" fmla="*/ 1588 h 53"/>
              <a:gd name="T18" fmla="*/ 195263 w 149"/>
              <a:gd name="T19" fmla="*/ 0 h 53"/>
              <a:gd name="T20" fmla="*/ 206375 w 149"/>
              <a:gd name="T21" fmla="*/ 0 h 53"/>
              <a:gd name="T22" fmla="*/ 212725 w 149"/>
              <a:gd name="T23" fmla="*/ 1588 h 53"/>
              <a:gd name="T24" fmla="*/ 214313 w 149"/>
              <a:gd name="T25" fmla="*/ 1588 h 53"/>
              <a:gd name="T26" fmla="*/ 214313 w 149"/>
              <a:gd name="T27" fmla="*/ 4763 h 53"/>
              <a:gd name="T28" fmla="*/ 236538 w 149"/>
              <a:gd name="T29" fmla="*/ 17463 h 53"/>
              <a:gd name="T30" fmla="*/ 230188 w 149"/>
              <a:gd name="T31" fmla="*/ 26988 h 53"/>
              <a:gd name="T32" fmla="*/ 223838 w 149"/>
              <a:gd name="T33" fmla="*/ 36513 h 53"/>
              <a:gd name="T34" fmla="*/ 206375 w 149"/>
              <a:gd name="T35" fmla="*/ 53975 h 53"/>
              <a:gd name="T36" fmla="*/ 190500 w 149"/>
              <a:gd name="T37" fmla="*/ 66675 h 53"/>
              <a:gd name="T38" fmla="*/ 173038 w 149"/>
              <a:gd name="T39" fmla="*/ 74613 h 53"/>
              <a:gd name="T40" fmla="*/ 155575 w 149"/>
              <a:gd name="T41" fmla="*/ 79375 h 53"/>
              <a:gd name="T42" fmla="*/ 142875 w 149"/>
              <a:gd name="T43" fmla="*/ 84138 h 53"/>
              <a:gd name="T44" fmla="*/ 130175 w 149"/>
              <a:gd name="T45" fmla="*/ 84138 h 53"/>
              <a:gd name="T46" fmla="*/ 109538 w 149"/>
              <a:gd name="T47" fmla="*/ 84138 h 53"/>
              <a:gd name="T48" fmla="*/ 92075 w 149"/>
              <a:gd name="T49" fmla="*/ 84138 h 53"/>
              <a:gd name="T50" fmla="*/ 77788 w 149"/>
              <a:gd name="T51" fmla="*/ 79375 h 53"/>
              <a:gd name="T52" fmla="*/ 63500 w 149"/>
              <a:gd name="T53" fmla="*/ 76200 h 53"/>
              <a:gd name="T54" fmla="*/ 41275 w 149"/>
              <a:gd name="T55" fmla="*/ 63500 h 53"/>
              <a:gd name="T56" fmla="*/ 25400 w 149"/>
              <a:gd name="T57" fmla="*/ 52388 h 53"/>
              <a:gd name="T58" fmla="*/ 12700 w 149"/>
              <a:gd name="T59" fmla="*/ 39688 h 53"/>
              <a:gd name="T60" fmla="*/ 6350 w 149"/>
              <a:gd name="T61" fmla="*/ 26988 h 53"/>
              <a:gd name="T62" fmla="*/ 0 w 149"/>
              <a:gd name="T63" fmla="*/ 17463 h 53"/>
              <a:gd name="T64" fmla="*/ 3175 w 149"/>
              <a:gd name="T65" fmla="*/ 12700 h 53"/>
              <a:gd name="T66" fmla="*/ 7938 w 149"/>
              <a:gd name="T67" fmla="*/ 6350 h 53"/>
              <a:gd name="T68" fmla="*/ 15875 w 149"/>
              <a:gd name="T69" fmla="*/ 1588 h 53"/>
              <a:gd name="T70" fmla="*/ 85725 w 149"/>
              <a:gd name="T71" fmla="*/ 61913 h 53"/>
              <a:gd name="T72" fmla="*/ 92075 w 149"/>
              <a:gd name="T73" fmla="*/ 63500 h 53"/>
              <a:gd name="T74" fmla="*/ 103188 w 149"/>
              <a:gd name="T75" fmla="*/ 63500 h 53"/>
              <a:gd name="T76" fmla="*/ 122238 w 149"/>
              <a:gd name="T77" fmla="*/ 63500 h 53"/>
              <a:gd name="T78" fmla="*/ 147638 w 149"/>
              <a:gd name="T79" fmla="*/ 61913 h 53"/>
              <a:gd name="T80" fmla="*/ 174625 w 149"/>
              <a:gd name="T81" fmla="*/ 44450 h 53"/>
              <a:gd name="T82" fmla="*/ 190500 w 149"/>
              <a:gd name="T83" fmla="*/ 34925 h 53"/>
              <a:gd name="T84" fmla="*/ 195263 w 149"/>
              <a:gd name="T85" fmla="*/ 23813 h 53"/>
              <a:gd name="T86" fmla="*/ 195263 w 149"/>
              <a:gd name="T87" fmla="*/ 22225 h 53"/>
              <a:gd name="T88" fmla="*/ 160338 w 149"/>
              <a:gd name="T89" fmla="*/ 23813 h 53"/>
              <a:gd name="T90" fmla="*/ 104775 w 149"/>
              <a:gd name="T91" fmla="*/ 23813 h 53"/>
              <a:gd name="T92" fmla="*/ 33338 w 149"/>
              <a:gd name="T93" fmla="*/ 23813 h 53"/>
              <a:gd name="T94" fmla="*/ 38100 w 149"/>
              <a:gd name="T95" fmla="*/ 31750 h 53"/>
              <a:gd name="T96" fmla="*/ 52388 w 149"/>
              <a:gd name="T97" fmla="*/ 41275 h 53"/>
              <a:gd name="T98" fmla="*/ 85725 w 149"/>
              <a:gd name="T99" fmla="*/ 61913 h 53"/>
              <a:gd name="T100" fmla="*/ 15875 w 149"/>
              <a:gd name="T101" fmla="*/ 1588 h 5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49" h="53">
                <a:moveTo>
                  <a:pt x="10" y="1"/>
                </a:moveTo>
                <a:lnTo>
                  <a:pt x="11" y="0"/>
                </a:lnTo>
                <a:lnTo>
                  <a:pt x="15" y="0"/>
                </a:lnTo>
                <a:lnTo>
                  <a:pt x="22" y="0"/>
                </a:lnTo>
                <a:lnTo>
                  <a:pt x="30" y="1"/>
                </a:lnTo>
                <a:lnTo>
                  <a:pt x="38" y="3"/>
                </a:lnTo>
                <a:lnTo>
                  <a:pt x="51" y="4"/>
                </a:lnTo>
                <a:lnTo>
                  <a:pt x="77" y="4"/>
                </a:lnTo>
                <a:lnTo>
                  <a:pt x="112" y="1"/>
                </a:lnTo>
                <a:lnTo>
                  <a:pt x="123" y="0"/>
                </a:lnTo>
                <a:lnTo>
                  <a:pt x="130" y="0"/>
                </a:lnTo>
                <a:lnTo>
                  <a:pt x="134" y="1"/>
                </a:lnTo>
                <a:lnTo>
                  <a:pt x="135" y="1"/>
                </a:lnTo>
                <a:lnTo>
                  <a:pt x="135" y="3"/>
                </a:lnTo>
                <a:lnTo>
                  <a:pt x="149" y="11"/>
                </a:lnTo>
                <a:lnTo>
                  <a:pt x="145" y="17"/>
                </a:lnTo>
                <a:lnTo>
                  <a:pt x="141" y="23"/>
                </a:lnTo>
                <a:lnTo>
                  <a:pt x="130" y="34"/>
                </a:lnTo>
                <a:lnTo>
                  <a:pt x="120" y="42"/>
                </a:lnTo>
                <a:lnTo>
                  <a:pt x="109" y="47"/>
                </a:lnTo>
                <a:lnTo>
                  <a:pt x="98" y="50"/>
                </a:lnTo>
                <a:lnTo>
                  <a:pt x="90" y="53"/>
                </a:lnTo>
                <a:lnTo>
                  <a:pt x="82" y="53"/>
                </a:lnTo>
                <a:lnTo>
                  <a:pt x="69" y="53"/>
                </a:lnTo>
                <a:lnTo>
                  <a:pt x="58" y="53"/>
                </a:lnTo>
                <a:lnTo>
                  <a:pt x="49" y="50"/>
                </a:lnTo>
                <a:lnTo>
                  <a:pt x="40" y="48"/>
                </a:lnTo>
                <a:lnTo>
                  <a:pt x="26" y="40"/>
                </a:lnTo>
                <a:lnTo>
                  <a:pt x="16" y="33"/>
                </a:lnTo>
                <a:lnTo>
                  <a:pt x="8" y="25"/>
                </a:lnTo>
                <a:lnTo>
                  <a:pt x="4" y="17"/>
                </a:lnTo>
                <a:lnTo>
                  <a:pt x="0" y="11"/>
                </a:lnTo>
                <a:lnTo>
                  <a:pt x="2" y="8"/>
                </a:lnTo>
                <a:lnTo>
                  <a:pt x="5" y="4"/>
                </a:lnTo>
                <a:lnTo>
                  <a:pt x="10" y="1"/>
                </a:lnTo>
                <a:lnTo>
                  <a:pt x="54" y="39"/>
                </a:lnTo>
                <a:lnTo>
                  <a:pt x="58" y="40"/>
                </a:lnTo>
                <a:lnTo>
                  <a:pt x="65" y="40"/>
                </a:lnTo>
                <a:lnTo>
                  <a:pt x="77" y="40"/>
                </a:lnTo>
                <a:lnTo>
                  <a:pt x="93" y="39"/>
                </a:lnTo>
                <a:lnTo>
                  <a:pt x="110" y="28"/>
                </a:lnTo>
                <a:lnTo>
                  <a:pt x="120" y="22"/>
                </a:lnTo>
                <a:lnTo>
                  <a:pt x="123" y="15"/>
                </a:lnTo>
                <a:lnTo>
                  <a:pt x="123" y="14"/>
                </a:lnTo>
                <a:lnTo>
                  <a:pt x="101" y="15"/>
                </a:lnTo>
                <a:lnTo>
                  <a:pt x="66" y="15"/>
                </a:lnTo>
                <a:lnTo>
                  <a:pt x="21" y="15"/>
                </a:lnTo>
                <a:lnTo>
                  <a:pt x="24" y="20"/>
                </a:lnTo>
                <a:lnTo>
                  <a:pt x="33" y="26"/>
                </a:lnTo>
                <a:lnTo>
                  <a:pt x="54" y="39"/>
                </a:lnTo>
                <a:lnTo>
                  <a:pt x="1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" name="Freeform 579"/>
          <p:cNvSpPr>
            <a:spLocks/>
          </p:cNvSpPr>
          <p:nvPr/>
        </p:nvSpPr>
        <p:spPr bwMode="auto">
          <a:xfrm>
            <a:off x="2112963" y="1322388"/>
            <a:ext cx="236537" cy="84137"/>
          </a:xfrm>
          <a:custGeom>
            <a:avLst/>
            <a:gdLst>
              <a:gd name="T0" fmla="*/ 15875 w 149"/>
              <a:gd name="T1" fmla="*/ 1587 h 53"/>
              <a:gd name="T2" fmla="*/ 15875 w 149"/>
              <a:gd name="T3" fmla="*/ 1587 h 53"/>
              <a:gd name="T4" fmla="*/ 17462 w 149"/>
              <a:gd name="T5" fmla="*/ 0 h 53"/>
              <a:gd name="T6" fmla="*/ 22225 w 149"/>
              <a:gd name="T7" fmla="*/ 0 h 53"/>
              <a:gd name="T8" fmla="*/ 34925 w 149"/>
              <a:gd name="T9" fmla="*/ 0 h 53"/>
              <a:gd name="T10" fmla="*/ 47625 w 149"/>
              <a:gd name="T11" fmla="*/ 1587 h 53"/>
              <a:gd name="T12" fmla="*/ 47625 w 149"/>
              <a:gd name="T13" fmla="*/ 1587 h 53"/>
              <a:gd name="T14" fmla="*/ 60325 w 149"/>
              <a:gd name="T15" fmla="*/ 4762 h 53"/>
              <a:gd name="T16" fmla="*/ 79375 w 149"/>
              <a:gd name="T17" fmla="*/ 6350 h 53"/>
              <a:gd name="T18" fmla="*/ 122237 w 149"/>
              <a:gd name="T19" fmla="*/ 6350 h 53"/>
              <a:gd name="T20" fmla="*/ 177800 w 149"/>
              <a:gd name="T21" fmla="*/ 1587 h 53"/>
              <a:gd name="T22" fmla="*/ 177800 w 149"/>
              <a:gd name="T23" fmla="*/ 1587 h 53"/>
              <a:gd name="T24" fmla="*/ 195262 w 149"/>
              <a:gd name="T25" fmla="*/ 0 h 53"/>
              <a:gd name="T26" fmla="*/ 206375 w 149"/>
              <a:gd name="T27" fmla="*/ 0 h 53"/>
              <a:gd name="T28" fmla="*/ 211137 w 149"/>
              <a:gd name="T29" fmla="*/ 1587 h 53"/>
              <a:gd name="T30" fmla="*/ 214312 w 149"/>
              <a:gd name="T31" fmla="*/ 1587 h 53"/>
              <a:gd name="T32" fmla="*/ 214312 w 149"/>
              <a:gd name="T33" fmla="*/ 4762 h 53"/>
              <a:gd name="T34" fmla="*/ 236537 w 149"/>
              <a:gd name="T35" fmla="*/ 17462 h 53"/>
              <a:gd name="T36" fmla="*/ 236537 w 149"/>
              <a:gd name="T37" fmla="*/ 17462 h 53"/>
              <a:gd name="T38" fmla="*/ 228600 w 149"/>
              <a:gd name="T39" fmla="*/ 26987 h 53"/>
              <a:gd name="T40" fmla="*/ 223837 w 149"/>
              <a:gd name="T41" fmla="*/ 36512 h 53"/>
              <a:gd name="T42" fmla="*/ 206375 w 149"/>
              <a:gd name="T43" fmla="*/ 53975 h 53"/>
              <a:gd name="T44" fmla="*/ 188912 w 149"/>
              <a:gd name="T45" fmla="*/ 66675 h 53"/>
              <a:gd name="T46" fmla="*/ 171450 w 149"/>
              <a:gd name="T47" fmla="*/ 74612 h 53"/>
              <a:gd name="T48" fmla="*/ 153987 w 149"/>
              <a:gd name="T49" fmla="*/ 79375 h 53"/>
              <a:gd name="T50" fmla="*/ 142875 w 149"/>
              <a:gd name="T51" fmla="*/ 84137 h 53"/>
              <a:gd name="T52" fmla="*/ 130175 w 149"/>
              <a:gd name="T53" fmla="*/ 84137 h 53"/>
              <a:gd name="T54" fmla="*/ 130175 w 149"/>
              <a:gd name="T55" fmla="*/ 84137 h 53"/>
              <a:gd name="T56" fmla="*/ 109537 w 149"/>
              <a:gd name="T57" fmla="*/ 84137 h 53"/>
              <a:gd name="T58" fmla="*/ 92075 w 149"/>
              <a:gd name="T59" fmla="*/ 84137 h 53"/>
              <a:gd name="T60" fmla="*/ 77787 w 149"/>
              <a:gd name="T61" fmla="*/ 79375 h 53"/>
              <a:gd name="T62" fmla="*/ 63500 w 149"/>
              <a:gd name="T63" fmla="*/ 76200 h 53"/>
              <a:gd name="T64" fmla="*/ 39687 w 149"/>
              <a:gd name="T65" fmla="*/ 63500 h 53"/>
              <a:gd name="T66" fmla="*/ 25400 w 149"/>
              <a:gd name="T67" fmla="*/ 50800 h 53"/>
              <a:gd name="T68" fmla="*/ 12700 w 149"/>
              <a:gd name="T69" fmla="*/ 39687 h 53"/>
              <a:gd name="T70" fmla="*/ 4762 w 149"/>
              <a:gd name="T71" fmla="*/ 26987 h 53"/>
              <a:gd name="T72" fmla="*/ 0 w 149"/>
              <a:gd name="T73" fmla="*/ 17462 h 53"/>
              <a:gd name="T74" fmla="*/ 0 w 149"/>
              <a:gd name="T75" fmla="*/ 17462 h 53"/>
              <a:gd name="T76" fmla="*/ 3175 w 149"/>
              <a:gd name="T77" fmla="*/ 11112 h 53"/>
              <a:gd name="T78" fmla="*/ 7937 w 149"/>
              <a:gd name="T79" fmla="*/ 6350 h 53"/>
              <a:gd name="T80" fmla="*/ 15875 w 149"/>
              <a:gd name="T81" fmla="*/ 1587 h 53"/>
              <a:gd name="T82" fmla="*/ 15875 w 149"/>
              <a:gd name="T83" fmla="*/ 1587 h 5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9" h="53">
                <a:moveTo>
                  <a:pt x="10" y="1"/>
                </a:moveTo>
                <a:lnTo>
                  <a:pt x="10" y="1"/>
                </a:lnTo>
                <a:lnTo>
                  <a:pt x="11" y="0"/>
                </a:lnTo>
                <a:lnTo>
                  <a:pt x="14" y="0"/>
                </a:lnTo>
                <a:lnTo>
                  <a:pt x="22" y="0"/>
                </a:lnTo>
                <a:lnTo>
                  <a:pt x="30" y="1"/>
                </a:lnTo>
                <a:lnTo>
                  <a:pt x="38" y="3"/>
                </a:lnTo>
                <a:lnTo>
                  <a:pt x="50" y="4"/>
                </a:lnTo>
                <a:lnTo>
                  <a:pt x="77" y="4"/>
                </a:lnTo>
                <a:lnTo>
                  <a:pt x="112" y="1"/>
                </a:lnTo>
                <a:lnTo>
                  <a:pt x="123" y="0"/>
                </a:lnTo>
                <a:lnTo>
                  <a:pt x="130" y="0"/>
                </a:lnTo>
                <a:lnTo>
                  <a:pt x="133" y="1"/>
                </a:lnTo>
                <a:lnTo>
                  <a:pt x="135" y="1"/>
                </a:lnTo>
                <a:lnTo>
                  <a:pt x="135" y="3"/>
                </a:lnTo>
                <a:lnTo>
                  <a:pt x="149" y="11"/>
                </a:lnTo>
                <a:lnTo>
                  <a:pt x="144" y="17"/>
                </a:lnTo>
                <a:lnTo>
                  <a:pt x="141" y="23"/>
                </a:lnTo>
                <a:lnTo>
                  <a:pt x="130" y="34"/>
                </a:lnTo>
                <a:lnTo>
                  <a:pt x="119" y="42"/>
                </a:lnTo>
                <a:lnTo>
                  <a:pt x="108" y="47"/>
                </a:lnTo>
                <a:lnTo>
                  <a:pt x="97" y="50"/>
                </a:lnTo>
                <a:lnTo>
                  <a:pt x="90" y="53"/>
                </a:lnTo>
                <a:lnTo>
                  <a:pt x="82" y="53"/>
                </a:lnTo>
                <a:lnTo>
                  <a:pt x="69" y="53"/>
                </a:lnTo>
                <a:lnTo>
                  <a:pt x="58" y="53"/>
                </a:lnTo>
                <a:lnTo>
                  <a:pt x="49" y="50"/>
                </a:lnTo>
                <a:lnTo>
                  <a:pt x="40" y="48"/>
                </a:lnTo>
                <a:lnTo>
                  <a:pt x="25" y="40"/>
                </a:lnTo>
                <a:lnTo>
                  <a:pt x="16" y="32"/>
                </a:lnTo>
                <a:lnTo>
                  <a:pt x="8" y="25"/>
                </a:lnTo>
                <a:lnTo>
                  <a:pt x="3" y="17"/>
                </a:lnTo>
                <a:lnTo>
                  <a:pt x="0" y="11"/>
                </a:lnTo>
                <a:lnTo>
                  <a:pt x="2" y="7"/>
                </a:lnTo>
                <a:lnTo>
                  <a:pt x="5" y="4"/>
                </a:lnTo>
                <a:lnTo>
                  <a:pt x="10" y="1"/>
                </a:lnTo>
                <a:close/>
              </a:path>
            </a:pathLst>
          </a:custGeom>
          <a:noFill/>
          <a:ln w="3175" cmpd="sng">
            <a:solidFill>
              <a:srgbClr val="39AEE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8" name="Freeform 580"/>
          <p:cNvSpPr>
            <a:spLocks/>
          </p:cNvSpPr>
          <p:nvPr/>
        </p:nvSpPr>
        <p:spPr bwMode="auto">
          <a:xfrm>
            <a:off x="2146300" y="1338263"/>
            <a:ext cx="161925" cy="41275"/>
          </a:xfrm>
          <a:custGeom>
            <a:avLst/>
            <a:gdLst>
              <a:gd name="T0" fmla="*/ 52388 w 102"/>
              <a:gd name="T1" fmla="*/ 39688 h 26"/>
              <a:gd name="T2" fmla="*/ 52388 w 102"/>
              <a:gd name="T3" fmla="*/ 39688 h 26"/>
              <a:gd name="T4" fmla="*/ 52388 w 102"/>
              <a:gd name="T5" fmla="*/ 39688 h 26"/>
              <a:gd name="T6" fmla="*/ 52388 w 102"/>
              <a:gd name="T7" fmla="*/ 39688 h 26"/>
              <a:gd name="T8" fmla="*/ 58738 w 102"/>
              <a:gd name="T9" fmla="*/ 41275 h 26"/>
              <a:gd name="T10" fmla="*/ 69850 w 102"/>
              <a:gd name="T11" fmla="*/ 41275 h 26"/>
              <a:gd name="T12" fmla="*/ 88900 w 102"/>
              <a:gd name="T13" fmla="*/ 41275 h 26"/>
              <a:gd name="T14" fmla="*/ 114300 w 102"/>
              <a:gd name="T15" fmla="*/ 39688 h 26"/>
              <a:gd name="T16" fmla="*/ 114300 w 102"/>
              <a:gd name="T17" fmla="*/ 39688 h 26"/>
              <a:gd name="T18" fmla="*/ 141288 w 102"/>
              <a:gd name="T19" fmla="*/ 22225 h 26"/>
              <a:gd name="T20" fmla="*/ 155575 w 102"/>
              <a:gd name="T21" fmla="*/ 11113 h 26"/>
              <a:gd name="T22" fmla="*/ 161925 w 102"/>
              <a:gd name="T23" fmla="*/ 1588 h 26"/>
              <a:gd name="T24" fmla="*/ 161925 w 102"/>
              <a:gd name="T25" fmla="*/ 0 h 26"/>
              <a:gd name="T26" fmla="*/ 161925 w 102"/>
              <a:gd name="T27" fmla="*/ 0 h 26"/>
              <a:gd name="T28" fmla="*/ 127000 w 102"/>
              <a:gd name="T29" fmla="*/ 1588 h 26"/>
              <a:gd name="T30" fmla="*/ 71438 w 102"/>
              <a:gd name="T31" fmla="*/ 1588 h 26"/>
              <a:gd name="T32" fmla="*/ 0 w 102"/>
              <a:gd name="T33" fmla="*/ 1588 h 26"/>
              <a:gd name="T34" fmla="*/ 0 w 102"/>
              <a:gd name="T35" fmla="*/ 1588 h 26"/>
              <a:gd name="T36" fmla="*/ 4763 w 102"/>
              <a:gd name="T37" fmla="*/ 9525 h 26"/>
              <a:gd name="T38" fmla="*/ 19050 w 102"/>
              <a:gd name="T39" fmla="*/ 19050 h 26"/>
              <a:gd name="T40" fmla="*/ 52388 w 102"/>
              <a:gd name="T41" fmla="*/ 39688 h 26"/>
              <a:gd name="T42" fmla="*/ 52388 w 102"/>
              <a:gd name="T43" fmla="*/ 39688 h 2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2" h="26">
                <a:moveTo>
                  <a:pt x="33" y="25"/>
                </a:moveTo>
                <a:lnTo>
                  <a:pt x="33" y="25"/>
                </a:lnTo>
                <a:lnTo>
                  <a:pt x="37" y="26"/>
                </a:lnTo>
                <a:lnTo>
                  <a:pt x="44" y="26"/>
                </a:lnTo>
                <a:lnTo>
                  <a:pt x="56" y="26"/>
                </a:lnTo>
                <a:lnTo>
                  <a:pt x="72" y="25"/>
                </a:lnTo>
                <a:lnTo>
                  <a:pt x="89" y="14"/>
                </a:lnTo>
                <a:lnTo>
                  <a:pt x="98" y="7"/>
                </a:lnTo>
                <a:lnTo>
                  <a:pt x="102" y="1"/>
                </a:lnTo>
                <a:lnTo>
                  <a:pt x="102" y="0"/>
                </a:lnTo>
                <a:lnTo>
                  <a:pt x="80" y="1"/>
                </a:lnTo>
                <a:lnTo>
                  <a:pt x="45" y="1"/>
                </a:lnTo>
                <a:lnTo>
                  <a:pt x="0" y="1"/>
                </a:lnTo>
                <a:lnTo>
                  <a:pt x="3" y="6"/>
                </a:lnTo>
                <a:lnTo>
                  <a:pt x="12" y="12"/>
                </a:lnTo>
                <a:lnTo>
                  <a:pt x="33" y="25"/>
                </a:lnTo>
                <a:close/>
              </a:path>
            </a:pathLst>
          </a:custGeom>
          <a:noFill/>
          <a:ln w="9525">
            <a:solidFill>
              <a:srgbClr val="39AEE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9" name="Freeform 581"/>
          <p:cNvSpPr>
            <a:spLocks/>
          </p:cNvSpPr>
          <p:nvPr/>
        </p:nvSpPr>
        <p:spPr bwMode="auto">
          <a:xfrm>
            <a:off x="2055813" y="1417638"/>
            <a:ext cx="95250" cy="733425"/>
          </a:xfrm>
          <a:custGeom>
            <a:avLst/>
            <a:gdLst>
              <a:gd name="T0" fmla="*/ 39688 w 60"/>
              <a:gd name="T1" fmla="*/ 733425 h 462"/>
              <a:gd name="T2" fmla="*/ 38100 w 60"/>
              <a:gd name="T3" fmla="*/ 728663 h 462"/>
              <a:gd name="T4" fmla="*/ 34925 w 60"/>
              <a:gd name="T5" fmla="*/ 712788 h 462"/>
              <a:gd name="T6" fmla="*/ 30163 w 60"/>
              <a:gd name="T7" fmla="*/ 671513 h 462"/>
              <a:gd name="T8" fmla="*/ 25400 w 60"/>
              <a:gd name="T9" fmla="*/ 554038 h 462"/>
              <a:gd name="T10" fmla="*/ 20638 w 60"/>
              <a:gd name="T11" fmla="*/ 387350 h 462"/>
              <a:gd name="T12" fmla="*/ 22225 w 60"/>
              <a:gd name="T13" fmla="*/ 360363 h 462"/>
              <a:gd name="T14" fmla="*/ 22225 w 60"/>
              <a:gd name="T15" fmla="*/ 333375 h 462"/>
              <a:gd name="T16" fmla="*/ 22225 w 60"/>
              <a:gd name="T17" fmla="*/ 276225 h 462"/>
              <a:gd name="T18" fmla="*/ 17463 w 60"/>
              <a:gd name="T19" fmla="*/ 212725 h 462"/>
              <a:gd name="T20" fmla="*/ 12700 w 60"/>
              <a:gd name="T21" fmla="*/ 195263 h 462"/>
              <a:gd name="T22" fmla="*/ 7938 w 60"/>
              <a:gd name="T23" fmla="*/ 171450 h 462"/>
              <a:gd name="T24" fmla="*/ 3175 w 60"/>
              <a:gd name="T25" fmla="*/ 111125 h 462"/>
              <a:gd name="T26" fmla="*/ 0 w 60"/>
              <a:gd name="T27" fmla="*/ 34925 h 462"/>
              <a:gd name="T28" fmla="*/ 0 w 60"/>
              <a:gd name="T29" fmla="*/ 31750 h 462"/>
              <a:gd name="T30" fmla="*/ 69850 w 60"/>
              <a:gd name="T31" fmla="*/ 0 h 462"/>
              <a:gd name="T32" fmla="*/ 73025 w 60"/>
              <a:gd name="T33" fmla="*/ 119063 h 462"/>
              <a:gd name="T34" fmla="*/ 74613 w 60"/>
              <a:gd name="T35" fmla="*/ 211138 h 462"/>
              <a:gd name="T36" fmla="*/ 79375 w 60"/>
              <a:gd name="T37" fmla="*/ 276225 h 462"/>
              <a:gd name="T38" fmla="*/ 85725 w 60"/>
              <a:gd name="T39" fmla="*/ 479425 h 462"/>
              <a:gd name="T40" fmla="*/ 90488 w 60"/>
              <a:gd name="T41" fmla="*/ 603250 h 462"/>
              <a:gd name="T42" fmla="*/ 95250 w 60"/>
              <a:gd name="T43" fmla="*/ 733425 h 462"/>
              <a:gd name="T44" fmla="*/ 39688 w 60"/>
              <a:gd name="T45" fmla="*/ 733425 h 46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60" h="462">
                <a:moveTo>
                  <a:pt x="25" y="462"/>
                </a:moveTo>
                <a:lnTo>
                  <a:pt x="24" y="459"/>
                </a:lnTo>
                <a:lnTo>
                  <a:pt x="22" y="449"/>
                </a:lnTo>
                <a:lnTo>
                  <a:pt x="19" y="423"/>
                </a:lnTo>
                <a:lnTo>
                  <a:pt x="16" y="349"/>
                </a:lnTo>
                <a:lnTo>
                  <a:pt x="13" y="244"/>
                </a:lnTo>
                <a:lnTo>
                  <a:pt x="14" y="227"/>
                </a:lnTo>
                <a:lnTo>
                  <a:pt x="14" y="210"/>
                </a:lnTo>
                <a:lnTo>
                  <a:pt x="14" y="174"/>
                </a:lnTo>
                <a:lnTo>
                  <a:pt x="11" y="134"/>
                </a:lnTo>
                <a:lnTo>
                  <a:pt x="8" y="123"/>
                </a:lnTo>
                <a:lnTo>
                  <a:pt x="5" y="108"/>
                </a:lnTo>
                <a:lnTo>
                  <a:pt x="2" y="70"/>
                </a:lnTo>
                <a:lnTo>
                  <a:pt x="0" y="22"/>
                </a:lnTo>
                <a:lnTo>
                  <a:pt x="0" y="20"/>
                </a:lnTo>
                <a:lnTo>
                  <a:pt x="44" y="0"/>
                </a:lnTo>
                <a:lnTo>
                  <a:pt x="46" y="75"/>
                </a:lnTo>
                <a:lnTo>
                  <a:pt x="47" y="133"/>
                </a:lnTo>
                <a:lnTo>
                  <a:pt x="50" y="174"/>
                </a:lnTo>
                <a:lnTo>
                  <a:pt x="54" y="302"/>
                </a:lnTo>
                <a:lnTo>
                  <a:pt x="57" y="380"/>
                </a:lnTo>
                <a:lnTo>
                  <a:pt x="60" y="462"/>
                </a:lnTo>
                <a:lnTo>
                  <a:pt x="25" y="46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Freeform 582"/>
          <p:cNvSpPr>
            <a:spLocks/>
          </p:cNvSpPr>
          <p:nvPr/>
        </p:nvSpPr>
        <p:spPr bwMode="auto">
          <a:xfrm>
            <a:off x="2198688" y="1447800"/>
            <a:ext cx="88900" cy="704850"/>
          </a:xfrm>
          <a:custGeom>
            <a:avLst/>
            <a:gdLst>
              <a:gd name="T0" fmla="*/ 22225 w 56"/>
              <a:gd name="T1" fmla="*/ 703263 h 444"/>
              <a:gd name="T2" fmla="*/ 0 w 56"/>
              <a:gd name="T3" fmla="*/ 0 h 444"/>
              <a:gd name="T4" fmla="*/ 1588 w 56"/>
              <a:gd name="T5" fmla="*/ 1588 h 444"/>
              <a:gd name="T6" fmla="*/ 14288 w 56"/>
              <a:gd name="T7" fmla="*/ 6350 h 444"/>
              <a:gd name="T8" fmla="*/ 23813 w 56"/>
              <a:gd name="T9" fmla="*/ 9525 h 444"/>
              <a:gd name="T10" fmla="*/ 36513 w 56"/>
              <a:gd name="T11" fmla="*/ 9525 h 444"/>
              <a:gd name="T12" fmla="*/ 50800 w 56"/>
              <a:gd name="T13" fmla="*/ 6350 h 444"/>
              <a:gd name="T14" fmla="*/ 68263 w 56"/>
              <a:gd name="T15" fmla="*/ 4763 h 444"/>
              <a:gd name="T16" fmla="*/ 76200 w 56"/>
              <a:gd name="T17" fmla="*/ 273050 h 444"/>
              <a:gd name="T18" fmla="*/ 88900 w 56"/>
              <a:gd name="T19" fmla="*/ 704850 h 444"/>
              <a:gd name="T20" fmla="*/ 22225 w 56"/>
              <a:gd name="T21" fmla="*/ 703263 h 44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6" h="444">
                <a:moveTo>
                  <a:pt x="14" y="443"/>
                </a:moveTo>
                <a:lnTo>
                  <a:pt x="0" y="0"/>
                </a:lnTo>
                <a:lnTo>
                  <a:pt x="1" y="1"/>
                </a:lnTo>
                <a:lnTo>
                  <a:pt x="9" y="4"/>
                </a:lnTo>
                <a:lnTo>
                  <a:pt x="15" y="6"/>
                </a:lnTo>
                <a:lnTo>
                  <a:pt x="23" y="6"/>
                </a:lnTo>
                <a:lnTo>
                  <a:pt x="32" y="4"/>
                </a:lnTo>
                <a:lnTo>
                  <a:pt x="43" y="3"/>
                </a:lnTo>
                <a:lnTo>
                  <a:pt x="48" y="172"/>
                </a:lnTo>
                <a:lnTo>
                  <a:pt x="56" y="444"/>
                </a:lnTo>
                <a:lnTo>
                  <a:pt x="14" y="44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1" name="Freeform 583"/>
          <p:cNvSpPr>
            <a:spLocks/>
          </p:cNvSpPr>
          <p:nvPr/>
        </p:nvSpPr>
        <p:spPr bwMode="auto">
          <a:xfrm>
            <a:off x="2335213" y="1417638"/>
            <a:ext cx="69850" cy="733425"/>
          </a:xfrm>
          <a:custGeom>
            <a:avLst/>
            <a:gdLst>
              <a:gd name="T0" fmla="*/ 19050 w 44"/>
              <a:gd name="T1" fmla="*/ 733425 h 462"/>
              <a:gd name="T2" fmla="*/ 9525 w 44"/>
              <a:gd name="T3" fmla="*/ 441325 h 462"/>
              <a:gd name="T4" fmla="*/ 0 w 44"/>
              <a:gd name="T5" fmla="*/ 0 h 462"/>
              <a:gd name="T6" fmla="*/ 1588 w 44"/>
              <a:gd name="T7" fmla="*/ 0 h 462"/>
              <a:gd name="T8" fmla="*/ 9525 w 44"/>
              <a:gd name="T9" fmla="*/ 1588 h 462"/>
              <a:gd name="T10" fmla="*/ 34925 w 44"/>
              <a:gd name="T11" fmla="*/ 14288 h 462"/>
              <a:gd name="T12" fmla="*/ 69850 w 44"/>
              <a:gd name="T13" fmla="*/ 31750 h 462"/>
              <a:gd name="T14" fmla="*/ 61913 w 44"/>
              <a:gd name="T15" fmla="*/ 212725 h 462"/>
              <a:gd name="T16" fmla="*/ 53975 w 44"/>
              <a:gd name="T17" fmla="*/ 419100 h 462"/>
              <a:gd name="T18" fmla="*/ 58738 w 44"/>
              <a:gd name="T19" fmla="*/ 571500 h 462"/>
              <a:gd name="T20" fmla="*/ 61913 w 44"/>
              <a:gd name="T21" fmla="*/ 676275 h 462"/>
              <a:gd name="T22" fmla="*/ 63500 w 44"/>
              <a:gd name="T23" fmla="*/ 712788 h 462"/>
              <a:gd name="T24" fmla="*/ 66675 w 44"/>
              <a:gd name="T25" fmla="*/ 730250 h 462"/>
              <a:gd name="T26" fmla="*/ 19050 w 44"/>
              <a:gd name="T27" fmla="*/ 733425 h 4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4" h="462">
                <a:moveTo>
                  <a:pt x="12" y="462"/>
                </a:moveTo>
                <a:lnTo>
                  <a:pt x="6" y="278"/>
                </a:lnTo>
                <a:lnTo>
                  <a:pt x="0" y="0"/>
                </a:lnTo>
                <a:lnTo>
                  <a:pt x="1" y="0"/>
                </a:lnTo>
                <a:lnTo>
                  <a:pt x="6" y="1"/>
                </a:lnTo>
                <a:lnTo>
                  <a:pt x="22" y="9"/>
                </a:lnTo>
                <a:lnTo>
                  <a:pt x="44" y="20"/>
                </a:lnTo>
                <a:lnTo>
                  <a:pt x="39" y="134"/>
                </a:lnTo>
                <a:lnTo>
                  <a:pt x="34" y="264"/>
                </a:lnTo>
                <a:lnTo>
                  <a:pt x="37" y="360"/>
                </a:lnTo>
                <a:lnTo>
                  <a:pt x="39" y="426"/>
                </a:lnTo>
                <a:lnTo>
                  <a:pt x="40" y="449"/>
                </a:lnTo>
                <a:lnTo>
                  <a:pt x="42" y="460"/>
                </a:lnTo>
                <a:lnTo>
                  <a:pt x="12" y="46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2" name="Freeform 584"/>
          <p:cNvSpPr>
            <a:spLocks/>
          </p:cNvSpPr>
          <p:nvPr/>
        </p:nvSpPr>
        <p:spPr bwMode="auto">
          <a:xfrm>
            <a:off x="1862138" y="1487488"/>
            <a:ext cx="152400" cy="206375"/>
          </a:xfrm>
          <a:custGeom>
            <a:avLst/>
            <a:gdLst>
              <a:gd name="T0" fmla="*/ 0 w 96"/>
              <a:gd name="T1" fmla="*/ 173038 h 130"/>
              <a:gd name="T2" fmla="*/ 22225 w 96"/>
              <a:gd name="T3" fmla="*/ 182563 h 130"/>
              <a:gd name="T4" fmla="*/ 42863 w 96"/>
              <a:gd name="T5" fmla="*/ 193675 h 130"/>
              <a:gd name="T6" fmla="*/ 57150 w 96"/>
              <a:gd name="T7" fmla="*/ 206375 h 130"/>
              <a:gd name="T8" fmla="*/ 104775 w 96"/>
              <a:gd name="T9" fmla="*/ 119063 h 130"/>
              <a:gd name="T10" fmla="*/ 152400 w 96"/>
              <a:gd name="T11" fmla="*/ 58738 h 130"/>
              <a:gd name="T12" fmla="*/ 139700 w 96"/>
              <a:gd name="T13" fmla="*/ 0 h 130"/>
              <a:gd name="T14" fmla="*/ 123825 w 96"/>
              <a:gd name="T15" fmla="*/ 0 h 130"/>
              <a:gd name="T16" fmla="*/ 112713 w 96"/>
              <a:gd name="T17" fmla="*/ 1588 h 130"/>
              <a:gd name="T18" fmla="*/ 107950 w 96"/>
              <a:gd name="T19" fmla="*/ 4763 h 130"/>
              <a:gd name="T20" fmla="*/ 104775 w 96"/>
              <a:gd name="T21" fmla="*/ 9525 h 130"/>
              <a:gd name="T22" fmla="*/ 0 w 96"/>
              <a:gd name="T23" fmla="*/ 173038 h 13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96" h="130">
                <a:moveTo>
                  <a:pt x="0" y="109"/>
                </a:moveTo>
                <a:lnTo>
                  <a:pt x="14" y="115"/>
                </a:lnTo>
                <a:lnTo>
                  <a:pt x="27" y="122"/>
                </a:lnTo>
                <a:lnTo>
                  <a:pt x="36" y="130"/>
                </a:lnTo>
                <a:lnTo>
                  <a:pt x="66" y="75"/>
                </a:lnTo>
                <a:lnTo>
                  <a:pt x="96" y="37"/>
                </a:lnTo>
                <a:lnTo>
                  <a:pt x="88" y="0"/>
                </a:lnTo>
                <a:lnTo>
                  <a:pt x="78" y="0"/>
                </a:lnTo>
                <a:lnTo>
                  <a:pt x="71" y="1"/>
                </a:lnTo>
                <a:lnTo>
                  <a:pt x="68" y="3"/>
                </a:lnTo>
                <a:lnTo>
                  <a:pt x="66" y="6"/>
                </a:lnTo>
                <a:lnTo>
                  <a:pt x="0" y="10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3" name="Freeform 585"/>
          <p:cNvSpPr>
            <a:spLocks/>
          </p:cNvSpPr>
          <p:nvPr/>
        </p:nvSpPr>
        <p:spPr bwMode="auto">
          <a:xfrm>
            <a:off x="2446338" y="1487488"/>
            <a:ext cx="152400" cy="211137"/>
          </a:xfrm>
          <a:custGeom>
            <a:avLst/>
            <a:gdLst>
              <a:gd name="T0" fmla="*/ 152400 w 96"/>
              <a:gd name="T1" fmla="*/ 171450 h 133"/>
              <a:gd name="T2" fmla="*/ 127000 w 96"/>
              <a:gd name="T3" fmla="*/ 185737 h 133"/>
              <a:gd name="T4" fmla="*/ 104775 w 96"/>
              <a:gd name="T5" fmla="*/ 200025 h 133"/>
              <a:gd name="T6" fmla="*/ 84138 w 96"/>
              <a:gd name="T7" fmla="*/ 211137 h 133"/>
              <a:gd name="T8" fmla="*/ 50800 w 96"/>
              <a:gd name="T9" fmla="*/ 119062 h 133"/>
              <a:gd name="T10" fmla="*/ 0 w 96"/>
              <a:gd name="T11" fmla="*/ 58737 h 133"/>
              <a:gd name="T12" fmla="*/ 15875 w 96"/>
              <a:gd name="T13" fmla="*/ 0 h 133"/>
              <a:gd name="T14" fmla="*/ 26988 w 96"/>
              <a:gd name="T15" fmla="*/ 0 h 133"/>
              <a:gd name="T16" fmla="*/ 39688 w 96"/>
              <a:gd name="T17" fmla="*/ 1587 h 133"/>
              <a:gd name="T18" fmla="*/ 44450 w 96"/>
              <a:gd name="T19" fmla="*/ 4762 h 133"/>
              <a:gd name="T20" fmla="*/ 47625 w 96"/>
              <a:gd name="T21" fmla="*/ 9525 h 133"/>
              <a:gd name="T22" fmla="*/ 152400 w 96"/>
              <a:gd name="T23" fmla="*/ 171450 h 13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96" h="133">
                <a:moveTo>
                  <a:pt x="96" y="108"/>
                </a:moveTo>
                <a:lnTo>
                  <a:pt x="80" y="117"/>
                </a:lnTo>
                <a:lnTo>
                  <a:pt x="66" y="126"/>
                </a:lnTo>
                <a:lnTo>
                  <a:pt x="53" y="133"/>
                </a:lnTo>
                <a:lnTo>
                  <a:pt x="32" y="75"/>
                </a:lnTo>
                <a:lnTo>
                  <a:pt x="0" y="37"/>
                </a:lnTo>
                <a:lnTo>
                  <a:pt x="10" y="0"/>
                </a:lnTo>
                <a:lnTo>
                  <a:pt x="17" y="0"/>
                </a:lnTo>
                <a:lnTo>
                  <a:pt x="25" y="1"/>
                </a:lnTo>
                <a:lnTo>
                  <a:pt x="28" y="3"/>
                </a:lnTo>
                <a:lnTo>
                  <a:pt x="30" y="6"/>
                </a:lnTo>
                <a:lnTo>
                  <a:pt x="96" y="10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4" name="Freeform 586"/>
          <p:cNvSpPr>
            <a:spLocks/>
          </p:cNvSpPr>
          <p:nvPr/>
        </p:nvSpPr>
        <p:spPr bwMode="auto">
          <a:xfrm>
            <a:off x="2287588" y="1516063"/>
            <a:ext cx="77787" cy="95250"/>
          </a:xfrm>
          <a:custGeom>
            <a:avLst/>
            <a:gdLst>
              <a:gd name="T0" fmla="*/ 0 w 49"/>
              <a:gd name="T1" fmla="*/ 0 h 60"/>
              <a:gd name="T2" fmla="*/ 77787 w 49"/>
              <a:gd name="T3" fmla="*/ 0 h 60"/>
              <a:gd name="T4" fmla="*/ 77787 w 49"/>
              <a:gd name="T5" fmla="*/ 12700 h 60"/>
              <a:gd name="T6" fmla="*/ 74612 w 49"/>
              <a:gd name="T7" fmla="*/ 39688 h 60"/>
              <a:gd name="T8" fmla="*/ 71437 w 49"/>
              <a:gd name="T9" fmla="*/ 57150 h 60"/>
              <a:gd name="T10" fmla="*/ 65087 w 49"/>
              <a:gd name="T11" fmla="*/ 73025 h 60"/>
              <a:gd name="T12" fmla="*/ 53975 w 49"/>
              <a:gd name="T13" fmla="*/ 85725 h 60"/>
              <a:gd name="T14" fmla="*/ 49212 w 49"/>
              <a:gd name="T15" fmla="*/ 90488 h 60"/>
              <a:gd name="T16" fmla="*/ 42862 w 49"/>
              <a:gd name="T17" fmla="*/ 95250 h 60"/>
              <a:gd name="T18" fmla="*/ 34925 w 49"/>
              <a:gd name="T19" fmla="*/ 92075 h 60"/>
              <a:gd name="T20" fmla="*/ 26987 w 49"/>
              <a:gd name="T21" fmla="*/ 90488 h 60"/>
              <a:gd name="T22" fmla="*/ 17462 w 49"/>
              <a:gd name="T23" fmla="*/ 82550 h 60"/>
              <a:gd name="T24" fmla="*/ 9525 w 49"/>
              <a:gd name="T25" fmla="*/ 73025 h 60"/>
              <a:gd name="T26" fmla="*/ 3175 w 49"/>
              <a:gd name="T27" fmla="*/ 55563 h 60"/>
              <a:gd name="T28" fmla="*/ 0 w 49"/>
              <a:gd name="T29" fmla="*/ 30163 h 60"/>
              <a:gd name="T30" fmla="*/ 0 w 49"/>
              <a:gd name="T31" fmla="*/ 0 h 6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9" h="60">
                <a:moveTo>
                  <a:pt x="0" y="0"/>
                </a:moveTo>
                <a:lnTo>
                  <a:pt x="49" y="0"/>
                </a:lnTo>
                <a:lnTo>
                  <a:pt x="49" y="8"/>
                </a:lnTo>
                <a:lnTo>
                  <a:pt x="47" y="25"/>
                </a:lnTo>
                <a:lnTo>
                  <a:pt x="45" y="36"/>
                </a:lnTo>
                <a:lnTo>
                  <a:pt x="41" y="46"/>
                </a:lnTo>
                <a:lnTo>
                  <a:pt x="34" y="54"/>
                </a:lnTo>
                <a:lnTo>
                  <a:pt x="31" y="57"/>
                </a:lnTo>
                <a:lnTo>
                  <a:pt x="27" y="60"/>
                </a:lnTo>
                <a:lnTo>
                  <a:pt x="22" y="58"/>
                </a:lnTo>
                <a:lnTo>
                  <a:pt x="17" y="57"/>
                </a:lnTo>
                <a:lnTo>
                  <a:pt x="11" y="52"/>
                </a:lnTo>
                <a:lnTo>
                  <a:pt x="6" y="46"/>
                </a:lnTo>
                <a:lnTo>
                  <a:pt x="2" y="35"/>
                </a:lnTo>
                <a:lnTo>
                  <a:pt x="0" y="19"/>
                </a:lnTo>
                <a:lnTo>
                  <a:pt x="0" y="0"/>
                </a:lnTo>
                <a:close/>
              </a:path>
            </a:pathLst>
          </a:custGeom>
          <a:solidFill>
            <a:srgbClr val="1B4E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5" name="Freeform 587"/>
          <p:cNvSpPr>
            <a:spLocks/>
          </p:cNvSpPr>
          <p:nvPr/>
        </p:nvSpPr>
        <p:spPr bwMode="auto">
          <a:xfrm>
            <a:off x="2295525" y="1527175"/>
            <a:ext cx="58738" cy="71438"/>
          </a:xfrm>
          <a:custGeom>
            <a:avLst/>
            <a:gdLst>
              <a:gd name="T0" fmla="*/ 0 w 37"/>
              <a:gd name="T1" fmla="*/ 0 h 45"/>
              <a:gd name="T2" fmla="*/ 58738 w 37"/>
              <a:gd name="T3" fmla="*/ 0 h 45"/>
              <a:gd name="T4" fmla="*/ 58738 w 37"/>
              <a:gd name="T5" fmla="*/ 9525 h 45"/>
              <a:gd name="T6" fmla="*/ 58738 w 37"/>
              <a:gd name="T7" fmla="*/ 31750 h 45"/>
              <a:gd name="T8" fmla="*/ 57150 w 37"/>
              <a:gd name="T9" fmla="*/ 44450 h 45"/>
              <a:gd name="T10" fmla="*/ 52388 w 37"/>
              <a:gd name="T11" fmla="*/ 53975 h 45"/>
              <a:gd name="T12" fmla="*/ 44450 w 37"/>
              <a:gd name="T13" fmla="*/ 63500 h 45"/>
              <a:gd name="T14" fmla="*/ 31750 w 37"/>
              <a:gd name="T15" fmla="*/ 71438 h 45"/>
              <a:gd name="T16" fmla="*/ 26988 w 37"/>
              <a:gd name="T17" fmla="*/ 71438 h 45"/>
              <a:gd name="T18" fmla="*/ 22225 w 37"/>
              <a:gd name="T19" fmla="*/ 69850 h 45"/>
              <a:gd name="T20" fmla="*/ 14288 w 37"/>
              <a:gd name="T21" fmla="*/ 63500 h 45"/>
              <a:gd name="T22" fmla="*/ 9525 w 37"/>
              <a:gd name="T23" fmla="*/ 53975 h 45"/>
              <a:gd name="T24" fmla="*/ 4763 w 37"/>
              <a:gd name="T25" fmla="*/ 41275 h 45"/>
              <a:gd name="T26" fmla="*/ 0 w 37"/>
              <a:gd name="T27" fmla="*/ 23813 h 45"/>
              <a:gd name="T28" fmla="*/ 0 w 37"/>
              <a:gd name="T29" fmla="*/ 0 h 4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7" h="45">
                <a:moveTo>
                  <a:pt x="0" y="0"/>
                </a:moveTo>
                <a:lnTo>
                  <a:pt x="37" y="0"/>
                </a:lnTo>
                <a:lnTo>
                  <a:pt x="37" y="6"/>
                </a:lnTo>
                <a:lnTo>
                  <a:pt x="37" y="20"/>
                </a:lnTo>
                <a:lnTo>
                  <a:pt x="36" y="28"/>
                </a:lnTo>
                <a:lnTo>
                  <a:pt x="33" y="34"/>
                </a:lnTo>
                <a:lnTo>
                  <a:pt x="28" y="40"/>
                </a:lnTo>
                <a:lnTo>
                  <a:pt x="20" y="45"/>
                </a:lnTo>
                <a:lnTo>
                  <a:pt x="17" y="45"/>
                </a:lnTo>
                <a:lnTo>
                  <a:pt x="14" y="44"/>
                </a:lnTo>
                <a:lnTo>
                  <a:pt x="9" y="40"/>
                </a:lnTo>
                <a:lnTo>
                  <a:pt x="6" y="34"/>
                </a:lnTo>
                <a:lnTo>
                  <a:pt x="3" y="26"/>
                </a:lnTo>
                <a:lnTo>
                  <a:pt x="0" y="15"/>
                </a:lnTo>
                <a:lnTo>
                  <a:pt x="0" y="0"/>
                </a:lnTo>
                <a:close/>
              </a:path>
            </a:pathLst>
          </a:custGeom>
          <a:solidFill>
            <a:srgbClr val="D6E9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6" name="Freeform 588"/>
          <p:cNvSpPr>
            <a:spLocks/>
          </p:cNvSpPr>
          <p:nvPr/>
        </p:nvSpPr>
        <p:spPr bwMode="auto">
          <a:xfrm>
            <a:off x="7410450" y="1363663"/>
            <a:ext cx="808038" cy="830262"/>
          </a:xfrm>
          <a:custGeom>
            <a:avLst/>
            <a:gdLst>
              <a:gd name="T0" fmla="*/ 628650 w 509"/>
              <a:gd name="T1" fmla="*/ 193675 h 523"/>
              <a:gd name="T2" fmla="*/ 619125 w 509"/>
              <a:gd name="T3" fmla="*/ 280987 h 523"/>
              <a:gd name="T4" fmla="*/ 619125 w 509"/>
              <a:gd name="T5" fmla="*/ 285750 h 523"/>
              <a:gd name="T6" fmla="*/ 615950 w 509"/>
              <a:gd name="T7" fmla="*/ 300037 h 523"/>
              <a:gd name="T8" fmla="*/ 611188 w 509"/>
              <a:gd name="T9" fmla="*/ 320675 h 523"/>
              <a:gd name="T10" fmla="*/ 601663 w 509"/>
              <a:gd name="T11" fmla="*/ 449262 h 523"/>
              <a:gd name="T12" fmla="*/ 601663 w 509"/>
              <a:gd name="T13" fmla="*/ 581025 h 523"/>
              <a:gd name="T14" fmla="*/ 611188 w 509"/>
              <a:gd name="T15" fmla="*/ 768350 h 523"/>
              <a:gd name="T16" fmla="*/ 609600 w 509"/>
              <a:gd name="T17" fmla="*/ 814387 h 523"/>
              <a:gd name="T18" fmla="*/ 603250 w 509"/>
              <a:gd name="T19" fmla="*/ 819150 h 523"/>
              <a:gd name="T20" fmla="*/ 569913 w 509"/>
              <a:gd name="T21" fmla="*/ 825500 h 523"/>
              <a:gd name="T22" fmla="*/ 487363 w 509"/>
              <a:gd name="T23" fmla="*/ 830262 h 523"/>
              <a:gd name="T24" fmla="*/ 368300 w 509"/>
              <a:gd name="T25" fmla="*/ 830262 h 523"/>
              <a:gd name="T26" fmla="*/ 280988 w 509"/>
              <a:gd name="T27" fmla="*/ 830262 h 523"/>
              <a:gd name="T28" fmla="*/ 225425 w 509"/>
              <a:gd name="T29" fmla="*/ 827087 h 523"/>
              <a:gd name="T30" fmla="*/ 201613 w 509"/>
              <a:gd name="T31" fmla="*/ 817562 h 523"/>
              <a:gd name="T32" fmla="*/ 193675 w 509"/>
              <a:gd name="T33" fmla="*/ 804862 h 523"/>
              <a:gd name="T34" fmla="*/ 198438 w 509"/>
              <a:gd name="T35" fmla="*/ 750887 h 523"/>
              <a:gd name="T36" fmla="*/ 206375 w 509"/>
              <a:gd name="T37" fmla="*/ 538162 h 523"/>
              <a:gd name="T38" fmla="*/ 207963 w 509"/>
              <a:gd name="T39" fmla="*/ 484187 h 523"/>
              <a:gd name="T40" fmla="*/ 196850 w 509"/>
              <a:gd name="T41" fmla="*/ 325437 h 523"/>
              <a:gd name="T42" fmla="*/ 188913 w 509"/>
              <a:gd name="T43" fmla="*/ 241300 h 523"/>
              <a:gd name="T44" fmla="*/ 179388 w 509"/>
              <a:gd name="T45" fmla="*/ 198437 h 523"/>
              <a:gd name="T46" fmla="*/ 171450 w 509"/>
              <a:gd name="T47" fmla="*/ 153987 h 523"/>
              <a:gd name="T48" fmla="*/ 185738 w 509"/>
              <a:gd name="T49" fmla="*/ 233362 h 523"/>
              <a:gd name="T50" fmla="*/ 196850 w 509"/>
              <a:gd name="T51" fmla="*/ 260350 h 523"/>
              <a:gd name="T52" fmla="*/ 196850 w 509"/>
              <a:gd name="T53" fmla="*/ 282575 h 523"/>
              <a:gd name="T54" fmla="*/ 188913 w 509"/>
              <a:gd name="T55" fmla="*/ 322262 h 523"/>
              <a:gd name="T56" fmla="*/ 0 w 509"/>
              <a:gd name="T57" fmla="*/ 322262 h 523"/>
              <a:gd name="T58" fmla="*/ 88900 w 509"/>
              <a:gd name="T59" fmla="*/ 158750 h 523"/>
              <a:gd name="T60" fmla="*/ 127000 w 509"/>
              <a:gd name="T61" fmla="*/ 88900 h 523"/>
              <a:gd name="T62" fmla="*/ 149225 w 509"/>
              <a:gd name="T63" fmla="*/ 58737 h 523"/>
              <a:gd name="T64" fmla="*/ 161925 w 509"/>
              <a:gd name="T65" fmla="*/ 49212 h 523"/>
              <a:gd name="T66" fmla="*/ 225425 w 509"/>
              <a:gd name="T67" fmla="*/ 36512 h 523"/>
              <a:gd name="T68" fmla="*/ 271463 w 509"/>
              <a:gd name="T69" fmla="*/ 22225 h 523"/>
              <a:gd name="T70" fmla="*/ 306388 w 509"/>
              <a:gd name="T71" fmla="*/ 4762 h 523"/>
              <a:gd name="T72" fmla="*/ 315913 w 509"/>
              <a:gd name="T73" fmla="*/ 0 h 523"/>
              <a:gd name="T74" fmla="*/ 339725 w 509"/>
              <a:gd name="T75" fmla="*/ 4762 h 523"/>
              <a:gd name="T76" fmla="*/ 369888 w 509"/>
              <a:gd name="T77" fmla="*/ 6350 h 523"/>
              <a:gd name="T78" fmla="*/ 469900 w 509"/>
              <a:gd name="T79" fmla="*/ 4762 h 523"/>
              <a:gd name="T80" fmla="*/ 496888 w 509"/>
              <a:gd name="T81" fmla="*/ 0 h 523"/>
              <a:gd name="T82" fmla="*/ 504825 w 509"/>
              <a:gd name="T83" fmla="*/ 4762 h 523"/>
              <a:gd name="T84" fmla="*/ 544513 w 509"/>
              <a:gd name="T85" fmla="*/ 23812 h 523"/>
              <a:gd name="T86" fmla="*/ 614363 w 509"/>
              <a:gd name="T87" fmla="*/ 44450 h 523"/>
              <a:gd name="T88" fmla="*/ 641350 w 509"/>
              <a:gd name="T89" fmla="*/ 49212 h 523"/>
              <a:gd name="T90" fmla="*/ 661988 w 509"/>
              <a:gd name="T91" fmla="*/ 58737 h 523"/>
              <a:gd name="T92" fmla="*/ 676275 w 509"/>
              <a:gd name="T93" fmla="*/ 74612 h 523"/>
              <a:gd name="T94" fmla="*/ 747713 w 509"/>
              <a:gd name="T95" fmla="*/ 212725 h 523"/>
              <a:gd name="T96" fmla="*/ 666750 w 509"/>
              <a:gd name="T97" fmla="*/ 395287 h 523"/>
              <a:gd name="T98" fmla="*/ 658813 w 509"/>
              <a:gd name="T99" fmla="*/ 379412 h 523"/>
              <a:gd name="T100" fmla="*/ 614363 w 509"/>
              <a:gd name="T101" fmla="*/ 320675 h 523"/>
              <a:gd name="T102" fmla="*/ 619125 w 509"/>
              <a:gd name="T103" fmla="*/ 290512 h 523"/>
              <a:gd name="T104" fmla="*/ 627063 w 509"/>
              <a:gd name="T105" fmla="*/ 223837 h 52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9" h="523">
                <a:moveTo>
                  <a:pt x="399" y="81"/>
                </a:moveTo>
                <a:lnTo>
                  <a:pt x="396" y="122"/>
                </a:lnTo>
                <a:lnTo>
                  <a:pt x="393" y="153"/>
                </a:lnTo>
                <a:lnTo>
                  <a:pt x="390" y="177"/>
                </a:lnTo>
                <a:lnTo>
                  <a:pt x="390" y="178"/>
                </a:lnTo>
                <a:lnTo>
                  <a:pt x="390" y="180"/>
                </a:lnTo>
                <a:lnTo>
                  <a:pt x="390" y="181"/>
                </a:lnTo>
                <a:lnTo>
                  <a:pt x="388" y="189"/>
                </a:lnTo>
                <a:lnTo>
                  <a:pt x="387" y="195"/>
                </a:lnTo>
                <a:lnTo>
                  <a:pt x="385" y="202"/>
                </a:lnTo>
                <a:lnTo>
                  <a:pt x="379" y="263"/>
                </a:lnTo>
                <a:lnTo>
                  <a:pt x="379" y="283"/>
                </a:lnTo>
                <a:lnTo>
                  <a:pt x="379" y="308"/>
                </a:lnTo>
                <a:lnTo>
                  <a:pt x="379" y="366"/>
                </a:lnTo>
                <a:lnTo>
                  <a:pt x="382" y="437"/>
                </a:lnTo>
                <a:lnTo>
                  <a:pt x="385" y="484"/>
                </a:lnTo>
                <a:lnTo>
                  <a:pt x="385" y="507"/>
                </a:lnTo>
                <a:lnTo>
                  <a:pt x="384" y="513"/>
                </a:lnTo>
                <a:lnTo>
                  <a:pt x="382" y="513"/>
                </a:lnTo>
                <a:lnTo>
                  <a:pt x="380" y="516"/>
                </a:lnTo>
                <a:lnTo>
                  <a:pt x="376" y="518"/>
                </a:lnTo>
                <a:lnTo>
                  <a:pt x="359" y="520"/>
                </a:lnTo>
                <a:lnTo>
                  <a:pt x="334" y="523"/>
                </a:lnTo>
                <a:lnTo>
                  <a:pt x="307" y="523"/>
                </a:lnTo>
                <a:lnTo>
                  <a:pt x="255" y="523"/>
                </a:lnTo>
                <a:lnTo>
                  <a:pt x="232" y="523"/>
                </a:lnTo>
                <a:lnTo>
                  <a:pt x="200" y="523"/>
                </a:lnTo>
                <a:lnTo>
                  <a:pt x="177" y="523"/>
                </a:lnTo>
                <a:lnTo>
                  <a:pt x="157" y="523"/>
                </a:lnTo>
                <a:lnTo>
                  <a:pt x="142" y="521"/>
                </a:lnTo>
                <a:lnTo>
                  <a:pt x="133" y="518"/>
                </a:lnTo>
                <a:lnTo>
                  <a:pt x="127" y="515"/>
                </a:lnTo>
                <a:lnTo>
                  <a:pt x="124" y="510"/>
                </a:lnTo>
                <a:lnTo>
                  <a:pt x="122" y="507"/>
                </a:lnTo>
                <a:lnTo>
                  <a:pt x="122" y="504"/>
                </a:lnTo>
                <a:lnTo>
                  <a:pt x="125" y="473"/>
                </a:lnTo>
                <a:lnTo>
                  <a:pt x="127" y="416"/>
                </a:lnTo>
                <a:lnTo>
                  <a:pt x="130" y="339"/>
                </a:lnTo>
                <a:lnTo>
                  <a:pt x="130" y="324"/>
                </a:lnTo>
                <a:lnTo>
                  <a:pt x="131" y="305"/>
                </a:lnTo>
                <a:lnTo>
                  <a:pt x="128" y="266"/>
                </a:lnTo>
                <a:lnTo>
                  <a:pt x="124" y="205"/>
                </a:lnTo>
                <a:lnTo>
                  <a:pt x="124" y="163"/>
                </a:lnTo>
                <a:lnTo>
                  <a:pt x="119" y="152"/>
                </a:lnTo>
                <a:lnTo>
                  <a:pt x="116" y="139"/>
                </a:lnTo>
                <a:lnTo>
                  <a:pt x="113" y="125"/>
                </a:lnTo>
                <a:lnTo>
                  <a:pt x="108" y="86"/>
                </a:lnTo>
                <a:lnTo>
                  <a:pt x="108" y="97"/>
                </a:lnTo>
                <a:lnTo>
                  <a:pt x="113" y="125"/>
                </a:lnTo>
                <a:lnTo>
                  <a:pt x="117" y="147"/>
                </a:lnTo>
                <a:lnTo>
                  <a:pt x="121" y="156"/>
                </a:lnTo>
                <a:lnTo>
                  <a:pt x="124" y="164"/>
                </a:lnTo>
                <a:lnTo>
                  <a:pt x="124" y="177"/>
                </a:lnTo>
                <a:lnTo>
                  <a:pt x="124" y="178"/>
                </a:lnTo>
                <a:lnTo>
                  <a:pt x="122" y="194"/>
                </a:lnTo>
                <a:lnTo>
                  <a:pt x="119" y="203"/>
                </a:lnTo>
                <a:lnTo>
                  <a:pt x="89" y="252"/>
                </a:lnTo>
                <a:lnTo>
                  <a:pt x="0" y="203"/>
                </a:lnTo>
                <a:lnTo>
                  <a:pt x="42" y="133"/>
                </a:lnTo>
                <a:lnTo>
                  <a:pt x="56" y="100"/>
                </a:lnTo>
                <a:lnTo>
                  <a:pt x="69" y="75"/>
                </a:lnTo>
                <a:lnTo>
                  <a:pt x="80" y="56"/>
                </a:lnTo>
                <a:lnTo>
                  <a:pt x="88" y="45"/>
                </a:lnTo>
                <a:lnTo>
                  <a:pt x="94" y="37"/>
                </a:lnTo>
                <a:lnTo>
                  <a:pt x="99" y="33"/>
                </a:lnTo>
                <a:lnTo>
                  <a:pt x="102" y="31"/>
                </a:lnTo>
                <a:lnTo>
                  <a:pt x="124" y="28"/>
                </a:lnTo>
                <a:lnTo>
                  <a:pt x="142" y="23"/>
                </a:lnTo>
                <a:lnTo>
                  <a:pt x="158" y="18"/>
                </a:lnTo>
                <a:lnTo>
                  <a:pt x="171" y="14"/>
                </a:lnTo>
                <a:lnTo>
                  <a:pt x="186" y="6"/>
                </a:lnTo>
                <a:lnTo>
                  <a:pt x="193" y="3"/>
                </a:lnTo>
                <a:lnTo>
                  <a:pt x="196" y="1"/>
                </a:lnTo>
                <a:lnTo>
                  <a:pt x="199" y="0"/>
                </a:lnTo>
                <a:lnTo>
                  <a:pt x="205" y="0"/>
                </a:lnTo>
                <a:lnTo>
                  <a:pt x="214" y="3"/>
                </a:lnTo>
                <a:lnTo>
                  <a:pt x="222" y="4"/>
                </a:lnTo>
                <a:lnTo>
                  <a:pt x="233" y="4"/>
                </a:lnTo>
                <a:lnTo>
                  <a:pt x="260" y="4"/>
                </a:lnTo>
                <a:lnTo>
                  <a:pt x="296" y="3"/>
                </a:lnTo>
                <a:lnTo>
                  <a:pt x="307" y="0"/>
                </a:lnTo>
                <a:lnTo>
                  <a:pt x="313" y="0"/>
                </a:lnTo>
                <a:lnTo>
                  <a:pt x="316" y="1"/>
                </a:lnTo>
                <a:lnTo>
                  <a:pt x="318" y="3"/>
                </a:lnTo>
                <a:lnTo>
                  <a:pt x="330" y="9"/>
                </a:lnTo>
                <a:lnTo>
                  <a:pt x="343" y="15"/>
                </a:lnTo>
                <a:lnTo>
                  <a:pt x="368" y="23"/>
                </a:lnTo>
                <a:lnTo>
                  <a:pt x="387" y="28"/>
                </a:lnTo>
                <a:lnTo>
                  <a:pt x="395" y="29"/>
                </a:lnTo>
                <a:lnTo>
                  <a:pt x="404" y="31"/>
                </a:lnTo>
                <a:lnTo>
                  <a:pt x="410" y="34"/>
                </a:lnTo>
                <a:lnTo>
                  <a:pt x="417" y="37"/>
                </a:lnTo>
                <a:lnTo>
                  <a:pt x="421" y="40"/>
                </a:lnTo>
                <a:lnTo>
                  <a:pt x="426" y="47"/>
                </a:lnTo>
                <a:lnTo>
                  <a:pt x="427" y="50"/>
                </a:lnTo>
                <a:lnTo>
                  <a:pt x="471" y="134"/>
                </a:lnTo>
                <a:lnTo>
                  <a:pt x="509" y="205"/>
                </a:lnTo>
                <a:lnTo>
                  <a:pt x="420" y="249"/>
                </a:lnTo>
                <a:lnTo>
                  <a:pt x="418" y="244"/>
                </a:lnTo>
                <a:lnTo>
                  <a:pt x="415" y="239"/>
                </a:lnTo>
                <a:lnTo>
                  <a:pt x="406" y="225"/>
                </a:lnTo>
                <a:lnTo>
                  <a:pt x="387" y="202"/>
                </a:lnTo>
                <a:lnTo>
                  <a:pt x="390" y="192"/>
                </a:lnTo>
                <a:lnTo>
                  <a:pt x="390" y="183"/>
                </a:lnTo>
                <a:lnTo>
                  <a:pt x="390" y="177"/>
                </a:lnTo>
                <a:lnTo>
                  <a:pt x="395" y="141"/>
                </a:lnTo>
                <a:lnTo>
                  <a:pt x="399" y="81"/>
                </a:lnTo>
                <a:close/>
              </a:path>
            </a:pathLst>
          </a:custGeom>
          <a:solidFill>
            <a:srgbClr val="ED1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" name="Freeform 589"/>
          <p:cNvSpPr>
            <a:spLocks/>
          </p:cNvSpPr>
          <p:nvPr/>
        </p:nvSpPr>
        <p:spPr bwMode="auto">
          <a:xfrm>
            <a:off x="7696200" y="1355725"/>
            <a:ext cx="233363" cy="87313"/>
          </a:xfrm>
          <a:custGeom>
            <a:avLst/>
            <a:gdLst>
              <a:gd name="T0" fmla="*/ 12700 w 147"/>
              <a:gd name="T1" fmla="*/ 4763 h 55"/>
              <a:gd name="T2" fmla="*/ 12700 w 147"/>
              <a:gd name="T3" fmla="*/ 4763 h 55"/>
              <a:gd name="T4" fmla="*/ 17463 w 147"/>
              <a:gd name="T5" fmla="*/ 3175 h 55"/>
              <a:gd name="T6" fmla="*/ 22225 w 147"/>
              <a:gd name="T7" fmla="*/ 0 h 55"/>
              <a:gd name="T8" fmla="*/ 31750 w 147"/>
              <a:gd name="T9" fmla="*/ 0 h 55"/>
              <a:gd name="T10" fmla="*/ 47625 w 147"/>
              <a:gd name="T11" fmla="*/ 4763 h 55"/>
              <a:gd name="T12" fmla="*/ 47625 w 147"/>
              <a:gd name="T13" fmla="*/ 4763 h 55"/>
              <a:gd name="T14" fmla="*/ 60325 w 147"/>
              <a:gd name="T15" fmla="*/ 7938 h 55"/>
              <a:gd name="T16" fmla="*/ 77788 w 147"/>
              <a:gd name="T17" fmla="*/ 7938 h 55"/>
              <a:gd name="T18" fmla="*/ 119063 w 147"/>
              <a:gd name="T19" fmla="*/ 7938 h 55"/>
              <a:gd name="T20" fmla="*/ 176213 w 147"/>
              <a:gd name="T21" fmla="*/ 4763 h 55"/>
              <a:gd name="T22" fmla="*/ 176213 w 147"/>
              <a:gd name="T23" fmla="*/ 4763 h 55"/>
              <a:gd name="T24" fmla="*/ 193675 w 147"/>
              <a:gd name="T25" fmla="*/ 0 h 55"/>
              <a:gd name="T26" fmla="*/ 203200 w 147"/>
              <a:gd name="T27" fmla="*/ 0 h 55"/>
              <a:gd name="T28" fmla="*/ 209550 w 147"/>
              <a:gd name="T29" fmla="*/ 3175 h 55"/>
              <a:gd name="T30" fmla="*/ 211138 w 147"/>
              <a:gd name="T31" fmla="*/ 4763 h 55"/>
              <a:gd name="T32" fmla="*/ 214313 w 147"/>
              <a:gd name="T33" fmla="*/ 4763 h 55"/>
              <a:gd name="T34" fmla="*/ 233363 w 147"/>
              <a:gd name="T35" fmla="*/ 19050 h 55"/>
              <a:gd name="T36" fmla="*/ 233363 w 147"/>
              <a:gd name="T37" fmla="*/ 19050 h 55"/>
              <a:gd name="T38" fmla="*/ 228600 w 147"/>
              <a:gd name="T39" fmla="*/ 30163 h 55"/>
              <a:gd name="T40" fmla="*/ 220663 w 147"/>
              <a:gd name="T41" fmla="*/ 39688 h 55"/>
              <a:gd name="T42" fmla="*/ 203200 w 147"/>
              <a:gd name="T43" fmla="*/ 57150 h 55"/>
              <a:gd name="T44" fmla="*/ 185738 w 147"/>
              <a:gd name="T45" fmla="*/ 66675 h 55"/>
              <a:gd name="T46" fmla="*/ 169863 w 147"/>
              <a:gd name="T47" fmla="*/ 77788 h 55"/>
              <a:gd name="T48" fmla="*/ 153988 w 147"/>
              <a:gd name="T49" fmla="*/ 82550 h 55"/>
              <a:gd name="T50" fmla="*/ 139700 w 147"/>
              <a:gd name="T51" fmla="*/ 84138 h 55"/>
              <a:gd name="T52" fmla="*/ 127000 w 147"/>
              <a:gd name="T53" fmla="*/ 87313 h 55"/>
              <a:gd name="T54" fmla="*/ 127000 w 147"/>
              <a:gd name="T55" fmla="*/ 87313 h 55"/>
              <a:gd name="T56" fmla="*/ 106363 w 147"/>
              <a:gd name="T57" fmla="*/ 87313 h 55"/>
              <a:gd name="T58" fmla="*/ 88900 w 147"/>
              <a:gd name="T59" fmla="*/ 84138 h 55"/>
              <a:gd name="T60" fmla="*/ 74613 w 147"/>
              <a:gd name="T61" fmla="*/ 82550 h 55"/>
              <a:gd name="T62" fmla="*/ 61913 w 147"/>
              <a:gd name="T63" fmla="*/ 77788 h 55"/>
              <a:gd name="T64" fmla="*/ 39688 w 147"/>
              <a:gd name="T65" fmla="*/ 66675 h 55"/>
              <a:gd name="T66" fmla="*/ 22225 w 147"/>
              <a:gd name="T67" fmla="*/ 53975 h 55"/>
              <a:gd name="T68" fmla="*/ 9525 w 147"/>
              <a:gd name="T69" fmla="*/ 42863 h 55"/>
              <a:gd name="T70" fmla="*/ 3175 w 147"/>
              <a:gd name="T71" fmla="*/ 30163 h 55"/>
              <a:gd name="T72" fmla="*/ 0 w 147"/>
              <a:gd name="T73" fmla="*/ 19050 h 55"/>
              <a:gd name="T74" fmla="*/ 0 w 147"/>
              <a:gd name="T75" fmla="*/ 19050 h 55"/>
              <a:gd name="T76" fmla="*/ 0 w 147"/>
              <a:gd name="T77" fmla="*/ 14288 h 55"/>
              <a:gd name="T78" fmla="*/ 4763 w 147"/>
              <a:gd name="T79" fmla="*/ 9525 h 55"/>
              <a:gd name="T80" fmla="*/ 12700 w 147"/>
              <a:gd name="T81" fmla="*/ 4763 h 55"/>
              <a:gd name="T82" fmla="*/ 12700 w 147"/>
              <a:gd name="T83" fmla="*/ 4763 h 5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7" h="55">
                <a:moveTo>
                  <a:pt x="8" y="3"/>
                </a:moveTo>
                <a:lnTo>
                  <a:pt x="8" y="3"/>
                </a:lnTo>
                <a:lnTo>
                  <a:pt x="11" y="2"/>
                </a:lnTo>
                <a:lnTo>
                  <a:pt x="14" y="0"/>
                </a:lnTo>
                <a:lnTo>
                  <a:pt x="20" y="0"/>
                </a:lnTo>
                <a:lnTo>
                  <a:pt x="30" y="3"/>
                </a:lnTo>
                <a:lnTo>
                  <a:pt x="38" y="5"/>
                </a:lnTo>
                <a:lnTo>
                  <a:pt x="49" y="5"/>
                </a:lnTo>
                <a:lnTo>
                  <a:pt x="75" y="5"/>
                </a:lnTo>
                <a:lnTo>
                  <a:pt x="111" y="3"/>
                </a:lnTo>
                <a:lnTo>
                  <a:pt x="122" y="0"/>
                </a:lnTo>
                <a:lnTo>
                  <a:pt x="128" y="0"/>
                </a:lnTo>
                <a:lnTo>
                  <a:pt x="132" y="2"/>
                </a:lnTo>
                <a:lnTo>
                  <a:pt x="133" y="3"/>
                </a:lnTo>
                <a:lnTo>
                  <a:pt x="135" y="3"/>
                </a:lnTo>
                <a:lnTo>
                  <a:pt x="147" y="12"/>
                </a:lnTo>
                <a:lnTo>
                  <a:pt x="144" y="19"/>
                </a:lnTo>
                <a:lnTo>
                  <a:pt x="139" y="25"/>
                </a:lnTo>
                <a:lnTo>
                  <a:pt x="128" y="36"/>
                </a:lnTo>
                <a:lnTo>
                  <a:pt x="117" y="42"/>
                </a:lnTo>
                <a:lnTo>
                  <a:pt x="107" y="49"/>
                </a:lnTo>
                <a:lnTo>
                  <a:pt x="97" y="52"/>
                </a:lnTo>
                <a:lnTo>
                  <a:pt x="88" y="53"/>
                </a:lnTo>
                <a:lnTo>
                  <a:pt x="80" y="55"/>
                </a:lnTo>
                <a:lnTo>
                  <a:pt x="67" y="55"/>
                </a:lnTo>
                <a:lnTo>
                  <a:pt x="56" y="53"/>
                </a:lnTo>
                <a:lnTo>
                  <a:pt x="47" y="52"/>
                </a:lnTo>
                <a:lnTo>
                  <a:pt x="39" y="49"/>
                </a:lnTo>
                <a:lnTo>
                  <a:pt x="25" y="42"/>
                </a:lnTo>
                <a:lnTo>
                  <a:pt x="14" y="34"/>
                </a:lnTo>
                <a:lnTo>
                  <a:pt x="6" y="27"/>
                </a:lnTo>
                <a:lnTo>
                  <a:pt x="2" y="19"/>
                </a:lnTo>
                <a:lnTo>
                  <a:pt x="0" y="12"/>
                </a:lnTo>
                <a:lnTo>
                  <a:pt x="0" y="9"/>
                </a:lnTo>
                <a:lnTo>
                  <a:pt x="3" y="6"/>
                </a:lnTo>
                <a:lnTo>
                  <a:pt x="8" y="3"/>
                </a:lnTo>
                <a:close/>
              </a:path>
            </a:pathLst>
          </a:custGeom>
          <a:noFill/>
          <a:ln w="3175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" name="Freeform 590"/>
          <p:cNvSpPr>
            <a:spLocks/>
          </p:cNvSpPr>
          <p:nvPr/>
        </p:nvSpPr>
        <p:spPr bwMode="auto">
          <a:xfrm>
            <a:off x="7726363" y="1381125"/>
            <a:ext cx="161925" cy="41275"/>
          </a:xfrm>
          <a:custGeom>
            <a:avLst/>
            <a:gdLst>
              <a:gd name="T0" fmla="*/ 52388 w 102"/>
              <a:gd name="T1" fmla="*/ 39688 h 26"/>
              <a:gd name="T2" fmla="*/ 52388 w 102"/>
              <a:gd name="T3" fmla="*/ 39688 h 26"/>
              <a:gd name="T4" fmla="*/ 53975 w 102"/>
              <a:gd name="T5" fmla="*/ 39688 h 26"/>
              <a:gd name="T6" fmla="*/ 53975 w 102"/>
              <a:gd name="T7" fmla="*/ 39688 h 26"/>
              <a:gd name="T8" fmla="*/ 61913 w 102"/>
              <a:gd name="T9" fmla="*/ 41275 h 26"/>
              <a:gd name="T10" fmla="*/ 69850 w 102"/>
              <a:gd name="T11" fmla="*/ 41275 h 26"/>
              <a:gd name="T12" fmla="*/ 88900 w 102"/>
              <a:gd name="T13" fmla="*/ 41275 h 26"/>
              <a:gd name="T14" fmla="*/ 114300 w 102"/>
              <a:gd name="T15" fmla="*/ 39688 h 26"/>
              <a:gd name="T16" fmla="*/ 114300 w 102"/>
              <a:gd name="T17" fmla="*/ 39688 h 26"/>
              <a:gd name="T18" fmla="*/ 141288 w 102"/>
              <a:gd name="T19" fmla="*/ 22225 h 26"/>
              <a:gd name="T20" fmla="*/ 155575 w 102"/>
              <a:gd name="T21" fmla="*/ 9525 h 26"/>
              <a:gd name="T22" fmla="*/ 161925 w 102"/>
              <a:gd name="T23" fmla="*/ 1588 h 26"/>
              <a:gd name="T24" fmla="*/ 161925 w 102"/>
              <a:gd name="T25" fmla="*/ 0 h 26"/>
              <a:gd name="T26" fmla="*/ 161925 w 102"/>
              <a:gd name="T27" fmla="*/ 0 h 26"/>
              <a:gd name="T28" fmla="*/ 128588 w 102"/>
              <a:gd name="T29" fmla="*/ 1588 h 26"/>
              <a:gd name="T30" fmla="*/ 74613 w 102"/>
              <a:gd name="T31" fmla="*/ 1588 h 26"/>
              <a:gd name="T32" fmla="*/ 0 w 102"/>
              <a:gd name="T33" fmla="*/ 0 h 26"/>
              <a:gd name="T34" fmla="*/ 0 w 102"/>
              <a:gd name="T35" fmla="*/ 0 h 26"/>
              <a:gd name="T36" fmla="*/ 7938 w 102"/>
              <a:gd name="T37" fmla="*/ 6350 h 26"/>
              <a:gd name="T38" fmla="*/ 19050 w 102"/>
              <a:gd name="T39" fmla="*/ 19050 h 26"/>
              <a:gd name="T40" fmla="*/ 52388 w 102"/>
              <a:gd name="T41" fmla="*/ 39688 h 26"/>
              <a:gd name="T42" fmla="*/ 52388 w 102"/>
              <a:gd name="T43" fmla="*/ 39688 h 2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2" h="26">
                <a:moveTo>
                  <a:pt x="33" y="25"/>
                </a:moveTo>
                <a:lnTo>
                  <a:pt x="33" y="25"/>
                </a:lnTo>
                <a:lnTo>
                  <a:pt x="34" y="25"/>
                </a:lnTo>
                <a:lnTo>
                  <a:pt x="39" y="26"/>
                </a:lnTo>
                <a:lnTo>
                  <a:pt x="44" y="26"/>
                </a:lnTo>
                <a:lnTo>
                  <a:pt x="56" y="26"/>
                </a:lnTo>
                <a:lnTo>
                  <a:pt x="72" y="25"/>
                </a:lnTo>
                <a:lnTo>
                  <a:pt x="89" y="14"/>
                </a:lnTo>
                <a:lnTo>
                  <a:pt x="98" y="6"/>
                </a:lnTo>
                <a:lnTo>
                  <a:pt x="102" y="1"/>
                </a:lnTo>
                <a:lnTo>
                  <a:pt x="102" y="0"/>
                </a:lnTo>
                <a:lnTo>
                  <a:pt x="81" y="1"/>
                </a:lnTo>
                <a:lnTo>
                  <a:pt x="47" y="1"/>
                </a:lnTo>
                <a:lnTo>
                  <a:pt x="0" y="0"/>
                </a:lnTo>
                <a:lnTo>
                  <a:pt x="5" y="4"/>
                </a:lnTo>
                <a:lnTo>
                  <a:pt x="12" y="12"/>
                </a:lnTo>
                <a:lnTo>
                  <a:pt x="33" y="25"/>
                </a:lnTo>
                <a:close/>
              </a:path>
            </a:pathLst>
          </a:custGeom>
          <a:noFill/>
          <a:ln w="3175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9" name="Freeform 591"/>
          <p:cNvSpPr>
            <a:spLocks/>
          </p:cNvSpPr>
          <p:nvPr/>
        </p:nvSpPr>
        <p:spPr bwMode="auto">
          <a:xfrm>
            <a:off x="7410450" y="1663700"/>
            <a:ext cx="157163" cy="100013"/>
          </a:xfrm>
          <a:custGeom>
            <a:avLst/>
            <a:gdLst>
              <a:gd name="T0" fmla="*/ 0 w 99"/>
              <a:gd name="T1" fmla="*/ 22225 h 63"/>
              <a:gd name="T2" fmla="*/ 141288 w 99"/>
              <a:gd name="T3" fmla="*/ 100013 h 63"/>
              <a:gd name="T4" fmla="*/ 157163 w 99"/>
              <a:gd name="T5" fmla="*/ 74613 h 63"/>
              <a:gd name="T6" fmla="*/ 12700 w 99"/>
              <a:gd name="T7" fmla="*/ 0 h 63"/>
              <a:gd name="T8" fmla="*/ 0 w 99"/>
              <a:gd name="T9" fmla="*/ 22225 h 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9" h="63">
                <a:moveTo>
                  <a:pt x="0" y="14"/>
                </a:moveTo>
                <a:lnTo>
                  <a:pt x="89" y="63"/>
                </a:lnTo>
                <a:lnTo>
                  <a:pt x="99" y="47"/>
                </a:lnTo>
                <a:lnTo>
                  <a:pt x="8" y="0"/>
                </a:lnTo>
                <a:lnTo>
                  <a:pt x="0" y="1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0" name="Freeform 592"/>
          <p:cNvSpPr>
            <a:spLocks/>
          </p:cNvSpPr>
          <p:nvPr/>
        </p:nvSpPr>
        <p:spPr bwMode="auto">
          <a:xfrm>
            <a:off x="8066088" y="1663700"/>
            <a:ext cx="152400" cy="95250"/>
          </a:xfrm>
          <a:custGeom>
            <a:avLst/>
            <a:gdLst>
              <a:gd name="T0" fmla="*/ 152400 w 96"/>
              <a:gd name="T1" fmla="*/ 25400 h 60"/>
              <a:gd name="T2" fmla="*/ 11113 w 96"/>
              <a:gd name="T3" fmla="*/ 95250 h 60"/>
              <a:gd name="T4" fmla="*/ 0 w 96"/>
              <a:gd name="T5" fmla="*/ 74613 h 60"/>
              <a:gd name="T6" fmla="*/ 139700 w 96"/>
              <a:gd name="T7" fmla="*/ 0 h 60"/>
              <a:gd name="T8" fmla="*/ 152400 w 96"/>
              <a:gd name="T9" fmla="*/ 2540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6" h="60">
                <a:moveTo>
                  <a:pt x="96" y="16"/>
                </a:moveTo>
                <a:lnTo>
                  <a:pt x="7" y="60"/>
                </a:lnTo>
                <a:lnTo>
                  <a:pt x="0" y="47"/>
                </a:lnTo>
                <a:lnTo>
                  <a:pt x="88" y="0"/>
                </a:lnTo>
                <a:lnTo>
                  <a:pt x="96" y="1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1" name="Freeform 593"/>
          <p:cNvSpPr>
            <a:spLocks/>
          </p:cNvSpPr>
          <p:nvPr/>
        </p:nvSpPr>
        <p:spPr bwMode="auto">
          <a:xfrm>
            <a:off x="7604125" y="2143125"/>
            <a:ext cx="417513" cy="50800"/>
          </a:xfrm>
          <a:custGeom>
            <a:avLst/>
            <a:gdLst>
              <a:gd name="T0" fmla="*/ 3175 w 263"/>
              <a:gd name="T1" fmla="*/ 0 h 32"/>
              <a:gd name="T2" fmla="*/ 0 w 263"/>
              <a:gd name="T3" fmla="*/ 12700 h 32"/>
              <a:gd name="T4" fmla="*/ 0 w 263"/>
              <a:gd name="T5" fmla="*/ 20638 h 32"/>
              <a:gd name="T6" fmla="*/ 3175 w 263"/>
              <a:gd name="T7" fmla="*/ 28575 h 32"/>
              <a:gd name="T8" fmla="*/ 3175 w 263"/>
              <a:gd name="T9" fmla="*/ 30163 h 32"/>
              <a:gd name="T10" fmla="*/ 9525 w 263"/>
              <a:gd name="T11" fmla="*/ 38100 h 32"/>
              <a:gd name="T12" fmla="*/ 14288 w 263"/>
              <a:gd name="T13" fmla="*/ 42863 h 32"/>
              <a:gd name="T14" fmla="*/ 25400 w 263"/>
              <a:gd name="T15" fmla="*/ 46038 h 32"/>
              <a:gd name="T16" fmla="*/ 38100 w 263"/>
              <a:gd name="T17" fmla="*/ 47625 h 32"/>
              <a:gd name="T18" fmla="*/ 55563 w 263"/>
              <a:gd name="T19" fmla="*/ 50800 h 32"/>
              <a:gd name="T20" fmla="*/ 174625 w 263"/>
              <a:gd name="T21" fmla="*/ 50800 h 32"/>
              <a:gd name="T22" fmla="*/ 273050 w 263"/>
              <a:gd name="T23" fmla="*/ 50800 h 32"/>
              <a:gd name="T24" fmla="*/ 347663 w 263"/>
              <a:gd name="T25" fmla="*/ 47625 h 32"/>
              <a:gd name="T26" fmla="*/ 376238 w 263"/>
              <a:gd name="T27" fmla="*/ 46038 h 32"/>
              <a:gd name="T28" fmla="*/ 393700 w 263"/>
              <a:gd name="T29" fmla="*/ 46038 h 32"/>
              <a:gd name="T30" fmla="*/ 404813 w 263"/>
              <a:gd name="T31" fmla="*/ 39688 h 32"/>
              <a:gd name="T32" fmla="*/ 409575 w 263"/>
              <a:gd name="T33" fmla="*/ 39688 h 32"/>
              <a:gd name="T34" fmla="*/ 412750 w 263"/>
              <a:gd name="T35" fmla="*/ 34925 h 32"/>
              <a:gd name="T36" fmla="*/ 417513 w 263"/>
              <a:gd name="T37" fmla="*/ 28575 h 32"/>
              <a:gd name="T38" fmla="*/ 417513 w 263"/>
              <a:gd name="T39" fmla="*/ 20638 h 32"/>
              <a:gd name="T40" fmla="*/ 417513 w 263"/>
              <a:gd name="T41" fmla="*/ 12700 h 32"/>
              <a:gd name="T42" fmla="*/ 352425 w 263"/>
              <a:gd name="T43" fmla="*/ 17463 h 32"/>
              <a:gd name="T44" fmla="*/ 288925 w 263"/>
              <a:gd name="T45" fmla="*/ 20638 h 32"/>
              <a:gd name="T46" fmla="*/ 211138 w 263"/>
              <a:gd name="T47" fmla="*/ 25400 h 32"/>
              <a:gd name="T48" fmla="*/ 136525 w 263"/>
              <a:gd name="T49" fmla="*/ 25400 h 32"/>
              <a:gd name="T50" fmla="*/ 69850 w 263"/>
              <a:gd name="T51" fmla="*/ 22225 h 32"/>
              <a:gd name="T52" fmla="*/ 42863 w 263"/>
              <a:gd name="T53" fmla="*/ 20638 h 32"/>
              <a:gd name="T54" fmla="*/ 22225 w 263"/>
              <a:gd name="T55" fmla="*/ 15875 h 32"/>
              <a:gd name="T56" fmla="*/ 7938 w 263"/>
              <a:gd name="T57" fmla="*/ 7938 h 32"/>
              <a:gd name="T58" fmla="*/ 4763 w 263"/>
              <a:gd name="T59" fmla="*/ 4763 h 32"/>
              <a:gd name="T60" fmla="*/ 3175 w 263"/>
              <a:gd name="T61" fmla="*/ 0 h 3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63" h="32">
                <a:moveTo>
                  <a:pt x="2" y="0"/>
                </a:moveTo>
                <a:lnTo>
                  <a:pt x="0" y="8"/>
                </a:lnTo>
                <a:lnTo>
                  <a:pt x="0" y="13"/>
                </a:lnTo>
                <a:lnTo>
                  <a:pt x="2" y="18"/>
                </a:lnTo>
                <a:lnTo>
                  <a:pt x="2" y="19"/>
                </a:lnTo>
                <a:lnTo>
                  <a:pt x="6" y="24"/>
                </a:lnTo>
                <a:lnTo>
                  <a:pt x="9" y="27"/>
                </a:lnTo>
                <a:lnTo>
                  <a:pt x="16" y="29"/>
                </a:lnTo>
                <a:lnTo>
                  <a:pt x="24" y="30"/>
                </a:lnTo>
                <a:lnTo>
                  <a:pt x="35" y="32"/>
                </a:lnTo>
                <a:lnTo>
                  <a:pt x="110" y="32"/>
                </a:lnTo>
                <a:lnTo>
                  <a:pt x="172" y="32"/>
                </a:lnTo>
                <a:lnTo>
                  <a:pt x="219" y="30"/>
                </a:lnTo>
                <a:lnTo>
                  <a:pt x="237" y="29"/>
                </a:lnTo>
                <a:lnTo>
                  <a:pt x="248" y="29"/>
                </a:lnTo>
                <a:lnTo>
                  <a:pt x="255" y="25"/>
                </a:lnTo>
                <a:lnTo>
                  <a:pt x="258" y="25"/>
                </a:lnTo>
                <a:lnTo>
                  <a:pt x="260" y="22"/>
                </a:lnTo>
                <a:lnTo>
                  <a:pt x="263" y="18"/>
                </a:lnTo>
                <a:lnTo>
                  <a:pt x="263" y="13"/>
                </a:lnTo>
                <a:lnTo>
                  <a:pt x="263" y="8"/>
                </a:lnTo>
                <a:lnTo>
                  <a:pt x="222" y="11"/>
                </a:lnTo>
                <a:lnTo>
                  <a:pt x="182" y="13"/>
                </a:lnTo>
                <a:lnTo>
                  <a:pt x="133" y="16"/>
                </a:lnTo>
                <a:lnTo>
                  <a:pt x="86" y="16"/>
                </a:lnTo>
                <a:lnTo>
                  <a:pt x="44" y="14"/>
                </a:lnTo>
                <a:lnTo>
                  <a:pt x="27" y="13"/>
                </a:lnTo>
                <a:lnTo>
                  <a:pt x="14" y="10"/>
                </a:lnTo>
                <a:lnTo>
                  <a:pt x="5" y="5"/>
                </a:lnTo>
                <a:lnTo>
                  <a:pt x="3" y="3"/>
                </a:lnTo>
                <a:lnTo>
                  <a:pt x="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" name="Freeform 594"/>
          <p:cNvSpPr>
            <a:spLocks/>
          </p:cNvSpPr>
          <p:nvPr/>
        </p:nvSpPr>
        <p:spPr bwMode="auto">
          <a:xfrm>
            <a:off x="7875588" y="1522413"/>
            <a:ext cx="79375" cy="93662"/>
          </a:xfrm>
          <a:custGeom>
            <a:avLst/>
            <a:gdLst>
              <a:gd name="T0" fmla="*/ 0 w 50"/>
              <a:gd name="T1" fmla="*/ 0 h 59"/>
              <a:gd name="T2" fmla="*/ 79375 w 50"/>
              <a:gd name="T3" fmla="*/ 0 h 59"/>
              <a:gd name="T4" fmla="*/ 79375 w 50"/>
              <a:gd name="T5" fmla="*/ 12700 h 59"/>
              <a:gd name="T6" fmla="*/ 76200 w 50"/>
              <a:gd name="T7" fmla="*/ 39687 h 59"/>
              <a:gd name="T8" fmla="*/ 74613 w 50"/>
              <a:gd name="T9" fmla="*/ 53975 h 59"/>
              <a:gd name="T10" fmla="*/ 66675 w 50"/>
              <a:gd name="T11" fmla="*/ 71437 h 59"/>
              <a:gd name="T12" fmla="*/ 57150 w 50"/>
              <a:gd name="T13" fmla="*/ 84137 h 59"/>
              <a:gd name="T14" fmla="*/ 49213 w 50"/>
              <a:gd name="T15" fmla="*/ 88900 h 59"/>
              <a:gd name="T16" fmla="*/ 41275 w 50"/>
              <a:gd name="T17" fmla="*/ 93662 h 59"/>
              <a:gd name="T18" fmla="*/ 34925 w 50"/>
              <a:gd name="T19" fmla="*/ 92075 h 59"/>
              <a:gd name="T20" fmla="*/ 26988 w 50"/>
              <a:gd name="T21" fmla="*/ 88900 h 59"/>
              <a:gd name="T22" fmla="*/ 19050 w 50"/>
              <a:gd name="T23" fmla="*/ 82550 h 59"/>
              <a:gd name="T24" fmla="*/ 12700 w 50"/>
              <a:gd name="T25" fmla="*/ 69850 h 59"/>
              <a:gd name="T26" fmla="*/ 4763 w 50"/>
              <a:gd name="T27" fmla="*/ 53975 h 59"/>
              <a:gd name="T28" fmla="*/ 1588 w 50"/>
              <a:gd name="T29" fmla="*/ 30162 h 59"/>
              <a:gd name="T30" fmla="*/ 0 w 50"/>
              <a:gd name="T31" fmla="*/ 0 h 5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0" h="59">
                <a:moveTo>
                  <a:pt x="0" y="0"/>
                </a:moveTo>
                <a:lnTo>
                  <a:pt x="50" y="0"/>
                </a:lnTo>
                <a:lnTo>
                  <a:pt x="50" y="8"/>
                </a:lnTo>
                <a:lnTo>
                  <a:pt x="48" y="25"/>
                </a:lnTo>
                <a:lnTo>
                  <a:pt x="47" y="34"/>
                </a:lnTo>
                <a:lnTo>
                  <a:pt x="42" y="45"/>
                </a:lnTo>
                <a:lnTo>
                  <a:pt x="36" y="53"/>
                </a:lnTo>
                <a:lnTo>
                  <a:pt x="31" y="56"/>
                </a:lnTo>
                <a:lnTo>
                  <a:pt x="26" y="59"/>
                </a:lnTo>
                <a:lnTo>
                  <a:pt x="22" y="58"/>
                </a:lnTo>
                <a:lnTo>
                  <a:pt x="17" y="56"/>
                </a:lnTo>
                <a:lnTo>
                  <a:pt x="12" y="52"/>
                </a:lnTo>
                <a:lnTo>
                  <a:pt x="8" y="44"/>
                </a:lnTo>
                <a:lnTo>
                  <a:pt x="3" y="34"/>
                </a:lnTo>
                <a:lnTo>
                  <a:pt x="1" y="1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3" name="Freeform 595"/>
          <p:cNvSpPr>
            <a:spLocks/>
          </p:cNvSpPr>
          <p:nvPr/>
        </p:nvSpPr>
        <p:spPr bwMode="auto">
          <a:xfrm>
            <a:off x="7885113" y="1531938"/>
            <a:ext cx="60325" cy="73025"/>
          </a:xfrm>
          <a:custGeom>
            <a:avLst/>
            <a:gdLst>
              <a:gd name="T0" fmla="*/ 0 w 38"/>
              <a:gd name="T1" fmla="*/ 0 h 46"/>
              <a:gd name="T2" fmla="*/ 60325 w 38"/>
              <a:gd name="T3" fmla="*/ 0 h 46"/>
              <a:gd name="T4" fmla="*/ 60325 w 38"/>
              <a:gd name="T5" fmla="*/ 9525 h 46"/>
              <a:gd name="T6" fmla="*/ 60325 w 38"/>
              <a:gd name="T7" fmla="*/ 31750 h 46"/>
              <a:gd name="T8" fmla="*/ 55563 w 38"/>
              <a:gd name="T9" fmla="*/ 44450 h 46"/>
              <a:gd name="T10" fmla="*/ 49213 w 38"/>
              <a:gd name="T11" fmla="*/ 55563 h 46"/>
              <a:gd name="T12" fmla="*/ 42863 w 38"/>
              <a:gd name="T13" fmla="*/ 65088 h 46"/>
              <a:gd name="T14" fmla="*/ 31750 w 38"/>
              <a:gd name="T15" fmla="*/ 73025 h 46"/>
              <a:gd name="T16" fmla="*/ 26988 w 38"/>
              <a:gd name="T17" fmla="*/ 73025 h 46"/>
              <a:gd name="T18" fmla="*/ 20638 w 38"/>
              <a:gd name="T19" fmla="*/ 69850 h 46"/>
              <a:gd name="T20" fmla="*/ 14288 w 38"/>
              <a:gd name="T21" fmla="*/ 65088 h 46"/>
              <a:gd name="T22" fmla="*/ 7938 w 38"/>
              <a:gd name="T23" fmla="*/ 55563 h 46"/>
              <a:gd name="T24" fmla="*/ 3175 w 38"/>
              <a:gd name="T25" fmla="*/ 42863 h 46"/>
              <a:gd name="T26" fmla="*/ 0 w 38"/>
              <a:gd name="T27" fmla="*/ 25400 h 46"/>
              <a:gd name="T28" fmla="*/ 0 w 38"/>
              <a:gd name="T29" fmla="*/ 0 h 4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8" h="46">
                <a:moveTo>
                  <a:pt x="0" y="0"/>
                </a:moveTo>
                <a:lnTo>
                  <a:pt x="38" y="0"/>
                </a:lnTo>
                <a:lnTo>
                  <a:pt x="38" y="6"/>
                </a:lnTo>
                <a:lnTo>
                  <a:pt x="38" y="20"/>
                </a:lnTo>
                <a:lnTo>
                  <a:pt x="35" y="28"/>
                </a:lnTo>
                <a:lnTo>
                  <a:pt x="31" y="35"/>
                </a:lnTo>
                <a:lnTo>
                  <a:pt x="27" y="41"/>
                </a:lnTo>
                <a:lnTo>
                  <a:pt x="20" y="46"/>
                </a:lnTo>
                <a:lnTo>
                  <a:pt x="17" y="46"/>
                </a:lnTo>
                <a:lnTo>
                  <a:pt x="13" y="44"/>
                </a:lnTo>
                <a:lnTo>
                  <a:pt x="9" y="41"/>
                </a:lnTo>
                <a:lnTo>
                  <a:pt x="5" y="35"/>
                </a:lnTo>
                <a:lnTo>
                  <a:pt x="2" y="27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solidFill>
            <a:srgbClr val="0073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4" name="Freeform 596"/>
          <p:cNvSpPr>
            <a:spLocks/>
          </p:cNvSpPr>
          <p:nvPr/>
        </p:nvSpPr>
        <p:spPr bwMode="auto">
          <a:xfrm>
            <a:off x="2738438" y="1322388"/>
            <a:ext cx="808037" cy="830262"/>
          </a:xfrm>
          <a:custGeom>
            <a:avLst/>
            <a:gdLst>
              <a:gd name="T0" fmla="*/ 628650 w 509"/>
              <a:gd name="T1" fmla="*/ 192087 h 523"/>
              <a:gd name="T2" fmla="*/ 619125 w 509"/>
              <a:gd name="T3" fmla="*/ 280987 h 523"/>
              <a:gd name="T4" fmla="*/ 619125 w 509"/>
              <a:gd name="T5" fmla="*/ 285750 h 523"/>
              <a:gd name="T6" fmla="*/ 612775 w 509"/>
              <a:gd name="T7" fmla="*/ 307975 h 523"/>
              <a:gd name="T8" fmla="*/ 601662 w 509"/>
              <a:gd name="T9" fmla="*/ 417512 h 523"/>
              <a:gd name="T10" fmla="*/ 601662 w 509"/>
              <a:gd name="T11" fmla="*/ 487362 h 523"/>
              <a:gd name="T12" fmla="*/ 606425 w 509"/>
              <a:gd name="T13" fmla="*/ 692150 h 523"/>
              <a:gd name="T14" fmla="*/ 611187 w 509"/>
              <a:gd name="T15" fmla="*/ 803275 h 523"/>
              <a:gd name="T16" fmla="*/ 606425 w 509"/>
              <a:gd name="T17" fmla="*/ 815975 h 523"/>
              <a:gd name="T18" fmla="*/ 596900 w 509"/>
              <a:gd name="T19" fmla="*/ 820737 h 523"/>
              <a:gd name="T20" fmla="*/ 528637 w 509"/>
              <a:gd name="T21" fmla="*/ 828675 h 523"/>
              <a:gd name="T22" fmla="*/ 404812 w 509"/>
              <a:gd name="T23" fmla="*/ 830262 h 523"/>
              <a:gd name="T24" fmla="*/ 317500 w 509"/>
              <a:gd name="T25" fmla="*/ 828675 h 523"/>
              <a:gd name="T26" fmla="*/ 247650 w 509"/>
              <a:gd name="T27" fmla="*/ 828675 h 523"/>
              <a:gd name="T28" fmla="*/ 207962 w 509"/>
              <a:gd name="T29" fmla="*/ 820737 h 523"/>
              <a:gd name="T30" fmla="*/ 195262 w 509"/>
              <a:gd name="T31" fmla="*/ 811212 h 523"/>
              <a:gd name="T32" fmla="*/ 193675 w 509"/>
              <a:gd name="T33" fmla="*/ 798512 h 523"/>
              <a:gd name="T34" fmla="*/ 200025 w 509"/>
              <a:gd name="T35" fmla="*/ 661987 h 523"/>
              <a:gd name="T36" fmla="*/ 206375 w 509"/>
              <a:gd name="T37" fmla="*/ 512762 h 523"/>
              <a:gd name="T38" fmla="*/ 203200 w 509"/>
              <a:gd name="T39" fmla="*/ 420687 h 523"/>
              <a:gd name="T40" fmla="*/ 195262 w 509"/>
              <a:gd name="T41" fmla="*/ 258762 h 523"/>
              <a:gd name="T42" fmla="*/ 184150 w 509"/>
              <a:gd name="T43" fmla="*/ 222250 h 523"/>
              <a:gd name="T44" fmla="*/ 168275 w 509"/>
              <a:gd name="T45" fmla="*/ 134937 h 523"/>
              <a:gd name="T46" fmla="*/ 177800 w 509"/>
              <a:gd name="T47" fmla="*/ 196850 h 523"/>
              <a:gd name="T48" fmla="*/ 190500 w 509"/>
              <a:gd name="T49" fmla="*/ 246062 h 523"/>
              <a:gd name="T50" fmla="*/ 195262 w 509"/>
              <a:gd name="T51" fmla="*/ 279400 h 523"/>
              <a:gd name="T52" fmla="*/ 190500 w 509"/>
              <a:gd name="T53" fmla="*/ 306387 h 523"/>
              <a:gd name="T54" fmla="*/ 141287 w 509"/>
              <a:gd name="T55" fmla="*/ 398462 h 523"/>
              <a:gd name="T56" fmla="*/ 66675 w 509"/>
              <a:gd name="T57" fmla="*/ 209550 h 523"/>
              <a:gd name="T58" fmla="*/ 109537 w 509"/>
              <a:gd name="T59" fmla="*/ 117475 h 523"/>
              <a:gd name="T60" fmla="*/ 138112 w 509"/>
              <a:gd name="T61" fmla="*/ 69850 h 523"/>
              <a:gd name="T62" fmla="*/ 155575 w 509"/>
              <a:gd name="T63" fmla="*/ 52387 h 523"/>
              <a:gd name="T64" fmla="*/ 195262 w 509"/>
              <a:gd name="T65" fmla="*/ 44450 h 523"/>
              <a:gd name="T66" fmla="*/ 247650 w 509"/>
              <a:gd name="T67" fmla="*/ 30162 h 523"/>
              <a:gd name="T68" fmla="*/ 295275 w 509"/>
              <a:gd name="T69" fmla="*/ 7937 h 523"/>
              <a:gd name="T70" fmla="*/ 307975 w 509"/>
              <a:gd name="T71" fmla="*/ 0 h 523"/>
              <a:gd name="T72" fmla="*/ 325437 w 509"/>
              <a:gd name="T73" fmla="*/ 0 h 523"/>
              <a:gd name="T74" fmla="*/ 352425 w 509"/>
              <a:gd name="T75" fmla="*/ 4762 h 523"/>
              <a:gd name="T76" fmla="*/ 412750 w 509"/>
              <a:gd name="T77" fmla="*/ 7937 h 523"/>
              <a:gd name="T78" fmla="*/ 484187 w 509"/>
              <a:gd name="T79" fmla="*/ 0 h 523"/>
              <a:gd name="T80" fmla="*/ 501650 w 509"/>
              <a:gd name="T81" fmla="*/ 3175 h 523"/>
              <a:gd name="T82" fmla="*/ 522287 w 509"/>
              <a:gd name="T83" fmla="*/ 15875 h 523"/>
              <a:gd name="T84" fmla="*/ 584200 w 509"/>
              <a:gd name="T85" fmla="*/ 38100 h 523"/>
              <a:gd name="T86" fmla="*/ 625475 w 509"/>
              <a:gd name="T87" fmla="*/ 44450 h 523"/>
              <a:gd name="T88" fmla="*/ 650875 w 509"/>
              <a:gd name="T89" fmla="*/ 55562 h 523"/>
              <a:gd name="T90" fmla="*/ 665162 w 509"/>
              <a:gd name="T91" fmla="*/ 65087 h 523"/>
              <a:gd name="T92" fmla="*/ 677862 w 509"/>
              <a:gd name="T93" fmla="*/ 77787 h 523"/>
              <a:gd name="T94" fmla="*/ 808037 w 509"/>
              <a:gd name="T95" fmla="*/ 323850 h 523"/>
              <a:gd name="T96" fmla="*/ 663575 w 509"/>
              <a:gd name="T97" fmla="*/ 388937 h 523"/>
              <a:gd name="T98" fmla="*/ 642937 w 509"/>
              <a:gd name="T99" fmla="*/ 355600 h 523"/>
              <a:gd name="T100" fmla="*/ 615950 w 509"/>
              <a:gd name="T101" fmla="*/ 306387 h 523"/>
              <a:gd name="T102" fmla="*/ 619125 w 509"/>
              <a:gd name="T103" fmla="*/ 280987 h 523"/>
              <a:gd name="T104" fmla="*/ 633412 w 509"/>
              <a:gd name="T105" fmla="*/ 127000 h 52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9" h="523">
                <a:moveTo>
                  <a:pt x="399" y="80"/>
                </a:moveTo>
                <a:lnTo>
                  <a:pt x="396" y="121"/>
                </a:lnTo>
                <a:lnTo>
                  <a:pt x="393" y="154"/>
                </a:lnTo>
                <a:lnTo>
                  <a:pt x="390" y="177"/>
                </a:lnTo>
                <a:lnTo>
                  <a:pt x="390" y="179"/>
                </a:lnTo>
                <a:lnTo>
                  <a:pt x="390" y="180"/>
                </a:lnTo>
                <a:lnTo>
                  <a:pt x="388" y="188"/>
                </a:lnTo>
                <a:lnTo>
                  <a:pt x="386" y="194"/>
                </a:lnTo>
                <a:lnTo>
                  <a:pt x="385" y="201"/>
                </a:lnTo>
                <a:lnTo>
                  <a:pt x="379" y="263"/>
                </a:lnTo>
                <a:lnTo>
                  <a:pt x="379" y="282"/>
                </a:lnTo>
                <a:lnTo>
                  <a:pt x="379" y="307"/>
                </a:lnTo>
                <a:lnTo>
                  <a:pt x="379" y="365"/>
                </a:lnTo>
                <a:lnTo>
                  <a:pt x="382" y="436"/>
                </a:lnTo>
                <a:lnTo>
                  <a:pt x="385" y="484"/>
                </a:lnTo>
                <a:lnTo>
                  <a:pt x="385" y="506"/>
                </a:lnTo>
                <a:lnTo>
                  <a:pt x="383" y="514"/>
                </a:lnTo>
                <a:lnTo>
                  <a:pt x="382" y="514"/>
                </a:lnTo>
                <a:lnTo>
                  <a:pt x="380" y="515"/>
                </a:lnTo>
                <a:lnTo>
                  <a:pt x="376" y="517"/>
                </a:lnTo>
                <a:lnTo>
                  <a:pt x="357" y="520"/>
                </a:lnTo>
                <a:lnTo>
                  <a:pt x="333" y="522"/>
                </a:lnTo>
                <a:lnTo>
                  <a:pt x="307" y="523"/>
                </a:lnTo>
                <a:lnTo>
                  <a:pt x="255" y="523"/>
                </a:lnTo>
                <a:lnTo>
                  <a:pt x="231" y="523"/>
                </a:lnTo>
                <a:lnTo>
                  <a:pt x="200" y="522"/>
                </a:lnTo>
                <a:lnTo>
                  <a:pt x="175" y="522"/>
                </a:lnTo>
                <a:lnTo>
                  <a:pt x="156" y="522"/>
                </a:lnTo>
                <a:lnTo>
                  <a:pt x="142" y="520"/>
                </a:lnTo>
                <a:lnTo>
                  <a:pt x="131" y="517"/>
                </a:lnTo>
                <a:lnTo>
                  <a:pt x="126" y="514"/>
                </a:lnTo>
                <a:lnTo>
                  <a:pt x="123" y="511"/>
                </a:lnTo>
                <a:lnTo>
                  <a:pt x="122" y="506"/>
                </a:lnTo>
                <a:lnTo>
                  <a:pt x="122" y="503"/>
                </a:lnTo>
                <a:lnTo>
                  <a:pt x="125" y="472"/>
                </a:lnTo>
                <a:lnTo>
                  <a:pt x="126" y="417"/>
                </a:lnTo>
                <a:lnTo>
                  <a:pt x="130" y="338"/>
                </a:lnTo>
                <a:lnTo>
                  <a:pt x="130" y="323"/>
                </a:lnTo>
                <a:lnTo>
                  <a:pt x="130" y="306"/>
                </a:lnTo>
                <a:lnTo>
                  <a:pt x="128" y="265"/>
                </a:lnTo>
                <a:lnTo>
                  <a:pt x="123" y="204"/>
                </a:lnTo>
                <a:lnTo>
                  <a:pt x="123" y="163"/>
                </a:lnTo>
                <a:lnTo>
                  <a:pt x="119" y="152"/>
                </a:lnTo>
                <a:lnTo>
                  <a:pt x="116" y="140"/>
                </a:lnTo>
                <a:lnTo>
                  <a:pt x="112" y="124"/>
                </a:lnTo>
                <a:lnTo>
                  <a:pt x="106" y="85"/>
                </a:lnTo>
                <a:lnTo>
                  <a:pt x="108" y="97"/>
                </a:lnTo>
                <a:lnTo>
                  <a:pt x="112" y="124"/>
                </a:lnTo>
                <a:lnTo>
                  <a:pt x="117" y="146"/>
                </a:lnTo>
                <a:lnTo>
                  <a:pt x="120" y="155"/>
                </a:lnTo>
                <a:lnTo>
                  <a:pt x="123" y="163"/>
                </a:lnTo>
                <a:lnTo>
                  <a:pt x="123" y="176"/>
                </a:lnTo>
                <a:lnTo>
                  <a:pt x="123" y="179"/>
                </a:lnTo>
                <a:lnTo>
                  <a:pt x="120" y="193"/>
                </a:lnTo>
                <a:lnTo>
                  <a:pt x="119" y="204"/>
                </a:lnTo>
                <a:lnTo>
                  <a:pt x="89" y="251"/>
                </a:lnTo>
                <a:lnTo>
                  <a:pt x="0" y="202"/>
                </a:lnTo>
                <a:lnTo>
                  <a:pt x="42" y="132"/>
                </a:lnTo>
                <a:lnTo>
                  <a:pt x="56" y="99"/>
                </a:lnTo>
                <a:lnTo>
                  <a:pt x="69" y="74"/>
                </a:lnTo>
                <a:lnTo>
                  <a:pt x="80" y="57"/>
                </a:lnTo>
                <a:lnTo>
                  <a:pt x="87" y="44"/>
                </a:lnTo>
                <a:lnTo>
                  <a:pt x="94" y="36"/>
                </a:lnTo>
                <a:lnTo>
                  <a:pt x="98" y="33"/>
                </a:lnTo>
                <a:lnTo>
                  <a:pt x="101" y="32"/>
                </a:lnTo>
                <a:lnTo>
                  <a:pt x="123" y="28"/>
                </a:lnTo>
                <a:lnTo>
                  <a:pt x="141" y="24"/>
                </a:lnTo>
                <a:lnTo>
                  <a:pt x="156" y="19"/>
                </a:lnTo>
                <a:lnTo>
                  <a:pt x="169" y="14"/>
                </a:lnTo>
                <a:lnTo>
                  <a:pt x="186" y="5"/>
                </a:lnTo>
                <a:lnTo>
                  <a:pt x="192" y="2"/>
                </a:lnTo>
                <a:lnTo>
                  <a:pt x="194" y="0"/>
                </a:lnTo>
                <a:lnTo>
                  <a:pt x="199" y="0"/>
                </a:lnTo>
                <a:lnTo>
                  <a:pt x="205" y="0"/>
                </a:lnTo>
                <a:lnTo>
                  <a:pt x="213" y="2"/>
                </a:lnTo>
                <a:lnTo>
                  <a:pt x="222" y="3"/>
                </a:lnTo>
                <a:lnTo>
                  <a:pt x="233" y="5"/>
                </a:lnTo>
                <a:lnTo>
                  <a:pt x="260" y="5"/>
                </a:lnTo>
                <a:lnTo>
                  <a:pt x="294" y="2"/>
                </a:lnTo>
                <a:lnTo>
                  <a:pt x="305" y="0"/>
                </a:lnTo>
                <a:lnTo>
                  <a:pt x="313" y="0"/>
                </a:lnTo>
                <a:lnTo>
                  <a:pt x="316" y="2"/>
                </a:lnTo>
                <a:lnTo>
                  <a:pt x="318" y="2"/>
                </a:lnTo>
                <a:lnTo>
                  <a:pt x="329" y="10"/>
                </a:lnTo>
                <a:lnTo>
                  <a:pt x="341" y="14"/>
                </a:lnTo>
                <a:lnTo>
                  <a:pt x="368" y="24"/>
                </a:lnTo>
                <a:lnTo>
                  <a:pt x="386" y="28"/>
                </a:lnTo>
                <a:lnTo>
                  <a:pt x="394" y="28"/>
                </a:lnTo>
                <a:lnTo>
                  <a:pt x="404" y="32"/>
                </a:lnTo>
                <a:lnTo>
                  <a:pt x="410" y="35"/>
                </a:lnTo>
                <a:lnTo>
                  <a:pt x="416" y="38"/>
                </a:lnTo>
                <a:lnTo>
                  <a:pt x="419" y="41"/>
                </a:lnTo>
                <a:lnTo>
                  <a:pt x="426" y="47"/>
                </a:lnTo>
                <a:lnTo>
                  <a:pt x="427" y="49"/>
                </a:lnTo>
                <a:lnTo>
                  <a:pt x="471" y="133"/>
                </a:lnTo>
                <a:lnTo>
                  <a:pt x="509" y="204"/>
                </a:lnTo>
                <a:lnTo>
                  <a:pt x="419" y="248"/>
                </a:lnTo>
                <a:lnTo>
                  <a:pt x="418" y="245"/>
                </a:lnTo>
                <a:lnTo>
                  <a:pt x="415" y="238"/>
                </a:lnTo>
                <a:lnTo>
                  <a:pt x="405" y="224"/>
                </a:lnTo>
                <a:lnTo>
                  <a:pt x="386" y="201"/>
                </a:lnTo>
                <a:lnTo>
                  <a:pt x="388" y="193"/>
                </a:lnTo>
                <a:lnTo>
                  <a:pt x="390" y="182"/>
                </a:lnTo>
                <a:lnTo>
                  <a:pt x="390" y="177"/>
                </a:lnTo>
                <a:lnTo>
                  <a:pt x="394" y="141"/>
                </a:lnTo>
                <a:lnTo>
                  <a:pt x="399" y="80"/>
                </a:lnTo>
                <a:close/>
              </a:path>
            </a:pathLst>
          </a:custGeom>
          <a:solidFill>
            <a:srgbClr val="095A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5" name="Freeform 597"/>
          <p:cNvSpPr>
            <a:spLocks/>
          </p:cNvSpPr>
          <p:nvPr/>
        </p:nvSpPr>
        <p:spPr bwMode="auto">
          <a:xfrm>
            <a:off x="3025775" y="1320800"/>
            <a:ext cx="236538" cy="87313"/>
          </a:xfrm>
          <a:custGeom>
            <a:avLst/>
            <a:gdLst>
              <a:gd name="T0" fmla="*/ 15875 w 149"/>
              <a:gd name="T1" fmla="*/ 1588 h 55"/>
              <a:gd name="T2" fmla="*/ 17463 w 149"/>
              <a:gd name="T3" fmla="*/ 0 h 55"/>
              <a:gd name="T4" fmla="*/ 22225 w 149"/>
              <a:gd name="T5" fmla="*/ 0 h 55"/>
              <a:gd name="T6" fmla="*/ 34925 w 149"/>
              <a:gd name="T7" fmla="*/ 0 h 55"/>
              <a:gd name="T8" fmla="*/ 47625 w 149"/>
              <a:gd name="T9" fmla="*/ 1588 h 55"/>
              <a:gd name="T10" fmla="*/ 60325 w 149"/>
              <a:gd name="T11" fmla="*/ 4763 h 55"/>
              <a:gd name="T12" fmla="*/ 79375 w 149"/>
              <a:gd name="T13" fmla="*/ 6350 h 55"/>
              <a:gd name="T14" fmla="*/ 122238 w 149"/>
              <a:gd name="T15" fmla="*/ 6350 h 55"/>
              <a:gd name="T16" fmla="*/ 177800 w 149"/>
              <a:gd name="T17" fmla="*/ 1588 h 55"/>
              <a:gd name="T18" fmla="*/ 193675 w 149"/>
              <a:gd name="T19" fmla="*/ 0 h 55"/>
              <a:gd name="T20" fmla="*/ 206375 w 149"/>
              <a:gd name="T21" fmla="*/ 0 h 55"/>
              <a:gd name="T22" fmla="*/ 211138 w 149"/>
              <a:gd name="T23" fmla="*/ 1588 h 55"/>
              <a:gd name="T24" fmla="*/ 214313 w 149"/>
              <a:gd name="T25" fmla="*/ 1588 h 55"/>
              <a:gd name="T26" fmla="*/ 214313 w 149"/>
              <a:gd name="T27" fmla="*/ 4763 h 55"/>
              <a:gd name="T28" fmla="*/ 236538 w 149"/>
              <a:gd name="T29" fmla="*/ 17463 h 55"/>
              <a:gd name="T30" fmla="*/ 231775 w 149"/>
              <a:gd name="T31" fmla="*/ 28575 h 55"/>
              <a:gd name="T32" fmla="*/ 223838 w 149"/>
              <a:gd name="T33" fmla="*/ 39688 h 55"/>
              <a:gd name="T34" fmla="*/ 206375 w 149"/>
              <a:gd name="T35" fmla="*/ 53975 h 55"/>
              <a:gd name="T36" fmla="*/ 188913 w 149"/>
              <a:gd name="T37" fmla="*/ 66675 h 55"/>
              <a:gd name="T38" fmla="*/ 171450 w 149"/>
              <a:gd name="T39" fmla="*/ 74613 h 55"/>
              <a:gd name="T40" fmla="*/ 153988 w 149"/>
              <a:gd name="T41" fmla="*/ 80963 h 55"/>
              <a:gd name="T42" fmla="*/ 142875 w 149"/>
              <a:gd name="T43" fmla="*/ 84138 h 55"/>
              <a:gd name="T44" fmla="*/ 130175 w 149"/>
              <a:gd name="T45" fmla="*/ 87313 h 55"/>
              <a:gd name="T46" fmla="*/ 109538 w 149"/>
              <a:gd name="T47" fmla="*/ 84138 h 55"/>
              <a:gd name="T48" fmla="*/ 92075 w 149"/>
              <a:gd name="T49" fmla="*/ 84138 h 55"/>
              <a:gd name="T50" fmla="*/ 77788 w 149"/>
              <a:gd name="T51" fmla="*/ 79375 h 55"/>
              <a:gd name="T52" fmla="*/ 65088 w 149"/>
              <a:gd name="T53" fmla="*/ 76200 h 55"/>
              <a:gd name="T54" fmla="*/ 42863 w 149"/>
              <a:gd name="T55" fmla="*/ 63500 h 55"/>
              <a:gd name="T56" fmla="*/ 25400 w 149"/>
              <a:gd name="T57" fmla="*/ 52388 h 55"/>
              <a:gd name="T58" fmla="*/ 12700 w 149"/>
              <a:gd name="T59" fmla="*/ 39688 h 55"/>
              <a:gd name="T60" fmla="*/ 4763 w 149"/>
              <a:gd name="T61" fmla="*/ 28575 h 55"/>
              <a:gd name="T62" fmla="*/ 0 w 149"/>
              <a:gd name="T63" fmla="*/ 17463 h 55"/>
              <a:gd name="T64" fmla="*/ 3175 w 149"/>
              <a:gd name="T65" fmla="*/ 12700 h 55"/>
              <a:gd name="T66" fmla="*/ 7938 w 149"/>
              <a:gd name="T67" fmla="*/ 6350 h 55"/>
              <a:gd name="T68" fmla="*/ 15875 w 149"/>
              <a:gd name="T69" fmla="*/ 1588 h 55"/>
              <a:gd name="T70" fmla="*/ 85725 w 149"/>
              <a:gd name="T71" fmla="*/ 61913 h 55"/>
              <a:gd name="T72" fmla="*/ 87313 w 149"/>
              <a:gd name="T73" fmla="*/ 61913 h 55"/>
              <a:gd name="T74" fmla="*/ 92075 w 149"/>
              <a:gd name="T75" fmla="*/ 63500 h 55"/>
              <a:gd name="T76" fmla="*/ 103188 w 149"/>
              <a:gd name="T77" fmla="*/ 63500 h 55"/>
              <a:gd name="T78" fmla="*/ 122238 w 149"/>
              <a:gd name="T79" fmla="*/ 63500 h 55"/>
              <a:gd name="T80" fmla="*/ 147638 w 149"/>
              <a:gd name="T81" fmla="*/ 61913 h 55"/>
              <a:gd name="T82" fmla="*/ 174625 w 149"/>
              <a:gd name="T83" fmla="*/ 46038 h 55"/>
              <a:gd name="T84" fmla="*/ 188913 w 149"/>
              <a:gd name="T85" fmla="*/ 34925 h 55"/>
              <a:gd name="T86" fmla="*/ 193675 w 149"/>
              <a:gd name="T87" fmla="*/ 26988 h 55"/>
              <a:gd name="T88" fmla="*/ 193675 w 149"/>
              <a:gd name="T89" fmla="*/ 22225 h 55"/>
              <a:gd name="T90" fmla="*/ 161925 w 149"/>
              <a:gd name="T91" fmla="*/ 23813 h 55"/>
              <a:gd name="T92" fmla="*/ 104775 w 149"/>
              <a:gd name="T93" fmla="*/ 23813 h 55"/>
              <a:gd name="T94" fmla="*/ 33338 w 149"/>
              <a:gd name="T95" fmla="*/ 23813 h 55"/>
              <a:gd name="T96" fmla="*/ 38100 w 149"/>
              <a:gd name="T97" fmla="*/ 31750 h 55"/>
              <a:gd name="T98" fmla="*/ 52388 w 149"/>
              <a:gd name="T99" fmla="*/ 41275 h 55"/>
              <a:gd name="T100" fmla="*/ 85725 w 149"/>
              <a:gd name="T101" fmla="*/ 61913 h 55"/>
              <a:gd name="T102" fmla="*/ 15875 w 149"/>
              <a:gd name="T103" fmla="*/ 1588 h 5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49" h="55">
                <a:moveTo>
                  <a:pt x="10" y="1"/>
                </a:moveTo>
                <a:lnTo>
                  <a:pt x="11" y="0"/>
                </a:lnTo>
                <a:lnTo>
                  <a:pt x="14" y="0"/>
                </a:lnTo>
                <a:lnTo>
                  <a:pt x="22" y="0"/>
                </a:lnTo>
                <a:lnTo>
                  <a:pt x="30" y="1"/>
                </a:lnTo>
                <a:lnTo>
                  <a:pt x="38" y="3"/>
                </a:lnTo>
                <a:lnTo>
                  <a:pt x="50" y="4"/>
                </a:lnTo>
                <a:lnTo>
                  <a:pt x="77" y="4"/>
                </a:lnTo>
                <a:lnTo>
                  <a:pt x="112" y="1"/>
                </a:lnTo>
                <a:lnTo>
                  <a:pt x="122" y="0"/>
                </a:lnTo>
                <a:lnTo>
                  <a:pt x="130" y="0"/>
                </a:lnTo>
                <a:lnTo>
                  <a:pt x="133" y="1"/>
                </a:lnTo>
                <a:lnTo>
                  <a:pt x="135" y="1"/>
                </a:lnTo>
                <a:lnTo>
                  <a:pt x="135" y="3"/>
                </a:lnTo>
                <a:lnTo>
                  <a:pt x="149" y="11"/>
                </a:lnTo>
                <a:lnTo>
                  <a:pt x="146" y="18"/>
                </a:lnTo>
                <a:lnTo>
                  <a:pt x="141" y="25"/>
                </a:lnTo>
                <a:lnTo>
                  <a:pt x="130" y="34"/>
                </a:lnTo>
                <a:lnTo>
                  <a:pt x="119" y="42"/>
                </a:lnTo>
                <a:lnTo>
                  <a:pt x="108" y="47"/>
                </a:lnTo>
                <a:lnTo>
                  <a:pt x="97" y="51"/>
                </a:lnTo>
                <a:lnTo>
                  <a:pt x="90" y="53"/>
                </a:lnTo>
                <a:lnTo>
                  <a:pt x="82" y="55"/>
                </a:lnTo>
                <a:lnTo>
                  <a:pt x="69" y="53"/>
                </a:lnTo>
                <a:lnTo>
                  <a:pt x="58" y="53"/>
                </a:lnTo>
                <a:lnTo>
                  <a:pt x="49" y="50"/>
                </a:lnTo>
                <a:lnTo>
                  <a:pt x="41" y="48"/>
                </a:lnTo>
                <a:lnTo>
                  <a:pt x="27" y="40"/>
                </a:lnTo>
                <a:lnTo>
                  <a:pt x="16" y="33"/>
                </a:lnTo>
                <a:lnTo>
                  <a:pt x="8" y="25"/>
                </a:lnTo>
                <a:lnTo>
                  <a:pt x="3" y="18"/>
                </a:lnTo>
                <a:lnTo>
                  <a:pt x="0" y="11"/>
                </a:lnTo>
                <a:lnTo>
                  <a:pt x="2" y="8"/>
                </a:lnTo>
                <a:lnTo>
                  <a:pt x="5" y="4"/>
                </a:lnTo>
                <a:lnTo>
                  <a:pt x="10" y="1"/>
                </a:lnTo>
                <a:lnTo>
                  <a:pt x="54" y="39"/>
                </a:lnTo>
                <a:lnTo>
                  <a:pt x="55" y="39"/>
                </a:lnTo>
                <a:lnTo>
                  <a:pt x="58" y="40"/>
                </a:lnTo>
                <a:lnTo>
                  <a:pt x="65" y="40"/>
                </a:lnTo>
                <a:lnTo>
                  <a:pt x="77" y="40"/>
                </a:lnTo>
                <a:lnTo>
                  <a:pt x="93" y="39"/>
                </a:lnTo>
                <a:lnTo>
                  <a:pt x="110" y="29"/>
                </a:lnTo>
                <a:lnTo>
                  <a:pt x="119" y="22"/>
                </a:lnTo>
                <a:lnTo>
                  <a:pt x="122" y="17"/>
                </a:lnTo>
                <a:lnTo>
                  <a:pt x="122" y="14"/>
                </a:lnTo>
                <a:lnTo>
                  <a:pt x="102" y="15"/>
                </a:lnTo>
                <a:lnTo>
                  <a:pt x="66" y="15"/>
                </a:lnTo>
                <a:lnTo>
                  <a:pt x="21" y="15"/>
                </a:lnTo>
                <a:lnTo>
                  <a:pt x="24" y="20"/>
                </a:lnTo>
                <a:lnTo>
                  <a:pt x="33" y="26"/>
                </a:lnTo>
                <a:lnTo>
                  <a:pt x="54" y="39"/>
                </a:lnTo>
                <a:lnTo>
                  <a:pt x="10" y="1"/>
                </a:lnTo>
                <a:close/>
              </a:path>
            </a:pathLst>
          </a:custGeom>
          <a:solidFill>
            <a:srgbClr val="1026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" name="Freeform 598"/>
          <p:cNvSpPr>
            <a:spLocks/>
          </p:cNvSpPr>
          <p:nvPr/>
        </p:nvSpPr>
        <p:spPr bwMode="auto">
          <a:xfrm>
            <a:off x="2919413" y="1519238"/>
            <a:ext cx="460375" cy="633412"/>
          </a:xfrm>
          <a:custGeom>
            <a:avLst/>
            <a:gdLst>
              <a:gd name="T0" fmla="*/ 439738 w 290"/>
              <a:gd name="T1" fmla="*/ 88900 h 399"/>
              <a:gd name="T2" fmla="*/ 438150 w 290"/>
              <a:gd name="T3" fmla="*/ 101600 h 399"/>
              <a:gd name="T4" fmla="*/ 434975 w 290"/>
              <a:gd name="T5" fmla="*/ 111125 h 399"/>
              <a:gd name="T6" fmla="*/ 431800 w 290"/>
              <a:gd name="T7" fmla="*/ 122237 h 399"/>
              <a:gd name="T8" fmla="*/ 422275 w 290"/>
              <a:gd name="T9" fmla="*/ 220662 h 399"/>
              <a:gd name="T10" fmla="*/ 422275 w 290"/>
              <a:gd name="T11" fmla="*/ 250825 h 399"/>
              <a:gd name="T12" fmla="*/ 422275 w 290"/>
              <a:gd name="T13" fmla="*/ 290512 h 399"/>
              <a:gd name="T14" fmla="*/ 422275 w 290"/>
              <a:gd name="T15" fmla="*/ 382587 h 399"/>
              <a:gd name="T16" fmla="*/ 427038 w 290"/>
              <a:gd name="T17" fmla="*/ 495300 h 399"/>
              <a:gd name="T18" fmla="*/ 431800 w 290"/>
              <a:gd name="T19" fmla="*/ 571500 h 399"/>
              <a:gd name="T20" fmla="*/ 431800 w 290"/>
              <a:gd name="T21" fmla="*/ 606425 h 399"/>
              <a:gd name="T22" fmla="*/ 430213 w 290"/>
              <a:gd name="T23" fmla="*/ 619125 h 399"/>
              <a:gd name="T24" fmla="*/ 427038 w 290"/>
              <a:gd name="T25" fmla="*/ 619125 h 399"/>
              <a:gd name="T26" fmla="*/ 425450 w 290"/>
              <a:gd name="T27" fmla="*/ 620712 h 399"/>
              <a:gd name="T28" fmla="*/ 417513 w 290"/>
              <a:gd name="T29" fmla="*/ 623887 h 399"/>
              <a:gd name="T30" fmla="*/ 387350 w 290"/>
              <a:gd name="T31" fmla="*/ 628650 h 399"/>
              <a:gd name="T32" fmla="*/ 350838 w 290"/>
              <a:gd name="T33" fmla="*/ 631825 h 399"/>
              <a:gd name="T34" fmla="*/ 307975 w 290"/>
              <a:gd name="T35" fmla="*/ 633412 h 399"/>
              <a:gd name="T36" fmla="*/ 225425 w 290"/>
              <a:gd name="T37" fmla="*/ 633412 h 399"/>
              <a:gd name="T38" fmla="*/ 188913 w 290"/>
              <a:gd name="T39" fmla="*/ 633412 h 399"/>
              <a:gd name="T40" fmla="*/ 139700 w 290"/>
              <a:gd name="T41" fmla="*/ 631825 h 399"/>
              <a:gd name="T42" fmla="*/ 100013 w 290"/>
              <a:gd name="T43" fmla="*/ 631825 h 399"/>
              <a:gd name="T44" fmla="*/ 69850 w 290"/>
              <a:gd name="T45" fmla="*/ 631825 h 399"/>
              <a:gd name="T46" fmla="*/ 47625 w 290"/>
              <a:gd name="T47" fmla="*/ 628650 h 399"/>
              <a:gd name="T48" fmla="*/ 31750 w 290"/>
              <a:gd name="T49" fmla="*/ 623887 h 399"/>
              <a:gd name="T50" fmla="*/ 22225 w 290"/>
              <a:gd name="T51" fmla="*/ 619125 h 399"/>
              <a:gd name="T52" fmla="*/ 17463 w 290"/>
              <a:gd name="T53" fmla="*/ 614362 h 399"/>
              <a:gd name="T54" fmla="*/ 14288 w 290"/>
              <a:gd name="T55" fmla="*/ 606425 h 399"/>
              <a:gd name="T56" fmla="*/ 14288 w 290"/>
              <a:gd name="T57" fmla="*/ 601662 h 399"/>
              <a:gd name="T58" fmla="*/ 19050 w 290"/>
              <a:gd name="T59" fmla="*/ 552450 h 399"/>
              <a:gd name="T60" fmla="*/ 22225 w 290"/>
              <a:gd name="T61" fmla="*/ 465137 h 399"/>
              <a:gd name="T62" fmla="*/ 26988 w 290"/>
              <a:gd name="T63" fmla="*/ 339725 h 399"/>
              <a:gd name="T64" fmla="*/ 26988 w 290"/>
              <a:gd name="T65" fmla="*/ 315912 h 399"/>
              <a:gd name="T66" fmla="*/ 26988 w 290"/>
              <a:gd name="T67" fmla="*/ 288925 h 399"/>
              <a:gd name="T68" fmla="*/ 25400 w 290"/>
              <a:gd name="T69" fmla="*/ 223837 h 399"/>
              <a:gd name="T70" fmla="*/ 17463 w 290"/>
              <a:gd name="T71" fmla="*/ 127000 h 399"/>
              <a:gd name="T72" fmla="*/ 17463 w 290"/>
              <a:gd name="T73" fmla="*/ 61912 h 399"/>
              <a:gd name="T74" fmla="*/ 12700 w 290"/>
              <a:gd name="T75" fmla="*/ 49212 h 399"/>
              <a:gd name="T76" fmla="*/ 7938 w 290"/>
              <a:gd name="T77" fmla="*/ 34925 h 399"/>
              <a:gd name="T78" fmla="*/ 0 w 290"/>
              <a:gd name="T79" fmla="*/ 0 h 399"/>
              <a:gd name="T80" fmla="*/ 460375 w 290"/>
              <a:gd name="T81" fmla="*/ 0 h 399"/>
              <a:gd name="T82" fmla="*/ 447675 w 290"/>
              <a:gd name="T83" fmla="*/ 26987 h 399"/>
              <a:gd name="T84" fmla="*/ 439738 w 290"/>
              <a:gd name="T85" fmla="*/ 88900 h 39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90" h="399">
                <a:moveTo>
                  <a:pt x="277" y="56"/>
                </a:moveTo>
                <a:lnTo>
                  <a:pt x="276" y="64"/>
                </a:lnTo>
                <a:lnTo>
                  <a:pt x="274" y="70"/>
                </a:lnTo>
                <a:lnTo>
                  <a:pt x="272" y="77"/>
                </a:lnTo>
                <a:lnTo>
                  <a:pt x="266" y="139"/>
                </a:lnTo>
                <a:lnTo>
                  <a:pt x="266" y="158"/>
                </a:lnTo>
                <a:lnTo>
                  <a:pt x="266" y="183"/>
                </a:lnTo>
                <a:lnTo>
                  <a:pt x="266" y="241"/>
                </a:lnTo>
                <a:lnTo>
                  <a:pt x="269" y="312"/>
                </a:lnTo>
                <a:lnTo>
                  <a:pt x="272" y="360"/>
                </a:lnTo>
                <a:lnTo>
                  <a:pt x="272" y="382"/>
                </a:lnTo>
                <a:lnTo>
                  <a:pt x="271" y="390"/>
                </a:lnTo>
                <a:lnTo>
                  <a:pt x="269" y="390"/>
                </a:lnTo>
                <a:lnTo>
                  <a:pt x="268" y="391"/>
                </a:lnTo>
                <a:lnTo>
                  <a:pt x="263" y="393"/>
                </a:lnTo>
                <a:lnTo>
                  <a:pt x="244" y="396"/>
                </a:lnTo>
                <a:lnTo>
                  <a:pt x="221" y="398"/>
                </a:lnTo>
                <a:lnTo>
                  <a:pt x="194" y="399"/>
                </a:lnTo>
                <a:lnTo>
                  <a:pt x="142" y="399"/>
                </a:lnTo>
                <a:lnTo>
                  <a:pt x="119" y="399"/>
                </a:lnTo>
                <a:lnTo>
                  <a:pt x="88" y="398"/>
                </a:lnTo>
                <a:lnTo>
                  <a:pt x="63" y="398"/>
                </a:lnTo>
                <a:lnTo>
                  <a:pt x="44" y="398"/>
                </a:lnTo>
                <a:lnTo>
                  <a:pt x="30" y="396"/>
                </a:lnTo>
                <a:lnTo>
                  <a:pt x="20" y="393"/>
                </a:lnTo>
                <a:lnTo>
                  <a:pt x="14" y="390"/>
                </a:lnTo>
                <a:lnTo>
                  <a:pt x="11" y="387"/>
                </a:lnTo>
                <a:lnTo>
                  <a:pt x="9" y="382"/>
                </a:lnTo>
                <a:lnTo>
                  <a:pt x="9" y="379"/>
                </a:lnTo>
                <a:lnTo>
                  <a:pt x="12" y="348"/>
                </a:lnTo>
                <a:lnTo>
                  <a:pt x="14" y="293"/>
                </a:lnTo>
                <a:lnTo>
                  <a:pt x="17" y="214"/>
                </a:lnTo>
                <a:lnTo>
                  <a:pt x="17" y="199"/>
                </a:lnTo>
                <a:lnTo>
                  <a:pt x="17" y="182"/>
                </a:lnTo>
                <a:lnTo>
                  <a:pt x="16" y="141"/>
                </a:lnTo>
                <a:lnTo>
                  <a:pt x="11" y="80"/>
                </a:lnTo>
                <a:lnTo>
                  <a:pt x="11" y="39"/>
                </a:lnTo>
                <a:lnTo>
                  <a:pt x="8" y="31"/>
                </a:lnTo>
                <a:lnTo>
                  <a:pt x="5" y="22"/>
                </a:lnTo>
                <a:lnTo>
                  <a:pt x="0" y="0"/>
                </a:lnTo>
                <a:lnTo>
                  <a:pt x="290" y="0"/>
                </a:lnTo>
                <a:lnTo>
                  <a:pt x="282" y="17"/>
                </a:lnTo>
                <a:lnTo>
                  <a:pt x="277" y="56"/>
                </a:lnTo>
                <a:close/>
              </a:path>
            </a:pathLst>
          </a:custGeom>
          <a:solidFill>
            <a:srgbClr val="152E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7" name="Freeform 599"/>
          <p:cNvSpPr>
            <a:spLocks/>
          </p:cNvSpPr>
          <p:nvPr/>
        </p:nvSpPr>
        <p:spPr bwMode="auto">
          <a:xfrm>
            <a:off x="2919413" y="1519238"/>
            <a:ext cx="460375" cy="84137"/>
          </a:xfrm>
          <a:custGeom>
            <a:avLst/>
            <a:gdLst>
              <a:gd name="T0" fmla="*/ 17463 w 290"/>
              <a:gd name="T1" fmla="*/ 84137 h 53"/>
              <a:gd name="T2" fmla="*/ 17463 w 290"/>
              <a:gd name="T3" fmla="*/ 61912 h 53"/>
              <a:gd name="T4" fmla="*/ 12700 w 290"/>
              <a:gd name="T5" fmla="*/ 49212 h 53"/>
              <a:gd name="T6" fmla="*/ 7938 w 290"/>
              <a:gd name="T7" fmla="*/ 34925 h 53"/>
              <a:gd name="T8" fmla="*/ 0 w 290"/>
              <a:gd name="T9" fmla="*/ 0 h 53"/>
              <a:gd name="T10" fmla="*/ 460375 w 290"/>
              <a:gd name="T11" fmla="*/ 0 h 53"/>
              <a:gd name="T12" fmla="*/ 447675 w 290"/>
              <a:gd name="T13" fmla="*/ 26987 h 53"/>
              <a:gd name="T14" fmla="*/ 439738 w 290"/>
              <a:gd name="T15" fmla="*/ 84137 h 53"/>
              <a:gd name="T16" fmla="*/ 17463 w 290"/>
              <a:gd name="T17" fmla="*/ 84137 h 5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0" h="53">
                <a:moveTo>
                  <a:pt x="11" y="53"/>
                </a:moveTo>
                <a:lnTo>
                  <a:pt x="11" y="39"/>
                </a:lnTo>
                <a:lnTo>
                  <a:pt x="8" y="31"/>
                </a:lnTo>
                <a:lnTo>
                  <a:pt x="5" y="22"/>
                </a:lnTo>
                <a:lnTo>
                  <a:pt x="0" y="0"/>
                </a:lnTo>
                <a:lnTo>
                  <a:pt x="290" y="0"/>
                </a:lnTo>
                <a:lnTo>
                  <a:pt x="282" y="17"/>
                </a:lnTo>
                <a:lnTo>
                  <a:pt x="277" y="53"/>
                </a:lnTo>
                <a:lnTo>
                  <a:pt x="11" y="53"/>
                </a:lnTo>
                <a:close/>
              </a:path>
            </a:pathLst>
          </a:custGeom>
          <a:solidFill>
            <a:srgbClr val="FDC1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8" name="Freeform 600"/>
          <p:cNvSpPr>
            <a:spLocks/>
          </p:cNvSpPr>
          <p:nvPr/>
        </p:nvSpPr>
        <p:spPr bwMode="auto">
          <a:xfrm>
            <a:off x="3222625" y="1628775"/>
            <a:ext cx="79375" cy="93663"/>
          </a:xfrm>
          <a:custGeom>
            <a:avLst/>
            <a:gdLst>
              <a:gd name="T0" fmla="*/ 0 w 50"/>
              <a:gd name="T1" fmla="*/ 0 h 59"/>
              <a:gd name="T2" fmla="*/ 79375 w 50"/>
              <a:gd name="T3" fmla="*/ 0 h 59"/>
              <a:gd name="T4" fmla="*/ 79375 w 50"/>
              <a:gd name="T5" fmla="*/ 12700 h 59"/>
              <a:gd name="T6" fmla="*/ 77788 w 50"/>
              <a:gd name="T7" fmla="*/ 41275 h 59"/>
              <a:gd name="T8" fmla="*/ 71438 w 50"/>
              <a:gd name="T9" fmla="*/ 57150 h 59"/>
              <a:gd name="T10" fmla="*/ 66675 w 50"/>
              <a:gd name="T11" fmla="*/ 71438 h 59"/>
              <a:gd name="T12" fmla="*/ 57150 w 50"/>
              <a:gd name="T13" fmla="*/ 84138 h 59"/>
              <a:gd name="T14" fmla="*/ 49213 w 50"/>
              <a:gd name="T15" fmla="*/ 92075 h 59"/>
              <a:gd name="T16" fmla="*/ 42863 w 50"/>
              <a:gd name="T17" fmla="*/ 93663 h 59"/>
              <a:gd name="T18" fmla="*/ 34925 w 50"/>
              <a:gd name="T19" fmla="*/ 93663 h 59"/>
              <a:gd name="T20" fmla="*/ 26988 w 50"/>
              <a:gd name="T21" fmla="*/ 88900 h 59"/>
              <a:gd name="T22" fmla="*/ 20638 w 50"/>
              <a:gd name="T23" fmla="*/ 82550 h 59"/>
              <a:gd name="T24" fmla="*/ 12700 w 50"/>
              <a:gd name="T25" fmla="*/ 71438 h 59"/>
              <a:gd name="T26" fmla="*/ 4763 w 50"/>
              <a:gd name="T27" fmla="*/ 53975 h 59"/>
              <a:gd name="T28" fmla="*/ 0 w 50"/>
              <a:gd name="T29" fmla="*/ 31750 h 59"/>
              <a:gd name="T30" fmla="*/ 0 w 50"/>
              <a:gd name="T31" fmla="*/ 0 h 5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0" h="59">
                <a:moveTo>
                  <a:pt x="0" y="0"/>
                </a:moveTo>
                <a:lnTo>
                  <a:pt x="50" y="0"/>
                </a:lnTo>
                <a:lnTo>
                  <a:pt x="50" y="8"/>
                </a:lnTo>
                <a:lnTo>
                  <a:pt x="49" y="26"/>
                </a:lnTo>
                <a:lnTo>
                  <a:pt x="45" y="36"/>
                </a:lnTo>
                <a:lnTo>
                  <a:pt x="42" y="45"/>
                </a:lnTo>
                <a:lnTo>
                  <a:pt x="36" y="53"/>
                </a:lnTo>
                <a:lnTo>
                  <a:pt x="31" y="58"/>
                </a:lnTo>
                <a:lnTo>
                  <a:pt x="27" y="59"/>
                </a:lnTo>
                <a:lnTo>
                  <a:pt x="22" y="59"/>
                </a:lnTo>
                <a:lnTo>
                  <a:pt x="17" y="56"/>
                </a:lnTo>
                <a:lnTo>
                  <a:pt x="13" y="52"/>
                </a:lnTo>
                <a:lnTo>
                  <a:pt x="8" y="45"/>
                </a:lnTo>
                <a:lnTo>
                  <a:pt x="3" y="34"/>
                </a:lnTo>
                <a:lnTo>
                  <a:pt x="0" y="20"/>
                </a:lnTo>
                <a:lnTo>
                  <a:pt x="0" y="0"/>
                </a:lnTo>
                <a:close/>
              </a:path>
            </a:pathLst>
          </a:custGeom>
          <a:solidFill>
            <a:srgbClr val="FDC1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9" name="Freeform 601"/>
          <p:cNvSpPr>
            <a:spLocks/>
          </p:cNvSpPr>
          <p:nvPr/>
        </p:nvSpPr>
        <p:spPr bwMode="auto">
          <a:xfrm>
            <a:off x="3232150" y="1641475"/>
            <a:ext cx="60325" cy="71438"/>
          </a:xfrm>
          <a:custGeom>
            <a:avLst/>
            <a:gdLst>
              <a:gd name="T0" fmla="*/ 0 w 38"/>
              <a:gd name="T1" fmla="*/ 0 h 45"/>
              <a:gd name="T2" fmla="*/ 60325 w 38"/>
              <a:gd name="T3" fmla="*/ 0 h 45"/>
              <a:gd name="T4" fmla="*/ 60325 w 38"/>
              <a:gd name="T5" fmla="*/ 9525 h 45"/>
              <a:gd name="T6" fmla="*/ 57150 w 38"/>
              <a:gd name="T7" fmla="*/ 28575 h 45"/>
              <a:gd name="T8" fmla="*/ 55563 w 38"/>
              <a:gd name="T9" fmla="*/ 41275 h 45"/>
              <a:gd name="T10" fmla="*/ 50800 w 38"/>
              <a:gd name="T11" fmla="*/ 53975 h 45"/>
              <a:gd name="T12" fmla="*/ 42863 w 38"/>
              <a:gd name="T13" fmla="*/ 63500 h 45"/>
              <a:gd name="T14" fmla="*/ 33338 w 38"/>
              <a:gd name="T15" fmla="*/ 71438 h 45"/>
              <a:gd name="T16" fmla="*/ 28575 w 38"/>
              <a:gd name="T17" fmla="*/ 69850 h 45"/>
              <a:gd name="T18" fmla="*/ 20638 w 38"/>
              <a:gd name="T19" fmla="*/ 66675 h 45"/>
              <a:gd name="T20" fmla="*/ 15875 w 38"/>
              <a:gd name="T21" fmla="*/ 61913 h 45"/>
              <a:gd name="T22" fmla="*/ 7938 w 38"/>
              <a:gd name="T23" fmla="*/ 53975 h 45"/>
              <a:gd name="T24" fmla="*/ 3175 w 38"/>
              <a:gd name="T25" fmla="*/ 41275 h 45"/>
              <a:gd name="T26" fmla="*/ 0 w 38"/>
              <a:gd name="T27" fmla="*/ 22225 h 45"/>
              <a:gd name="T28" fmla="*/ 0 w 38"/>
              <a:gd name="T29" fmla="*/ 0 h 4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8" h="45">
                <a:moveTo>
                  <a:pt x="0" y="0"/>
                </a:moveTo>
                <a:lnTo>
                  <a:pt x="38" y="0"/>
                </a:lnTo>
                <a:lnTo>
                  <a:pt x="38" y="6"/>
                </a:lnTo>
                <a:lnTo>
                  <a:pt x="36" y="18"/>
                </a:lnTo>
                <a:lnTo>
                  <a:pt x="35" y="26"/>
                </a:lnTo>
                <a:lnTo>
                  <a:pt x="32" y="34"/>
                </a:lnTo>
                <a:lnTo>
                  <a:pt x="27" y="40"/>
                </a:lnTo>
                <a:lnTo>
                  <a:pt x="21" y="45"/>
                </a:lnTo>
                <a:lnTo>
                  <a:pt x="18" y="44"/>
                </a:lnTo>
                <a:lnTo>
                  <a:pt x="13" y="42"/>
                </a:lnTo>
                <a:lnTo>
                  <a:pt x="10" y="39"/>
                </a:lnTo>
                <a:lnTo>
                  <a:pt x="5" y="34"/>
                </a:lnTo>
                <a:lnTo>
                  <a:pt x="2" y="26"/>
                </a:lnTo>
                <a:lnTo>
                  <a:pt x="0" y="14"/>
                </a:lnTo>
                <a:lnTo>
                  <a:pt x="0" y="0"/>
                </a:lnTo>
                <a:close/>
              </a:path>
            </a:pathLst>
          </a:custGeom>
          <a:solidFill>
            <a:srgbClr val="41586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0" name="Freeform 602"/>
          <p:cNvSpPr>
            <a:spLocks/>
          </p:cNvSpPr>
          <p:nvPr/>
        </p:nvSpPr>
        <p:spPr bwMode="auto">
          <a:xfrm>
            <a:off x="3640138" y="1322388"/>
            <a:ext cx="808037" cy="830262"/>
          </a:xfrm>
          <a:custGeom>
            <a:avLst/>
            <a:gdLst>
              <a:gd name="T0" fmla="*/ 631825 w 509"/>
              <a:gd name="T1" fmla="*/ 193675 h 523"/>
              <a:gd name="T2" fmla="*/ 619125 w 509"/>
              <a:gd name="T3" fmla="*/ 280987 h 523"/>
              <a:gd name="T4" fmla="*/ 619125 w 509"/>
              <a:gd name="T5" fmla="*/ 285750 h 523"/>
              <a:gd name="T6" fmla="*/ 619125 w 509"/>
              <a:gd name="T7" fmla="*/ 301625 h 523"/>
              <a:gd name="T8" fmla="*/ 614362 w 509"/>
              <a:gd name="T9" fmla="*/ 320675 h 523"/>
              <a:gd name="T10" fmla="*/ 601662 w 509"/>
              <a:gd name="T11" fmla="*/ 450850 h 523"/>
              <a:gd name="T12" fmla="*/ 604837 w 509"/>
              <a:gd name="T13" fmla="*/ 582612 h 523"/>
              <a:gd name="T14" fmla="*/ 614362 w 509"/>
              <a:gd name="T15" fmla="*/ 768350 h 523"/>
              <a:gd name="T16" fmla="*/ 612775 w 509"/>
              <a:gd name="T17" fmla="*/ 815975 h 523"/>
              <a:gd name="T18" fmla="*/ 608012 w 509"/>
              <a:gd name="T19" fmla="*/ 820737 h 523"/>
              <a:gd name="T20" fmla="*/ 569912 w 509"/>
              <a:gd name="T21" fmla="*/ 825500 h 523"/>
              <a:gd name="T22" fmla="*/ 487362 w 509"/>
              <a:gd name="T23" fmla="*/ 830262 h 523"/>
              <a:gd name="T24" fmla="*/ 371475 w 509"/>
              <a:gd name="T25" fmla="*/ 830262 h 523"/>
              <a:gd name="T26" fmla="*/ 280987 w 509"/>
              <a:gd name="T27" fmla="*/ 830262 h 523"/>
              <a:gd name="T28" fmla="*/ 227012 w 509"/>
              <a:gd name="T29" fmla="*/ 828675 h 523"/>
              <a:gd name="T30" fmla="*/ 201612 w 509"/>
              <a:gd name="T31" fmla="*/ 815975 h 523"/>
              <a:gd name="T32" fmla="*/ 196850 w 509"/>
              <a:gd name="T33" fmla="*/ 806450 h 523"/>
              <a:gd name="T34" fmla="*/ 201612 w 509"/>
              <a:gd name="T35" fmla="*/ 750887 h 523"/>
              <a:gd name="T36" fmla="*/ 206375 w 509"/>
              <a:gd name="T37" fmla="*/ 539750 h 523"/>
              <a:gd name="T38" fmla="*/ 209550 w 509"/>
              <a:gd name="T39" fmla="*/ 485775 h 523"/>
              <a:gd name="T40" fmla="*/ 196850 w 509"/>
              <a:gd name="T41" fmla="*/ 325437 h 523"/>
              <a:gd name="T42" fmla="*/ 192087 w 509"/>
              <a:gd name="T43" fmla="*/ 241300 h 523"/>
              <a:gd name="T44" fmla="*/ 182562 w 509"/>
              <a:gd name="T45" fmla="*/ 200025 h 523"/>
              <a:gd name="T46" fmla="*/ 174625 w 509"/>
              <a:gd name="T47" fmla="*/ 153987 h 523"/>
              <a:gd name="T48" fmla="*/ 190500 w 509"/>
              <a:gd name="T49" fmla="*/ 233362 h 523"/>
              <a:gd name="T50" fmla="*/ 200025 w 509"/>
              <a:gd name="T51" fmla="*/ 261937 h 523"/>
              <a:gd name="T52" fmla="*/ 200025 w 509"/>
              <a:gd name="T53" fmla="*/ 284162 h 523"/>
              <a:gd name="T54" fmla="*/ 192087 w 509"/>
              <a:gd name="T55" fmla="*/ 323850 h 523"/>
              <a:gd name="T56" fmla="*/ 0 w 509"/>
              <a:gd name="T57" fmla="*/ 323850 h 523"/>
              <a:gd name="T58" fmla="*/ 92075 w 509"/>
              <a:gd name="T59" fmla="*/ 158750 h 523"/>
              <a:gd name="T60" fmla="*/ 130175 w 509"/>
              <a:gd name="T61" fmla="*/ 90487 h 523"/>
              <a:gd name="T62" fmla="*/ 152400 w 509"/>
              <a:gd name="T63" fmla="*/ 60325 h 523"/>
              <a:gd name="T64" fmla="*/ 165100 w 509"/>
              <a:gd name="T65" fmla="*/ 50800 h 523"/>
              <a:gd name="T66" fmla="*/ 227012 w 509"/>
              <a:gd name="T67" fmla="*/ 38100 h 523"/>
              <a:gd name="T68" fmla="*/ 271462 w 509"/>
              <a:gd name="T69" fmla="*/ 22225 h 523"/>
              <a:gd name="T70" fmla="*/ 309562 w 509"/>
              <a:gd name="T71" fmla="*/ 4762 h 523"/>
              <a:gd name="T72" fmla="*/ 315912 w 509"/>
              <a:gd name="T73" fmla="*/ 0 h 523"/>
              <a:gd name="T74" fmla="*/ 341312 w 509"/>
              <a:gd name="T75" fmla="*/ 4762 h 523"/>
              <a:gd name="T76" fmla="*/ 373062 w 509"/>
              <a:gd name="T77" fmla="*/ 7937 h 523"/>
              <a:gd name="T78" fmla="*/ 469900 w 509"/>
              <a:gd name="T79" fmla="*/ 4762 h 523"/>
              <a:gd name="T80" fmla="*/ 500062 w 509"/>
              <a:gd name="T81" fmla="*/ 0 h 523"/>
              <a:gd name="T82" fmla="*/ 508000 w 509"/>
              <a:gd name="T83" fmla="*/ 4762 h 523"/>
              <a:gd name="T84" fmla="*/ 544512 w 509"/>
              <a:gd name="T85" fmla="*/ 25400 h 523"/>
              <a:gd name="T86" fmla="*/ 617537 w 509"/>
              <a:gd name="T87" fmla="*/ 44450 h 523"/>
              <a:gd name="T88" fmla="*/ 654050 w 509"/>
              <a:gd name="T89" fmla="*/ 60325 h 523"/>
              <a:gd name="T90" fmla="*/ 679450 w 509"/>
              <a:gd name="T91" fmla="*/ 79375 h 523"/>
              <a:gd name="T92" fmla="*/ 808037 w 509"/>
              <a:gd name="T93" fmla="*/ 325437 h 523"/>
              <a:gd name="T94" fmla="*/ 666750 w 509"/>
              <a:gd name="T95" fmla="*/ 388937 h 523"/>
              <a:gd name="T96" fmla="*/ 647700 w 509"/>
              <a:gd name="T97" fmla="*/ 358775 h 523"/>
              <a:gd name="T98" fmla="*/ 619125 w 509"/>
              <a:gd name="T99" fmla="*/ 306387 h 523"/>
              <a:gd name="T100" fmla="*/ 622300 w 509"/>
              <a:gd name="T101" fmla="*/ 280987 h 523"/>
              <a:gd name="T102" fmla="*/ 635000 w 509"/>
              <a:gd name="T103" fmla="*/ 130175 h 523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09" h="523">
                <a:moveTo>
                  <a:pt x="400" y="82"/>
                </a:moveTo>
                <a:lnTo>
                  <a:pt x="398" y="122"/>
                </a:lnTo>
                <a:lnTo>
                  <a:pt x="395" y="154"/>
                </a:lnTo>
                <a:lnTo>
                  <a:pt x="390" y="177"/>
                </a:lnTo>
                <a:lnTo>
                  <a:pt x="390" y="179"/>
                </a:lnTo>
                <a:lnTo>
                  <a:pt x="390" y="180"/>
                </a:lnTo>
                <a:lnTo>
                  <a:pt x="390" y="182"/>
                </a:lnTo>
                <a:lnTo>
                  <a:pt x="390" y="190"/>
                </a:lnTo>
                <a:lnTo>
                  <a:pt x="389" y="196"/>
                </a:lnTo>
                <a:lnTo>
                  <a:pt x="387" y="202"/>
                </a:lnTo>
                <a:lnTo>
                  <a:pt x="381" y="263"/>
                </a:lnTo>
                <a:lnTo>
                  <a:pt x="379" y="284"/>
                </a:lnTo>
                <a:lnTo>
                  <a:pt x="379" y="309"/>
                </a:lnTo>
                <a:lnTo>
                  <a:pt x="381" y="367"/>
                </a:lnTo>
                <a:lnTo>
                  <a:pt x="384" y="437"/>
                </a:lnTo>
                <a:lnTo>
                  <a:pt x="387" y="484"/>
                </a:lnTo>
                <a:lnTo>
                  <a:pt x="387" y="508"/>
                </a:lnTo>
                <a:lnTo>
                  <a:pt x="386" y="514"/>
                </a:lnTo>
                <a:lnTo>
                  <a:pt x="384" y="514"/>
                </a:lnTo>
                <a:lnTo>
                  <a:pt x="383" y="517"/>
                </a:lnTo>
                <a:lnTo>
                  <a:pt x="376" y="519"/>
                </a:lnTo>
                <a:lnTo>
                  <a:pt x="359" y="520"/>
                </a:lnTo>
                <a:lnTo>
                  <a:pt x="336" y="522"/>
                </a:lnTo>
                <a:lnTo>
                  <a:pt x="307" y="523"/>
                </a:lnTo>
                <a:lnTo>
                  <a:pt x="257" y="523"/>
                </a:lnTo>
                <a:lnTo>
                  <a:pt x="234" y="523"/>
                </a:lnTo>
                <a:lnTo>
                  <a:pt x="203" y="523"/>
                </a:lnTo>
                <a:lnTo>
                  <a:pt x="177" y="523"/>
                </a:lnTo>
                <a:lnTo>
                  <a:pt x="157" y="523"/>
                </a:lnTo>
                <a:lnTo>
                  <a:pt x="143" y="522"/>
                </a:lnTo>
                <a:lnTo>
                  <a:pt x="134" y="519"/>
                </a:lnTo>
                <a:lnTo>
                  <a:pt x="127" y="514"/>
                </a:lnTo>
                <a:lnTo>
                  <a:pt x="126" y="511"/>
                </a:lnTo>
                <a:lnTo>
                  <a:pt x="124" y="508"/>
                </a:lnTo>
                <a:lnTo>
                  <a:pt x="124" y="504"/>
                </a:lnTo>
                <a:lnTo>
                  <a:pt x="127" y="473"/>
                </a:lnTo>
                <a:lnTo>
                  <a:pt x="129" y="417"/>
                </a:lnTo>
                <a:lnTo>
                  <a:pt x="130" y="340"/>
                </a:lnTo>
                <a:lnTo>
                  <a:pt x="132" y="324"/>
                </a:lnTo>
                <a:lnTo>
                  <a:pt x="132" y="306"/>
                </a:lnTo>
                <a:lnTo>
                  <a:pt x="130" y="266"/>
                </a:lnTo>
                <a:lnTo>
                  <a:pt x="124" y="205"/>
                </a:lnTo>
                <a:lnTo>
                  <a:pt x="126" y="163"/>
                </a:lnTo>
                <a:lnTo>
                  <a:pt x="121" y="152"/>
                </a:lnTo>
                <a:lnTo>
                  <a:pt x="118" y="140"/>
                </a:lnTo>
                <a:lnTo>
                  <a:pt x="115" y="126"/>
                </a:lnTo>
                <a:lnTo>
                  <a:pt x="109" y="86"/>
                </a:lnTo>
                <a:lnTo>
                  <a:pt x="110" y="97"/>
                </a:lnTo>
                <a:lnTo>
                  <a:pt x="115" y="126"/>
                </a:lnTo>
                <a:lnTo>
                  <a:pt x="120" y="147"/>
                </a:lnTo>
                <a:lnTo>
                  <a:pt x="123" y="157"/>
                </a:lnTo>
                <a:lnTo>
                  <a:pt x="126" y="165"/>
                </a:lnTo>
                <a:lnTo>
                  <a:pt x="126" y="177"/>
                </a:lnTo>
                <a:lnTo>
                  <a:pt x="126" y="179"/>
                </a:lnTo>
                <a:lnTo>
                  <a:pt x="123" y="194"/>
                </a:lnTo>
                <a:lnTo>
                  <a:pt x="121" y="204"/>
                </a:lnTo>
                <a:lnTo>
                  <a:pt x="91" y="252"/>
                </a:lnTo>
                <a:lnTo>
                  <a:pt x="0" y="204"/>
                </a:lnTo>
                <a:lnTo>
                  <a:pt x="44" y="133"/>
                </a:lnTo>
                <a:lnTo>
                  <a:pt x="58" y="100"/>
                </a:lnTo>
                <a:lnTo>
                  <a:pt x="71" y="75"/>
                </a:lnTo>
                <a:lnTo>
                  <a:pt x="82" y="57"/>
                </a:lnTo>
                <a:lnTo>
                  <a:pt x="90" y="46"/>
                </a:lnTo>
                <a:lnTo>
                  <a:pt x="96" y="38"/>
                </a:lnTo>
                <a:lnTo>
                  <a:pt x="101" y="33"/>
                </a:lnTo>
                <a:lnTo>
                  <a:pt x="104" y="32"/>
                </a:lnTo>
                <a:lnTo>
                  <a:pt x="126" y="28"/>
                </a:lnTo>
                <a:lnTo>
                  <a:pt x="143" y="24"/>
                </a:lnTo>
                <a:lnTo>
                  <a:pt x="159" y="19"/>
                </a:lnTo>
                <a:lnTo>
                  <a:pt x="171" y="14"/>
                </a:lnTo>
                <a:lnTo>
                  <a:pt x="188" y="7"/>
                </a:lnTo>
                <a:lnTo>
                  <a:pt x="195" y="3"/>
                </a:lnTo>
                <a:lnTo>
                  <a:pt x="196" y="2"/>
                </a:lnTo>
                <a:lnTo>
                  <a:pt x="199" y="0"/>
                </a:lnTo>
                <a:lnTo>
                  <a:pt x="207" y="0"/>
                </a:lnTo>
                <a:lnTo>
                  <a:pt x="215" y="3"/>
                </a:lnTo>
                <a:lnTo>
                  <a:pt x="223" y="5"/>
                </a:lnTo>
                <a:lnTo>
                  <a:pt x="235" y="5"/>
                </a:lnTo>
                <a:lnTo>
                  <a:pt x="262" y="5"/>
                </a:lnTo>
                <a:lnTo>
                  <a:pt x="296" y="3"/>
                </a:lnTo>
                <a:lnTo>
                  <a:pt x="307" y="0"/>
                </a:lnTo>
                <a:lnTo>
                  <a:pt x="315" y="0"/>
                </a:lnTo>
                <a:lnTo>
                  <a:pt x="318" y="2"/>
                </a:lnTo>
                <a:lnTo>
                  <a:pt x="320" y="3"/>
                </a:lnTo>
                <a:lnTo>
                  <a:pt x="331" y="10"/>
                </a:lnTo>
                <a:lnTo>
                  <a:pt x="343" y="16"/>
                </a:lnTo>
                <a:lnTo>
                  <a:pt x="369" y="24"/>
                </a:lnTo>
                <a:lnTo>
                  <a:pt x="389" y="28"/>
                </a:lnTo>
                <a:lnTo>
                  <a:pt x="397" y="30"/>
                </a:lnTo>
                <a:lnTo>
                  <a:pt x="412" y="38"/>
                </a:lnTo>
                <a:lnTo>
                  <a:pt x="422" y="44"/>
                </a:lnTo>
                <a:lnTo>
                  <a:pt x="428" y="50"/>
                </a:lnTo>
                <a:lnTo>
                  <a:pt x="473" y="135"/>
                </a:lnTo>
                <a:lnTo>
                  <a:pt x="509" y="205"/>
                </a:lnTo>
                <a:lnTo>
                  <a:pt x="420" y="249"/>
                </a:lnTo>
                <a:lnTo>
                  <a:pt x="420" y="245"/>
                </a:lnTo>
                <a:lnTo>
                  <a:pt x="417" y="240"/>
                </a:lnTo>
                <a:lnTo>
                  <a:pt x="408" y="226"/>
                </a:lnTo>
                <a:lnTo>
                  <a:pt x="389" y="202"/>
                </a:lnTo>
                <a:lnTo>
                  <a:pt x="390" y="193"/>
                </a:lnTo>
                <a:lnTo>
                  <a:pt x="392" y="183"/>
                </a:lnTo>
                <a:lnTo>
                  <a:pt x="392" y="177"/>
                </a:lnTo>
                <a:lnTo>
                  <a:pt x="395" y="141"/>
                </a:lnTo>
                <a:lnTo>
                  <a:pt x="400" y="82"/>
                </a:lnTo>
                <a:close/>
              </a:path>
            </a:pathLst>
          </a:custGeom>
          <a:solidFill>
            <a:srgbClr val="FEDB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1" name="Freeform 603"/>
          <p:cNvSpPr>
            <a:spLocks/>
          </p:cNvSpPr>
          <p:nvPr/>
        </p:nvSpPr>
        <p:spPr bwMode="auto">
          <a:xfrm>
            <a:off x="3932238" y="1320800"/>
            <a:ext cx="236537" cy="87313"/>
          </a:xfrm>
          <a:custGeom>
            <a:avLst/>
            <a:gdLst>
              <a:gd name="T0" fmla="*/ 14287 w 149"/>
              <a:gd name="T1" fmla="*/ 4763 h 55"/>
              <a:gd name="T2" fmla="*/ 17462 w 149"/>
              <a:gd name="T3" fmla="*/ 1588 h 55"/>
              <a:gd name="T4" fmla="*/ 22225 w 149"/>
              <a:gd name="T5" fmla="*/ 0 h 55"/>
              <a:gd name="T6" fmla="*/ 34925 w 149"/>
              <a:gd name="T7" fmla="*/ 0 h 55"/>
              <a:gd name="T8" fmla="*/ 46037 w 149"/>
              <a:gd name="T9" fmla="*/ 4763 h 55"/>
              <a:gd name="T10" fmla="*/ 58737 w 149"/>
              <a:gd name="T11" fmla="*/ 6350 h 55"/>
              <a:gd name="T12" fmla="*/ 76200 w 149"/>
              <a:gd name="T13" fmla="*/ 6350 h 55"/>
              <a:gd name="T14" fmla="*/ 120650 w 149"/>
              <a:gd name="T15" fmla="*/ 6350 h 55"/>
              <a:gd name="T16" fmla="*/ 176212 w 149"/>
              <a:gd name="T17" fmla="*/ 4763 h 55"/>
              <a:gd name="T18" fmla="*/ 193675 w 149"/>
              <a:gd name="T19" fmla="*/ 0 h 55"/>
              <a:gd name="T20" fmla="*/ 206375 w 149"/>
              <a:gd name="T21" fmla="*/ 0 h 55"/>
              <a:gd name="T22" fmla="*/ 211137 w 149"/>
              <a:gd name="T23" fmla="*/ 1588 h 55"/>
              <a:gd name="T24" fmla="*/ 212725 w 149"/>
              <a:gd name="T25" fmla="*/ 4763 h 55"/>
              <a:gd name="T26" fmla="*/ 236537 w 149"/>
              <a:gd name="T27" fmla="*/ 19050 h 55"/>
              <a:gd name="T28" fmla="*/ 228600 w 149"/>
              <a:gd name="T29" fmla="*/ 28575 h 55"/>
              <a:gd name="T30" fmla="*/ 220662 w 149"/>
              <a:gd name="T31" fmla="*/ 39688 h 55"/>
              <a:gd name="T32" fmla="*/ 206375 w 149"/>
              <a:gd name="T33" fmla="*/ 57150 h 55"/>
              <a:gd name="T34" fmla="*/ 188912 w 149"/>
              <a:gd name="T35" fmla="*/ 66675 h 55"/>
              <a:gd name="T36" fmla="*/ 171450 w 149"/>
              <a:gd name="T37" fmla="*/ 76200 h 55"/>
              <a:gd name="T38" fmla="*/ 153987 w 149"/>
              <a:gd name="T39" fmla="*/ 80963 h 55"/>
              <a:gd name="T40" fmla="*/ 141287 w 149"/>
              <a:gd name="T41" fmla="*/ 84138 h 55"/>
              <a:gd name="T42" fmla="*/ 128587 w 149"/>
              <a:gd name="T43" fmla="*/ 87313 h 55"/>
              <a:gd name="T44" fmla="*/ 109537 w 149"/>
              <a:gd name="T45" fmla="*/ 87313 h 55"/>
              <a:gd name="T46" fmla="*/ 92075 w 149"/>
              <a:gd name="T47" fmla="*/ 84138 h 55"/>
              <a:gd name="T48" fmla="*/ 76200 w 149"/>
              <a:gd name="T49" fmla="*/ 80963 h 55"/>
              <a:gd name="T50" fmla="*/ 61912 w 149"/>
              <a:gd name="T51" fmla="*/ 76200 h 55"/>
              <a:gd name="T52" fmla="*/ 39687 w 149"/>
              <a:gd name="T53" fmla="*/ 66675 h 55"/>
              <a:gd name="T54" fmla="*/ 23812 w 149"/>
              <a:gd name="T55" fmla="*/ 53975 h 55"/>
              <a:gd name="T56" fmla="*/ 12700 w 149"/>
              <a:gd name="T57" fmla="*/ 41275 h 55"/>
              <a:gd name="T58" fmla="*/ 4762 w 149"/>
              <a:gd name="T59" fmla="*/ 28575 h 55"/>
              <a:gd name="T60" fmla="*/ 0 w 149"/>
              <a:gd name="T61" fmla="*/ 19050 h 55"/>
              <a:gd name="T62" fmla="*/ 1587 w 149"/>
              <a:gd name="T63" fmla="*/ 14288 h 55"/>
              <a:gd name="T64" fmla="*/ 6350 w 149"/>
              <a:gd name="T65" fmla="*/ 9525 h 55"/>
              <a:gd name="T66" fmla="*/ 14287 w 149"/>
              <a:gd name="T67" fmla="*/ 4763 h 55"/>
              <a:gd name="T68" fmla="*/ 84137 w 149"/>
              <a:gd name="T69" fmla="*/ 61913 h 55"/>
              <a:gd name="T70" fmla="*/ 84137 w 149"/>
              <a:gd name="T71" fmla="*/ 63500 h 55"/>
              <a:gd name="T72" fmla="*/ 92075 w 149"/>
              <a:gd name="T73" fmla="*/ 66675 h 55"/>
              <a:gd name="T74" fmla="*/ 101600 w 149"/>
              <a:gd name="T75" fmla="*/ 66675 h 55"/>
              <a:gd name="T76" fmla="*/ 120650 w 149"/>
              <a:gd name="T77" fmla="*/ 66675 h 55"/>
              <a:gd name="T78" fmla="*/ 146050 w 149"/>
              <a:gd name="T79" fmla="*/ 61913 h 55"/>
              <a:gd name="T80" fmla="*/ 173037 w 149"/>
              <a:gd name="T81" fmla="*/ 46038 h 55"/>
              <a:gd name="T82" fmla="*/ 185737 w 149"/>
              <a:gd name="T83" fmla="*/ 34925 h 55"/>
              <a:gd name="T84" fmla="*/ 193675 w 149"/>
              <a:gd name="T85" fmla="*/ 26988 h 55"/>
              <a:gd name="T86" fmla="*/ 193675 w 149"/>
              <a:gd name="T87" fmla="*/ 23813 h 55"/>
              <a:gd name="T88" fmla="*/ 158750 w 149"/>
              <a:gd name="T89" fmla="*/ 26988 h 55"/>
              <a:gd name="T90" fmla="*/ 104775 w 149"/>
              <a:gd name="T91" fmla="*/ 26988 h 55"/>
              <a:gd name="T92" fmla="*/ 30162 w 149"/>
              <a:gd name="T93" fmla="*/ 23813 h 55"/>
              <a:gd name="T94" fmla="*/ 36512 w 149"/>
              <a:gd name="T95" fmla="*/ 31750 h 55"/>
              <a:gd name="T96" fmla="*/ 52387 w 149"/>
              <a:gd name="T97" fmla="*/ 44450 h 55"/>
              <a:gd name="T98" fmla="*/ 84137 w 149"/>
              <a:gd name="T99" fmla="*/ 61913 h 55"/>
              <a:gd name="T100" fmla="*/ 14287 w 149"/>
              <a:gd name="T101" fmla="*/ 4763 h 5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49" h="55">
                <a:moveTo>
                  <a:pt x="9" y="3"/>
                </a:moveTo>
                <a:lnTo>
                  <a:pt x="11" y="1"/>
                </a:lnTo>
                <a:lnTo>
                  <a:pt x="14" y="0"/>
                </a:lnTo>
                <a:lnTo>
                  <a:pt x="22" y="0"/>
                </a:lnTo>
                <a:lnTo>
                  <a:pt x="29" y="3"/>
                </a:lnTo>
                <a:lnTo>
                  <a:pt x="37" y="4"/>
                </a:lnTo>
                <a:lnTo>
                  <a:pt x="48" y="4"/>
                </a:lnTo>
                <a:lnTo>
                  <a:pt x="76" y="4"/>
                </a:lnTo>
                <a:lnTo>
                  <a:pt x="111" y="3"/>
                </a:lnTo>
                <a:lnTo>
                  <a:pt x="122" y="0"/>
                </a:lnTo>
                <a:lnTo>
                  <a:pt x="130" y="0"/>
                </a:lnTo>
                <a:lnTo>
                  <a:pt x="133" y="1"/>
                </a:lnTo>
                <a:lnTo>
                  <a:pt x="134" y="3"/>
                </a:lnTo>
                <a:lnTo>
                  <a:pt x="149" y="12"/>
                </a:lnTo>
                <a:lnTo>
                  <a:pt x="144" y="18"/>
                </a:lnTo>
                <a:lnTo>
                  <a:pt x="139" y="25"/>
                </a:lnTo>
                <a:lnTo>
                  <a:pt x="130" y="36"/>
                </a:lnTo>
                <a:lnTo>
                  <a:pt x="119" y="42"/>
                </a:lnTo>
                <a:lnTo>
                  <a:pt x="108" y="48"/>
                </a:lnTo>
                <a:lnTo>
                  <a:pt x="97" y="51"/>
                </a:lnTo>
                <a:lnTo>
                  <a:pt x="89" y="53"/>
                </a:lnTo>
                <a:lnTo>
                  <a:pt x="81" y="55"/>
                </a:lnTo>
                <a:lnTo>
                  <a:pt x="69" y="55"/>
                </a:lnTo>
                <a:lnTo>
                  <a:pt x="58" y="53"/>
                </a:lnTo>
                <a:lnTo>
                  <a:pt x="48" y="51"/>
                </a:lnTo>
                <a:lnTo>
                  <a:pt x="39" y="48"/>
                </a:lnTo>
                <a:lnTo>
                  <a:pt x="25" y="42"/>
                </a:lnTo>
                <a:lnTo>
                  <a:pt x="15" y="34"/>
                </a:lnTo>
                <a:lnTo>
                  <a:pt x="8" y="26"/>
                </a:lnTo>
                <a:lnTo>
                  <a:pt x="3" y="18"/>
                </a:lnTo>
                <a:lnTo>
                  <a:pt x="0" y="12"/>
                </a:lnTo>
                <a:lnTo>
                  <a:pt x="1" y="9"/>
                </a:lnTo>
                <a:lnTo>
                  <a:pt x="4" y="6"/>
                </a:lnTo>
                <a:lnTo>
                  <a:pt x="9" y="3"/>
                </a:lnTo>
                <a:lnTo>
                  <a:pt x="53" y="39"/>
                </a:lnTo>
                <a:lnTo>
                  <a:pt x="53" y="40"/>
                </a:lnTo>
                <a:lnTo>
                  <a:pt x="58" y="42"/>
                </a:lnTo>
                <a:lnTo>
                  <a:pt x="64" y="42"/>
                </a:lnTo>
                <a:lnTo>
                  <a:pt x="76" y="42"/>
                </a:lnTo>
                <a:lnTo>
                  <a:pt x="92" y="39"/>
                </a:lnTo>
                <a:lnTo>
                  <a:pt x="109" y="29"/>
                </a:lnTo>
                <a:lnTo>
                  <a:pt x="117" y="22"/>
                </a:lnTo>
                <a:lnTo>
                  <a:pt x="122" y="17"/>
                </a:lnTo>
                <a:lnTo>
                  <a:pt x="122" y="15"/>
                </a:lnTo>
                <a:lnTo>
                  <a:pt x="100" y="17"/>
                </a:lnTo>
                <a:lnTo>
                  <a:pt x="66" y="17"/>
                </a:lnTo>
                <a:lnTo>
                  <a:pt x="19" y="15"/>
                </a:lnTo>
                <a:lnTo>
                  <a:pt x="23" y="20"/>
                </a:lnTo>
                <a:lnTo>
                  <a:pt x="33" y="28"/>
                </a:lnTo>
                <a:lnTo>
                  <a:pt x="53" y="39"/>
                </a:lnTo>
                <a:lnTo>
                  <a:pt x="9" y="3"/>
                </a:lnTo>
                <a:close/>
              </a:path>
            </a:pathLst>
          </a:custGeom>
          <a:solidFill>
            <a:srgbClr val="0091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2" name="Freeform 604"/>
          <p:cNvSpPr>
            <a:spLocks/>
          </p:cNvSpPr>
          <p:nvPr/>
        </p:nvSpPr>
        <p:spPr bwMode="auto">
          <a:xfrm>
            <a:off x="4127500" y="1489075"/>
            <a:ext cx="80963" cy="92075"/>
          </a:xfrm>
          <a:custGeom>
            <a:avLst/>
            <a:gdLst>
              <a:gd name="T0" fmla="*/ 0 w 51"/>
              <a:gd name="T1" fmla="*/ 0 h 58"/>
              <a:gd name="T2" fmla="*/ 77788 w 51"/>
              <a:gd name="T3" fmla="*/ 0 h 58"/>
              <a:gd name="T4" fmla="*/ 80963 w 51"/>
              <a:gd name="T5" fmla="*/ 9525 h 58"/>
              <a:gd name="T6" fmla="*/ 77788 w 51"/>
              <a:gd name="T7" fmla="*/ 39688 h 58"/>
              <a:gd name="T8" fmla="*/ 73025 w 51"/>
              <a:gd name="T9" fmla="*/ 55563 h 58"/>
              <a:gd name="T10" fmla="*/ 68263 w 51"/>
              <a:gd name="T11" fmla="*/ 69850 h 58"/>
              <a:gd name="T12" fmla="*/ 57150 w 51"/>
              <a:gd name="T13" fmla="*/ 84138 h 58"/>
              <a:gd name="T14" fmla="*/ 50800 w 51"/>
              <a:gd name="T15" fmla="*/ 90488 h 58"/>
              <a:gd name="T16" fmla="*/ 42863 w 51"/>
              <a:gd name="T17" fmla="*/ 92075 h 58"/>
              <a:gd name="T18" fmla="*/ 34925 w 51"/>
              <a:gd name="T19" fmla="*/ 92075 h 58"/>
              <a:gd name="T20" fmla="*/ 28575 w 51"/>
              <a:gd name="T21" fmla="*/ 87313 h 58"/>
              <a:gd name="T22" fmla="*/ 20638 w 51"/>
              <a:gd name="T23" fmla="*/ 82550 h 58"/>
              <a:gd name="T24" fmla="*/ 11113 w 51"/>
              <a:gd name="T25" fmla="*/ 69850 h 58"/>
              <a:gd name="T26" fmla="*/ 6350 w 51"/>
              <a:gd name="T27" fmla="*/ 52388 h 58"/>
              <a:gd name="T28" fmla="*/ 0 w 51"/>
              <a:gd name="T29" fmla="*/ 30163 h 58"/>
              <a:gd name="T30" fmla="*/ 0 w 51"/>
              <a:gd name="T31" fmla="*/ 0 h 5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1" h="58">
                <a:moveTo>
                  <a:pt x="0" y="0"/>
                </a:moveTo>
                <a:lnTo>
                  <a:pt x="49" y="0"/>
                </a:lnTo>
                <a:lnTo>
                  <a:pt x="51" y="6"/>
                </a:lnTo>
                <a:lnTo>
                  <a:pt x="49" y="25"/>
                </a:lnTo>
                <a:lnTo>
                  <a:pt x="46" y="35"/>
                </a:lnTo>
                <a:lnTo>
                  <a:pt x="43" y="44"/>
                </a:lnTo>
                <a:lnTo>
                  <a:pt x="36" y="53"/>
                </a:lnTo>
                <a:lnTo>
                  <a:pt x="32" y="57"/>
                </a:lnTo>
                <a:lnTo>
                  <a:pt x="27" y="58"/>
                </a:lnTo>
                <a:lnTo>
                  <a:pt x="22" y="58"/>
                </a:lnTo>
                <a:lnTo>
                  <a:pt x="18" y="55"/>
                </a:lnTo>
                <a:lnTo>
                  <a:pt x="13" y="52"/>
                </a:lnTo>
                <a:lnTo>
                  <a:pt x="7" y="44"/>
                </a:lnTo>
                <a:lnTo>
                  <a:pt x="4" y="33"/>
                </a:lnTo>
                <a:lnTo>
                  <a:pt x="0" y="19"/>
                </a:lnTo>
                <a:lnTo>
                  <a:pt x="0" y="0"/>
                </a:lnTo>
                <a:close/>
              </a:path>
            </a:pathLst>
          </a:custGeom>
          <a:solidFill>
            <a:srgbClr val="0073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3" name="Freeform 605"/>
          <p:cNvSpPr>
            <a:spLocks/>
          </p:cNvSpPr>
          <p:nvPr/>
        </p:nvSpPr>
        <p:spPr bwMode="auto">
          <a:xfrm>
            <a:off x="4138613" y="1498600"/>
            <a:ext cx="58737" cy="73025"/>
          </a:xfrm>
          <a:custGeom>
            <a:avLst/>
            <a:gdLst>
              <a:gd name="T0" fmla="*/ 0 w 37"/>
              <a:gd name="T1" fmla="*/ 0 h 46"/>
              <a:gd name="T2" fmla="*/ 58737 w 37"/>
              <a:gd name="T3" fmla="*/ 0 h 46"/>
              <a:gd name="T4" fmla="*/ 58737 w 37"/>
              <a:gd name="T5" fmla="*/ 11113 h 46"/>
              <a:gd name="T6" fmla="*/ 57150 w 37"/>
              <a:gd name="T7" fmla="*/ 30163 h 46"/>
              <a:gd name="T8" fmla="*/ 53975 w 37"/>
              <a:gd name="T9" fmla="*/ 42863 h 46"/>
              <a:gd name="T10" fmla="*/ 49212 w 37"/>
              <a:gd name="T11" fmla="*/ 55563 h 46"/>
              <a:gd name="T12" fmla="*/ 41275 w 37"/>
              <a:gd name="T13" fmla="*/ 65088 h 46"/>
              <a:gd name="T14" fmla="*/ 31750 w 37"/>
              <a:gd name="T15" fmla="*/ 73025 h 46"/>
              <a:gd name="T16" fmla="*/ 23812 w 37"/>
              <a:gd name="T17" fmla="*/ 69850 h 46"/>
              <a:gd name="T18" fmla="*/ 19050 w 37"/>
              <a:gd name="T19" fmla="*/ 68263 h 46"/>
              <a:gd name="T20" fmla="*/ 14287 w 37"/>
              <a:gd name="T21" fmla="*/ 63500 h 46"/>
              <a:gd name="T22" fmla="*/ 6350 w 37"/>
              <a:gd name="T23" fmla="*/ 55563 h 46"/>
              <a:gd name="T24" fmla="*/ 1587 w 37"/>
              <a:gd name="T25" fmla="*/ 42863 h 46"/>
              <a:gd name="T26" fmla="*/ 0 w 37"/>
              <a:gd name="T27" fmla="*/ 23813 h 46"/>
              <a:gd name="T28" fmla="*/ 0 w 37"/>
              <a:gd name="T29" fmla="*/ 0 h 4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7" h="46">
                <a:moveTo>
                  <a:pt x="0" y="0"/>
                </a:moveTo>
                <a:lnTo>
                  <a:pt x="37" y="0"/>
                </a:lnTo>
                <a:lnTo>
                  <a:pt x="37" y="7"/>
                </a:lnTo>
                <a:lnTo>
                  <a:pt x="36" y="19"/>
                </a:lnTo>
                <a:lnTo>
                  <a:pt x="34" y="27"/>
                </a:lnTo>
                <a:lnTo>
                  <a:pt x="31" y="35"/>
                </a:lnTo>
                <a:lnTo>
                  <a:pt x="26" y="41"/>
                </a:lnTo>
                <a:lnTo>
                  <a:pt x="20" y="46"/>
                </a:lnTo>
                <a:lnTo>
                  <a:pt x="15" y="44"/>
                </a:lnTo>
                <a:lnTo>
                  <a:pt x="12" y="43"/>
                </a:lnTo>
                <a:lnTo>
                  <a:pt x="9" y="40"/>
                </a:lnTo>
                <a:lnTo>
                  <a:pt x="4" y="35"/>
                </a:lnTo>
                <a:lnTo>
                  <a:pt x="1" y="27"/>
                </a:lnTo>
                <a:lnTo>
                  <a:pt x="0" y="1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4" name="Freeform 606"/>
          <p:cNvSpPr>
            <a:spLocks/>
          </p:cNvSpPr>
          <p:nvPr/>
        </p:nvSpPr>
        <p:spPr bwMode="auto">
          <a:xfrm>
            <a:off x="3673475" y="1335088"/>
            <a:ext cx="273050" cy="268287"/>
          </a:xfrm>
          <a:custGeom>
            <a:avLst/>
            <a:gdLst>
              <a:gd name="T0" fmla="*/ 258763 w 172"/>
              <a:gd name="T1" fmla="*/ 0 h 169"/>
              <a:gd name="T2" fmla="*/ 247650 w 172"/>
              <a:gd name="T3" fmla="*/ 4762 h 169"/>
              <a:gd name="T4" fmla="*/ 223838 w 172"/>
              <a:gd name="T5" fmla="*/ 17462 h 169"/>
              <a:gd name="T6" fmla="*/ 184150 w 172"/>
              <a:gd name="T7" fmla="*/ 30162 h 169"/>
              <a:gd name="T8" fmla="*/ 158750 w 172"/>
              <a:gd name="T9" fmla="*/ 34925 h 169"/>
              <a:gd name="T10" fmla="*/ 131763 w 172"/>
              <a:gd name="T11" fmla="*/ 38100 h 169"/>
              <a:gd name="T12" fmla="*/ 123825 w 172"/>
              <a:gd name="T13" fmla="*/ 42862 h 169"/>
              <a:gd name="T14" fmla="*/ 115888 w 172"/>
              <a:gd name="T15" fmla="*/ 49212 h 169"/>
              <a:gd name="T16" fmla="*/ 106363 w 172"/>
              <a:gd name="T17" fmla="*/ 61912 h 169"/>
              <a:gd name="T18" fmla="*/ 93663 w 172"/>
              <a:gd name="T19" fmla="*/ 82550 h 169"/>
              <a:gd name="T20" fmla="*/ 76200 w 172"/>
              <a:gd name="T21" fmla="*/ 112712 h 169"/>
              <a:gd name="T22" fmla="*/ 57150 w 172"/>
              <a:gd name="T23" fmla="*/ 149225 h 169"/>
              <a:gd name="T24" fmla="*/ 36513 w 172"/>
              <a:gd name="T25" fmla="*/ 198437 h 169"/>
              <a:gd name="T26" fmla="*/ 0 w 172"/>
              <a:gd name="T27" fmla="*/ 255587 h 169"/>
              <a:gd name="T28" fmla="*/ 26988 w 172"/>
              <a:gd name="T29" fmla="*/ 268287 h 169"/>
              <a:gd name="T30" fmla="*/ 65088 w 172"/>
              <a:gd name="T31" fmla="*/ 209550 h 169"/>
              <a:gd name="T32" fmla="*/ 96838 w 172"/>
              <a:gd name="T33" fmla="*/ 139700 h 169"/>
              <a:gd name="T34" fmla="*/ 122238 w 172"/>
              <a:gd name="T35" fmla="*/ 95250 h 169"/>
              <a:gd name="T36" fmla="*/ 133350 w 172"/>
              <a:gd name="T37" fmla="*/ 77787 h 169"/>
              <a:gd name="T38" fmla="*/ 136525 w 172"/>
              <a:gd name="T39" fmla="*/ 74612 h 169"/>
              <a:gd name="T40" fmla="*/ 141288 w 172"/>
              <a:gd name="T41" fmla="*/ 73025 h 169"/>
              <a:gd name="T42" fmla="*/ 203200 w 172"/>
              <a:gd name="T43" fmla="*/ 57150 h 169"/>
              <a:gd name="T44" fmla="*/ 247650 w 172"/>
              <a:gd name="T45" fmla="*/ 42862 h 169"/>
              <a:gd name="T46" fmla="*/ 265113 w 172"/>
              <a:gd name="T47" fmla="*/ 34925 h 169"/>
              <a:gd name="T48" fmla="*/ 273050 w 172"/>
              <a:gd name="T49" fmla="*/ 30162 h 169"/>
              <a:gd name="T50" fmla="*/ 265113 w 172"/>
              <a:gd name="T51" fmla="*/ 20637 h 169"/>
              <a:gd name="T52" fmla="*/ 260350 w 172"/>
              <a:gd name="T53" fmla="*/ 9525 h 169"/>
              <a:gd name="T54" fmla="*/ 258763 w 172"/>
              <a:gd name="T55" fmla="*/ 0 h 16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172" h="169">
                <a:moveTo>
                  <a:pt x="163" y="0"/>
                </a:moveTo>
                <a:lnTo>
                  <a:pt x="156" y="3"/>
                </a:lnTo>
                <a:lnTo>
                  <a:pt x="141" y="11"/>
                </a:lnTo>
                <a:lnTo>
                  <a:pt x="116" y="19"/>
                </a:lnTo>
                <a:lnTo>
                  <a:pt x="100" y="22"/>
                </a:lnTo>
                <a:lnTo>
                  <a:pt x="83" y="24"/>
                </a:lnTo>
                <a:lnTo>
                  <a:pt x="78" y="27"/>
                </a:lnTo>
                <a:lnTo>
                  <a:pt x="73" y="31"/>
                </a:lnTo>
                <a:lnTo>
                  <a:pt x="67" y="39"/>
                </a:lnTo>
                <a:lnTo>
                  <a:pt x="59" y="52"/>
                </a:lnTo>
                <a:lnTo>
                  <a:pt x="48" y="71"/>
                </a:lnTo>
                <a:lnTo>
                  <a:pt x="36" y="94"/>
                </a:lnTo>
                <a:lnTo>
                  <a:pt x="23" y="125"/>
                </a:lnTo>
                <a:lnTo>
                  <a:pt x="0" y="161"/>
                </a:lnTo>
                <a:lnTo>
                  <a:pt x="17" y="169"/>
                </a:lnTo>
                <a:lnTo>
                  <a:pt x="41" y="132"/>
                </a:lnTo>
                <a:lnTo>
                  <a:pt x="61" y="88"/>
                </a:lnTo>
                <a:lnTo>
                  <a:pt x="77" y="60"/>
                </a:lnTo>
                <a:lnTo>
                  <a:pt x="84" y="49"/>
                </a:lnTo>
                <a:lnTo>
                  <a:pt x="86" y="47"/>
                </a:lnTo>
                <a:lnTo>
                  <a:pt x="89" y="46"/>
                </a:lnTo>
                <a:lnTo>
                  <a:pt x="128" y="36"/>
                </a:lnTo>
                <a:lnTo>
                  <a:pt x="156" y="27"/>
                </a:lnTo>
                <a:lnTo>
                  <a:pt x="167" y="22"/>
                </a:lnTo>
                <a:lnTo>
                  <a:pt x="172" y="19"/>
                </a:lnTo>
                <a:lnTo>
                  <a:pt x="167" y="13"/>
                </a:lnTo>
                <a:lnTo>
                  <a:pt x="164" y="6"/>
                </a:lnTo>
                <a:lnTo>
                  <a:pt x="163" y="0"/>
                </a:lnTo>
                <a:close/>
              </a:path>
            </a:pathLst>
          </a:custGeom>
          <a:solidFill>
            <a:srgbClr val="0091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5" name="Freeform 607"/>
          <p:cNvSpPr>
            <a:spLocks/>
          </p:cNvSpPr>
          <p:nvPr/>
        </p:nvSpPr>
        <p:spPr bwMode="auto">
          <a:xfrm>
            <a:off x="4152900" y="1339850"/>
            <a:ext cx="258763" cy="241300"/>
          </a:xfrm>
          <a:custGeom>
            <a:avLst/>
            <a:gdLst>
              <a:gd name="T0" fmla="*/ 15875 w 163"/>
              <a:gd name="T1" fmla="*/ 0 h 152"/>
              <a:gd name="T2" fmla="*/ 0 w 163"/>
              <a:gd name="T3" fmla="*/ 20638 h 152"/>
              <a:gd name="T4" fmla="*/ 122238 w 163"/>
              <a:gd name="T5" fmla="*/ 61913 h 152"/>
              <a:gd name="T6" fmla="*/ 141288 w 163"/>
              <a:gd name="T7" fmla="*/ 82550 h 152"/>
              <a:gd name="T8" fmla="*/ 158750 w 163"/>
              <a:gd name="T9" fmla="*/ 104775 h 152"/>
              <a:gd name="T10" fmla="*/ 176213 w 163"/>
              <a:gd name="T11" fmla="*/ 134938 h 152"/>
              <a:gd name="T12" fmla="*/ 233363 w 163"/>
              <a:gd name="T13" fmla="*/ 241300 h 152"/>
              <a:gd name="T14" fmla="*/ 258763 w 163"/>
              <a:gd name="T15" fmla="*/ 231775 h 152"/>
              <a:gd name="T16" fmla="*/ 166688 w 163"/>
              <a:gd name="T17" fmla="*/ 61913 h 152"/>
              <a:gd name="T18" fmla="*/ 163513 w 163"/>
              <a:gd name="T19" fmla="*/ 57150 h 152"/>
              <a:gd name="T20" fmla="*/ 153988 w 163"/>
              <a:gd name="T21" fmla="*/ 47625 h 152"/>
              <a:gd name="T22" fmla="*/ 144463 w 163"/>
              <a:gd name="T23" fmla="*/ 42863 h 152"/>
              <a:gd name="T24" fmla="*/ 131763 w 163"/>
              <a:gd name="T25" fmla="*/ 38100 h 152"/>
              <a:gd name="T26" fmla="*/ 119063 w 163"/>
              <a:gd name="T27" fmla="*/ 30163 h 152"/>
              <a:gd name="T28" fmla="*/ 101600 w 163"/>
              <a:gd name="T29" fmla="*/ 26988 h 152"/>
              <a:gd name="T30" fmla="*/ 66675 w 163"/>
              <a:gd name="T31" fmla="*/ 17463 h 152"/>
              <a:gd name="T32" fmla="*/ 15875 w 163"/>
              <a:gd name="T33" fmla="*/ 0 h 15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63" h="152">
                <a:moveTo>
                  <a:pt x="10" y="0"/>
                </a:moveTo>
                <a:lnTo>
                  <a:pt x="0" y="13"/>
                </a:lnTo>
                <a:lnTo>
                  <a:pt x="77" y="39"/>
                </a:lnTo>
                <a:lnTo>
                  <a:pt x="89" y="52"/>
                </a:lnTo>
                <a:lnTo>
                  <a:pt x="100" y="66"/>
                </a:lnTo>
                <a:lnTo>
                  <a:pt x="111" y="85"/>
                </a:lnTo>
                <a:lnTo>
                  <a:pt x="147" y="152"/>
                </a:lnTo>
                <a:lnTo>
                  <a:pt x="163" y="146"/>
                </a:lnTo>
                <a:lnTo>
                  <a:pt x="105" y="39"/>
                </a:lnTo>
                <a:lnTo>
                  <a:pt x="103" y="36"/>
                </a:lnTo>
                <a:lnTo>
                  <a:pt x="97" y="30"/>
                </a:lnTo>
                <a:lnTo>
                  <a:pt x="91" y="27"/>
                </a:lnTo>
                <a:lnTo>
                  <a:pt x="83" y="24"/>
                </a:lnTo>
                <a:lnTo>
                  <a:pt x="75" y="19"/>
                </a:lnTo>
                <a:lnTo>
                  <a:pt x="64" y="17"/>
                </a:lnTo>
                <a:lnTo>
                  <a:pt x="42" y="11"/>
                </a:lnTo>
                <a:lnTo>
                  <a:pt x="10" y="0"/>
                </a:lnTo>
                <a:close/>
              </a:path>
            </a:pathLst>
          </a:custGeom>
          <a:solidFill>
            <a:srgbClr val="0091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6" name="Freeform 608"/>
          <p:cNvSpPr>
            <a:spLocks/>
          </p:cNvSpPr>
          <p:nvPr/>
        </p:nvSpPr>
        <p:spPr bwMode="auto">
          <a:xfrm>
            <a:off x="4597400" y="1335088"/>
            <a:ext cx="808038" cy="830262"/>
          </a:xfrm>
          <a:custGeom>
            <a:avLst/>
            <a:gdLst>
              <a:gd name="T0" fmla="*/ 630238 w 509"/>
              <a:gd name="T1" fmla="*/ 193675 h 523"/>
              <a:gd name="T2" fmla="*/ 619125 w 509"/>
              <a:gd name="T3" fmla="*/ 280987 h 523"/>
              <a:gd name="T4" fmla="*/ 619125 w 509"/>
              <a:gd name="T5" fmla="*/ 285750 h 523"/>
              <a:gd name="T6" fmla="*/ 617538 w 509"/>
              <a:gd name="T7" fmla="*/ 298450 h 523"/>
              <a:gd name="T8" fmla="*/ 612775 w 509"/>
              <a:gd name="T9" fmla="*/ 319087 h 523"/>
              <a:gd name="T10" fmla="*/ 601663 w 509"/>
              <a:gd name="T11" fmla="*/ 450850 h 523"/>
              <a:gd name="T12" fmla="*/ 604838 w 509"/>
              <a:gd name="T13" fmla="*/ 579437 h 523"/>
              <a:gd name="T14" fmla="*/ 612775 w 509"/>
              <a:gd name="T15" fmla="*/ 768350 h 523"/>
              <a:gd name="T16" fmla="*/ 609600 w 509"/>
              <a:gd name="T17" fmla="*/ 815975 h 523"/>
              <a:gd name="T18" fmla="*/ 604838 w 509"/>
              <a:gd name="T19" fmla="*/ 820737 h 523"/>
              <a:gd name="T20" fmla="*/ 569913 w 509"/>
              <a:gd name="T21" fmla="*/ 825500 h 523"/>
              <a:gd name="T22" fmla="*/ 487363 w 509"/>
              <a:gd name="T23" fmla="*/ 830262 h 523"/>
              <a:gd name="T24" fmla="*/ 368300 w 509"/>
              <a:gd name="T25" fmla="*/ 830262 h 523"/>
              <a:gd name="T26" fmla="*/ 280988 w 509"/>
              <a:gd name="T27" fmla="*/ 830262 h 523"/>
              <a:gd name="T28" fmla="*/ 227013 w 509"/>
              <a:gd name="T29" fmla="*/ 828675 h 523"/>
              <a:gd name="T30" fmla="*/ 201613 w 509"/>
              <a:gd name="T31" fmla="*/ 815975 h 523"/>
              <a:gd name="T32" fmla="*/ 193675 w 509"/>
              <a:gd name="T33" fmla="*/ 806450 h 523"/>
              <a:gd name="T34" fmla="*/ 200025 w 509"/>
              <a:gd name="T35" fmla="*/ 750887 h 523"/>
              <a:gd name="T36" fmla="*/ 206375 w 509"/>
              <a:gd name="T37" fmla="*/ 539750 h 523"/>
              <a:gd name="T38" fmla="*/ 209550 w 509"/>
              <a:gd name="T39" fmla="*/ 485775 h 523"/>
              <a:gd name="T40" fmla="*/ 196850 w 509"/>
              <a:gd name="T41" fmla="*/ 323850 h 523"/>
              <a:gd name="T42" fmla="*/ 188913 w 509"/>
              <a:gd name="T43" fmla="*/ 241300 h 523"/>
              <a:gd name="T44" fmla="*/ 179388 w 509"/>
              <a:gd name="T45" fmla="*/ 200025 h 523"/>
              <a:gd name="T46" fmla="*/ 171450 w 509"/>
              <a:gd name="T47" fmla="*/ 153987 h 523"/>
              <a:gd name="T48" fmla="*/ 187325 w 509"/>
              <a:gd name="T49" fmla="*/ 233362 h 523"/>
              <a:gd name="T50" fmla="*/ 196850 w 509"/>
              <a:gd name="T51" fmla="*/ 258762 h 523"/>
              <a:gd name="T52" fmla="*/ 196850 w 509"/>
              <a:gd name="T53" fmla="*/ 280987 h 523"/>
              <a:gd name="T54" fmla="*/ 193675 w 509"/>
              <a:gd name="T55" fmla="*/ 307975 h 523"/>
              <a:gd name="T56" fmla="*/ 142875 w 509"/>
              <a:gd name="T57" fmla="*/ 398462 h 523"/>
              <a:gd name="T58" fmla="*/ 68263 w 509"/>
              <a:gd name="T59" fmla="*/ 209550 h 523"/>
              <a:gd name="T60" fmla="*/ 109538 w 509"/>
              <a:gd name="T61" fmla="*/ 119062 h 523"/>
              <a:gd name="T62" fmla="*/ 139700 w 509"/>
              <a:gd name="T63" fmla="*/ 69850 h 523"/>
              <a:gd name="T64" fmla="*/ 157163 w 509"/>
              <a:gd name="T65" fmla="*/ 52387 h 523"/>
              <a:gd name="T66" fmla="*/ 196850 w 509"/>
              <a:gd name="T67" fmla="*/ 44450 h 523"/>
              <a:gd name="T68" fmla="*/ 250825 w 509"/>
              <a:gd name="T69" fmla="*/ 30162 h 523"/>
              <a:gd name="T70" fmla="*/ 296863 w 509"/>
              <a:gd name="T71" fmla="*/ 11112 h 523"/>
              <a:gd name="T72" fmla="*/ 311150 w 509"/>
              <a:gd name="T73" fmla="*/ 0 h 523"/>
              <a:gd name="T74" fmla="*/ 325438 w 509"/>
              <a:gd name="T75" fmla="*/ 0 h 523"/>
              <a:gd name="T76" fmla="*/ 354013 w 509"/>
              <a:gd name="T77" fmla="*/ 7937 h 523"/>
              <a:gd name="T78" fmla="*/ 412750 w 509"/>
              <a:gd name="T79" fmla="*/ 7937 h 523"/>
              <a:gd name="T80" fmla="*/ 487363 w 509"/>
              <a:gd name="T81" fmla="*/ 0 h 523"/>
              <a:gd name="T82" fmla="*/ 503238 w 509"/>
              <a:gd name="T83" fmla="*/ 3175 h 523"/>
              <a:gd name="T84" fmla="*/ 525463 w 509"/>
              <a:gd name="T85" fmla="*/ 15875 h 523"/>
              <a:gd name="T86" fmla="*/ 584200 w 509"/>
              <a:gd name="T87" fmla="*/ 38100 h 523"/>
              <a:gd name="T88" fmla="*/ 627063 w 509"/>
              <a:gd name="T89" fmla="*/ 47625 h 523"/>
              <a:gd name="T90" fmla="*/ 652463 w 509"/>
              <a:gd name="T91" fmla="*/ 55562 h 523"/>
              <a:gd name="T92" fmla="*/ 669925 w 509"/>
              <a:gd name="T93" fmla="*/ 65087 h 523"/>
              <a:gd name="T94" fmla="*/ 679450 w 509"/>
              <a:gd name="T95" fmla="*/ 79375 h 523"/>
              <a:gd name="T96" fmla="*/ 808038 w 509"/>
              <a:gd name="T97" fmla="*/ 325437 h 523"/>
              <a:gd name="T98" fmla="*/ 663575 w 509"/>
              <a:gd name="T99" fmla="*/ 388937 h 523"/>
              <a:gd name="T100" fmla="*/ 644525 w 509"/>
              <a:gd name="T101" fmla="*/ 358775 h 523"/>
              <a:gd name="T102" fmla="*/ 619125 w 509"/>
              <a:gd name="T103" fmla="*/ 306387 h 523"/>
              <a:gd name="T104" fmla="*/ 619125 w 509"/>
              <a:gd name="T105" fmla="*/ 280987 h 523"/>
              <a:gd name="T106" fmla="*/ 635000 w 509"/>
              <a:gd name="T107" fmla="*/ 127000 h 523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509" h="523">
                <a:moveTo>
                  <a:pt x="400" y="80"/>
                </a:moveTo>
                <a:lnTo>
                  <a:pt x="397" y="122"/>
                </a:lnTo>
                <a:lnTo>
                  <a:pt x="393" y="154"/>
                </a:lnTo>
                <a:lnTo>
                  <a:pt x="390" y="177"/>
                </a:lnTo>
                <a:lnTo>
                  <a:pt x="390" y="179"/>
                </a:lnTo>
                <a:lnTo>
                  <a:pt x="390" y="180"/>
                </a:lnTo>
                <a:lnTo>
                  <a:pt x="390" y="182"/>
                </a:lnTo>
                <a:lnTo>
                  <a:pt x="389" y="188"/>
                </a:lnTo>
                <a:lnTo>
                  <a:pt x="387" y="194"/>
                </a:lnTo>
                <a:lnTo>
                  <a:pt x="386" y="201"/>
                </a:lnTo>
                <a:lnTo>
                  <a:pt x="381" y="263"/>
                </a:lnTo>
                <a:lnTo>
                  <a:pt x="379" y="284"/>
                </a:lnTo>
                <a:lnTo>
                  <a:pt x="379" y="309"/>
                </a:lnTo>
                <a:lnTo>
                  <a:pt x="381" y="365"/>
                </a:lnTo>
                <a:lnTo>
                  <a:pt x="382" y="437"/>
                </a:lnTo>
                <a:lnTo>
                  <a:pt x="386" y="484"/>
                </a:lnTo>
                <a:lnTo>
                  <a:pt x="386" y="508"/>
                </a:lnTo>
                <a:lnTo>
                  <a:pt x="384" y="514"/>
                </a:lnTo>
                <a:lnTo>
                  <a:pt x="382" y="514"/>
                </a:lnTo>
                <a:lnTo>
                  <a:pt x="381" y="517"/>
                </a:lnTo>
                <a:lnTo>
                  <a:pt x="376" y="519"/>
                </a:lnTo>
                <a:lnTo>
                  <a:pt x="359" y="520"/>
                </a:lnTo>
                <a:lnTo>
                  <a:pt x="334" y="522"/>
                </a:lnTo>
                <a:lnTo>
                  <a:pt x="307" y="523"/>
                </a:lnTo>
                <a:lnTo>
                  <a:pt x="256" y="523"/>
                </a:lnTo>
                <a:lnTo>
                  <a:pt x="232" y="523"/>
                </a:lnTo>
                <a:lnTo>
                  <a:pt x="201" y="523"/>
                </a:lnTo>
                <a:lnTo>
                  <a:pt x="177" y="523"/>
                </a:lnTo>
                <a:lnTo>
                  <a:pt x="157" y="523"/>
                </a:lnTo>
                <a:lnTo>
                  <a:pt x="143" y="522"/>
                </a:lnTo>
                <a:lnTo>
                  <a:pt x="133" y="519"/>
                </a:lnTo>
                <a:lnTo>
                  <a:pt x="127" y="514"/>
                </a:lnTo>
                <a:lnTo>
                  <a:pt x="124" y="511"/>
                </a:lnTo>
                <a:lnTo>
                  <a:pt x="122" y="508"/>
                </a:lnTo>
                <a:lnTo>
                  <a:pt x="124" y="503"/>
                </a:lnTo>
                <a:lnTo>
                  <a:pt x="126" y="473"/>
                </a:lnTo>
                <a:lnTo>
                  <a:pt x="127" y="417"/>
                </a:lnTo>
                <a:lnTo>
                  <a:pt x="130" y="340"/>
                </a:lnTo>
                <a:lnTo>
                  <a:pt x="130" y="324"/>
                </a:lnTo>
                <a:lnTo>
                  <a:pt x="132" y="306"/>
                </a:lnTo>
                <a:lnTo>
                  <a:pt x="129" y="266"/>
                </a:lnTo>
                <a:lnTo>
                  <a:pt x="124" y="204"/>
                </a:lnTo>
                <a:lnTo>
                  <a:pt x="124" y="163"/>
                </a:lnTo>
                <a:lnTo>
                  <a:pt x="119" y="152"/>
                </a:lnTo>
                <a:lnTo>
                  <a:pt x="116" y="140"/>
                </a:lnTo>
                <a:lnTo>
                  <a:pt x="113" y="126"/>
                </a:lnTo>
                <a:lnTo>
                  <a:pt x="108" y="85"/>
                </a:lnTo>
                <a:lnTo>
                  <a:pt x="108" y="97"/>
                </a:lnTo>
                <a:lnTo>
                  <a:pt x="113" y="126"/>
                </a:lnTo>
                <a:lnTo>
                  <a:pt x="118" y="147"/>
                </a:lnTo>
                <a:lnTo>
                  <a:pt x="121" y="157"/>
                </a:lnTo>
                <a:lnTo>
                  <a:pt x="124" y="163"/>
                </a:lnTo>
                <a:lnTo>
                  <a:pt x="124" y="176"/>
                </a:lnTo>
                <a:lnTo>
                  <a:pt x="124" y="177"/>
                </a:lnTo>
                <a:lnTo>
                  <a:pt x="124" y="179"/>
                </a:lnTo>
                <a:lnTo>
                  <a:pt x="122" y="194"/>
                </a:lnTo>
                <a:lnTo>
                  <a:pt x="119" y="204"/>
                </a:lnTo>
                <a:lnTo>
                  <a:pt x="90" y="251"/>
                </a:lnTo>
                <a:lnTo>
                  <a:pt x="0" y="204"/>
                </a:lnTo>
                <a:lnTo>
                  <a:pt x="43" y="132"/>
                </a:lnTo>
                <a:lnTo>
                  <a:pt x="57" y="99"/>
                </a:lnTo>
                <a:lnTo>
                  <a:pt x="69" y="75"/>
                </a:lnTo>
                <a:lnTo>
                  <a:pt x="80" y="57"/>
                </a:lnTo>
                <a:lnTo>
                  <a:pt x="88" y="44"/>
                </a:lnTo>
                <a:lnTo>
                  <a:pt x="94" y="38"/>
                </a:lnTo>
                <a:lnTo>
                  <a:pt x="99" y="33"/>
                </a:lnTo>
                <a:lnTo>
                  <a:pt x="104" y="32"/>
                </a:lnTo>
                <a:lnTo>
                  <a:pt x="124" y="28"/>
                </a:lnTo>
                <a:lnTo>
                  <a:pt x="143" y="24"/>
                </a:lnTo>
                <a:lnTo>
                  <a:pt x="158" y="19"/>
                </a:lnTo>
                <a:lnTo>
                  <a:pt x="171" y="14"/>
                </a:lnTo>
                <a:lnTo>
                  <a:pt x="187" y="7"/>
                </a:lnTo>
                <a:lnTo>
                  <a:pt x="193" y="2"/>
                </a:lnTo>
                <a:lnTo>
                  <a:pt x="196" y="0"/>
                </a:lnTo>
                <a:lnTo>
                  <a:pt x="199" y="0"/>
                </a:lnTo>
                <a:lnTo>
                  <a:pt x="205" y="0"/>
                </a:lnTo>
                <a:lnTo>
                  <a:pt x="215" y="2"/>
                </a:lnTo>
                <a:lnTo>
                  <a:pt x="223" y="5"/>
                </a:lnTo>
                <a:lnTo>
                  <a:pt x="234" y="5"/>
                </a:lnTo>
                <a:lnTo>
                  <a:pt x="260" y="5"/>
                </a:lnTo>
                <a:lnTo>
                  <a:pt x="296" y="2"/>
                </a:lnTo>
                <a:lnTo>
                  <a:pt x="307" y="0"/>
                </a:lnTo>
                <a:lnTo>
                  <a:pt x="314" y="0"/>
                </a:lnTo>
                <a:lnTo>
                  <a:pt x="317" y="2"/>
                </a:lnTo>
                <a:lnTo>
                  <a:pt x="318" y="3"/>
                </a:lnTo>
                <a:lnTo>
                  <a:pt x="331" y="10"/>
                </a:lnTo>
                <a:lnTo>
                  <a:pt x="343" y="16"/>
                </a:lnTo>
                <a:lnTo>
                  <a:pt x="368" y="24"/>
                </a:lnTo>
                <a:lnTo>
                  <a:pt x="387" y="28"/>
                </a:lnTo>
                <a:lnTo>
                  <a:pt x="395" y="30"/>
                </a:lnTo>
                <a:lnTo>
                  <a:pt x="404" y="32"/>
                </a:lnTo>
                <a:lnTo>
                  <a:pt x="411" y="35"/>
                </a:lnTo>
                <a:lnTo>
                  <a:pt x="417" y="38"/>
                </a:lnTo>
                <a:lnTo>
                  <a:pt x="422" y="41"/>
                </a:lnTo>
                <a:lnTo>
                  <a:pt x="426" y="47"/>
                </a:lnTo>
                <a:lnTo>
                  <a:pt x="428" y="50"/>
                </a:lnTo>
                <a:lnTo>
                  <a:pt x="472" y="133"/>
                </a:lnTo>
                <a:lnTo>
                  <a:pt x="509" y="205"/>
                </a:lnTo>
                <a:lnTo>
                  <a:pt x="420" y="249"/>
                </a:lnTo>
                <a:lnTo>
                  <a:pt x="418" y="245"/>
                </a:lnTo>
                <a:lnTo>
                  <a:pt x="415" y="238"/>
                </a:lnTo>
                <a:lnTo>
                  <a:pt x="406" y="226"/>
                </a:lnTo>
                <a:lnTo>
                  <a:pt x="387" y="201"/>
                </a:lnTo>
                <a:lnTo>
                  <a:pt x="390" y="193"/>
                </a:lnTo>
                <a:lnTo>
                  <a:pt x="390" y="182"/>
                </a:lnTo>
                <a:lnTo>
                  <a:pt x="390" y="177"/>
                </a:lnTo>
                <a:lnTo>
                  <a:pt x="395" y="141"/>
                </a:lnTo>
                <a:lnTo>
                  <a:pt x="400" y="80"/>
                </a:lnTo>
                <a:close/>
              </a:path>
            </a:pathLst>
          </a:custGeom>
          <a:solidFill>
            <a:srgbClr val="1B7B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7" name="Freeform 609"/>
          <p:cNvSpPr>
            <a:spLocks/>
          </p:cNvSpPr>
          <p:nvPr/>
        </p:nvSpPr>
        <p:spPr bwMode="auto">
          <a:xfrm>
            <a:off x="4889500" y="1333500"/>
            <a:ext cx="233363" cy="87313"/>
          </a:xfrm>
          <a:custGeom>
            <a:avLst/>
            <a:gdLst>
              <a:gd name="T0" fmla="*/ 11113 w 147"/>
              <a:gd name="T1" fmla="*/ 1588 h 55"/>
              <a:gd name="T2" fmla="*/ 15875 w 147"/>
              <a:gd name="T3" fmla="*/ 0 h 55"/>
              <a:gd name="T4" fmla="*/ 22225 w 147"/>
              <a:gd name="T5" fmla="*/ 0 h 55"/>
              <a:gd name="T6" fmla="*/ 31750 w 147"/>
              <a:gd name="T7" fmla="*/ 0 h 55"/>
              <a:gd name="T8" fmla="*/ 46038 w 147"/>
              <a:gd name="T9" fmla="*/ 1588 h 55"/>
              <a:gd name="T10" fmla="*/ 58738 w 147"/>
              <a:gd name="T11" fmla="*/ 6350 h 55"/>
              <a:gd name="T12" fmla="*/ 76200 w 147"/>
              <a:gd name="T13" fmla="*/ 6350 h 55"/>
              <a:gd name="T14" fmla="*/ 119063 w 147"/>
              <a:gd name="T15" fmla="*/ 6350 h 55"/>
              <a:gd name="T16" fmla="*/ 176213 w 147"/>
              <a:gd name="T17" fmla="*/ 1588 h 55"/>
              <a:gd name="T18" fmla="*/ 193675 w 147"/>
              <a:gd name="T19" fmla="*/ 0 h 55"/>
              <a:gd name="T20" fmla="*/ 203200 w 147"/>
              <a:gd name="T21" fmla="*/ 0 h 55"/>
              <a:gd name="T22" fmla="*/ 207963 w 147"/>
              <a:gd name="T23" fmla="*/ 1588 h 55"/>
              <a:gd name="T24" fmla="*/ 211138 w 147"/>
              <a:gd name="T25" fmla="*/ 4763 h 55"/>
              <a:gd name="T26" fmla="*/ 212725 w 147"/>
              <a:gd name="T27" fmla="*/ 4763 h 55"/>
              <a:gd name="T28" fmla="*/ 233363 w 147"/>
              <a:gd name="T29" fmla="*/ 19050 h 55"/>
              <a:gd name="T30" fmla="*/ 228600 w 147"/>
              <a:gd name="T31" fmla="*/ 28575 h 55"/>
              <a:gd name="T32" fmla="*/ 220663 w 147"/>
              <a:gd name="T33" fmla="*/ 39688 h 55"/>
              <a:gd name="T34" fmla="*/ 203200 w 147"/>
              <a:gd name="T35" fmla="*/ 53975 h 55"/>
              <a:gd name="T36" fmla="*/ 185738 w 147"/>
              <a:gd name="T37" fmla="*/ 66675 h 55"/>
              <a:gd name="T38" fmla="*/ 168275 w 147"/>
              <a:gd name="T39" fmla="*/ 76200 h 55"/>
              <a:gd name="T40" fmla="*/ 153988 w 147"/>
              <a:gd name="T41" fmla="*/ 80963 h 55"/>
              <a:gd name="T42" fmla="*/ 138113 w 147"/>
              <a:gd name="T43" fmla="*/ 84138 h 55"/>
              <a:gd name="T44" fmla="*/ 125413 w 147"/>
              <a:gd name="T45" fmla="*/ 87313 h 55"/>
              <a:gd name="T46" fmla="*/ 106363 w 147"/>
              <a:gd name="T47" fmla="*/ 87313 h 55"/>
              <a:gd name="T48" fmla="*/ 88900 w 147"/>
              <a:gd name="T49" fmla="*/ 84138 h 55"/>
              <a:gd name="T50" fmla="*/ 74613 w 147"/>
              <a:gd name="T51" fmla="*/ 80963 h 55"/>
              <a:gd name="T52" fmla="*/ 61913 w 147"/>
              <a:gd name="T53" fmla="*/ 76200 h 55"/>
              <a:gd name="T54" fmla="*/ 39688 w 147"/>
              <a:gd name="T55" fmla="*/ 66675 h 55"/>
              <a:gd name="T56" fmla="*/ 22225 w 147"/>
              <a:gd name="T57" fmla="*/ 53975 h 55"/>
              <a:gd name="T58" fmla="*/ 9525 w 147"/>
              <a:gd name="T59" fmla="*/ 39688 h 55"/>
              <a:gd name="T60" fmla="*/ 4763 w 147"/>
              <a:gd name="T61" fmla="*/ 28575 h 55"/>
              <a:gd name="T62" fmla="*/ 0 w 147"/>
              <a:gd name="T63" fmla="*/ 19050 h 55"/>
              <a:gd name="T64" fmla="*/ 1588 w 147"/>
              <a:gd name="T65" fmla="*/ 14288 h 55"/>
              <a:gd name="T66" fmla="*/ 4763 w 147"/>
              <a:gd name="T67" fmla="*/ 9525 h 55"/>
              <a:gd name="T68" fmla="*/ 11113 w 147"/>
              <a:gd name="T69" fmla="*/ 1588 h 55"/>
              <a:gd name="T70" fmla="*/ 80963 w 147"/>
              <a:gd name="T71" fmla="*/ 61913 h 55"/>
              <a:gd name="T72" fmla="*/ 84138 w 147"/>
              <a:gd name="T73" fmla="*/ 61913 h 55"/>
              <a:gd name="T74" fmla="*/ 90488 w 147"/>
              <a:gd name="T75" fmla="*/ 63500 h 55"/>
              <a:gd name="T76" fmla="*/ 98425 w 147"/>
              <a:gd name="T77" fmla="*/ 66675 h 55"/>
              <a:gd name="T78" fmla="*/ 119063 w 147"/>
              <a:gd name="T79" fmla="*/ 66675 h 55"/>
              <a:gd name="T80" fmla="*/ 142875 w 147"/>
              <a:gd name="T81" fmla="*/ 61913 h 55"/>
              <a:gd name="T82" fmla="*/ 171450 w 147"/>
              <a:gd name="T83" fmla="*/ 46038 h 55"/>
              <a:gd name="T84" fmla="*/ 185738 w 147"/>
              <a:gd name="T85" fmla="*/ 34925 h 55"/>
              <a:gd name="T86" fmla="*/ 190500 w 147"/>
              <a:gd name="T87" fmla="*/ 26988 h 55"/>
              <a:gd name="T88" fmla="*/ 190500 w 147"/>
              <a:gd name="T89" fmla="*/ 23813 h 55"/>
              <a:gd name="T90" fmla="*/ 158750 w 147"/>
              <a:gd name="T91" fmla="*/ 26988 h 55"/>
              <a:gd name="T92" fmla="*/ 103188 w 147"/>
              <a:gd name="T93" fmla="*/ 26988 h 55"/>
              <a:gd name="T94" fmla="*/ 28575 w 147"/>
              <a:gd name="T95" fmla="*/ 23813 h 55"/>
              <a:gd name="T96" fmla="*/ 36513 w 147"/>
              <a:gd name="T97" fmla="*/ 31750 h 55"/>
              <a:gd name="T98" fmla="*/ 49213 w 147"/>
              <a:gd name="T99" fmla="*/ 41275 h 55"/>
              <a:gd name="T100" fmla="*/ 80963 w 147"/>
              <a:gd name="T101" fmla="*/ 61913 h 55"/>
              <a:gd name="T102" fmla="*/ 11113 w 147"/>
              <a:gd name="T103" fmla="*/ 1588 h 5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47" h="55">
                <a:moveTo>
                  <a:pt x="7" y="1"/>
                </a:moveTo>
                <a:lnTo>
                  <a:pt x="10" y="0"/>
                </a:lnTo>
                <a:lnTo>
                  <a:pt x="14" y="0"/>
                </a:lnTo>
                <a:lnTo>
                  <a:pt x="20" y="0"/>
                </a:lnTo>
                <a:lnTo>
                  <a:pt x="29" y="1"/>
                </a:lnTo>
                <a:lnTo>
                  <a:pt x="37" y="4"/>
                </a:lnTo>
                <a:lnTo>
                  <a:pt x="48" y="4"/>
                </a:lnTo>
                <a:lnTo>
                  <a:pt x="75" y="4"/>
                </a:lnTo>
                <a:lnTo>
                  <a:pt x="111" y="1"/>
                </a:lnTo>
                <a:lnTo>
                  <a:pt x="122" y="0"/>
                </a:lnTo>
                <a:lnTo>
                  <a:pt x="128" y="0"/>
                </a:lnTo>
                <a:lnTo>
                  <a:pt x="131" y="1"/>
                </a:lnTo>
                <a:lnTo>
                  <a:pt x="133" y="3"/>
                </a:lnTo>
                <a:lnTo>
                  <a:pt x="134" y="3"/>
                </a:lnTo>
                <a:lnTo>
                  <a:pt x="147" y="12"/>
                </a:lnTo>
                <a:lnTo>
                  <a:pt x="144" y="18"/>
                </a:lnTo>
                <a:lnTo>
                  <a:pt x="139" y="25"/>
                </a:lnTo>
                <a:lnTo>
                  <a:pt x="128" y="34"/>
                </a:lnTo>
                <a:lnTo>
                  <a:pt x="117" y="42"/>
                </a:lnTo>
                <a:lnTo>
                  <a:pt x="106" y="48"/>
                </a:lnTo>
                <a:lnTo>
                  <a:pt x="97" y="51"/>
                </a:lnTo>
                <a:lnTo>
                  <a:pt x="87" y="53"/>
                </a:lnTo>
                <a:lnTo>
                  <a:pt x="79" y="55"/>
                </a:lnTo>
                <a:lnTo>
                  <a:pt x="67" y="55"/>
                </a:lnTo>
                <a:lnTo>
                  <a:pt x="56" y="53"/>
                </a:lnTo>
                <a:lnTo>
                  <a:pt x="47" y="51"/>
                </a:lnTo>
                <a:lnTo>
                  <a:pt x="39" y="48"/>
                </a:lnTo>
                <a:lnTo>
                  <a:pt x="25" y="42"/>
                </a:lnTo>
                <a:lnTo>
                  <a:pt x="14" y="34"/>
                </a:lnTo>
                <a:lnTo>
                  <a:pt x="6" y="25"/>
                </a:lnTo>
                <a:lnTo>
                  <a:pt x="3" y="18"/>
                </a:lnTo>
                <a:lnTo>
                  <a:pt x="0" y="12"/>
                </a:lnTo>
                <a:lnTo>
                  <a:pt x="1" y="9"/>
                </a:lnTo>
                <a:lnTo>
                  <a:pt x="3" y="6"/>
                </a:lnTo>
                <a:lnTo>
                  <a:pt x="7" y="1"/>
                </a:lnTo>
                <a:lnTo>
                  <a:pt x="51" y="39"/>
                </a:lnTo>
                <a:lnTo>
                  <a:pt x="53" y="39"/>
                </a:lnTo>
                <a:lnTo>
                  <a:pt x="57" y="40"/>
                </a:lnTo>
                <a:lnTo>
                  <a:pt x="62" y="42"/>
                </a:lnTo>
                <a:lnTo>
                  <a:pt x="75" y="42"/>
                </a:lnTo>
                <a:lnTo>
                  <a:pt x="90" y="39"/>
                </a:lnTo>
                <a:lnTo>
                  <a:pt x="108" y="29"/>
                </a:lnTo>
                <a:lnTo>
                  <a:pt x="117" y="22"/>
                </a:lnTo>
                <a:lnTo>
                  <a:pt x="120" y="17"/>
                </a:lnTo>
                <a:lnTo>
                  <a:pt x="120" y="15"/>
                </a:lnTo>
                <a:lnTo>
                  <a:pt x="100" y="17"/>
                </a:lnTo>
                <a:lnTo>
                  <a:pt x="65" y="17"/>
                </a:lnTo>
                <a:lnTo>
                  <a:pt x="18" y="15"/>
                </a:lnTo>
                <a:lnTo>
                  <a:pt x="23" y="20"/>
                </a:lnTo>
                <a:lnTo>
                  <a:pt x="31" y="26"/>
                </a:lnTo>
                <a:lnTo>
                  <a:pt x="51" y="39"/>
                </a:lnTo>
                <a:lnTo>
                  <a:pt x="7" y="1"/>
                </a:lnTo>
                <a:close/>
              </a:path>
            </a:pathLst>
          </a:custGeom>
          <a:solidFill>
            <a:srgbClr val="0B62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8" name="Freeform 610"/>
          <p:cNvSpPr>
            <a:spLocks/>
          </p:cNvSpPr>
          <p:nvPr/>
        </p:nvSpPr>
        <p:spPr bwMode="auto">
          <a:xfrm>
            <a:off x="4597400" y="1352550"/>
            <a:ext cx="381000" cy="381000"/>
          </a:xfrm>
          <a:custGeom>
            <a:avLst/>
            <a:gdLst>
              <a:gd name="T0" fmla="*/ 381000 w 240"/>
              <a:gd name="T1" fmla="*/ 68263 h 240"/>
              <a:gd name="T2" fmla="*/ 371475 w 240"/>
              <a:gd name="T3" fmla="*/ 100013 h 240"/>
              <a:gd name="T4" fmla="*/ 355600 w 240"/>
              <a:gd name="T5" fmla="*/ 134938 h 240"/>
              <a:gd name="T6" fmla="*/ 336550 w 240"/>
              <a:gd name="T7" fmla="*/ 176213 h 240"/>
              <a:gd name="T8" fmla="*/ 307975 w 240"/>
              <a:gd name="T9" fmla="*/ 219075 h 240"/>
              <a:gd name="T10" fmla="*/ 293688 w 240"/>
              <a:gd name="T11" fmla="*/ 241300 h 240"/>
              <a:gd name="T12" fmla="*/ 279400 w 240"/>
              <a:gd name="T13" fmla="*/ 261938 h 240"/>
              <a:gd name="T14" fmla="*/ 258763 w 240"/>
              <a:gd name="T15" fmla="*/ 280988 h 240"/>
              <a:gd name="T16" fmla="*/ 241300 w 240"/>
              <a:gd name="T17" fmla="*/ 298450 h 240"/>
              <a:gd name="T18" fmla="*/ 219075 w 240"/>
              <a:gd name="T19" fmla="*/ 311150 h 240"/>
              <a:gd name="T20" fmla="*/ 200025 w 240"/>
              <a:gd name="T21" fmla="*/ 323850 h 240"/>
              <a:gd name="T22" fmla="*/ 196850 w 240"/>
              <a:gd name="T23" fmla="*/ 296863 h 240"/>
              <a:gd name="T24" fmla="*/ 196850 w 240"/>
              <a:gd name="T25" fmla="*/ 241300 h 240"/>
              <a:gd name="T26" fmla="*/ 196850 w 240"/>
              <a:gd name="T27" fmla="*/ 227013 h 240"/>
              <a:gd name="T28" fmla="*/ 196850 w 240"/>
              <a:gd name="T29" fmla="*/ 239713 h 240"/>
              <a:gd name="T30" fmla="*/ 193675 w 240"/>
              <a:gd name="T31" fmla="*/ 231775 h 240"/>
              <a:gd name="T32" fmla="*/ 187325 w 240"/>
              <a:gd name="T33" fmla="*/ 209550 h 240"/>
              <a:gd name="T34" fmla="*/ 176213 w 240"/>
              <a:gd name="T35" fmla="*/ 174625 h 240"/>
              <a:gd name="T36" fmla="*/ 174625 w 240"/>
              <a:gd name="T37" fmla="*/ 153988 h 240"/>
              <a:gd name="T38" fmla="*/ 171450 w 240"/>
              <a:gd name="T39" fmla="*/ 130175 h 240"/>
              <a:gd name="T40" fmla="*/ 179388 w 240"/>
              <a:gd name="T41" fmla="*/ 171450 h 240"/>
              <a:gd name="T42" fmla="*/ 187325 w 240"/>
              <a:gd name="T43" fmla="*/ 209550 h 240"/>
              <a:gd name="T44" fmla="*/ 196850 w 240"/>
              <a:gd name="T45" fmla="*/ 239713 h 240"/>
              <a:gd name="T46" fmla="*/ 196850 w 240"/>
              <a:gd name="T47" fmla="*/ 254000 h 240"/>
              <a:gd name="T48" fmla="*/ 193675 w 240"/>
              <a:gd name="T49" fmla="*/ 273050 h 240"/>
              <a:gd name="T50" fmla="*/ 188913 w 240"/>
              <a:gd name="T51" fmla="*/ 306388 h 240"/>
              <a:gd name="T52" fmla="*/ 142875 w 240"/>
              <a:gd name="T53" fmla="*/ 381000 h 240"/>
              <a:gd name="T54" fmla="*/ 0 w 240"/>
              <a:gd name="T55" fmla="*/ 306388 h 240"/>
              <a:gd name="T56" fmla="*/ 68263 w 240"/>
              <a:gd name="T57" fmla="*/ 192088 h 240"/>
              <a:gd name="T58" fmla="*/ 77788 w 240"/>
              <a:gd name="T59" fmla="*/ 169863 h 240"/>
              <a:gd name="T60" fmla="*/ 103188 w 240"/>
              <a:gd name="T61" fmla="*/ 117475 h 240"/>
              <a:gd name="T62" fmla="*/ 117475 w 240"/>
              <a:gd name="T63" fmla="*/ 87313 h 240"/>
              <a:gd name="T64" fmla="*/ 134938 w 240"/>
              <a:gd name="T65" fmla="*/ 61913 h 240"/>
              <a:gd name="T66" fmla="*/ 149225 w 240"/>
              <a:gd name="T67" fmla="*/ 42863 h 240"/>
              <a:gd name="T68" fmla="*/ 157163 w 240"/>
              <a:gd name="T69" fmla="*/ 34925 h 240"/>
              <a:gd name="T70" fmla="*/ 165100 w 240"/>
              <a:gd name="T71" fmla="*/ 33338 h 240"/>
              <a:gd name="T72" fmla="*/ 211138 w 240"/>
              <a:gd name="T73" fmla="*/ 22225 h 240"/>
              <a:gd name="T74" fmla="*/ 254000 w 240"/>
              <a:gd name="T75" fmla="*/ 12700 h 240"/>
              <a:gd name="T76" fmla="*/ 292100 w 240"/>
              <a:gd name="T77" fmla="*/ 0 h 240"/>
              <a:gd name="T78" fmla="*/ 292100 w 240"/>
              <a:gd name="T79" fmla="*/ 7938 h 240"/>
              <a:gd name="T80" fmla="*/ 296863 w 240"/>
              <a:gd name="T81" fmla="*/ 15875 h 240"/>
              <a:gd name="T82" fmla="*/ 301625 w 240"/>
              <a:gd name="T83" fmla="*/ 25400 h 240"/>
              <a:gd name="T84" fmla="*/ 314325 w 240"/>
              <a:gd name="T85" fmla="*/ 34925 h 240"/>
              <a:gd name="T86" fmla="*/ 328613 w 240"/>
              <a:gd name="T87" fmla="*/ 47625 h 240"/>
              <a:gd name="T88" fmla="*/ 350838 w 240"/>
              <a:gd name="T89" fmla="*/ 57150 h 240"/>
              <a:gd name="T90" fmla="*/ 381000 w 240"/>
              <a:gd name="T91" fmla="*/ 68263 h 24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40" h="240">
                <a:moveTo>
                  <a:pt x="240" y="43"/>
                </a:moveTo>
                <a:lnTo>
                  <a:pt x="234" y="63"/>
                </a:lnTo>
                <a:lnTo>
                  <a:pt x="224" y="85"/>
                </a:lnTo>
                <a:lnTo>
                  <a:pt x="212" y="111"/>
                </a:lnTo>
                <a:lnTo>
                  <a:pt x="194" y="138"/>
                </a:lnTo>
                <a:lnTo>
                  <a:pt x="185" y="152"/>
                </a:lnTo>
                <a:lnTo>
                  <a:pt x="176" y="165"/>
                </a:lnTo>
                <a:lnTo>
                  <a:pt x="163" y="177"/>
                </a:lnTo>
                <a:lnTo>
                  <a:pt x="152" y="188"/>
                </a:lnTo>
                <a:lnTo>
                  <a:pt x="138" y="196"/>
                </a:lnTo>
                <a:lnTo>
                  <a:pt x="126" y="204"/>
                </a:lnTo>
                <a:lnTo>
                  <a:pt x="124" y="187"/>
                </a:lnTo>
                <a:lnTo>
                  <a:pt x="124" y="152"/>
                </a:lnTo>
                <a:lnTo>
                  <a:pt x="124" y="143"/>
                </a:lnTo>
                <a:lnTo>
                  <a:pt x="124" y="151"/>
                </a:lnTo>
                <a:lnTo>
                  <a:pt x="122" y="146"/>
                </a:lnTo>
                <a:lnTo>
                  <a:pt x="118" y="132"/>
                </a:lnTo>
                <a:lnTo>
                  <a:pt x="111" y="110"/>
                </a:lnTo>
                <a:lnTo>
                  <a:pt x="110" y="97"/>
                </a:lnTo>
                <a:lnTo>
                  <a:pt x="108" y="82"/>
                </a:lnTo>
                <a:lnTo>
                  <a:pt x="113" y="108"/>
                </a:lnTo>
                <a:lnTo>
                  <a:pt x="118" y="132"/>
                </a:lnTo>
                <a:lnTo>
                  <a:pt x="124" y="151"/>
                </a:lnTo>
                <a:lnTo>
                  <a:pt x="124" y="160"/>
                </a:lnTo>
                <a:lnTo>
                  <a:pt x="122" y="172"/>
                </a:lnTo>
                <a:lnTo>
                  <a:pt x="119" y="193"/>
                </a:lnTo>
                <a:lnTo>
                  <a:pt x="90" y="240"/>
                </a:lnTo>
                <a:lnTo>
                  <a:pt x="0" y="193"/>
                </a:lnTo>
                <a:lnTo>
                  <a:pt x="43" y="121"/>
                </a:lnTo>
                <a:lnTo>
                  <a:pt x="49" y="107"/>
                </a:lnTo>
                <a:lnTo>
                  <a:pt x="65" y="74"/>
                </a:lnTo>
                <a:lnTo>
                  <a:pt x="74" y="55"/>
                </a:lnTo>
                <a:lnTo>
                  <a:pt x="85" y="39"/>
                </a:lnTo>
                <a:lnTo>
                  <a:pt x="94" y="27"/>
                </a:lnTo>
                <a:lnTo>
                  <a:pt x="99" y="22"/>
                </a:lnTo>
                <a:lnTo>
                  <a:pt x="104" y="21"/>
                </a:lnTo>
                <a:lnTo>
                  <a:pt x="133" y="14"/>
                </a:lnTo>
                <a:lnTo>
                  <a:pt x="160" y="8"/>
                </a:lnTo>
                <a:lnTo>
                  <a:pt x="184" y="0"/>
                </a:lnTo>
                <a:lnTo>
                  <a:pt x="184" y="5"/>
                </a:lnTo>
                <a:lnTo>
                  <a:pt x="187" y="10"/>
                </a:lnTo>
                <a:lnTo>
                  <a:pt x="190" y="16"/>
                </a:lnTo>
                <a:lnTo>
                  <a:pt x="198" y="22"/>
                </a:lnTo>
                <a:lnTo>
                  <a:pt x="207" y="30"/>
                </a:lnTo>
                <a:lnTo>
                  <a:pt x="221" y="36"/>
                </a:lnTo>
                <a:lnTo>
                  <a:pt x="240" y="43"/>
                </a:lnTo>
                <a:close/>
              </a:path>
            </a:pathLst>
          </a:custGeom>
          <a:solidFill>
            <a:srgbClr val="0B62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9" name="Freeform 611"/>
          <p:cNvSpPr>
            <a:spLocks/>
          </p:cNvSpPr>
          <p:nvPr/>
        </p:nvSpPr>
        <p:spPr bwMode="auto">
          <a:xfrm>
            <a:off x="4816475" y="1439863"/>
            <a:ext cx="77788" cy="92075"/>
          </a:xfrm>
          <a:custGeom>
            <a:avLst/>
            <a:gdLst>
              <a:gd name="T0" fmla="*/ 0 w 49"/>
              <a:gd name="T1" fmla="*/ 0 h 58"/>
              <a:gd name="T2" fmla="*/ 77788 w 49"/>
              <a:gd name="T3" fmla="*/ 0 h 58"/>
              <a:gd name="T4" fmla="*/ 77788 w 49"/>
              <a:gd name="T5" fmla="*/ 12700 h 58"/>
              <a:gd name="T6" fmla="*/ 74613 w 49"/>
              <a:gd name="T7" fmla="*/ 39688 h 58"/>
              <a:gd name="T8" fmla="*/ 73025 w 49"/>
              <a:gd name="T9" fmla="*/ 53975 h 58"/>
              <a:gd name="T10" fmla="*/ 65088 w 49"/>
              <a:gd name="T11" fmla="*/ 69850 h 58"/>
              <a:gd name="T12" fmla="*/ 55563 w 49"/>
              <a:gd name="T13" fmla="*/ 84138 h 58"/>
              <a:gd name="T14" fmla="*/ 49213 w 49"/>
              <a:gd name="T15" fmla="*/ 88900 h 58"/>
              <a:gd name="T16" fmla="*/ 42863 w 49"/>
              <a:gd name="T17" fmla="*/ 92075 h 58"/>
              <a:gd name="T18" fmla="*/ 34925 w 49"/>
              <a:gd name="T19" fmla="*/ 92075 h 58"/>
              <a:gd name="T20" fmla="*/ 26988 w 49"/>
              <a:gd name="T21" fmla="*/ 87313 h 58"/>
              <a:gd name="T22" fmla="*/ 17463 w 49"/>
              <a:gd name="T23" fmla="*/ 82550 h 58"/>
              <a:gd name="T24" fmla="*/ 9525 w 49"/>
              <a:gd name="T25" fmla="*/ 69850 h 58"/>
              <a:gd name="T26" fmla="*/ 4763 w 49"/>
              <a:gd name="T27" fmla="*/ 53975 h 58"/>
              <a:gd name="T28" fmla="*/ 0 w 49"/>
              <a:gd name="T29" fmla="*/ 30163 h 58"/>
              <a:gd name="T30" fmla="*/ 0 w 49"/>
              <a:gd name="T31" fmla="*/ 0 h 5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9" h="58">
                <a:moveTo>
                  <a:pt x="0" y="0"/>
                </a:moveTo>
                <a:lnTo>
                  <a:pt x="49" y="0"/>
                </a:lnTo>
                <a:lnTo>
                  <a:pt x="49" y="8"/>
                </a:lnTo>
                <a:lnTo>
                  <a:pt x="47" y="25"/>
                </a:lnTo>
                <a:lnTo>
                  <a:pt x="46" y="34"/>
                </a:lnTo>
                <a:lnTo>
                  <a:pt x="41" y="44"/>
                </a:lnTo>
                <a:lnTo>
                  <a:pt x="35" y="53"/>
                </a:lnTo>
                <a:lnTo>
                  <a:pt x="31" y="56"/>
                </a:lnTo>
                <a:lnTo>
                  <a:pt x="27" y="58"/>
                </a:lnTo>
                <a:lnTo>
                  <a:pt x="22" y="58"/>
                </a:lnTo>
                <a:lnTo>
                  <a:pt x="17" y="55"/>
                </a:lnTo>
                <a:lnTo>
                  <a:pt x="11" y="52"/>
                </a:lnTo>
                <a:lnTo>
                  <a:pt x="6" y="44"/>
                </a:lnTo>
                <a:lnTo>
                  <a:pt x="3" y="34"/>
                </a:lnTo>
                <a:lnTo>
                  <a:pt x="0" y="19"/>
                </a:lnTo>
                <a:lnTo>
                  <a:pt x="0" y="0"/>
                </a:lnTo>
                <a:close/>
              </a:path>
            </a:pathLst>
          </a:custGeom>
          <a:solidFill>
            <a:srgbClr val="952A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0" name="Freeform 612"/>
          <p:cNvSpPr>
            <a:spLocks/>
          </p:cNvSpPr>
          <p:nvPr/>
        </p:nvSpPr>
        <p:spPr bwMode="auto">
          <a:xfrm>
            <a:off x="4816475" y="1439863"/>
            <a:ext cx="25400" cy="87312"/>
          </a:xfrm>
          <a:custGeom>
            <a:avLst/>
            <a:gdLst>
              <a:gd name="T0" fmla="*/ 22225 w 16"/>
              <a:gd name="T1" fmla="*/ 87312 h 55"/>
              <a:gd name="T2" fmla="*/ 20638 w 16"/>
              <a:gd name="T3" fmla="*/ 82550 h 55"/>
              <a:gd name="T4" fmla="*/ 15875 w 16"/>
              <a:gd name="T5" fmla="*/ 77787 h 55"/>
              <a:gd name="T6" fmla="*/ 9525 w 16"/>
              <a:gd name="T7" fmla="*/ 69850 h 55"/>
              <a:gd name="T8" fmla="*/ 4763 w 16"/>
              <a:gd name="T9" fmla="*/ 60325 h 55"/>
              <a:gd name="T10" fmla="*/ 3175 w 16"/>
              <a:gd name="T11" fmla="*/ 42862 h 55"/>
              <a:gd name="T12" fmla="*/ 0 w 16"/>
              <a:gd name="T13" fmla="*/ 25400 h 55"/>
              <a:gd name="T14" fmla="*/ 0 w 16"/>
              <a:gd name="T15" fmla="*/ 0 h 55"/>
              <a:gd name="T16" fmla="*/ 25400 w 16"/>
              <a:gd name="T17" fmla="*/ 0 h 55"/>
              <a:gd name="T18" fmla="*/ 22225 w 16"/>
              <a:gd name="T19" fmla="*/ 87312 h 5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6" h="55">
                <a:moveTo>
                  <a:pt x="14" y="55"/>
                </a:moveTo>
                <a:lnTo>
                  <a:pt x="13" y="52"/>
                </a:lnTo>
                <a:lnTo>
                  <a:pt x="10" y="49"/>
                </a:lnTo>
                <a:lnTo>
                  <a:pt x="6" y="44"/>
                </a:lnTo>
                <a:lnTo>
                  <a:pt x="3" y="38"/>
                </a:lnTo>
                <a:lnTo>
                  <a:pt x="2" y="27"/>
                </a:lnTo>
                <a:lnTo>
                  <a:pt x="0" y="16"/>
                </a:lnTo>
                <a:lnTo>
                  <a:pt x="0" y="0"/>
                </a:lnTo>
                <a:lnTo>
                  <a:pt x="16" y="0"/>
                </a:lnTo>
                <a:lnTo>
                  <a:pt x="14" y="55"/>
                </a:lnTo>
                <a:close/>
              </a:path>
            </a:pathLst>
          </a:custGeom>
          <a:solidFill>
            <a:srgbClr val="2D97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1" name="Freeform 613"/>
          <p:cNvSpPr>
            <a:spLocks/>
          </p:cNvSpPr>
          <p:nvPr/>
        </p:nvSpPr>
        <p:spPr bwMode="auto">
          <a:xfrm>
            <a:off x="4868863" y="1439863"/>
            <a:ext cx="25400" cy="87312"/>
          </a:xfrm>
          <a:custGeom>
            <a:avLst/>
            <a:gdLst>
              <a:gd name="T0" fmla="*/ 0 w 16"/>
              <a:gd name="T1" fmla="*/ 0 h 55"/>
              <a:gd name="T2" fmla="*/ 0 w 16"/>
              <a:gd name="T3" fmla="*/ 87312 h 55"/>
              <a:gd name="T4" fmla="*/ 4763 w 16"/>
              <a:gd name="T5" fmla="*/ 82550 h 55"/>
              <a:gd name="T6" fmla="*/ 14288 w 16"/>
              <a:gd name="T7" fmla="*/ 69850 h 55"/>
              <a:gd name="T8" fmla="*/ 20638 w 16"/>
              <a:gd name="T9" fmla="*/ 57150 h 55"/>
              <a:gd name="T10" fmla="*/ 22225 w 16"/>
              <a:gd name="T11" fmla="*/ 42862 h 55"/>
              <a:gd name="T12" fmla="*/ 25400 w 16"/>
              <a:gd name="T13" fmla="*/ 22225 h 55"/>
              <a:gd name="T14" fmla="*/ 25400 w 16"/>
              <a:gd name="T15" fmla="*/ 0 h 55"/>
              <a:gd name="T16" fmla="*/ 0 w 16"/>
              <a:gd name="T17" fmla="*/ 0 h 5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6" h="55">
                <a:moveTo>
                  <a:pt x="0" y="0"/>
                </a:moveTo>
                <a:lnTo>
                  <a:pt x="0" y="55"/>
                </a:lnTo>
                <a:lnTo>
                  <a:pt x="3" y="52"/>
                </a:lnTo>
                <a:lnTo>
                  <a:pt x="9" y="44"/>
                </a:lnTo>
                <a:lnTo>
                  <a:pt x="13" y="36"/>
                </a:lnTo>
                <a:lnTo>
                  <a:pt x="14" y="27"/>
                </a:lnTo>
                <a:lnTo>
                  <a:pt x="16" y="14"/>
                </a:lnTo>
                <a:lnTo>
                  <a:pt x="16" y="0"/>
                </a:lnTo>
                <a:lnTo>
                  <a:pt x="0" y="0"/>
                </a:lnTo>
                <a:close/>
              </a:path>
            </a:pathLst>
          </a:custGeom>
          <a:solidFill>
            <a:srgbClr val="CDC2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2" name="Freeform 614"/>
          <p:cNvSpPr>
            <a:spLocks/>
          </p:cNvSpPr>
          <p:nvPr/>
        </p:nvSpPr>
        <p:spPr bwMode="auto">
          <a:xfrm>
            <a:off x="896938" y="1322388"/>
            <a:ext cx="808037" cy="830262"/>
          </a:xfrm>
          <a:custGeom>
            <a:avLst/>
            <a:gdLst>
              <a:gd name="T0" fmla="*/ 628650 w 509"/>
              <a:gd name="T1" fmla="*/ 193675 h 523"/>
              <a:gd name="T2" fmla="*/ 619125 w 509"/>
              <a:gd name="T3" fmla="*/ 280987 h 523"/>
              <a:gd name="T4" fmla="*/ 619125 w 509"/>
              <a:gd name="T5" fmla="*/ 285750 h 523"/>
              <a:gd name="T6" fmla="*/ 619125 w 509"/>
              <a:gd name="T7" fmla="*/ 298450 h 523"/>
              <a:gd name="T8" fmla="*/ 611187 w 509"/>
              <a:gd name="T9" fmla="*/ 319087 h 523"/>
              <a:gd name="T10" fmla="*/ 601662 w 509"/>
              <a:gd name="T11" fmla="*/ 450850 h 523"/>
              <a:gd name="T12" fmla="*/ 604837 w 509"/>
              <a:gd name="T13" fmla="*/ 579437 h 523"/>
              <a:gd name="T14" fmla="*/ 611187 w 509"/>
              <a:gd name="T15" fmla="*/ 768350 h 523"/>
              <a:gd name="T16" fmla="*/ 609600 w 509"/>
              <a:gd name="T17" fmla="*/ 815975 h 523"/>
              <a:gd name="T18" fmla="*/ 596900 w 509"/>
              <a:gd name="T19" fmla="*/ 823912 h 523"/>
              <a:gd name="T20" fmla="*/ 530225 w 509"/>
              <a:gd name="T21" fmla="*/ 828675 h 523"/>
              <a:gd name="T22" fmla="*/ 404812 w 509"/>
              <a:gd name="T23" fmla="*/ 830262 h 523"/>
              <a:gd name="T24" fmla="*/ 320675 w 509"/>
              <a:gd name="T25" fmla="*/ 830262 h 523"/>
              <a:gd name="T26" fmla="*/ 249237 w 509"/>
              <a:gd name="T27" fmla="*/ 830262 h 523"/>
              <a:gd name="T28" fmla="*/ 211137 w 509"/>
              <a:gd name="T29" fmla="*/ 823912 h 523"/>
              <a:gd name="T30" fmla="*/ 196850 w 509"/>
              <a:gd name="T31" fmla="*/ 811212 h 523"/>
              <a:gd name="T32" fmla="*/ 196850 w 509"/>
              <a:gd name="T33" fmla="*/ 798512 h 523"/>
              <a:gd name="T34" fmla="*/ 203200 w 509"/>
              <a:gd name="T35" fmla="*/ 661987 h 523"/>
              <a:gd name="T36" fmla="*/ 209550 w 509"/>
              <a:gd name="T37" fmla="*/ 514350 h 523"/>
              <a:gd name="T38" fmla="*/ 206375 w 509"/>
              <a:gd name="T39" fmla="*/ 422275 h 523"/>
              <a:gd name="T40" fmla="*/ 198437 w 509"/>
              <a:gd name="T41" fmla="*/ 258762 h 523"/>
              <a:gd name="T42" fmla="*/ 184150 w 509"/>
              <a:gd name="T43" fmla="*/ 222250 h 523"/>
              <a:gd name="T44" fmla="*/ 171450 w 509"/>
              <a:gd name="T45" fmla="*/ 134937 h 523"/>
              <a:gd name="T46" fmla="*/ 179387 w 509"/>
              <a:gd name="T47" fmla="*/ 200025 h 523"/>
              <a:gd name="T48" fmla="*/ 192087 w 509"/>
              <a:gd name="T49" fmla="*/ 249237 h 523"/>
              <a:gd name="T50" fmla="*/ 196850 w 509"/>
              <a:gd name="T51" fmla="*/ 279400 h 523"/>
              <a:gd name="T52" fmla="*/ 196850 w 509"/>
              <a:gd name="T53" fmla="*/ 284162 h 523"/>
              <a:gd name="T54" fmla="*/ 192087 w 509"/>
              <a:gd name="T55" fmla="*/ 323850 h 523"/>
              <a:gd name="T56" fmla="*/ 0 w 509"/>
              <a:gd name="T57" fmla="*/ 323850 h 523"/>
              <a:gd name="T58" fmla="*/ 92075 w 509"/>
              <a:gd name="T59" fmla="*/ 157162 h 523"/>
              <a:gd name="T60" fmla="*/ 127000 w 509"/>
              <a:gd name="T61" fmla="*/ 90487 h 523"/>
              <a:gd name="T62" fmla="*/ 152400 w 509"/>
              <a:gd name="T63" fmla="*/ 60325 h 523"/>
              <a:gd name="T64" fmla="*/ 163512 w 509"/>
              <a:gd name="T65" fmla="*/ 50800 h 523"/>
              <a:gd name="T66" fmla="*/ 227012 w 509"/>
              <a:gd name="T67" fmla="*/ 38100 h 523"/>
              <a:gd name="T68" fmla="*/ 271462 w 509"/>
              <a:gd name="T69" fmla="*/ 22225 h 523"/>
              <a:gd name="T70" fmla="*/ 306387 w 509"/>
              <a:gd name="T71" fmla="*/ 3175 h 523"/>
              <a:gd name="T72" fmla="*/ 315912 w 509"/>
              <a:gd name="T73" fmla="*/ 0 h 523"/>
              <a:gd name="T74" fmla="*/ 341312 w 509"/>
              <a:gd name="T75" fmla="*/ 3175 h 523"/>
              <a:gd name="T76" fmla="*/ 369887 w 509"/>
              <a:gd name="T77" fmla="*/ 7937 h 523"/>
              <a:gd name="T78" fmla="*/ 469900 w 509"/>
              <a:gd name="T79" fmla="*/ 3175 h 523"/>
              <a:gd name="T80" fmla="*/ 496887 w 509"/>
              <a:gd name="T81" fmla="*/ 0 h 523"/>
              <a:gd name="T82" fmla="*/ 504825 w 509"/>
              <a:gd name="T83" fmla="*/ 4762 h 523"/>
              <a:gd name="T84" fmla="*/ 544512 w 509"/>
              <a:gd name="T85" fmla="*/ 25400 h 523"/>
              <a:gd name="T86" fmla="*/ 615950 w 509"/>
              <a:gd name="T87" fmla="*/ 44450 h 523"/>
              <a:gd name="T88" fmla="*/ 641350 w 509"/>
              <a:gd name="T89" fmla="*/ 50800 h 523"/>
              <a:gd name="T90" fmla="*/ 661987 w 509"/>
              <a:gd name="T91" fmla="*/ 60325 h 523"/>
              <a:gd name="T92" fmla="*/ 676275 w 509"/>
              <a:gd name="T93" fmla="*/ 74612 h 523"/>
              <a:gd name="T94" fmla="*/ 750887 w 509"/>
              <a:gd name="T95" fmla="*/ 211137 h 523"/>
              <a:gd name="T96" fmla="*/ 666750 w 509"/>
              <a:gd name="T97" fmla="*/ 395287 h 523"/>
              <a:gd name="T98" fmla="*/ 658812 w 509"/>
              <a:gd name="T99" fmla="*/ 377825 h 523"/>
              <a:gd name="T100" fmla="*/ 615950 w 509"/>
              <a:gd name="T101" fmla="*/ 319087 h 523"/>
              <a:gd name="T102" fmla="*/ 622300 w 509"/>
              <a:gd name="T103" fmla="*/ 288925 h 523"/>
              <a:gd name="T104" fmla="*/ 627062 w 509"/>
              <a:gd name="T105" fmla="*/ 223837 h 52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9" h="523">
                <a:moveTo>
                  <a:pt x="399" y="80"/>
                </a:moveTo>
                <a:lnTo>
                  <a:pt x="396" y="122"/>
                </a:lnTo>
                <a:lnTo>
                  <a:pt x="393" y="154"/>
                </a:lnTo>
                <a:lnTo>
                  <a:pt x="390" y="177"/>
                </a:lnTo>
                <a:lnTo>
                  <a:pt x="390" y="179"/>
                </a:lnTo>
                <a:lnTo>
                  <a:pt x="390" y="180"/>
                </a:lnTo>
                <a:lnTo>
                  <a:pt x="390" y="182"/>
                </a:lnTo>
                <a:lnTo>
                  <a:pt x="390" y="188"/>
                </a:lnTo>
                <a:lnTo>
                  <a:pt x="388" y="194"/>
                </a:lnTo>
                <a:lnTo>
                  <a:pt x="385" y="201"/>
                </a:lnTo>
                <a:lnTo>
                  <a:pt x="381" y="263"/>
                </a:lnTo>
                <a:lnTo>
                  <a:pt x="379" y="284"/>
                </a:lnTo>
                <a:lnTo>
                  <a:pt x="379" y="309"/>
                </a:lnTo>
                <a:lnTo>
                  <a:pt x="381" y="365"/>
                </a:lnTo>
                <a:lnTo>
                  <a:pt x="384" y="437"/>
                </a:lnTo>
                <a:lnTo>
                  <a:pt x="385" y="484"/>
                </a:lnTo>
                <a:lnTo>
                  <a:pt x="385" y="508"/>
                </a:lnTo>
                <a:lnTo>
                  <a:pt x="384" y="514"/>
                </a:lnTo>
                <a:lnTo>
                  <a:pt x="381" y="517"/>
                </a:lnTo>
                <a:lnTo>
                  <a:pt x="376" y="519"/>
                </a:lnTo>
                <a:lnTo>
                  <a:pt x="359" y="520"/>
                </a:lnTo>
                <a:lnTo>
                  <a:pt x="334" y="522"/>
                </a:lnTo>
                <a:lnTo>
                  <a:pt x="307" y="523"/>
                </a:lnTo>
                <a:lnTo>
                  <a:pt x="255" y="523"/>
                </a:lnTo>
                <a:lnTo>
                  <a:pt x="233" y="523"/>
                </a:lnTo>
                <a:lnTo>
                  <a:pt x="202" y="523"/>
                </a:lnTo>
                <a:lnTo>
                  <a:pt x="177" y="523"/>
                </a:lnTo>
                <a:lnTo>
                  <a:pt x="157" y="523"/>
                </a:lnTo>
                <a:lnTo>
                  <a:pt x="143" y="522"/>
                </a:lnTo>
                <a:lnTo>
                  <a:pt x="133" y="519"/>
                </a:lnTo>
                <a:lnTo>
                  <a:pt x="127" y="514"/>
                </a:lnTo>
                <a:lnTo>
                  <a:pt x="124" y="511"/>
                </a:lnTo>
                <a:lnTo>
                  <a:pt x="124" y="508"/>
                </a:lnTo>
                <a:lnTo>
                  <a:pt x="124" y="503"/>
                </a:lnTo>
                <a:lnTo>
                  <a:pt x="125" y="473"/>
                </a:lnTo>
                <a:lnTo>
                  <a:pt x="128" y="417"/>
                </a:lnTo>
                <a:lnTo>
                  <a:pt x="130" y="340"/>
                </a:lnTo>
                <a:lnTo>
                  <a:pt x="132" y="324"/>
                </a:lnTo>
                <a:lnTo>
                  <a:pt x="132" y="306"/>
                </a:lnTo>
                <a:lnTo>
                  <a:pt x="130" y="266"/>
                </a:lnTo>
                <a:lnTo>
                  <a:pt x="124" y="204"/>
                </a:lnTo>
                <a:lnTo>
                  <a:pt x="125" y="163"/>
                </a:lnTo>
                <a:lnTo>
                  <a:pt x="121" y="152"/>
                </a:lnTo>
                <a:lnTo>
                  <a:pt x="116" y="140"/>
                </a:lnTo>
                <a:lnTo>
                  <a:pt x="114" y="126"/>
                </a:lnTo>
                <a:lnTo>
                  <a:pt x="108" y="85"/>
                </a:lnTo>
                <a:lnTo>
                  <a:pt x="110" y="97"/>
                </a:lnTo>
                <a:lnTo>
                  <a:pt x="113" y="126"/>
                </a:lnTo>
                <a:lnTo>
                  <a:pt x="117" y="147"/>
                </a:lnTo>
                <a:lnTo>
                  <a:pt x="121" y="157"/>
                </a:lnTo>
                <a:lnTo>
                  <a:pt x="124" y="163"/>
                </a:lnTo>
                <a:lnTo>
                  <a:pt x="124" y="176"/>
                </a:lnTo>
                <a:lnTo>
                  <a:pt x="124" y="177"/>
                </a:lnTo>
                <a:lnTo>
                  <a:pt x="124" y="179"/>
                </a:lnTo>
                <a:lnTo>
                  <a:pt x="122" y="194"/>
                </a:lnTo>
                <a:lnTo>
                  <a:pt x="121" y="204"/>
                </a:lnTo>
                <a:lnTo>
                  <a:pt x="91" y="251"/>
                </a:lnTo>
                <a:lnTo>
                  <a:pt x="0" y="204"/>
                </a:lnTo>
                <a:lnTo>
                  <a:pt x="42" y="132"/>
                </a:lnTo>
                <a:lnTo>
                  <a:pt x="58" y="99"/>
                </a:lnTo>
                <a:lnTo>
                  <a:pt x="70" y="75"/>
                </a:lnTo>
                <a:lnTo>
                  <a:pt x="80" y="57"/>
                </a:lnTo>
                <a:lnTo>
                  <a:pt x="89" y="44"/>
                </a:lnTo>
                <a:lnTo>
                  <a:pt x="96" y="38"/>
                </a:lnTo>
                <a:lnTo>
                  <a:pt x="99" y="33"/>
                </a:lnTo>
                <a:lnTo>
                  <a:pt x="103" y="32"/>
                </a:lnTo>
                <a:lnTo>
                  <a:pt x="124" y="28"/>
                </a:lnTo>
                <a:lnTo>
                  <a:pt x="143" y="24"/>
                </a:lnTo>
                <a:lnTo>
                  <a:pt x="158" y="19"/>
                </a:lnTo>
                <a:lnTo>
                  <a:pt x="171" y="14"/>
                </a:lnTo>
                <a:lnTo>
                  <a:pt x="188" y="7"/>
                </a:lnTo>
                <a:lnTo>
                  <a:pt x="193" y="2"/>
                </a:lnTo>
                <a:lnTo>
                  <a:pt x="196" y="0"/>
                </a:lnTo>
                <a:lnTo>
                  <a:pt x="199" y="0"/>
                </a:lnTo>
                <a:lnTo>
                  <a:pt x="205" y="0"/>
                </a:lnTo>
                <a:lnTo>
                  <a:pt x="215" y="2"/>
                </a:lnTo>
                <a:lnTo>
                  <a:pt x="222" y="5"/>
                </a:lnTo>
                <a:lnTo>
                  <a:pt x="233" y="5"/>
                </a:lnTo>
                <a:lnTo>
                  <a:pt x="262" y="5"/>
                </a:lnTo>
                <a:lnTo>
                  <a:pt x="296" y="2"/>
                </a:lnTo>
                <a:lnTo>
                  <a:pt x="307" y="0"/>
                </a:lnTo>
                <a:lnTo>
                  <a:pt x="313" y="0"/>
                </a:lnTo>
                <a:lnTo>
                  <a:pt x="318" y="2"/>
                </a:lnTo>
                <a:lnTo>
                  <a:pt x="318" y="3"/>
                </a:lnTo>
                <a:lnTo>
                  <a:pt x="330" y="10"/>
                </a:lnTo>
                <a:lnTo>
                  <a:pt x="343" y="16"/>
                </a:lnTo>
                <a:lnTo>
                  <a:pt x="368" y="24"/>
                </a:lnTo>
                <a:lnTo>
                  <a:pt x="388" y="28"/>
                </a:lnTo>
                <a:lnTo>
                  <a:pt x="396" y="30"/>
                </a:lnTo>
                <a:lnTo>
                  <a:pt x="404" y="32"/>
                </a:lnTo>
                <a:lnTo>
                  <a:pt x="412" y="35"/>
                </a:lnTo>
                <a:lnTo>
                  <a:pt x="417" y="38"/>
                </a:lnTo>
                <a:lnTo>
                  <a:pt x="421" y="41"/>
                </a:lnTo>
                <a:lnTo>
                  <a:pt x="426" y="47"/>
                </a:lnTo>
                <a:lnTo>
                  <a:pt x="428" y="50"/>
                </a:lnTo>
                <a:lnTo>
                  <a:pt x="473" y="133"/>
                </a:lnTo>
                <a:lnTo>
                  <a:pt x="509" y="205"/>
                </a:lnTo>
                <a:lnTo>
                  <a:pt x="420" y="249"/>
                </a:lnTo>
                <a:lnTo>
                  <a:pt x="418" y="245"/>
                </a:lnTo>
                <a:lnTo>
                  <a:pt x="415" y="238"/>
                </a:lnTo>
                <a:lnTo>
                  <a:pt x="406" y="226"/>
                </a:lnTo>
                <a:lnTo>
                  <a:pt x="388" y="201"/>
                </a:lnTo>
                <a:lnTo>
                  <a:pt x="390" y="193"/>
                </a:lnTo>
                <a:lnTo>
                  <a:pt x="392" y="182"/>
                </a:lnTo>
                <a:lnTo>
                  <a:pt x="390" y="177"/>
                </a:lnTo>
                <a:lnTo>
                  <a:pt x="395" y="141"/>
                </a:lnTo>
                <a:lnTo>
                  <a:pt x="399" y="80"/>
                </a:lnTo>
                <a:close/>
              </a:path>
            </a:pathLst>
          </a:custGeom>
          <a:solidFill>
            <a:srgbClr val="53B8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3" name="Freeform 615"/>
          <p:cNvSpPr>
            <a:spLocks/>
          </p:cNvSpPr>
          <p:nvPr/>
        </p:nvSpPr>
        <p:spPr bwMode="auto">
          <a:xfrm>
            <a:off x="1187450" y="1320800"/>
            <a:ext cx="233363" cy="87313"/>
          </a:xfrm>
          <a:custGeom>
            <a:avLst/>
            <a:gdLst>
              <a:gd name="T0" fmla="*/ 12700 w 147"/>
              <a:gd name="T1" fmla="*/ 1588 h 55"/>
              <a:gd name="T2" fmla="*/ 17463 w 147"/>
              <a:gd name="T3" fmla="*/ 0 h 55"/>
              <a:gd name="T4" fmla="*/ 22225 w 147"/>
              <a:gd name="T5" fmla="*/ 0 h 55"/>
              <a:gd name="T6" fmla="*/ 33338 w 147"/>
              <a:gd name="T7" fmla="*/ 0 h 55"/>
              <a:gd name="T8" fmla="*/ 47625 w 147"/>
              <a:gd name="T9" fmla="*/ 1588 h 55"/>
              <a:gd name="T10" fmla="*/ 60325 w 147"/>
              <a:gd name="T11" fmla="*/ 6350 h 55"/>
              <a:gd name="T12" fmla="*/ 77788 w 147"/>
              <a:gd name="T13" fmla="*/ 6350 h 55"/>
              <a:gd name="T14" fmla="*/ 122238 w 147"/>
              <a:gd name="T15" fmla="*/ 6350 h 55"/>
              <a:gd name="T16" fmla="*/ 176213 w 147"/>
              <a:gd name="T17" fmla="*/ 1588 h 55"/>
              <a:gd name="T18" fmla="*/ 193675 w 147"/>
              <a:gd name="T19" fmla="*/ 0 h 55"/>
              <a:gd name="T20" fmla="*/ 204788 w 147"/>
              <a:gd name="T21" fmla="*/ 0 h 55"/>
              <a:gd name="T22" fmla="*/ 211138 w 147"/>
              <a:gd name="T23" fmla="*/ 1588 h 55"/>
              <a:gd name="T24" fmla="*/ 211138 w 147"/>
              <a:gd name="T25" fmla="*/ 4763 h 55"/>
              <a:gd name="T26" fmla="*/ 214313 w 147"/>
              <a:gd name="T27" fmla="*/ 4763 h 55"/>
              <a:gd name="T28" fmla="*/ 233363 w 147"/>
              <a:gd name="T29" fmla="*/ 19050 h 55"/>
              <a:gd name="T30" fmla="*/ 228600 w 147"/>
              <a:gd name="T31" fmla="*/ 28575 h 55"/>
              <a:gd name="T32" fmla="*/ 222250 w 147"/>
              <a:gd name="T33" fmla="*/ 39688 h 55"/>
              <a:gd name="T34" fmla="*/ 206375 w 147"/>
              <a:gd name="T35" fmla="*/ 53975 h 55"/>
              <a:gd name="T36" fmla="*/ 188913 w 147"/>
              <a:gd name="T37" fmla="*/ 66675 h 55"/>
              <a:gd name="T38" fmla="*/ 169863 w 147"/>
              <a:gd name="T39" fmla="*/ 76200 h 55"/>
              <a:gd name="T40" fmla="*/ 153988 w 147"/>
              <a:gd name="T41" fmla="*/ 80963 h 55"/>
              <a:gd name="T42" fmla="*/ 139700 w 147"/>
              <a:gd name="T43" fmla="*/ 84138 h 55"/>
              <a:gd name="T44" fmla="*/ 127000 w 147"/>
              <a:gd name="T45" fmla="*/ 87313 h 55"/>
              <a:gd name="T46" fmla="*/ 109538 w 147"/>
              <a:gd name="T47" fmla="*/ 87313 h 55"/>
              <a:gd name="T48" fmla="*/ 92075 w 147"/>
              <a:gd name="T49" fmla="*/ 84138 h 55"/>
              <a:gd name="T50" fmla="*/ 74613 w 147"/>
              <a:gd name="T51" fmla="*/ 80963 h 55"/>
              <a:gd name="T52" fmla="*/ 61913 w 147"/>
              <a:gd name="T53" fmla="*/ 76200 h 55"/>
              <a:gd name="T54" fmla="*/ 39688 w 147"/>
              <a:gd name="T55" fmla="*/ 66675 h 55"/>
              <a:gd name="T56" fmla="*/ 22225 w 147"/>
              <a:gd name="T57" fmla="*/ 53975 h 55"/>
              <a:gd name="T58" fmla="*/ 12700 w 147"/>
              <a:gd name="T59" fmla="*/ 39688 h 55"/>
              <a:gd name="T60" fmla="*/ 4763 w 147"/>
              <a:gd name="T61" fmla="*/ 28575 h 55"/>
              <a:gd name="T62" fmla="*/ 0 w 147"/>
              <a:gd name="T63" fmla="*/ 19050 h 55"/>
              <a:gd name="T64" fmla="*/ 3175 w 147"/>
              <a:gd name="T65" fmla="*/ 14288 h 55"/>
              <a:gd name="T66" fmla="*/ 7938 w 147"/>
              <a:gd name="T67" fmla="*/ 9525 h 55"/>
              <a:gd name="T68" fmla="*/ 12700 w 147"/>
              <a:gd name="T69" fmla="*/ 1588 h 55"/>
              <a:gd name="T70" fmla="*/ 84138 w 147"/>
              <a:gd name="T71" fmla="*/ 61913 h 55"/>
              <a:gd name="T72" fmla="*/ 92075 w 147"/>
              <a:gd name="T73" fmla="*/ 63500 h 55"/>
              <a:gd name="T74" fmla="*/ 101600 w 147"/>
              <a:gd name="T75" fmla="*/ 66675 h 55"/>
              <a:gd name="T76" fmla="*/ 122238 w 147"/>
              <a:gd name="T77" fmla="*/ 66675 h 55"/>
              <a:gd name="T78" fmla="*/ 144463 w 147"/>
              <a:gd name="T79" fmla="*/ 61913 h 55"/>
              <a:gd name="T80" fmla="*/ 171450 w 147"/>
              <a:gd name="T81" fmla="*/ 46038 h 55"/>
              <a:gd name="T82" fmla="*/ 187325 w 147"/>
              <a:gd name="T83" fmla="*/ 34925 h 55"/>
              <a:gd name="T84" fmla="*/ 192088 w 147"/>
              <a:gd name="T85" fmla="*/ 26988 h 55"/>
              <a:gd name="T86" fmla="*/ 192088 w 147"/>
              <a:gd name="T87" fmla="*/ 23813 h 55"/>
              <a:gd name="T88" fmla="*/ 158750 w 147"/>
              <a:gd name="T89" fmla="*/ 26988 h 55"/>
              <a:gd name="T90" fmla="*/ 104775 w 147"/>
              <a:gd name="T91" fmla="*/ 26988 h 55"/>
              <a:gd name="T92" fmla="*/ 30163 w 147"/>
              <a:gd name="T93" fmla="*/ 23813 h 55"/>
              <a:gd name="T94" fmla="*/ 38100 w 147"/>
              <a:gd name="T95" fmla="*/ 31750 h 55"/>
              <a:gd name="T96" fmla="*/ 52388 w 147"/>
              <a:gd name="T97" fmla="*/ 41275 h 55"/>
              <a:gd name="T98" fmla="*/ 84138 w 147"/>
              <a:gd name="T99" fmla="*/ 61913 h 55"/>
              <a:gd name="T100" fmla="*/ 12700 w 147"/>
              <a:gd name="T101" fmla="*/ 1588 h 5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47" h="55">
                <a:moveTo>
                  <a:pt x="8" y="1"/>
                </a:moveTo>
                <a:lnTo>
                  <a:pt x="11" y="0"/>
                </a:lnTo>
                <a:lnTo>
                  <a:pt x="14" y="0"/>
                </a:lnTo>
                <a:lnTo>
                  <a:pt x="21" y="0"/>
                </a:lnTo>
                <a:lnTo>
                  <a:pt x="30" y="1"/>
                </a:lnTo>
                <a:lnTo>
                  <a:pt x="38" y="4"/>
                </a:lnTo>
                <a:lnTo>
                  <a:pt x="49" y="4"/>
                </a:lnTo>
                <a:lnTo>
                  <a:pt x="77" y="4"/>
                </a:lnTo>
                <a:lnTo>
                  <a:pt x="111" y="1"/>
                </a:lnTo>
                <a:lnTo>
                  <a:pt x="122" y="0"/>
                </a:lnTo>
                <a:lnTo>
                  <a:pt x="129" y="0"/>
                </a:lnTo>
                <a:lnTo>
                  <a:pt x="133" y="1"/>
                </a:lnTo>
                <a:lnTo>
                  <a:pt x="133" y="3"/>
                </a:lnTo>
                <a:lnTo>
                  <a:pt x="135" y="3"/>
                </a:lnTo>
                <a:lnTo>
                  <a:pt x="147" y="12"/>
                </a:lnTo>
                <a:lnTo>
                  <a:pt x="144" y="18"/>
                </a:lnTo>
                <a:lnTo>
                  <a:pt x="140" y="25"/>
                </a:lnTo>
                <a:lnTo>
                  <a:pt x="130" y="34"/>
                </a:lnTo>
                <a:lnTo>
                  <a:pt x="119" y="42"/>
                </a:lnTo>
                <a:lnTo>
                  <a:pt x="107" y="48"/>
                </a:lnTo>
                <a:lnTo>
                  <a:pt x="97" y="51"/>
                </a:lnTo>
                <a:lnTo>
                  <a:pt x="88" y="53"/>
                </a:lnTo>
                <a:lnTo>
                  <a:pt x="80" y="55"/>
                </a:lnTo>
                <a:lnTo>
                  <a:pt x="69" y="55"/>
                </a:lnTo>
                <a:lnTo>
                  <a:pt x="58" y="53"/>
                </a:lnTo>
                <a:lnTo>
                  <a:pt x="47" y="51"/>
                </a:lnTo>
                <a:lnTo>
                  <a:pt x="39" y="48"/>
                </a:lnTo>
                <a:lnTo>
                  <a:pt x="25" y="42"/>
                </a:lnTo>
                <a:lnTo>
                  <a:pt x="14" y="34"/>
                </a:lnTo>
                <a:lnTo>
                  <a:pt x="8" y="25"/>
                </a:lnTo>
                <a:lnTo>
                  <a:pt x="3" y="18"/>
                </a:lnTo>
                <a:lnTo>
                  <a:pt x="0" y="12"/>
                </a:lnTo>
                <a:lnTo>
                  <a:pt x="2" y="9"/>
                </a:lnTo>
                <a:lnTo>
                  <a:pt x="5" y="6"/>
                </a:lnTo>
                <a:lnTo>
                  <a:pt x="8" y="1"/>
                </a:lnTo>
                <a:lnTo>
                  <a:pt x="53" y="39"/>
                </a:lnTo>
                <a:lnTo>
                  <a:pt x="58" y="40"/>
                </a:lnTo>
                <a:lnTo>
                  <a:pt x="64" y="42"/>
                </a:lnTo>
                <a:lnTo>
                  <a:pt x="77" y="42"/>
                </a:lnTo>
                <a:lnTo>
                  <a:pt x="91" y="39"/>
                </a:lnTo>
                <a:lnTo>
                  <a:pt x="108" y="29"/>
                </a:lnTo>
                <a:lnTo>
                  <a:pt x="118" y="22"/>
                </a:lnTo>
                <a:lnTo>
                  <a:pt x="121" y="17"/>
                </a:lnTo>
                <a:lnTo>
                  <a:pt x="121" y="15"/>
                </a:lnTo>
                <a:lnTo>
                  <a:pt x="100" y="17"/>
                </a:lnTo>
                <a:lnTo>
                  <a:pt x="66" y="17"/>
                </a:lnTo>
                <a:lnTo>
                  <a:pt x="19" y="15"/>
                </a:lnTo>
                <a:lnTo>
                  <a:pt x="24" y="20"/>
                </a:lnTo>
                <a:lnTo>
                  <a:pt x="33" y="26"/>
                </a:lnTo>
                <a:lnTo>
                  <a:pt x="53" y="39"/>
                </a:lnTo>
                <a:lnTo>
                  <a:pt x="8" y="1"/>
                </a:lnTo>
                <a:close/>
              </a:path>
            </a:pathLst>
          </a:custGeom>
          <a:solidFill>
            <a:srgbClr val="00A4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4" name="Freeform 616"/>
          <p:cNvSpPr>
            <a:spLocks/>
          </p:cNvSpPr>
          <p:nvPr/>
        </p:nvSpPr>
        <p:spPr bwMode="auto">
          <a:xfrm>
            <a:off x="1143000" y="1524000"/>
            <a:ext cx="20638" cy="622300"/>
          </a:xfrm>
          <a:custGeom>
            <a:avLst/>
            <a:gdLst>
              <a:gd name="T0" fmla="*/ 20638 w 13"/>
              <a:gd name="T1" fmla="*/ 0 h 392"/>
              <a:gd name="T2" fmla="*/ 12700 w 13"/>
              <a:gd name="T3" fmla="*/ 114300 h 392"/>
              <a:gd name="T4" fmla="*/ 7938 w 13"/>
              <a:gd name="T5" fmla="*/ 201613 h 392"/>
              <a:gd name="T6" fmla="*/ 7938 w 13"/>
              <a:gd name="T7" fmla="*/ 261938 h 392"/>
              <a:gd name="T8" fmla="*/ 4763 w 13"/>
              <a:gd name="T9" fmla="*/ 288925 h 392"/>
              <a:gd name="T10" fmla="*/ 4763 w 13"/>
              <a:gd name="T11" fmla="*/ 315913 h 392"/>
              <a:gd name="T12" fmla="*/ 4763 w 13"/>
              <a:gd name="T13" fmla="*/ 342900 h 392"/>
              <a:gd name="T14" fmla="*/ 7938 w 13"/>
              <a:gd name="T15" fmla="*/ 355600 h 392"/>
              <a:gd name="T16" fmla="*/ 9525 w 13"/>
              <a:gd name="T17" fmla="*/ 365125 h 392"/>
              <a:gd name="T18" fmla="*/ 12700 w 13"/>
              <a:gd name="T19" fmla="*/ 369888 h 392"/>
              <a:gd name="T20" fmla="*/ 14288 w 13"/>
              <a:gd name="T21" fmla="*/ 381000 h 392"/>
              <a:gd name="T22" fmla="*/ 17463 w 13"/>
              <a:gd name="T23" fmla="*/ 457200 h 392"/>
              <a:gd name="T24" fmla="*/ 14288 w 13"/>
              <a:gd name="T25" fmla="*/ 531813 h 392"/>
              <a:gd name="T26" fmla="*/ 12700 w 13"/>
              <a:gd name="T27" fmla="*/ 592138 h 392"/>
              <a:gd name="T28" fmla="*/ 9525 w 13"/>
              <a:gd name="T29" fmla="*/ 611188 h 392"/>
              <a:gd name="T30" fmla="*/ 7938 w 13"/>
              <a:gd name="T31" fmla="*/ 622300 h 392"/>
              <a:gd name="T32" fmla="*/ 0 w 13"/>
              <a:gd name="T33" fmla="*/ 622300 h 392"/>
              <a:gd name="T34" fmla="*/ 3175 w 13"/>
              <a:gd name="T35" fmla="*/ 588963 h 392"/>
              <a:gd name="T36" fmla="*/ 7938 w 13"/>
              <a:gd name="T37" fmla="*/ 512763 h 392"/>
              <a:gd name="T38" fmla="*/ 9525 w 13"/>
              <a:gd name="T39" fmla="*/ 466725 h 392"/>
              <a:gd name="T40" fmla="*/ 9525 w 13"/>
              <a:gd name="T41" fmla="*/ 422275 h 392"/>
              <a:gd name="T42" fmla="*/ 7938 w 13"/>
              <a:gd name="T43" fmla="*/ 381000 h 392"/>
              <a:gd name="T44" fmla="*/ 0 w 13"/>
              <a:gd name="T45" fmla="*/ 347663 h 392"/>
              <a:gd name="T46" fmla="*/ 9525 w 13"/>
              <a:gd name="T47" fmla="*/ 4763 h 392"/>
              <a:gd name="T48" fmla="*/ 20638 w 13"/>
              <a:gd name="T49" fmla="*/ 0 h 39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3" h="392">
                <a:moveTo>
                  <a:pt x="13" y="0"/>
                </a:moveTo>
                <a:lnTo>
                  <a:pt x="8" y="72"/>
                </a:lnTo>
                <a:lnTo>
                  <a:pt x="5" y="127"/>
                </a:lnTo>
                <a:lnTo>
                  <a:pt x="5" y="165"/>
                </a:lnTo>
                <a:lnTo>
                  <a:pt x="3" y="182"/>
                </a:lnTo>
                <a:lnTo>
                  <a:pt x="3" y="199"/>
                </a:lnTo>
                <a:lnTo>
                  <a:pt x="3" y="216"/>
                </a:lnTo>
                <a:lnTo>
                  <a:pt x="5" y="224"/>
                </a:lnTo>
                <a:lnTo>
                  <a:pt x="6" y="230"/>
                </a:lnTo>
                <a:lnTo>
                  <a:pt x="8" y="233"/>
                </a:lnTo>
                <a:lnTo>
                  <a:pt x="9" y="240"/>
                </a:lnTo>
                <a:lnTo>
                  <a:pt x="11" y="288"/>
                </a:lnTo>
                <a:lnTo>
                  <a:pt x="9" y="335"/>
                </a:lnTo>
                <a:lnTo>
                  <a:pt x="8" y="373"/>
                </a:lnTo>
                <a:lnTo>
                  <a:pt x="6" y="385"/>
                </a:lnTo>
                <a:lnTo>
                  <a:pt x="5" y="392"/>
                </a:lnTo>
                <a:lnTo>
                  <a:pt x="0" y="392"/>
                </a:lnTo>
                <a:lnTo>
                  <a:pt x="2" y="371"/>
                </a:lnTo>
                <a:lnTo>
                  <a:pt x="5" y="323"/>
                </a:lnTo>
                <a:lnTo>
                  <a:pt x="6" y="294"/>
                </a:lnTo>
                <a:lnTo>
                  <a:pt x="6" y="266"/>
                </a:lnTo>
                <a:lnTo>
                  <a:pt x="5" y="240"/>
                </a:lnTo>
                <a:lnTo>
                  <a:pt x="0" y="219"/>
                </a:lnTo>
                <a:lnTo>
                  <a:pt x="6" y="3"/>
                </a:lnTo>
                <a:lnTo>
                  <a:pt x="1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5" name="Freeform 617"/>
          <p:cNvSpPr>
            <a:spLocks/>
          </p:cNvSpPr>
          <p:nvPr/>
        </p:nvSpPr>
        <p:spPr bwMode="auto">
          <a:xfrm>
            <a:off x="1152525" y="1519238"/>
            <a:ext cx="22225" cy="628650"/>
          </a:xfrm>
          <a:custGeom>
            <a:avLst/>
            <a:gdLst>
              <a:gd name="T0" fmla="*/ 22225 w 14"/>
              <a:gd name="T1" fmla="*/ 0 h 396"/>
              <a:gd name="T2" fmla="*/ 15875 w 14"/>
              <a:gd name="T3" fmla="*/ 117475 h 396"/>
              <a:gd name="T4" fmla="*/ 11113 w 14"/>
              <a:gd name="T5" fmla="*/ 203200 h 396"/>
              <a:gd name="T6" fmla="*/ 7938 w 14"/>
              <a:gd name="T7" fmla="*/ 263525 h 396"/>
              <a:gd name="T8" fmla="*/ 7938 w 14"/>
              <a:gd name="T9" fmla="*/ 293688 h 396"/>
              <a:gd name="T10" fmla="*/ 4763 w 14"/>
              <a:gd name="T11" fmla="*/ 320675 h 396"/>
              <a:gd name="T12" fmla="*/ 7938 w 14"/>
              <a:gd name="T13" fmla="*/ 347663 h 396"/>
              <a:gd name="T14" fmla="*/ 7938 w 14"/>
              <a:gd name="T15" fmla="*/ 360363 h 396"/>
              <a:gd name="T16" fmla="*/ 12700 w 14"/>
              <a:gd name="T17" fmla="*/ 368300 h 396"/>
              <a:gd name="T18" fmla="*/ 15875 w 14"/>
              <a:gd name="T19" fmla="*/ 374650 h 396"/>
              <a:gd name="T20" fmla="*/ 15875 w 14"/>
              <a:gd name="T21" fmla="*/ 385763 h 396"/>
              <a:gd name="T22" fmla="*/ 17463 w 14"/>
              <a:gd name="T23" fmla="*/ 461963 h 396"/>
              <a:gd name="T24" fmla="*/ 15875 w 14"/>
              <a:gd name="T25" fmla="*/ 539750 h 396"/>
              <a:gd name="T26" fmla="*/ 12700 w 14"/>
              <a:gd name="T27" fmla="*/ 598488 h 396"/>
              <a:gd name="T28" fmla="*/ 11113 w 14"/>
              <a:gd name="T29" fmla="*/ 619125 h 396"/>
              <a:gd name="T30" fmla="*/ 7938 w 14"/>
              <a:gd name="T31" fmla="*/ 628650 h 396"/>
              <a:gd name="T32" fmla="*/ 0 w 14"/>
              <a:gd name="T33" fmla="*/ 628650 h 396"/>
              <a:gd name="T34" fmla="*/ 3175 w 14"/>
              <a:gd name="T35" fmla="*/ 596900 h 396"/>
              <a:gd name="T36" fmla="*/ 11113 w 14"/>
              <a:gd name="T37" fmla="*/ 519113 h 396"/>
              <a:gd name="T38" fmla="*/ 11113 w 14"/>
              <a:gd name="T39" fmla="*/ 471488 h 396"/>
              <a:gd name="T40" fmla="*/ 11113 w 14"/>
              <a:gd name="T41" fmla="*/ 427038 h 396"/>
              <a:gd name="T42" fmla="*/ 7938 w 14"/>
              <a:gd name="T43" fmla="*/ 385763 h 396"/>
              <a:gd name="T44" fmla="*/ 0 w 14"/>
              <a:gd name="T45" fmla="*/ 352425 h 396"/>
              <a:gd name="T46" fmla="*/ 11113 w 14"/>
              <a:gd name="T47" fmla="*/ 4763 h 396"/>
              <a:gd name="T48" fmla="*/ 22225 w 14"/>
              <a:gd name="T49" fmla="*/ 0 h 39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4" h="396">
                <a:moveTo>
                  <a:pt x="14" y="0"/>
                </a:moveTo>
                <a:lnTo>
                  <a:pt x="10" y="74"/>
                </a:lnTo>
                <a:lnTo>
                  <a:pt x="7" y="128"/>
                </a:lnTo>
                <a:lnTo>
                  <a:pt x="5" y="166"/>
                </a:lnTo>
                <a:lnTo>
                  <a:pt x="5" y="185"/>
                </a:lnTo>
                <a:lnTo>
                  <a:pt x="3" y="202"/>
                </a:lnTo>
                <a:lnTo>
                  <a:pt x="5" y="219"/>
                </a:lnTo>
                <a:lnTo>
                  <a:pt x="5" y="227"/>
                </a:lnTo>
                <a:lnTo>
                  <a:pt x="8" y="232"/>
                </a:lnTo>
                <a:lnTo>
                  <a:pt x="10" y="236"/>
                </a:lnTo>
                <a:lnTo>
                  <a:pt x="10" y="243"/>
                </a:lnTo>
                <a:lnTo>
                  <a:pt x="11" y="291"/>
                </a:lnTo>
                <a:lnTo>
                  <a:pt x="10" y="340"/>
                </a:lnTo>
                <a:lnTo>
                  <a:pt x="8" y="377"/>
                </a:lnTo>
                <a:lnTo>
                  <a:pt x="7" y="390"/>
                </a:lnTo>
                <a:lnTo>
                  <a:pt x="5" y="396"/>
                </a:lnTo>
                <a:lnTo>
                  <a:pt x="0" y="396"/>
                </a:lnTo>
                <a:lnTo>
                  <a:pt x="2" y="376"/>
                </a:lnTo>
                <a:lnTo>
                  <a:pt x="7" y="327"/>
                </a:lnTo>
                <a:lnTo>
                  <a:pt x="7" y="297"/>
                </a:lnTo>
                <a:lnTo>
                  <a:pt x="7" y="269"/>
                </a:lnTo>
                <a:lnTo>
                  <a:pt x="5" y="243"/>
                </a:lnTo>
                <a:lnTo>
                  <a:pt x="0" y="222"/>
                </a:lnTo>
                <a:lnTo>
                  <a:pt x="7" y="3"/>
                </a:lnTo>
                <a:lnTo>
                  <a:pt x="14" y="0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6" name="Freeform 618"/>
          <p:cNvSpPr>
            <a:spLocks/>
          </p:cNvSpPr>
          <p:nvPr/>
        </p:nvSpPr>
        <p:spPr bwMode="auto">
          <a:xfrm>
            <a:off x="1287463" y="1436688"/>
            <a:ext cx="44450" cy="715962"/>
          </a:xfrm>
          <a:custGeom>
            <a:avLst/>
            <a:gdLst>
              <a:gd name="T0" fmla="*/ 36513 w 28"/>
              <a:gd name="T1" fmla="*/ 0 h 451"/>
              <a:gd name="T2" fmla="*/ 31750 w 28"/>
              <a:gd name="T3" fmla="*/ 11112 h 451"/>
              <a:gd name="T4" fmla="*/ 26988 w 28"/>
              <a:gd name="T5" fmla="*/ 28575 h 451"/>
              <a:gd name="T6" fmla="*/ 19050 w 28"/>
              <a:gd name="T7" fmla="*/ 57150 h 451"/>
              <a:gd name="T8" fmla="*/ 12700 w 28"/>
              <a:gd name="T9" fmla="*/ 100012 h 451"/>
              <a:gd name="T10" fmla="*/ 7938 w 28"/>
              <a:gd name="T11" fmla="*/ 161925 h 451"/>
              <a:gd name="T12" fmla="*/ 1588 w 28"/>
              <a:gd name="T13" fmla="*/ 241300 h 451"/>
              <a:gd name="T14" fmla="*/ 0 w 28"/>
              <a:gd name="T15" fmla="*/ 341312 h 451"/>
              <a:gd name="T16" fmla="*/ 12700 w 28"/>
              <a:gd name="T17" fmla="*/ 715962 h 451"/>
              <a:gd name="T18" fmla="*/ 19050 w 28"/>
              <a:gd name="T19" fmla="*/ 715962 h 451"/>
              <a:gd name="T20" fmla="*/ 9525 w 28"/>
              <a:gd name="T21" fmla="*/ 530225 h 451"/>
              <a:gd name="T22" fmla="*/ 4763 w 28"/>
              <a:gd name="T23" fmla="*/ 398462 h 451"/>
              <a:gd name="T24" fmla="*/ 4763 w 28"/>
              <a:gd name="T25" fmla="*/ 350837 h 451"/>
              <a:gd name="T26" fmla="*/ 7938 w 28"/>
              <a:gd name="T27" fmla="*/ 331787 h 451"/>
              <a:gd name="T28" fmla="*/ 7938 w 28"/>
              <a:gd name="T29" fmla="*/ 298450 h 451"/>
              <a:gd name="T30" fmla="*/ 9525 w 28"/>
              <a:gd name="T31" fmla="*/ 217487 h 451"/>
              <a:gd name="T32" fmla="*/ 14288 w 28"/>
              <a:gd name="T33" fmla="*/ 165100 h 451"/>
              <a:gd name="T34" fmla="*/ 19050 w 28"/>
              <a:gd name="T35" fmla="*/ 109537 h 451"/>
              <a:gd name="T36" fmla="*/ 30163 w 28"/>
              <a:gd name="T37" fmla="*/ 55562 h 451"/>
              <a:gd name="T38" fmla="*/ 44450 w 28"/>
              <a:gd name="T39" fmla="*/ 3175 h 451"/>
              <a:gd name="T40" fmla="*/ 36513 w 28"/>
              <a:gd name="T41" fmla="*/ 0 h 45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8" h="451">
                <a:moveTo>
                  <a:pt x="23" y="0"/>
                </a:moveTo>
                <a:lnTo>
                  <a:pt x="20" y="7"/>
                </a:lnTo>
                <a:lnTo>
                  <a:pt x="17" y="18"/>
                </a:lnTo>
                <a:lnTo>
                  <a:pt x="12" y="36"/>
                </a:lnTo>
                <a:lnTo>
                  <a:pt x="8" y="63"/>
                </a:lnTo>
                <a:lnTo>
                  <a:pt x="5" y="102"/>
                </a:lnTo>
                <a:lnTo>
                  <a:pt x="1" y="152"/>
                </a:lnTo>
                <a:lnTo>
                  <a:pt x="0" y="215"/>
                </a:lnTo>
                <a:lnTo>
                  <a:pt x="8" y="451"/>
                </a:lnTo>
                <a:lnTo>
                  <a:pt x="12" y="451"/>
                </a:lnTo>
                <a:lnTo>
                  <a:pt x="6" y="334"/>
                </a:lnTo>
                <a:lnTo>
                  <a:pt x="3" y="251"/>
                </a:lnTo>
                <a:lnTo>
                  <a:pt x="3" y="221"/>
                </a:lnTo>
                <a:lnTo>
                  <a:pt x="5" y="209"/>
                </a:lnTo>
                <a:lnTo>
                  <a:pt x="5" y="188"/>
                </a:lnTo>
                <a:lnTo>
                  <a:pt x="6" y="137"/>
                </a:lnTo>
                <a:lnTo>
                  <a:pt x="9" y="104"/>
                </a:lnTo>
                <a:lnTo>
                  <a:pt x="12" y="69"/>
                </a:lnTo>
                <a:lnTo>
                  <a:pt x="19" y="35"/>
                </a:lnTo>
                <a:lnTo>
                  <a:pt x="28" y="2"/>
                </a:lnTo>
                <a:lnTo>
                  <a:pt x="2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7" name="Freeform 619"/>
          <p:cNvSpPr>
            <a:spLocks/>
          </p:cNvSpPr>
          <p:nvPr/>
        </p:nvSpPr>
        <p:spPr bwMode="auto">
          <a:xfrm>
            <a:off x="1300163" y="1436688"/>
            <a:ext cx="46037" cy="715962"/>
          </a:xfrm>
          <a:custGeom>
            <a:avLst/>
            <a:gdLst>
              <a:gd name="T0" fmla="*/ 39687 w 29"/>
              <a:gd name="T1" fmla="*/ 3175 h 451"/>
              <a:gd name="T2" fmla="*/ 30162 w 29"/>
              <a:gd name="T3" fmla="*/ 39687 h 451"/>
              <a:gd name="T4" fmla="*/ 22225 w 29"/>
              <a:gd name="T5" fmla="*/ 68262 h 451"/>
              <a:gd name="T6" fmla="*/ 14287 w 29"/>
              <a:gd name="T7" fmla="*/ 104775 h 451"/>
              <a:gd name="T8" fmla="*/ 9525 w 29"/>
              <a:gd name="T9" fmla="*/ 149225 h 451"/>
              <a:gd name="T10" fmla="*/ 4762 w 29"/>
              <a:gd name="T11" fmla="*/ 204787 h 451"/>
              <a:gd name="T12" fmla="*/ 0 w 29"/>
              <a:gd name="T13" fmla="*/ 271462 h 451"/>
              <a:gd name="T14" fmla="*/ 0 w 29"/>
              <a:gd name="T15" fmla="*/ 349250 h 451"/>
              <a:gd name="T16" fmla="*/ 12700 w 29"/>
              <a:gd name="T17" fmla="*/ 715962 h 451"/>
              <a:gd name="T18" fmla="*/ 17462 w 29"/>
              <a:gd name="T19" fmla="*/ 715962 h 451"/>
              <a:gd name="T20" fmla="*/ 9525 w 29"/>
              <a:gd name="T21" fmla="*/ 531812 h 451"/>
              <a:gd name="T22" fmla="*/ 4762 w 29"/>
              <a:gd name="T23" fmla="*/ 403225 h 451"/>
              <a:gd name="T24" fmla="*/ 4762 w 29"/>
              <a:gd name="T25" fmla="*/ 358775 h 451"/>
              <a:gd name="T26" fmla="*/ 6350 w 29"/>
              <a:gd name="T27" fmla="*/ 336550 h 451"/>
              <a:gd name="T28" fmla="*/ 6350 w 29"/>
              <a:gd name="T29" fmla="*/ 303212 h 451"/>
              <a:gd name="T30" fmla="*/ 9525 w 29"/>
              <a:gd name="T31" fmla="*/ 222250 h 451"/>
              <a:gd name="T32" fmla="*/ 14287 w 29"/>
              <a:gd name="T33" fmla="*/ 166687 h 451"/>
              <a:gd name="T34" fmla="*/ 22225 w 29"/>
              <a:gd name="T35" fmla="*/ 112712 h 451"/>
              <a:gd name="T36" fmla="*/ 31750 w 29"/>
              <a:gd name="T37" fmla="*/ 57150 h 451"/>
              <a:gd name="T38" fmla="*/ 46037 w 29"/>
              <a:gd name="T39" fmla="*/ 4762 h 451"/>
              <a:gd name="T40" fmla="*/ 44450 w 29"/>
              <a:gd name="T41" fmla="*/ 0 h 451"/>
              <a:gd name="T42" fmla="*/ 41275 w 29"/>
              <a:gd name="T43" fmla="*/ 0 h 451"/>
              <a:gd name="T44" fmla="*/ 39687 w 29"/>
              <a:gd name="T45" fmla="*/ 3175 h 45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9" h="451">
                <a:moveTo>
                  <a:pt x="25" y="2"/>
                </a:moveTo>
                <a:lnTo>
                  <a:pt x="19" y="25"/>
                </a:lnTo>
                <a:lnTo>
                  <a:pt x="14" y="43"/>
                </a:lnTo>
                <a:lnTo>
                  <a:pt x="9" y="66"/>
                </a:lnTo>
                <a:lnTo>
                  <a:pt x="6" y="94"/>
                </a:lnTo>
                <a:lnTo>
                  <a:pt x="3" y="129"/>
                </a:lnTo>
                <a:lnTo>
                  <a:pt x="0" y="171"/>
                </a:lnTo>
                <a:lnTo>
                  <a:pt x="0" y="220"/>
                </a:lnTo>
                <a:lnTo>
                  <a:pt x="8" y="451"/>
                </a:lnTo>
                <a:lnTo>
                  <a:pt x="11" y="451"/>
                </a:lnTo>
                <a:lnTo>
                  <a:pt x="6" y="335"/>
                </a:lnTo>
                <a:lnTo>
                  <a:pt x="3" y="254"/>
                </a:lnTo>
                <a:lnTo>
                  <a:pt x="3" y="226"/>
                </a:lnTo>
                <a:lnTo>
                  <a:pt x="4" y="212"/>
                </a:lnTo>
                <a:lnTo>
                  <a:pt x="4" y="191"/>
                </a:lnTo>
                <a:lnTo>
                  <a:pt x="6" y="140"/>
                </a:lnTo>
                <a:lnTo>
                  <a:pt x="9" y="105"/>
                </a:lnTo>
                <a:lnTo>
                  <a:pt x="14" y="71"/>
                </a:lnTo>
                <a:lnTo>
                  <a:pt x="20" y="36"/>
                </a:lnTo>
                <a:lnTo>
                  <a:pt x="29" y="3"/>
                </a:lnTo>
                <a:lnTo>
                  <a:pt x="28" y="0"/>
                </a:lnTo>
                <a:lnTo>
                  <a:pt x="26" y="0"/>
                </a:lnTo>
                <a:lnTo>
                  <a:pt x="25" y="2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8" name="Freeform 620"/>
          <p:cNvSpPr>
            <a:spLocks/>
          </p:cNvSpPr>
          <p:nvPr/>
        </p:nvSpPr>
        <p:spPr bwMode="auto">
          <a:xfrm>
            <a:off x="1416050" y="1357313"/>
            <a:ext cx="50800" cy="793750"/>
          </a:xfrm>
          <a:custGeom>
            <a:avLst/>
            <a:gdLst>
              <a:gd name="T0" fmla="*/ 39688 w 32"/>
              <a:gd name="T1" fmla="*/ 15875 h 500"/>
              <a:gd name="T2" fmla="*/ 33338 w 32"/>
              <a:gd name="T3" fmla="*/ 26988 h 500"/>
              <a:gd name="T4" fmla="*/ 28575 w 32"/>
              <a:gd name="T5" fmla="*/ 44450 h 500"/>
              <a:gd name="T6" fmla="*/ 20638 w 32"/>
              <a:gd name="T7" fmla="*/ 77788 h 500"/>
              <a:gd name="T8" fmla="*/ 15875 w 32"/>
              <a:gd name="T9" fmla="*/ 123825 h 500"/>
              <a:gd name="T10" fmla="*/ 7938 w 32"/>
              <a:gd name="T11" fmla="*/ 188913 h 500"/>
              <a:gd name="T12" fmla="*/ 3175 w 32"/>
              <a:gd name="T13" fmla="*/ 276225 h 500"/>
              <a:gd name="T14" fmla="*/ 0 w 32"/>
              <a:gd name="T15" fmla="*/ 385763 h 500"/>
              <a:gd name="T16" fmla="*/ 15875 w 32"/>
              <a:gd name="T17" fmla="*/ 793750 h 500"/>
              <a:gd name="T18" fmla="*/ 20638 w 32"/>
              <a:gd name="T19" fmla="*/ 793750 h 500"/>
              <a:gd name="T20" fmla="*/ 11113 w 32"/>
              <a:gd name="T21" fmla="*/ 588963 h 500"/>
              <a:gd name="T22" fmla="*/ 4763 w 32"/>
              <a:gd name="T23" fmla="*/ 447675 h 500"/>
              <a:gd name="T24" fmla="*/ 4763 w 32"/>
              <a:gd name="T25" fmla="*/ 398463 h 500"/>
              <a:gd name="T26" fmla="*/ 7938 w 32"/>
              <a:gd name="T27" fmla="*/ 373063 h 500"/>
              <a:gd name="T28" fmla="*/ 7938 w 32"/>
              <a:gd name="T29" fmla="*/ 338138 h 500"/>
              <a:gd name="T30" fmla="*/ 11113 w 32"/>
              <a:gd name="T31" fmla="*/ 250825 h 500"/>
              <a:gd name="T32" fmla="*/ 15875 w 32"/>
              <a:gd name="T33" fmla="*/ 193675 h 500"/>
              <a:gd name="T34" fmla="*/ 22225 w 32"/>
              <a:gd name="T35" fmla="*/ 136525 h 500"/>
              <a:gd name="T36" fmla="*/ 33338 w 32"/>
              <a:gd name="T37" fmla="*/ 74613 h 500"/>
              <a:gd name="T38" fmla="*/ 46038 w 32"/>
              <a:gd name="T39" fmla="*/ 17463 h 500"/>
              <a:gd name="T40" fmla="*/ 50800 w 32"/>
              <a:gd name="T41" fmla="*/ 0 h 500"/>
              <a:gd name="T42" fmla="*/ 39688 w 32"/>
              <a:gd name="T43" fmla="*/ 15875 h 5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2" h="500">
                <a:moveTo>
                  <a:pt x="25" y="10"/>
                </a:moveTo>
                <a:lnTo>
                  <a:pt x="21" y="17"/>
                </a:lnTo>
                <a:lnTo>
                  <a:pt x="18" y="28"/>
                </a:lnTo>
                <a:lnTo>
                  <a:pt x="13" y="49"/>
                </a:lnTo>
                <a:lnTo>
                  <a:pt x="10" y="78"/>
                </a:lnTo>
                <a:lnTo>
                  <a:pt x="5" y="119"/>
                </a:lnTo>
                <a:lnTo>
                  <a:pt x="2" y="174"/>
                </a:lnTo>
                <a:lnTo>
                  <a:pt x="0" y="243"/>
                </a:lnTo>
                <a:lnTo>
                  <a:pt x="10" y="500"/>
                </a:lnTo>
                <a:lnTo>
                  <a:pt x="13" y="500"/>
                </a:lnTo>
                <a:lnTo>
                  <a:pt x="7" y="371"/>
                </a:lnTo>
                <a:lnTo>
                  <a:pt x="3" y="282"/>
                </a:lnTo>
                <a:lnTo>
                  <a:pt x="3" y="251"/>
                </a:lnTo>
                <a:lnTo>
                  <a:pt x="5" y="235"/>
                </a:lnTo>
                <a:lnTo>
                  <a:pt x="5" y="213"/>
                </a:lnTo>
                <a:lnTo>
                  <a:pt x="7" y="158"/>
                </a:lnTo>
                <a:lnTo>
                  <a:pt x="10" y="122"/>
                </a:lnTo>
                <a:lnTo>
                  <a:pt x="14" y="86"/>
                </a:lnTo>
                <a:lnTo>
                  <a:pt x="21" y="47"/>
                </a:lnTo>
                <a:lnTo>
                  <a:pt x="29" y="11"/>
                </a:lnTo>
                <a:lnTo>
                  <a:pt x="32" y="0"/>
                </a:lnTo>
                <a:lnTo>
                  <a:pt x="25" y="1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9" name="Freeform 621"/>
          <p:cNvSpPr>
            <a:spLocks/>
          </p:cNvSpPr>
          <p:nvPr/>
        </p:nvSpPr>
        <p:spPr bwMode="auto">
          <a:xfrm>
            <a:off x="1428750" y="1355725"/>
            <a:ext cx="47625" cy="795338"/>
          </a:xfrm>
          <a:custGeom>
            <a:avLst/>
            <a:gdLst>
              <a:gd name="T0" fmla="*/ 42863 w 30"/>
              <a:gd name="T1" fmla="*/ 1588 h 501"/>
              <a:gd name="T2" fmla="*/ 33338 w 30"/>
              <a:gd name="T3" fmla="*/ 36513 h 501"/>
              <a:gd name="T4" fmla="*/ 25400 w 30"/>
              <a:gd name="T5" fmla="*/ 66675 h 501"/>
              <a:gd name="T6" fmla="*/ 17463 w 30"/>
              <a:gd name="T7" fmla="*/ 106363 h 501"/>
              <a:gd name="T8" fmla="*/ 12700 w 30"/>
              <a:gd name="T9" fmla="*/ 158750 h 501"/>
              <a:gd name="T10" fmla="*/ 7938 w 30"/>
              <a:gd name="T11" fmla="*/ 220663 h 501"/>
              <a:gd name="T12" fmla="*/ 3175 w 30"/>
              <a:gd name="T13" fmla="*/ 298450 h 501"/>
              <a:gd name="T14" fmla="*/ 0 w 30"/>
              <a:gd name="T15" fmla="*/ 387350 h 501"/>
              <a:gd name="T16" fmla="*/ 12700 w 30"/>
              <a:gd name="T17" fmla="*/ 795338 h 501"/>
              <a:gd name="T18" fmla="*/ 20638 w 30"/>
              <a:gd name="T19" fmla="*/ 795338 h 501"/>
              <a:gd name="T20" fmla="*/ 9525 w 30"/>
              <a:gd name="T21" fmla="*/ 590550 h 501"/>
              <a:gd name="T22" fmla="*/ 4763 w 30"/>
              <a:gd name="T23" fmla="*/ 449263 h 501"/>
              <a:gd name="T24" fmla="*/ 4763 w 30"/>
              <a:gd name="T25" fmla="*/ 400050 h 501"/>
              <a:gd name="T26" fmla="*/ 7938 w 30"/>
              <a:gd name="T27" fmla="*/ 374650 h 501"/>
              <a:gd name="T28" fmla="*/ 7938 w 30"/>
              <a:gd name="T29" fmla="*/ 338138 h 501"/>
              <a:gd name="T30" fmla="*/ 12700 w 30"/>
              <a:gd name="T31" fmla="*/ 247650 h 501"/>
              <a:gd name="T32" fmla="*/ 17463 w 30"/>
              <a:gd name="T33" fmla="*/ 190500 h 501"/>
              <a:gd name="T34" fmla="*/ 22225 w 30"/>
              <a:gd name="T35" fmla="*/ 128588 h 501"/>
              <a:gd name="T36" fmla="*/ 34925 w 30"/>
              <a:gd name="T37" fmla="*/ 66675 h 501"/>
              <a:gd name="T38" fmla="*/ 47625 w 30"/>
              <a:gd name="T39" fmla="*/ 9525 h 501"/>
              <a:gd name="T40" fmla="*/ 47625 w 30"/>
              <a:gd name="T41" fmla="*/ 1588 h 501"/>
              <a:gd name="T42" fmla="*/ 47625 w 30"/>
              <a:gd name="T43" fmla="*/ 0 h 501"/>
              <a:gd name="T44" fmla="*/ 44450 w 30"/>
              <a:gd name="T45" fmla="*/ 0 h 501"/>
              <a:gd name="T46" fmla="*/ 42863 w 30"/>
              <a:gd name="T47" fmla="*/ 1588 h 50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0" h="501">
                <a:moveTo>
                  <a:pt x="27" y="1"/>
                </a:moveTo>
                <a:lnTo>
                  <a:pt x="21" y="23"/>
                </a:lnTo>
                <a:lnTo>
                  <a:pt x="16" y="42"/>
                </a:lnTo>
                <a:lnTo>
                  <a:pt x="11" y="67"/>
                </a:lnTo>
                <a:lnTo>
                  <a:pt x="8" y="100"/>
                </a:lnTo>
                <a:lnTo>
                  <a:pt x="5" y="139"/>
                </a:lnTo>
                <a:lnTo>
                  <a:pt x="2" y="188"/>
                </a:lnTo>
                <a:lnTo>
                  <a:pt x="0" y="244"/>
                </a:lnTo>
                <a:lnTo>
                  <a:pt x="8" y="501"/>
                </a:lnTo>
                <a:lnTo>
                  <a:pt x="13" y="501"/>
                </a:lnTo>
                <a:lnTo>
                  <a:pt x="6" y="372"/>
                </a:lnTo>
                <a:lnTo>
                  <a:pt x="3" y="283"/>
                </a:lnTo>
                <a:lnTo>
                  <a:pt x="3" y="252"/>
                </a:lnTo>
                <a:lnTo>
                  <a:pt x="5" y="236"/>
                </a:lnTo>
                <a:lnTo>
                  <a:pt x="5" y="213"/>
                </a:lnTo>
                <a:lnTo>
                  <a:pt x="8" y="156"/>
                </a:lnTo>
                <a:lnTo>
                  <a:pt x="11" y="120"/>
                </a:lnTo>
                <a:lnTo>
                  <a:pt x="14" y="81"/>
                </a:lnTo>
                <a:lnTo>
                  <a:pt x="22" y="42"/>
                </a:lnTo>
                <a:lnTo>
                  <a:pt x="30" y="6"/>
                </a:lnTo>
                <a:lnTo>
                  <a:pt x="30" y="1"/>
                </a:lnTo>
                <a:lnTo>
                  <a:pt x="30" y="0"/>
                </a:lnTo>
                <a:lnTo>
                  <a:pt x="28" y="0"/>
                </a:lnTo>
                <a:lnTo>
                  <a:pt x="27" y="1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0" name="Freeform 622"/>
          <p:cNvSpPr>
            <a:spLocks/>
          </p:cNvSpPr>
          <p:nvPr/>
        </p:nvSpPr>
        <p:spPr bwMode="auto">
          <a:xfrm>
            <a:off x="1366838" y="1462088"/>
            <a:ext cx="100012" cy="100012"/>
          </a:xfrm>
          <a:custGeom>
            <a:avLst/>
            <a:gdLst>
              <a:gd name="T0" fmla="*/ 100012 w 63"/>
              <a:gd name="T1" fmla="*/ 49212 h 63"/>
              <a:gd name="T2" fmla="*/ 96837 w 63"/>
              <a:gd name="T3" fmla="*/ 60325 h 63"/>
              <a:gd name="T4" fmla="*/ 95250 w 63"/>
              <a:gd name="T5" fmla="*/ 69850 h 63"/>
              <a:gd name="T6" fmla="*/ 88900 w 63"/>
              <a:gd name="T7" fmla="*/ 76200 h 63"/>
              <a:gd name="T8" fmla="*/ 84137 w 63"/>
              <a:gd name="T9" fmla="*/ 84137 h 63"/>
              <a:gd name="T10" fmla="*/ 77787 w 63"/>
              <a:gd name="T11" fmla="*/ 92075 h 63"/>
              <a:gd name="T12" fmla="*/ 69850 w 63"/>
              <a:gd name="T13" fmla="*/ 93662 h 63"/>
              <a:gd name="T14" fmla="*/ 60325 w 63"/>
              <a:gd name="T15" fmla="*/ 100012 h 63"/>
              <a:gd name="T16" fmla="*/ 49212 w 63"/>
              <a:gd name="T17" fmla="*/ 100012 h 63"/>
              <a:gd name="T18" fmla="*/ 39687 w 63"/>
              <a:gd name="T19" fmla="*/ 100012 h 63"/>
              <a:gd name="T20" fmla="*/ 30162 w 63"/>
              <a:gd name="T21" fmla="*/ 93662 h 63"/>
              <a:gd name="T22" fmla="*/ 22225 w 63"/>
              <a:gd name="T23" fmla="*/ 92075 h 63"/>
              <a:gd name="T24" fmla="*/ 14287 w 63"/>
              <a:gd name="T25" fmla="*/ 84137 h 63"/>
              <a:gd name="T26" fmla="*/ 9525 w 63"/>
              <a:gd name="T27" fmla="*/ 76200 h 63"/>
              <a:gd name="T28" fmla="*/ 4762 w 63"/>
              <a:gd name="T29" fmla="*/ 69850 h 63"/>
              <a:gd name="T30" fmla="*/ 3175 w 63"/>
              <a:gd name="T31" fmla="*/ 60325 h 63"/>
              <a:gd name="T32" fmla="*/ 0 w 63"/>
              <a:gd name="T33" fmla="*/ 49212 h 63"/>
              <a:gd name="T34" fmla="*/ 3175 w 63"/>
              <a:gd name="T35" fmla="*/ 39687 h 63"/>
              <a:gd name="T36" fmla="*/ 4762 w 63"/>
              <a:gd name="T37" fmla="*/ 30162 h 63"/>
              <a:gd name="T38" fmla="*/ 9525 w 63"/>
              <a:gd name="T39" fmla="*/ 22225 h 63"/>
              <a:gd name="T40" fmla="*/ 14287 w 63"/>
              <a:gd name="T41" fmla="*/ 14287 h 63"/>
              <a:gd name="T42" fmla="*/ 22225 w 63"/>
              <a:gd name="T43" fmla="*/ 9525 h 63"/>
              <a:gd name="T44" fmla="*/ 30162 w 63"/>
              <a:gd name="T45" fmla="*/ 4762 h 63"/>
              <a:gd name="T46" fmla="*/ 39687 w 63"/>
              <a:gd name="T47" fmla="*/ 3175 h 63"/>
              <a:gd name="T48" fmla="*/ 49212 w 63"/>
              <a:gd name="T49" fmla="*/ 0 h 63"/>
              <a:gd name="T50" fmla="*/ 60325 w 63"/>
              <a:gd name="T51" fmla="*/ 3175 h 63"/>
              <a:gd name="T52" fmla="*/ 69850 w 63"/>
              <a:gd name="T53" fmla="*/ 4762 h 63"/>
              <a:gd name="T54" fmla="*/ 77787 w 63"/>
              <a:gd name="T55" fmla="*/ 9525 h 63"/>
              <a:gd name="T56" fmla="*/ 84137 w 63"/>
              <a:gd name="T57" fmla="*/ 14287 h 63"/>
              <a:gd name="T58" fmla="*/ 88900 w 63"/>
              <a:gd name="T59" fmla="*/ 22225 h 63"/>
              <a:gd name="T60" fmla="*/ 95250 w 63"/>
              <a:gd name="T61" fmla="*/ 30162 h 63"/>
              <a:gd name="T62" fmla="*/ 96837 w 63"/>
              <a:gd name="T63" fmla="*/ 39687 h 63"/>
              <a:gd name="T64" fmla="*/ 100012 w 63"/>
              <a:gd name="T65" fmla="*/ 49212 h 6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63" h="63">
                <a:moveTo>
                  <a:pt x="63" y="31"/>
                </a:moveTo>
                <a:lnTo>
                  <a:pt x="61" y="38"/>
                </a:lnTo>
                <a:lnTo>
                  <a:pt x="60" y="44"/>
                </a:lnTo>
                <a:lnTo>
                  <a:pt x="56" y="48"/>
                </a:lnTo>
                <a:lnTo>
                  <a:pt x="53" y="53"/>
                </a:lnTo>
                <a:lnTo>
                  <a:pt x="49" y="58"/>
                </a:lnTo>
                <a:lnTo>
                  <a:pt x="44" y="59"/>
                </a:lnTo>
                <a:lnTo>
                  <a:pt x="38" y="63"/>
                </a:lnTo>
                <a:lnTo>
                  <a:pt x="31" y="63"/>
                </a:lnTo>
                <a:lnTo>
                  <a:pt x="25" y="63"/>
                </a:lnTo>
                <a:lnTo>
                  <a:pt x="19" y="59"/>
                </a:lnTo>
                <a:lnTo>
                  <a:pt x="14" y="58"/>
                </a:lnTo>
                <a:lnTo>
                  <a:pt x="9" y="53"/>
                </a:lnTo>
                <a:lnTo>
                  <a:pt x="6" y="48"/>
                </a:lnTo>
                <a:lnTo>
                  <a:pt x="3" y="44"/>
                </a:lnTo>
                <a:lnTo>
                  <a:pt x="2" y="38"/>
                </a:lnTo>
                <a:lnTo>
                  <a:pt x="0" y="31"/>
                </a:lnTo>
                <a:lnTo>
                  <a:pt x="2" y="25"/>
                </a:lnTo>
                <a:lnTo>
                  <a:pt x="3" y="19"/>
                </a:lnTo>
                <a:lnTo>
                  <a:pt x="6" y="14"/>
                </a:lnTo>
                <a:lnTo>
                  <a:pt x="9" y="9"/>
                </a:lnTo>
                <a:lnTo>
                  <a:pt x="14" y="6"/>
                </a:lnTo>
                <a:lnTo>
                  <a:pt x="19" y="3"/>
                </a:lnTo>
                <a:lnTo>
                  <a:pt x="25" y="2"/>
                </a:lnTo>
                <a:lnTo>
                  <a:pt x="31" y="0"/>
                </a:lnTo>
                <a:lnTo>
                  <a:pt x="38" y="2"/>
                </a:lnTo>
                <a:lnTo>
                  <a:pt x="44" y="3"/>
                </a:lnTo>
                <a:lnTo>
                  <a:pt x="49" y="6"/>
                </a:lnTo>
                <a:lnTo>
                  <a:pt x="53" y="9"/>
                </a:lnTo>
                <a:lnTo>
                  <a:pt x="56" y="14"/>
                </a:lnTo>
                <a:lnTo>
                  <a:pt x="60" y="19"/>
                </a:lnTo>
                <a:lnTo>
                  <a:pt x="61" y="25"/>
                </a:lnTo>
                <a:lnTo>
                  <a:pt x="63" y="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21" name="Group 938"/>
          <p:cNvGrpSpPr>
            <a:grpSpLocks/>
          </p:cNvGrpSpPr>
          <p:nvPr/>
        </p:nvGrpSpPr>
        <p:grpSpPr bwMode="auto">
          <a:xfrm>
            <a:off x="896938" y="1620838"/>
            <a:ext cx="808037" cy="100012"/>
            <a:chOff x="589" y="1269"/>
            <a:chExt cx="509" cy="63"/>
          </a:xfrm>
        </p:grpSpPr>
        <p:sp>
          <p:nvSpPr>
            <p:cNvPr id="3468" name="Freeform 623"/>
            <p:cNvSpPr>
              <a:spLocks/>
            </p:cNvSpPr>
            <p:nvPr/>
          </p:nvSpPr>
          <p:spPr bwMode="auto">
            <a:xfrm>
              <a:off x="589" y="1269"/>
              <a:ext cx="99" cy="63"/>
            </a:xfrm>
            <a:custGeom>
              <a:avLst/>
              <a:gdLst>
                <a:gd name="T0" fmla="*/ 0 w 99"/>
                <a:gd name="T1" fmla="*/ 14 h 63"/>
                <a:gd name="T2" fmla="*/ 91 w 99"/>
                <a:gd name="T3" fmla="*/ 63 h 63"/>
                <a:gd name="T4" fmla="*/ 99 w 99"/>
                <a:gd name="T5" fmla="*/ 49 h 63"/>
                <a:gd name="T6" fmla="*/ 8 w 99"/>
                <a:gd name="T7" fmla="*/ 0 h 63"/>
                <a:gd name="T8" fmla="*/ 0 w 99"/>
                <a:gd name="T9" fmla="*/ 14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" h="63">
                  <a:moveTo>
                    <a:pt x="0" y="14"/>
                  </a:moveTo>
                  <a:lnTo>
                    <a:pt x="91" y="63"/>
                  </a:lnTo>
                  <a:lnTo>
                    <a:pt x="99" y="49"/>
                  </a:lnTo>
                  <a:lnTo>
                    <a:pt x="8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69" name="Freeform 624"/>
            <p:cNvSpPr>
              <a:spLocks/>
            </p:cNvSpPr>
            <p:nvPr/>
          </p:nvSpPr>
          <p:spPr bwMode="auto">
            <a:xfrm>
              <a:off x="1002" y="1269"/>
              <a:ext cx="96" cy="60"/>
            </a:xfrm>
            <a:custGeom>
              <a:avLst/>
              <a:gdLst>
                <a:gd name="T0" fmla="*/ 96 w 96"/>
                <a:gd name="T1" fmla="*/ 16 h 60"/>
                <a:gd name="T2" fmla="*/ 7 w 96"/>
                <a:gd name="T3" fmla="*/ 60 h 60"/>
                <a:gd name="T4" fmla="*/ 0 w 96"/>
                <a:gd name="T5" fmla="*/ 47 h 60"/>
                <a:gd name="T6" fmla="*/ 88 w 96"/>
                <a:gd name="T7" fmla="*/ 0 h 60"/>
                <a:gd name="T8" fmla="*/ 96 w 96"/>
                <a:gd name="T9" fmla="*/ 16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6" h="60">
                  <a:moveTo>
                    <a:pt x="96" y="16"/>
                  </a:moveTo>
                  <a:lnTo>
                    <a:pt x="7" y="60"/>
                  </a:lnTo>
                  <a:lnTo>
                    <a:pt x="0" y="47"/>
                  </a:lnTo>
                  <a:lnTo>
                    <a:pt x="88" y="0"/>
                  </a:lnTo>
                  <a:lnTo>
                    <a:pt x="96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22" name="Freeform 625"/>
          <p:cNvSpPr>
            <a:spLocks/>
          </p:cNvSpPr>
          <p:nvPr/>
        </p:nvSpPr>
        <p:spPr bwMode="auto">
          <a:xfrm>
            <a:off x="5529263" y="1333500"/>
            <a:ext cx="808037" cy="830263"/>
          </a:xfrm>
          <a:custGeom>
            <a:avLst/>
            <a:gdLst>
              <a:gd name="T0" fmla="*/ 630237 w 509"/>
              <a:gd name="T1" fmla="*/ 193675 h 523"/>
              <a:gd name="T2" fmla="*/ 619125 w 509"/>
              <a:gd name="T3" fmla="*/ 280988 h 523"/>
              <a:gd name="T4" fmla="*/ 619125 w 509"/>
              <a:gd name="T5" fmla="*/ 285750 h 523"/>
              <a:gd name="T6" fmla="*/ 619125 w 509"/>
              <a:gd name="T7" fmla="*/ 298450 h 523"/>
              <a:gd name="T8" fmla="*/ 614362 w 509"/>
              <a:gd name="T9" fmla="*/ 317500 h 523"/>
              <a:gd name="T10" fmla="*/ 601662 w 509"/>
              <a:gd name="T11" fmla="*/ 449263 h 523"/>
              <a:gd name="T12" fmla="*/ 604837 w 509"/>
              <a:gd name="T13" fmla="*/ 579438 h 523"/>
              <a:gd name="T14" fmla="*/ 614362 w 509"/>
              <a:gd name="T15" fmla="*/ 768350 h 523"/>
              <a:gd name="T16" fmla="*/ 609600 w 509"/>
              <a:gd name="T17" fmla="*/ 814388 h 523"/>
              <a:gd name="T18" fmla="*/ 596900 w 509"/>
              <a:gd name="T19" fmla="*/ 822325 h 523"/>
              <a:gd name="T20" fmla="*/ 533400 w 509"/>
              <a:gd name="T21" fmla="*/ 827088 h 523"/>
              <a:gd name="T22" fmla="*/ 407987 w 509"/>
              <a:gd name="T23" fmla="*/ 830263 h 523"/>
              <a:gd name="T24" fmla="*/ 320675 w 509"/>
              <a:gd name="T25" fmla="*/ 830263 h 523"/>
              <a:gd name="T26" fmla="*/ 249237 w 509"/>
              <a:gd name="T27" fmla="*/ 830263 h 523"/>
              <a:gd name="T28" fmla="*/ 212725 w 509"/>
              <a:gd name="T29" fmla="*/ 822325 h 523"/>
              <a:gd name="T30" fmla="*/ 196850 w 509"/>
              <a:gd name="T31" fmla="*/ 809625 h 523"/>
              <a:gd name="T32" fmla="*/ 196850 w 509"/>
              <a:gd name="T33" fmla="*/ 796925 h 523"/>
              <a:gd name="T34" fmla="*/ 204787 w 509"/>
              <a:gd name="T35" fmla="*/ 660400 h 523"/>
              <a:gd name="T36" fmla="*/ 209550 w 509"/>
              <a:gd name="T37" fmla="*/ 514350 h 523"/>
              <a:gd name="T38" fmla="*/ 206375 w 509"/>
              <a:gd name="T39" fmla="*/ 422275 h 523"/>
              <a:gd name="T40" fmla="*/ 200025 w 509"/>
              <a:gd name="T41" fmla="*/ 258763 h 523"/>
              <a:gd name="T42" fmla="*/ 187325 w 509"/>
              <a:gd name="T43" fmla="*/ 220663 h 523"/>
              <a:gd name="T44" fmla="*/ 171450 w 509"/>
              <a:gd name="T45" fmla="*/ 133350 h 523"/>
              <a:gd name="T46" fmla="*/ 182562 w 509"/>
              <a:gd name="T47" fmla="*/ 198438 h 523"/>
              <a:gd name="T48" fmla="*/ 192087 w 509"/>
              <a:gd name="T49" fmla="*/ 247650 h 523"/>
              <a:gd name="T50" fmla="*/ 196850 w 509"/>
              <a:gd name="T51" fmla="*/ 277813 h 523"/>
              <a:gd name="T52" fmla="*/ 196850 w 509"/>
              <a:gd name="T53" fmla="*/ 282575 h 523"/>
              <a:gd name="T54" fmla="*/ 192087 w 509"/>
              <a:gd name="T55" fmla="*/ 322263 h 523"/>
              <a:gd name="T56" fmla="*/ 0 w 509"/>
              <a:gd name="T57" fmla="*/ 322263 h 523"/>
              <a:gd name="T58" fmla="*/ 92075 w 509"/>
              <a:gd name="T59" fmla="*/ 155575 h 523"/>
              <a:gd name="T60" fmla="*/ 127000 w 509"/>
              <a:gd name="T61" fmla="*/ 88900 h 523"/>
              <a:gd name="T62" fmla="*/ 152400 w 509"/>
              <a:gd name="T63" fmla="*/ 58738 h 523"/>
              <a:gd name="T64" fmla="*/ 165100 w 509"/>
              <a:gd name="T65" fmla="*/ 49213 h 523"/>
              <a:gd name="T66" fmla="*/ 227012 w 509"/>
              <a:gd name="T67" fmla="*/ 36513 h 523"/>
              <a:gd name="T68" fmla="*/ 271462 w 509"/>
              <a:gd name="T69" fmla="*/ 22225 h 523"/>
              <a:gd name="T70" fmla="*/ 306387 w 509"/>
              <a:gd name="T71" fmla="*/ 1588 h 523"/>
              <a:gd name="T72" fmla="*/ 315912 w 509"/>
              <a:gd name="T73" fmla="*/ 0 h 523"/>
              <a:gd name="T74" fmla="*/ 341312 w 509"/>
              <a:gd name="T75" fmla="*/ 1588 h 523"/>
              <a:gd name="T76" fmla="*/ 371475 w 509"/>
              <a:gd name="T77" fmla="*/ 6350 h 523"/>
              <a:gd name="T78" fmla="*/ 469900 w 509"/>
              <a:gd name="T79" fmla="*/ 1588 h 523"/>
              <a:gd name="T80" fmla="*/ 500062 w 509"/>
              <a:gd name="T81" fmla="*/ 0 h 523"/>
              <a:gd name="T82" fmla="*/ 508000 w 509"/>
              <a:gd name="T83" fmla="*/ 4763 h 523"/>
              <a:gd name="T84" fmla="*/ 544512 w 509"/>
              <a:gd name="T85" fmla="*/ 23813 h 523"/>
              <a:gd name="T86" fmla="*/ 617537 w 509"/>
              <a:gd name="T87" fmla="*/ 44450 h 523"/>
              <a:gd name="T88" fmla="*/ 641350 w 509"/>
              <a:gd name="T89" fmla="*/ 49213 h 523"/>
              <a:gd name="T90" fmla="*/ 661987 w 509"/>
              <a:gd name="T91" fmla="*/ 58738 h 523"/>
              <a:gd name="T92" fmla="*/ 676275 w 509"/>
              <a:gd name="T93" fmla="*/ 74613 h 523"/>
              <a:gd name="T94" fmla="*/ 750887 w 509"/>
              <a:gd name="T95" fmla="*/ 211138 h 523"/>
              <a:gd name="T96" fmla="*/ 666750 w 509"/>
              <a:gd name="T97" fmla="*/ 395288 h 523"/>
              <a:gd name="T98" fmla="*/ 658812 w 509"/>
              <a:gd name="T99" fmla="*/ 377825 h 523"/>
              <a:gd name="T100" fmla="*/ 617537 w 509"/>
              <a:gd name="T101" fmla="*/ 317500 h 523"/>
              <a:gd name="T102" fmla="*/ 622300 w 509"/>
              <a:gd name="T103" fmla="*/ 287338 h 523"/>
              <a:gd name="T104" fmla="*/ 627062 w 509"/>
              <a:gd name="T105" fmla="*/ 223838 h 52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9" h="523">
                <a:moveTo>
                  <a:pt x="400" y="80"/>
                </a:moveTo>
                <a:lnTo>
                  <a:pt x="397" y="122"/>
                </a:lnTo>
                <a:lnTo>
                  <a:pt x="394" y="153"/>
                </a:lnTo>
                <a:lnTo>
                  <a:pt x="390" y="177"/>
                </a:lnTo>
                <a:lnTo>
                  <a:pt x="390" y="178"/>
                </a:lnTo>
                <a:lnTo>
                  <a:pt x="390" y="180"/>
                </a:lnTo>
                <a:lnTo>
                  <a:pt x="390" y="181"/>
                </a:lnTo>
                <a:lnTo>
                  <a:pt x="390" y="188"/>
                </a:lnTo>
                <a:lnTo>
                  <a:pt x="389" y="194"/>
                </a:lnTo>
                <a:lnTo>
                  <a:pt x="387" y="200"/>
                </a:lnTo>
                <a:lnTo>
                  <a:pt x="381" y="263"/>
                </a:lnTo>
                <a:lnTo>
                  <a:pt x="379" y="283"/>
                </a:lnTo>
                <a:lnTo>
                  <a:pt x="379" y="308"/>
                </a:lnTo>
                <a:lnTo>
                  <a:pt x="381" y="365"/>
                </a:lnTo>
                <a:lnTo>
                  <a:pt x="384" y="437"/>
                </a:lnTo>
                <a:lnTo>
                  <a:pt x="387" y="484"/>
                </a:lnTo>
                <a:lnTo>
                  <a:pt x="386" y="507"/>
                </a:lnTo>
                <a:lnTo>
                  <a:pt x="384" y="513"/>
                </a:lnTo>
                <a:lnTo>
                  <a:pt x="381" y="516"/>
                </a:lnTo>
                <a:lnTo>
                  <a:pt x="376" y="518"/>
                </a:lnTo>
                <a:lnTo>
                  <a:pt x="359" y="520"/>
                </a:lnTo>
                <a:lnTo>
                  <a:pt x="336" y="521"/>
                </a:lnTo>
                <a:lnTo>
                  <a:pt x="307" y="523"/>
                </a:lnTo>
                <a:lnTo>
                  <a:pt x="257" y="523"/>
                </a:lnTo>
                <a:lnTo>
                  <a:pt x="234" y="523"/>
                </a:lnTo>
                <a:lnTo>
                  <a:pt x="202" y="523"/>
                </a:lnTo>
                <a:lnTo>
                  <a:pt x="177" y="523"/>
                </a:lnTo>
                <a:lnTo>
                  <a:pt x="157" y="523"/>
                </a:lnTo>
                <a:lnTo>
                  <a:pt x="143" y="521"/>
                </a:lnTo>
                <a:lnTo>
                  <a:pt x="134" y="518"/>
                </a:lnTo>
                <a:lnTo>
                  <a:pt x="127" y="513"/>
                </a:lnTo>
                <a:lnTo>
                  <a:pt x="124" y="510"/>
                </a:lnTo>
                <a:lnTo>
                  <a:pt x="124" y="507"/>
                </a:lnTo>
                <a:lnTo>
                  <a:pt x="124" y="502"/>
                </a:lnTo>
                <a:lnTo>
                  <a:pt x="126" y="473"/>
                </a:lnTo>
                <a:lnTo>
                  <a:pt x="129" y="416"/>
                </a:lnTo>
                <a:lnTo>
                  <a:pt x="130" y="339"/>
                </a:lnTo>
                <a:lnTo>
                  <a:pt x="132" y="324"/>
                </a:lnTo>
                <a:lnTo>
                  <a:pt x="132" y="305"/>
                </a:lnTo>
                <a:lnTo>
                  <a:pt x="130" y="266"/>
                </a:lnTo>
                <a:lnTo>
                  <a:pt x="124" y="203"/>
                </a:lnTo>
                <a:lnTo>
                  <a:pt x="126" y="163"/>
                </a:lnTo>
                <a:lnTo>
                  <a:pt x="121" y="152"/>
                </a:lnTo>
                <a:lnTo>
                  <a:pt x="118" y="139"/>
                </a:lnTo>
                <a:lnTo>
                  <a:pt x="115" y="125"/>
                </a:lnTo>
                <a:lnTo>
                  <a:pt x="108" y="84"/>
                </a:lnTo>
                <a:lnTo>
                  <a:pt x="110" y="97"/>
                </a:lnTo>
                <a:lnTo>
                  <a:pt x="115" y="125"/>
                </a:lnTo>
                <a:lnTo>
                  <a:pt x="119" y="147"/>
                </a:lnTo>
                <a:lnTo>
                  <a:pt x="121" y="156"/>
                </a:lnTo>
                <a:lnTo>
                  <a:pt x="124" y="163"/>
                </a:lnTo>
                <a:lnTo>
                  <a:pt x="124" y="175"/>
                </a:lnTo>
                <a:lnTo>
                  <a:pt x="124" y="177"/>
                </a:lnTo>
                <a:lnTo>
                  <a:pt x="124" y="178"/>
                </a:lnTo>
                <a:lnTo>
                  <a:pt x="123" y="194"/>
                </a:lnTo>
                <a:lnTo>
                  <a:pt x="121" y="203"/>
                </a:lnTo>
                <a:lnTo>
                  <a:pt x="91" y="250"/>
                </a:lnTo>
                <a:lnTo>
                  <a:pt x="0" y="203"/>
                </a:lnTo>
                <a:lnTo>
                  <a:pt x="44" y="131"/>
                </a:lnTo>
                <a:lnTo>
                  <a:pt x="58" y="98"/>
                </a:lnTo>
                <a:lnTo>
                  <a:pt x="71" y="75"/>
                </a:lnTo>
                <a:lnTo>
                  <a:pt x="80" y="56"/>
                </a:lnTo>
                <a:lnTo>
                  <a:pt x="90" y="44"/>
                </a:lnTo>
                <a:lnTo>
                  <a:pt x="96" y="37"/>
                </a:lnTo>
                <a:lnTo>
                  <a:pt x="101" y="33"/>
                </a:lnTo>
                <a:lnTo>
                  <a:pt x="104" y="31"/>
                </a:lnTo>
                <a:lnTo>
                  <a:pt x="124" y="28"/>
                </a:lnTo>
                <a:lnTo>
                  <a:pt x="143" y="23"/>
                </a:lnTo>
                <a:lnTo>
                  <a:pt x="159" y="18"/>
                </a:lnTo>
                <a:lnTo>
                  <a:pt x="171" y="14"/>
                </a:lnTo>
                <a:lnTo>
                  <a:pt x="188" y="6"/>
                </a:lnTo>
                <a:lnTo>
                  <a:pt x="193" y="1"/>
                </a:lnTo>
                <a:lnTo>
                  <a:pt x="196" y="0"/>
                </a:lnTo>
                <a:lnTo>
                  <a:pt x="199" y="0"/>
                </a:lnTo>
                <a:lnTo>
                  <a:pt x="207" y="0"/>
                </a:lnTo>
                <a:lnTo>
                  <a:pt x="215" y="1"/>
                </a:lnTo>
                <a:lnTo>
                  <a:pt x="223" y="4"/>
                </a:lnTo>
                <a:lnTo>
                  <a:pt x="234" y="4"/>
                </a:lnTo>
                <a:lnTo>
                  <a:pt x="262" y="4"/>
                </a:lnTo>
                <a:lnTo>
                  <a:pt x="296" y="1"/>
                </a:lnTo>
                <a:lnTo>
                  <a:pt x="307" y="0"/>
                </a:lnTo>
                <a:lnTo>
                  <a:pt x="315" y="0"/>
                </a:lnTo>
                <a:lnTo>
                  <a:pt x="318" y="1"/>
                </a:lnTo>
                <a:lnTo>
                  <a:pt x="320" y="3"/>
                </a:lnTo>
                <a:lnTo>
                  <a:pt x="331" y="9"/>
                </a:lnTo>
                <a:lnTo>
                  <a:pt x="343" y="15"/>
                </a:lnTo>
                <a:lnTo>
                  <a:pt x="368" y="23"/>
                </a:lnTo>
                <a:lnTo>
                  <a:pt x="389" y="28"/>
                </a:lnTo>
                <a:lnTo>
                  <a:pt x="397" y="29"/>
                </a:lnTo>
                <a:lnTo>
                  <a:pt x="404" y="31"/>
                </a:lnTo>
                <a:lnTo>
                  <a:pt x="412" y="34"/>
                </a:lnTo>
                <a:lnTo>
                  <a:pt x="417" y="37"/>
                </a:lnTo>
                <a:lnTo>
                  <a:pt x="422" y="40"/>
                </a:lnTo>
                <a:lnTo>
                  <a:pt x="426" y="47"/>
                </a:lnTo>
                <a:lnTo>
                  <a:pt x="428" y="50"/>
                </a:lnTo>
                <a:lnTo>
                  <a:pt x="473" y="133"/>
                </a:lnTo>
                <a:lnTo>
                  <a:pt x="509" y="205"/>
                </a:lnTo>
                <a:lnTo>
                  <a:pt x="420" y="249"/>
                </a:lnTo>
                <a:lnTo>
                  <a:pt x="419" y="244"/>
                </a:lnTo>
                <a:lnTo>
                  <a:pt x="415" y="238"/>
                </a:lnTo>
                <a:lnTo>
                  <a:pt x="406" y="225"/>
                </a:lnTo>
                <a:lnTo>
                  <a:pt x="389" y="200"/>
                </a:lnTo>
                <a:lnTo>
                  <a:pt x="390" y="192"/>
                </a:lnTo>
                <a:lnTo>
                  <a:pt x="392" y="181"/>
                </a:lnTo>
                <a:lnTo>
                  <a:pt x="392" y="177"/>
                </a:lnTo>
                <a:lnTo>
                  <a:pt x="395" y="141"/>
                </a:lnTo>
                <a:lnTo>
                  <a:pt x="400" y="8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3" name="Freeform 626"/>
          <p:cNvSpPr>
            <a:spLocks/>
          </p:cNvSpPr>
          <p:nvPr/>
        </p:nvSpPr>
        <p:spPr bwMode="auto">
          <a:xfrm>
            <a:off x="1363663" y="1462088"/>
            <a:ext cx="98425" cy="98425"/>
          </a:xfrm>
          <a:custGeom>
            <a:avLst/>
            <a:gdLst>
              <a:gd name="T0" fmla="*/ 98425 w 62"/>
              <a:gd name="T1" fmla="*/ 49213 h 62"/>
              <a:gd name="T2" fmla="*/ 98425 w 62"/>
              <a:gd name="T3" fmla="*/ 49213 h 62"/>
              <a:gd name="T4" fmla="*/ 96838 w 62"/>
              <a:gd name="T5" fmla="*/ 58738 h 62"/>
              <a:gd name="T6" fmla="*/ 93663 w 62"/>
              <a:gd name="T7" fmla="*/ 69850 h 62"/>
              <a:gd name="T8" fmla="*/ 88900 w 62"/>
              <a:gd name="T9" fmla="*/ 76200 h 62"/>
              <a:gd name="T10" fmla="*/ 84138 w 62"/>
              <a:gd name="T11" fmla="*/ 84138 h 62"/>
              <a:gd name="T12" fmla="*/ 76200 w 62"/>
              <a:gd name="T13" fmla="*/ 92075 h 62"/>
              <a:gd name="T14" fmla="*/ 69850 w 62"/>
              <a:gd name="T15" fmla="*/ 93663 h 62"/>
              <a:gd name="T16" fmla="*/ 58738 w 62"/>
              <a:gd name="T17" fmla="*/ 98425 h 62"/>
              <a:gd name="T18" fmla="*/ 49213 w 62"/>
              <a:gd name="T19" fmla="*/ 98425 h 62"/>
              <a:gd name="T20" fmla="*/ 49213 w 62"/>
              <a:gd name="T21" fmla="*/ 98425 h 62"/>
              <a:gd name="T22" fmla="*/ 39688 w 62"/>
              <a:gd name="T23" fmla="*/ 98425 h 62"/>
              <a:gd name="T24" fmla="*/ 30163 w 62"/>
              <a:gd name="T25" fmla="*/ 93663 h 62"/>
              <a:gd name="T26" fmla="*/ 22225 w 62"/>
              <a:gd name="T27" fmla="*/ 92075 h 62"/>
              <a:gd name="T28" fmla="*/ 14288 w 62"/>
              <a:gd name="T29" fmla="*/ 84138 h 62"/>
              <a:gd name="T30" fmla="*/ 9525 w 62"/>
              <a:gd name="T31" fmla="*/ 76200 h 62"/>
              <a:gd name="T32" fmla="*/ 4763 w 62"/>
              <a:gd name="T33" fmla="*/ 69850 h 62"/>
              <a:gd name="T34" fmla="*/ 1588 w 62"/>
              <a:gd name="T35" fmla="*/ 58738 h 62"/>
              <a:gd name="T36" fmla="*/ 0 w 62"/>
              <a:gd name="T37" fmla="*/ 49213 h 62"/>
              <a:gd name="T38" fmla="*/ 0 w 62"/>
              <a:gd name="T39" fmla="*/ 49213 h 62"/>
              <a:gd name="T40" fmla="*/ 1588 w 62"/>
              <a:gd name="T41" fmla="*/ 39688 h 62"/>
              <a:gd name="T42" fmla="*/ 4763 w 62"/>
              <a:gd name="T43" fmla="*/ 28575 h 62"/>
              <a:gd name="T44" fmla="*/ 9525 w 62"/>
              <a:gd name="T45" fmla="*/ 22225 h 62"/>
              <a:gd name="T46" fmla="*/ 14288 w 62"/>
              <a:gd name="T47" fmla="*/ 14288 h 62"/>
              <a:gd name="T48" fmla="*/ 22225 w 62"/>
              <a:gd name="T49" fmla="*/ 9525 h 62"/>
              <a:gd name="T50" fmla="*/ 30163 w 62"/>
              <a:gd name="T51" fmla="*/ 4763 h 62"/>
              <a:gd name="T52" fmla="*/ 39688 w 62"/>
              <a:gd name="T53" fmla="*/ 1588 h 62"/>
              <a:gd name="T54" fmla="*/ 49213 w 62"/>
              <a:gd name="T55" fmla="*/ 0 h 62"/>
              <a:gd name="T56" fmla="*/ 49213 w 62"/>
              <a:gd name="T57" fmla="*/ 0 h 62"/>
              <a:gd name="T58" fmla="*/ 58738 w 62"/>
              <a:gd name="T59" fmla="*/ 1588 h 62"/>
              <a:gd name="T60" fmla="*/ 69850 w 62"/>
              <a:gd name="T61" fmla="*/ 4763 h 62"/>
              <a:gd name="T62" fmla="*/ 76200 w 62"/>
              <a:gd name="T63" fmla="*/ 9525 h 62"/>
              <a:gd name="T64" fmla="*/ 84138 w 62"/>
              <a:gd name="T65" fmla="*/ 14288 h 62"/>
              <a:gd name="T66" fmla="*/ 88900 w 62"/>
              <a:gd name="T67" fmla="*/ 22225 h 62"/>
              <a:gd name="T68" fmla="*/ 93663 w 62"/>
              <a:gd name="T69" fmla="*/ 28575 h 62"/>
              <a:gd name="T70" fmla="*/ 96838 w 62"/>
              <a:gd name="T71" fmla="*/ 39688 h 62"/>
              <a:gd name="T72" fmla="*/ 98425 w 62"/>
              <a:gd name="T73" fmla="*/ 49213 h 62"/>
              <a:gd name="T74" fmla="*/ 98425 w 62"/>
              <a:gd name="T75" fmla="*/ 49213 h 6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2" h="62">
                <a:moveTo>
                  <a:pt x="62" y="31"/>
                </a:moveTo>
                <a:lnTo>
                  <a:pt x="62" y="31"/>
                </a:lnTo>
                <a:lnTo>
                  <a:pt x="61" y="37"/>
                </a:lnTo>
                <a:lnTo>
                  <a:pt x="59" y="44"/>
                </a:lnTo>
                <a:lnTo>
                  <a:pt x="56" y="48"/>
                </a:lnTo>
                <a:lnTo>
                  <a:pt x="53" y="53"/>
                </a:lnTo>
                <a:lnTo>
                  <a:pt x="48" y="58"/>
                </a:lnTo>
                <a:lnTo>
                  <a:pt x="44" y="59"/>
                </a:lnTo>
                <a:lnTo>
                  <a:pt x="37" y="62"/>
                </a:lnTo>
                <a:lnTo>
                  <a:pt x="31" y="62"/>
                </a:lnTo>
                <a:lnTo>
                  <a:pt x="25" y="62"/>
                </a:lnTo>
                <a:lnTo>
                  <a:pt x="19" y="59"/>
                </a:lnTo>
                <a:lnTo>
                  <a:pt x="14" y="58"/>
                </a:lnTo>
                <a:lnTo>
                  <a:pt x="9" y="53"/>
                </a:lnTo>
                <a:lnTo>
                  <a:pt x="6" y="48"/>
                </a:lnTo>
                <a:lnTo>
                  <a:pt x="3" y="44"/>
                </a:lnTo>
                <a:lnTo>
                  <a:pt x="1" y="37"/>
                </a:lnTo>
                <a:lnTo>
                  <a:pt x="0" y="31"/>
                </a:lnTo>
                <a:lnTo>
                  <a:pt x="1" y="25"/>
                </a:lnTo>
                <a:lnTo>
                  <a:pt x="3" y="18"/>
                </a:lnTo>
                <a:lnTo>
                  <a:pt x="6" y="14"/>
                </a:lnTo>
                <a:lnTo>
                  <a:pt x="9" y="9"/>
                </a:lnTo>
                <a:lnTo>
                  <a:pt x="14" y="6"/>
                </a:lnTo>
                <a:lnTo>
                  <a:pt x="19" y="3"/>
                </a:lnTo>
                <a:lnTo>
                  <a:pt x="25" y="1"/>
                </a:lnTo>
                <a:lnTo>
                  <a:pt x="31" y="0"/>
                </a:lnTo>
                <a:lnTo>
                  <a:pt x="37" y="1"/>
                </a:lnTo>
                <a:lnTo>
                  <a:pt x="44" y="3"/>
                </a:lnTo>
                <a:lnTo>
                  <a:pt x="48" y="6"/>
                </a:lnTo>
                <a:lnTo>
                  <a:pt x="53" y="9"/>
                </a:lnTo>
                <a:lnTo>
                  <a:pt x="56" y="14"/>
                </a:lnTo>
                <a:lnTo>
                  <a:pt x="59" y="18"/>
                </a:lnTo>
                <a:lnTo>
                  <a:pt x="61" y="25"/>
                </a:lnTo>
                <a:lnTo>
                  <a:pt x="62" y="31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4" name="Freeform 627"/>
          <p:cNvSpPr>
            <a:spLocks/>
          </p:cNvSpPr>
          <p:nvPr/>
        </p:nvSpPr>
        <p:spPr bwMode="auto">
          <a:xfrm>
            <a:off x="5524500" y="1322388"/>
            <a:ext cx="814388" cy="836612"/>
          </a:xfrm>
          <a:custGeom>
            <a:avLst/>
            <a:gdLst>
              <a:gd name="T0" fmla="*/ 635191 w 509"/>
              <a:gd name="T1" fmla="*/ 195156 h 523"/>
              <a:gd name="T2" fmla="*/ 623991 w 509"/>
              <a:gd name="T3" fmla="*/ 284736 h 523"/>
              <a:gd name="T4" fmla="*/ 623991 w 509"/>
              <a:gd name="T5" fmla="*/ 289535 h 523"/>
              <a:gd name="T6" fmla="*/ 622391 w 509"/>
              <a:gd name="T7" fmla="*/ 310330 h 523"/>
              <a:gd name="T8" fmla="*/ 609591 w 509"/>
              <a:gd name="T9" fmla="*/ 420705 h 523"/>
              <a:gd name="T10" fmla="*/ 609591 w 509"/>
              <a:gd name="T11" fmla="*/ 582269 h 523"/>
              <a:gd name="T12" fmla="*/ 619191 w 509"/>
              <a:gd name="T13" fmla="*/ 772626 h 523"/>
              <a:gd name="T14" fmla="*/ 614391 w 509"/>
              <a:gd name="T15" fmla="*/ 820616 h 523"/>
              <a:gd name="T16" fmla="*/ 601591 w 509"/>
              <a:gd name="T17" fmla="*/ 828614 h 523"/>
              <a:gd name="T18" fmla="*/ 491193 w 509"/>
              <a:gd name="T19" fmla="*/ 836612 h 523"/>
              <a:gd name="T20" fmla="*/ 374394 w 509"/>
              <a:gd name="T21" fmla="*/ 836612 h 523"/>
              <a:gd name="T22" fmla="*/ 283196 w 509"/>
              <a:gd name="T23" fmla="*/ 836612 h 523"/>
              <a:gd name="T24" fmla="*/ 212797 w 509"/>
              <a:gd name="T25" fmla="*/ 828614 h 523"/>
              <a:gd name="T26" fmla="*/ 198397 w 509"/>
              <a:gd name="T27" fmla="*/ 811018 h 523"/>
              <a:gd name="T28" fmla="*/ 201597 w 509"/>
              <a:gd name="T29" fmla="*/ 755030 h 523"/>
              <a:gd name="T30" fmla="*/ 207997 w 509"/>
              <a:gd name="T31" fmla="*/ 542278 h 523"/>
              <a:gd name="T32" fmla="*/ 207997 w 509"/>
              <a:gd name="T33" fmla="*/ 425504 h 523"/>
              <a:gd name="T34" fmla="*/ 201597 w 509"/>
              <a:gd name="T35" fmla="*/ 259142 h 523"/>
              <a:gd name="T36" fmla="*/ 183997 w 509"/>
              <a:gd name="T37" fmla="*/ 199955 h 523"/>
              <a:gd name="T38" fmla="*/ 175997 w 509"/>
              <a:gd name="T39" fmla="*/ 155165 h 523"/>
              <a:gd name="T40" fmla="*/ 190397 w 509"/>
              <a:gd name="T41" fmla="*/ 235147 h 523"/>
              <a:gd name="T42" fmla="*/ 198397 w 509"/>
              <a:gd name="T43" fmla="*/ 279937 h 523"/>
              <a:gd name="T44" fmla="*/ 198397 w 509"/>
              <a:gd name="T45" fmla="*/ 284736 h 523"/>
              <a:gd name="T46" fmla="*/ 145598 w 509"/>
              <a:gd name="T47" fmla="*/ 399910 h 523"/>
              <a:gd name="T48" fmla="*/ 70399 w 509"/>
              <a:gd name="T49" fmla="*/ 209553 h 523"/>
              <a:gd name="T50" fmla="*/ 127998 w 509"/>
              <a:gd name="T51" fmla="*/ 89580 h 523"/>
              <a:gd name="T52" fmla="*/ 161598 w 509"/>
              <a:gd name="T53" fmla="*/ 51188 h 523"/>
              <a:gd name="T54" fmla="*/ 198397 w 509"/>
              <a:gd name="T55" fmla="*/ 44790 h 523"/>
              <a:gd name="T56" fmla="*/ 273596 w 509"/>
              <a:gd name="T57" fmla="*/ 22395 h 523"/>
              <a:gd name="T58" fmla="*/ 308795 w 509"/>
              <a:gd name="T59" fmla="*/ 1600 h 523"/>
              <a:gd name="T60" fmla="*/ 331195 w 509"/>
              <a:gd name="T61" fmla="*/ 0 h 523"/>
              <a:gd name="T62" fmla="*/ 356795 w 509"/>
              <a:gd name="T63" fmla="*/ 6399 h 523"/>
              <a:gd name="T64" fmla="*/ 473593 w 509"/>
              <a:gd name="T65" fmla="*/ 1600 h 523"/>
              <a:gd name="T66" fmla="*/ 503993 w 509"/>
              <a:gd name="T67" fmla="*/ 0 h 523"/>
              <a:gd name="T68" fmla="*/ 511992 w 509"/>
              <a:gd name="T69" fmla="*/ 4799 h 523"/>
              <a:gd name="T70" fmla="*/ 588791 w 509"/>
              <a:gd name="T71" fmla="*/ 36792 h 523"/>
              <a:gd name="T72" fmla="*/ 635191 w 509"/>
              <a:gd name="T73" fmla="*/ 46390 h 523"/>
              <a:gd name="T74" fmla="*/ 667190 w 509"/>
              <a:gd name="T75" fmla="*/ 59187 h 523"/>
              <a:gd name="T76" fmla="*/ 684790 w 509"/>
              <a:gd name="T77" fmla="*/ 79982 h 523"/>
              <a:gd name="T78" fmla="*/ 814388 w 509"/>
              <a:gd name="T79" fmla="*/ 327926 h 523"/>
              <a:gd name="T80" fmla="*/ 668790 w 509"/>
              <a:gd name="T81" fmla="*/ 390312 h 523"/>
              <a:gd name="T82" fmla="*/ 622391 w 509"/>
              <a:gd name="T83" fmla="*/ 319928 h 523"/>
              <a:gd name="T84" fmla="*/ 627191 w 509"/>
              <a:gd name="T85" fmla="*/ 289535 h 523"/>
              <a:gd name="T86" fmla="*/ 631991 w 509"/>
              <a:gd name="T87" fmla="*/ 223950 h 52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09" h="523">
                <a:moveTo>
                  <a:pt x="400" y="79"/>
                </a:moveTo>
                <a:lnTo>
                  <a:pt x="400" y="79"/>
                </a:lnTo>
                <a:lnTo>
                  <a:pt x="397" y="122"/>
                </a:lnTo>
                <a:lnTo>
                  <a:pt x="393" y="153"/>
                </a:lnTo>
                <a:lnTo>
                  <a:pt x="390" y="177"/>
                </a:lnTo>
                <a:lnTo>
                  <a:pt x="390" y="178"/>
                </a:lnTo>
                <a:lnTo>
                  <a:pt x="390" y="180"/>
                </a:lnTo>
                <a:lnTo>
                  <a:pt x="390" y="181"/>
                </a:lnTo>
                <a:lnTo>
                  <a:pt x="390" y="187"/>
                </a:lnTo>
                <a:lnTo>
                  <a:pt x="389" y="194"/>
                </a:lnTo>
                <a:lnTo>
                  <a:pt x="387" y="200"/>
                </a:lnTo>
                <a:lnTo>
                  <a:pt x="381" y="263"/>
                </a:lnTo>
                <a:lnTo>
                  <a:pt x="379" y="283"/>
                </a:lnTo>
                <a:lnTo>
                  <a:pt x="379" y="308"/>
                </a:lnTo>
                <a:lnTo>
                  <a:pt x="381" y="364"/>
                </a:lnTo>
                <a:lnTo>
                  <a:pt x="384" y="436"/>
                </a:lnTo>
                <a:lnTo>
                  <a:pt x="387" y="483"/>
                </a:lnTo>
                <a:lnTo>
                  <a:pt x="386" y="507"/>
                </a:lnTo>
                <a:lnTo>
                  <a:pt x="384" y="513"/>
                </a:lnTo>
                <a:lnTo>
                  <a:pt x="381" y="516"/>
                </a:lnTo>
                <a:lnTo>
                  <a:pt x="376" y="518"/>
                </a:lnTo>
                <a:lnTo>
                  <a:pt x="359" y="519"/>
                </a:lnTo>
                <a:lnTo>
                  <a:pt x="335" y="521"/>
                </a:lnTo>
                <a:lnTo>
                  <a:pt x="307" y="523"/>
                </a:lnTo>
                <a:lnTo>
                  <a:pt x="257" y="523"/>
                </a:lnTo>
                <a:lnTo>
                  <a:pt x="234" y="523"/>
                </a:lnTo>
                <a:lnTo>
                  <a:pt x="202" y="523"/>
                </a:lnTo>
                <a:lnTo>
                  <a:pt x="177" y="523"/>
                </a:lnTo>
                <a:lnTo>
                  <a:pt x="157" y="523"/>
                </a:lnTo>
                <a:lnTo>
                  <a:pt x="143" y="521"/>
                </a:lnTo>
                <a:lnTo>
                  <a:pt x="133" y="518"/>
                </a:lnTo>
                <a:lnTo>
                  <a:pt x="127" y="513"/>
                </a:lnTo>
                <a:lnTo>
                  <a:pt x="124" y="510"/>
                </a:lnTo>
                <a:lnTo>
                  <a:pt x="124" y="507"/>
                </a:lnTo>
                <a:lnTo>
                  <a:pt x="124" y="502"/>
                </a:lnTo>
                <a:lnTo>
                  <a:pt x="126" y="472"/>
                </a:lnTo>
                <a:lnTo>
                  <a:pt x="129" y="416"/>
                </a:lnTo>
                <a:lnTo>
                  <a:pt x="130" y="339"/>
                </a:lnTo>
                <a:lnTo>
                  <a:pt x="132" y="324"/>
                </a:lnTo>
                <a:lnTo>
                  <a:pt x="132" y="305"/>
                </a:lnTo>
                <a:lnTo>
                  <a:pt x="130" y="266"/>
                </a:lnTo>
                <a:lnTo>
                  <a:pt x="124" y="203"/>
                </a:lnTo>
                <a:lnTo>
                  <a:pt x="126" y="162"/>
                </a:lnTo>
                <a:lnTo>
                  <a:pt x="121" y="151"/>
                </a:lnTo>
                <a:lnTo>
                  <a:pt x="118" y="139"/>
                </a:lnTo>
                <a:lnTo>
                  <a:pt x="115" y="125"/>
                </a:lnTo>
                <a:lnTo>
                  <a:pt x="108" y="84"/>
                </a:lnTo>
                <a:lnTo>
                  <a:pt x="110" y="97"/>
                </a:lnTo>
                <a:lnTo>
                  <a:pt x="115" y="125"/>
                </a:lnTo>
                <a:lnTo>
                  <a:pt x="119" y="147"/>
                </a:lnTo>
                <a:lnTo>
                  <a:pt x="121" y="156"/>
                </a:lnTo>
                <a:lnTo>
                  <a:pt x="124" y="162"/>
                </a:lnTo>
                <a:lnTo>
                  <a:pt x="124" y="175"/>
                </a:lnTo>
                <a:lnTo>
                  <a:pt x="124" y="177"/>
                </a:lnTo>
                <a:lnTo>
                  <a:pt x="124" y="178"/>
                </a:lnTo>
                <a:lnTo>
                  <a:pt x="122" y="194"/>
                </a:lnTo>
                <a:lnTo>
                  <a:pt x="121" y="203"/>
                </a:lnTo>
                <a:lnTo>
                  <a:pt x="91" y="250"/>
                </a:lnTo>
                <a:lnTo>
                  <a:pt x="0" y="203"/>
                </a:lnTo>
                <a:lnTo>
                  <a:pt x="44" y="131"/>
                </a:lnTo>
                <a:lnTo>
                  <a:pt x="58" y="98"/>
                </a:lnTo>
                <a:lnTo>
                  <a:pt x="71" y="75"/>
                </a:lnTo>
                <a:lnTo>
                  <a:pt x="80" y="56"/>
                </a:lnTo>
                <a:lnTo>
                  <a:pt x="90" y="43"/>
                </a:lnTo>
                <a:lnTo>
                  <a:pt x="96" y="37"/>
                </a:lnTo>
                <a:lnTo>
                  <a:pt x="101" y="32"/>
                </a:lnTo>
                <a:lnTo>
                  <a:pt x="104" y="31"/>
                </a:lnTo>
                <a:lnTo>
                  <a:pt x="124" y="28"/>
                </a:lnTo>
                <a:lnTo>
                  <a:pt x="143" y="23"/>
                </a:lnTo>
                <a:lnTo>
                  <a:pt x="158" y="18"/>
                </a:lnTo>
                <a:lnTo>
                  <a:pt x="171" y="14"/>
                </a:lnTo>
                <a:lnTo>
                  <a:pt x="188" y="6"/>
                </a:lnTo>
                <a:lnTo>
                  <a:pt x="193" y="1"/>
                </a:lnTo>
                <a:lnTo>
                  <a:pt x="196" y="0"/>
                </a:lnTo>
                <a:lnTo>
                  <a:pt x="199" y="0"/>
                </a:lnTo>
                <a:lnTo>
                  <a:pt x="207" y="0"/>
                </a:lnTo>
                <a:lnTo>
                  <a:pt x="215" y="1"/>
                </a:lnTo>
                <a:lnTo>
                  <a:pt x="223" y="4"/>
                </a:lnTo>
                <a:lnTo>
                  <a:pt x="234" y="4"/>
                </a:lnTo>
                <a:lnTo>
                  <a:pt x="262" y="4"/>
                </a:lnTo>
                <a:lnTo>
                  <a:pt x="296" y="1"/>
                </a:lnTo>
                <a:lnTo>
                  <a:pt x="307" y="0"/>
                </a:lnTo>
                <a:lnTo>
                  <a:pt x="315" y="0"/>
                </a:lnTo>
                <a:lnTo>
                  <a:pt x="318" y="1"/>
                </a:lnTo>
                <a:lnTo>
                  <a:pt x="320" y="3"/>
                </a:lnTo>
                <a:lnTo>
                  <a:pt x="331" y="9"/>
                </a:lnTo>
                <a:lnTo>
                  <a:pt x="343" y="15"/>
                </a:lnTo>
                <a:lnTo>
                  <a:pt x="368" y="23"/>
                </a:lnTo>
                <a:lnTo>
                  <a:pt x="389" y="28"/>
                </a:lnTo>
                <a:lnTo>
                  <a:pt x="397" y="29"/>
                </a:lnTo>
                <a:lnTo>
                  <a:pt x="404" y="31"/>
                </a:lnTo>
                <a:lnTo>
                  <a:pt x="412" y="34"/>
                </a:lnTo>
                <a:lnTo>
                  <a:pt x="417" y="37"/>
                </a:lnTo>
                <a:lnTo>
                  <a:pt x="422" y="40"/>
                </a:lnTo>
                <a:lnTo>
                  <a:pt x="426" y="47"/>
                </a:lnTo>
                <a:lnTo>
                  <a:pt x="428" y="50"/>
                </a:lnTo>
                <a:lnTo>
                  <a:pt x="473" y="133"/>
                </a:lnTo>
                <a:lnTo>
                  <a:pt x="509" y="205"/>
                </a:lnTo>
                <a:lnTo>
                  <a:pt x="420" y="249"/>
                </a:lnTo>
                <a:lnTo>
                  <a:pt x="418" y="244"/>
                </a:lnTo>
                <a:lnTo>
                  <a:pt x="415" y="238"/>
                </a:lnTo>
                <a:lnTo>
                  <a:pt x="406" y="225"/>
                </a:lnTo>
                <a:lnTo>
                  <a:pt x="389" y="200"/>
                </a:lnTo>
                <a:lnTo>
                  <a:pt x="390" y="192"/>
                </a:lnTo>
                <a:lnTo>
                  <a:pt x="392" y="181"/>
                </a:lnTo>
                <a:lnTo>
                  <a:pt x="392" y="177"/>
                </a:lnTo>
                <a:lnTo>
                  <a:pt x="395" y="140"/>
                </a:lnTo>
                <a:lnTo>
                  <a:pt x="400" y="79"/>
                </a:lnTo>
                <a:close/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" name="Freeform 628"/>
          <p:cNvSpPr>
            <a:spLocks/>
          </p:cNvSpPr>
          <p:nvPr/>
        </p:nvSpPr>
        <p:spPr bwMode="auto">
          <a:xfrm>
            <a:off x="5818188" y="1328738"/>
            <a:ext cx="236537" cy="85725"/>
          </a:xfrm>
          <a:custGeom>
            <a:avLst/>
            <a:gdLst>
              <a:gd name="T0" fmla="*/ 12700 w 149"/>
              <a:gd name="T1" fmla="*/ 1588 h 54"/>
              <a:gd name="T2" fmla="*/ 12700 w 149"/>
              <a:gd name="T3" fmla="*/ 1588 h 54"/>
              <a:gd name="T4" fmla="*/ 17462 w 149"/>
              <a:gd name="T5" fmla="*/ 0 h 54"/>
              <a:gd name="T6" fmla="*/ 22225 w 149"/>
              <a:gd name="T7" fmla="*/ 0 h 54"/>
              <a:gd name="T8" fmla="*/ 34925 w 149"/>
              <a:gd name="T9" fmla="*/ 0 h 54"/>
              <a:gd name="T10" fmla="*/ 47625 w 149"/>
              <a:gd name="T11" fmla="*/ 1588 h 54"/>
              <a:gd name="T12" fmla="*/ 47625 w 149"/>
              <a:gd name="T13" fmla="*/ 1588 h 54"/>
              <a:gd name="T14" fmla="*/ 60325 w 149"/>
              <a:gd name="T15" fmla="*/ 6350 h 54"/>
              <a:gd name="T16" fmla="*/ 77787 w 149"/>
              <a:gd name="T17" fmla="*/ 6350 h 54"/>
              <a:gd name="T18" fmla="*/ 122237 w 149"/>
              <a:gd name="T19" fmla="*/ 6350 h 54"/>
              <a:gd name="T20" fmla="*/ 176212 w 149"/>
              <a:gd name="T21" fmla="*/ 1588 h 54"/>
              <a:gd name="T22" fmla="*/ 176212 w 149"/>
              <a:gd name="T23" fmla="*/ 1588 h 54"/>
              <a:gd name="T24" fmla="*/ 193675 w 149"/>
              <a:gd name="T25" fmla="*/ 0 h 54"/>
              <a:gd name="T26" fmla="*/ 206375 w 149"/>
              <a:gd name="T27" fmla="*/ 0 h 54"/>
              <a:gd name="T28" fmla="*/ 211137 w 149"/>
              <a:gd name="T29" fmla="*/ 1588 h 54"/>
              <a:gd name="T30" fmla="*/ 214312 w 149"/>
              <a:gd name="T31" fmla="*/ 4763 h 54"/>
              <a:gd name="T32" fmla="*/ 214312 w 149"/>
              <a:gd name="T33" fmla="*/ 4763 h 54"/>
              <a:gd name="T34" fmla="*/ 236537 w 149"/>
              <a:gd name="T35" fmla="*/ 19050 h 54"/>
              <a:gd name="T36" fmla="*/ 236537 w 149"/>
              <a:gd name="T37" fmla="*/ 19050 h 54"/>
              <a:gd name="T38" fmla="*/ 228600 w 149"/>
              <a:gd name="T39" fmla="*/ 28575 h 54"/>
              <a:gd name="T40" fmla="*/ 220662 w 149"/>
              <a:gd name="T41" fmla="*/ 39688 h 54"/>
              <a:gd name="T42" fmla="*/ 206375 w 149"/>
              <a:gd name="T43" fmla="*/ 53975 h 54"/>
              <a:gd name="T44" fmla="*/ 188912 w 149"/>
              <a:gd name="T45" fmla="*/ 66675 h 54"/>
              <a:gd name="T46" fmla="*/ 171450 w 149"/>
              <a:gd name="T47" fmla="*/ 76200 h 54"/>
              <a:gd name="T48" fmla="*/ 153987 w 149"/>
              <a:gd name="T49" fmla="*/ 80963 h 54"/>
              <a:gd name="T50" fmla="*/ 141287 w 149"/>
              <a:gd name="T51" fmla="*/ 84138 h 54"/>
              <a:gd name="T52" fmla="*/ 130175 w 149"/>
              <a:gd name="T53" fmla="*/ 85725 h 54"/>
              <a:gd name="T54" fmla="*/ 130175 w 149"/>
              <a:gd name="T55" fmla="*/ 85725 h 54"/>
              <a:gd name="T56" fmla="*/ 109537 w 149"/>
              <a:gd name="T57" fmla="*/ 85725 h 54"/>
              <a:gd name="T58" fmla="*/ 92075 w 149"/>
              <a:gd name="T59" fmla="*/ 84138 h 54"/>
              <a:gd name="T60" fmla="*/ 77787 w 149"/>
              <a:gd name="T61" fmla="*/ 80963 h 54"/>
              <a:gd name="T62" fmla="*/ 61912 w 149"/>
              <a:gd name="T63" fmla="*/ 76200 h 54"/>
              <a:gd name="T64" fmla="*/ 39687 w 149"/>
              <a:gd name="T65" fmla="*/ 66675 h 54"/>
              <a:gd name="T66" fmla="*/ 25400 w 149"/>
              <a:gd name="T67" fmla="*/ 53975 h 54"/>
              <a:gd name="T68" fmla="*/ 12700 w 149"/>
              <a:gd name="T69" fmla="*/ 39688 h 54"/>
              <a:gd name="T70" fmla="*/ 4762 w 149"/>
              <a:gd name="T71" fmla="*/ 28575 h 54"/>
              <a:gd name="T72" fmla="*/ 0 w 149"/>
              <a:gd name="T73" fmla="*/ 19050 h 54"/>
              <a:gd name="T74" fmla="*/ 0 w 149"/>
              <a:gd name="T75" fmla="*/ 19050 h 54"/>
              <a:gd name="T76" fmla="*/ 3175 w 149"/>
              <a:gd name="T77" fmla="*/ 14288 h 54"/>
              <a:gd name="T78" fmla="*/ 7937 w 149"/>
              <a:gd name="T79" fmla="*/ 9525 h 54"/>
              <a:gd name="T80" fmla="*/ 12700 w 149"/>
              <a:gd name="T81" fmla="*/ 1588 h 54"/>
              <a:gd name="T82" fmla="*/ 12700 w 149"/>
              <a:gd name="T83" fmla="*/ 1588 h 5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9" h="54">
                <a:moveTo>
                  <a:pt x="8" y="1"/>
                </a:moveTo>
                <a:lnTo>
                  <a:pt x="8" y="1"/>
                </a:lnTo>
                <a:lnTo>
                  <a:pt x="11" y="0"/>
                </a:lnTo>
                <a:lnTo>
                  <a:pt x="14" y="0"/>
                </a:lnTo>
                <a:lnTo>
                  <a:pt x="22" y="0"/>
                </a:lnTo>
                <a:lnTo>
                  <a:pt x="30" y="1"/>
                </a:lnTo>
                <a:lnTo>
                  <a:pt x="38" y="4"/>
                </a:lnTo>
                <a:lnTo>
                  <a:pt x="49" y="4"/>
                </a:lnTo>
                <a:lnTo>
                  <a:pt x="77" y="4"/>
                </a:lnTo>
                <a:lnTo>
                  <a:pt x="111" y="1"/>
                </a:lnTo>
                <a:lnTo>
                  <a:pt x="122" y="0"/>
                </a:lnTo>
                <a:lnTo>
                  <a:pt x="130" y="0"/>
                </a:lnTo>
                <a:lnTo>
                  <a:pt x="133" y="1"/>
                </a:lnTo>
                <a:lnTo>
                  <a:pt x="135" y="3"/>
                </a:lnTo>
                <a:lnTo>
                  <a:pt x="149" y="12"/>
                </a:lnTo>
                <a:lnTo>
                  <a:pt x="144" y="18"/>
                </a:lnTo>
                <a:lnTo>
                  <a:pt x="139" y="25"/>
                </a:lnTo>
                <a:lnTo>
                  <a:pt x="130" y="34"/>
                </a:lnTo>
                <a:lnTo>
                  <a:pt x="119" y="42"/>
                </a:lnTo>
                <a:lnTo>
                  <a:pt x="108" y="48"/>
                </a:lnTo>
                <a:lnTo>
                  <a:pt x="97" y="51"/>
                </a:lnTo>
                <a:lnTo>
                  <a:pt x="89" y="53"/>
                </a:lnTo>
                <a:lnTo>
                  <a:pt x="82" y="54"/>
                </a:lnTo>
                <a:lnTo>
                  <a:pt x="69" y="54"/>
                </a:lnTo>
                <a:lnTo>
                  <a:pt x="58" y="53"/>
                </a:lnTo>
                <a:lnTo>
                  <a:pt x="49" y="51"/>
                </a:lnTo>
                <a:lnTo>
                  <a:pt x="39" y="48"/>
                </a:lnTo>
                <a:lnTo>
                  <a:pt x="25" y="42"/>
                </a:lnTo>
                <a:lnTo>
                  <a:pt x="16" y="34"/>
                </a:lnTo>
                <a:lnTo>
                  <a:pt x="8" y="25"/>
                </a:lnTo>
                <a:lnTo>
                  <a:pt x="3" y="18"/>
                </a:lnTo>
                <a:lnTo>
                  <a:pt x="0" y="12"/>
                </a:lnTo>
                <a:lnTo>
                  <a:pt x="2" y="9"/>
                </a:lnTo>
                <a:lnTo>
                  <a:pt x="5" y="6"/>
                </a:lnTo>
                <a:lnTo>
                  <a:pt x="8" y="1"/>
                </a:lnTo>
                <a:close/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6" name="Freeform 629"/>
          <p:cNvSpPr>
            <a:spLocks/>
          </p:cNvSpPr>
          <p:nvPr/>
        </p:nvSpPr>
        <p:spPr bwMode="auto">
          <a:xfrm>
            <a:off x="5848350" y="1352550"/>
            <a:ext cx="163513" cy="42863"/>
          </a:xfrm>
          <a:custGeom>
            <a:avLst/>
            <a:gdLst>
              <a:gd name="T0" fmla="*/ 53975 w 103"/>
              <a:gd name="T1" fmla="*/ 38100 h 27"/>
              <a:gd name="T2" fmla="*/ 53975 w 103"/>
              <a:gd name="T3" fmla="*/ 38100 h 27"/>
              <a:gd name="T4" fmla="*/ 53975 w 103"/>
              <a:gd name="T5" fmla="*/ 38100 h 27"/>
              <a:gd name="T6" fmla="*/ 53975 w 103"/>
              <a:gd name="T7" fmla="*/ 38100 h 27"/>
              <a:gd name="T8" fmla="*/ 61913 w 103"/>
              <a:gd name="T9" fmla="*/ 39688 h 27"/>
              <a:gd name="T10" fmla="*/ 71438 w 103"/>
              <a:gd name="T11" fmla="*/ 42863 h 27"/>
              <a:gd name="T12" fmla="*/ 92075 w 103"/>
              <a:gd name="T13" fmla="*/ 42863 h 27"/>
              <a:gd name="T14" fmla="*/ 117475 w 103"/>
              <a:gd name="T15" fmla="*/ 38100 h 27"/>
              <a:gd name="T16" fmla="*/ 117475 w 103"/>
              <a:gd name="T17" fmla="*/ 38100 h 27"/>
              <a:gd name="T18" fmla="*/ 144463 w 103"/>
              <a:gd name="T19" fmla="*/ 22225 h 27"/>
              <a:gd name="T20" fmla="*/ 157163 w 103"/>
              <a:gd name="T21" fmla="*/ 9525 h 27"/>
              <a:gd name="T22" fmla="*/ 161925 w 103"/>
              <a:gd name="T23" fmla="*/ 3175 h 27"/>
              <a:gd name="T24" fmla="*/ 163513 w 103"/>
              <a:gd name="T25" fmla="*/ 0 h 27"/>
              <a:gd name="T26" fmla="*/ 163513 w 103"/>
              <a:gd name="T27" fmla="*/ 0 h 27"/>
              <a:gd name="T28" fmla="*/ 128588 w 103"/>
              <a:gd name="T29" fmla="*/ 3175 h 27"/>
              <a:gd name="T30" fmla="*/ 74613 w 103"/>
              <a:gd name="T31" fmla="*/ 3175 h 27"/>
              <a:gd name="T32" fmla="*/ 0 w 103"/>
              <a:gd name="T33" fmla="*/ 0 h 27"/>
              <a:gd name="T34" fmla="*/ 0 w 103"/>
              <a:gd name="T35" fmla="*/ 0 h 27"/>
              <a:gd name="T36" fmla="*/ 7938 w 103"/>
              <a:gd name="T37" fmla="*/ 7938 h 27"/>
              <a:gd name="T38" fmla="*/ 22225 w 103"/>
              <a:gd name="T39" fmla="*/ 17463 h 27"/>
              <a:gd name="T40" fmla="*/ 53975 w 103"/>
              <a:gd name="T41" fmla="*/ 38100 h 27"/>
              <a:gd name="T42" fmla="*/ 53975 w 103"/>
              <a:gd name="T43" fmla="*/ 38100 h 2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3" h="27">
                <a:moveTo>
                  <a:pt x="34" y="24"/>
                </a:moveTo>
                <a:lnTo>
                  <a:pt x="34" y="24"/>
                </a:lnTo>
                <a:lnTo>
                  <a:pt x="39" y="25"/>
                </a:lnTo>
                <a:lnTo>
                  <a:pt x="45" y="27"/>
                </a:lnTo>
                <a:lnTo>
                  <a:pt x="58" y="27"/>
                </a:lnTo>
                <a:lnTo>
                  <a:pt x="74" y="24"/>
                </a:lnTo>
                <a:lnTo>
                  <a:pt x="91" y="14"/>
                </a:lnTo>
                <a:lnTo>
                  <a:pt x="99" y="6"/>
                </a:lnTo>
                <a:lnTo>
                  <a:pt x="102" y="2"/>
                </a:lnTo>
                <a:lnTo>
                  <a:pt x="103" y="0"/>
                </a:lnTo>
                <a:lnTo>
                  <a:pt x="81" y="2"/>
                </a:lnTo>
                <a:lnTo>
                  <a:pt x="47" y="2"/>
                </a:lnTo>
                <a:lnTo>
                  <a:pt x="0" y="0"/>
                </a:lnTo>
                <a:lnTo>
                  <a:pt x="5" y="5"/>
                </a:lnTo>
                <a:lnTo>
                  <a:pt x="14" y="11"/>
                </a:lnTo>
                <a:lnTo>
                  <a:pt x="34" y="24"/>
                </a:lnTo>
                <a:close/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7" name="Freeform 630"/>
          <p:cNvSpPr>
            <a:spLocks/>
          </p:cNvSpPr>
          <p:nvPr/>
        </p:nvSpPr>
        <p:spPr bwMode="auto">
          <a:xfrm>
            <a:off x="6024563" y="1470025"/>
            <a:ext cx="69850" cy="69850"/>
          </a:xfrm>
          <a:custGeom>
            <a:avLst/>
            <a:gdLst>
              <a:gd name="T0" fmla="*/ 49213 w 44"/>
              <a:gd name="T1" fmla="*/ 19050 h 44"/>
              <a:gd name="T2" fmla="*/ 49213 w 44"/>
              <a:gd name="T3" fmla="*/ 19050 h 44"/>
              <a:gd name="T4" fmla="*/ 60325 w 44"/>
              <a:gd name="T5" fmla="*/ 31750 h 44"/>
              <a:gd name="T6" fmla="*/ 66675 w 44"/>
              <a:gd name="T7" fmla="*/ 44450 h 44"/>
              <a:gd name="T8" fmla="*/ 69850 w 44"/>
              <a:gd name="T9" fmla="*/ 57150 h 44"/>
              <a:gd name="T10" fmla="*/ 66675 w 44"/>
              <a:gd name="T11" fmla="*/ 61913 h 44"/>
              <a:gd name="T12" fmla="*/ 66675 w 44"/>
              <a:gd name="T13" fmla="*/ 65088 h 44"/>
              <a:gd name="T14" fmla="*/ 66675 w 44"/>
              <a:gd name="T15" fmla="*/ 65088 h 44"/>
              <a:gd name="T16" fmla="*/ 61913 w 44"/>
              <a:gd name="T17" fmla="*/ 66675 h 44"/>
              <a:gd name="T18" fmla="*/ 57150 w 44"/>
              <a:gd name="T19" fmla="*/ 69850 h 44"/>
              <a:gd name="T20" fmla="*/ 47625 w 44"/>
              <a:gd name="T21" fmla="*/ 66675 h 44"/>
              <a:gd name="T22" fmla="*/ 31750 w 44"/>
              <a:gd name="T23" fmla="*/ 58738 h 44"/>
              <a:gd name="T24" fmla="*/ 20638 w 44"/>
              <a:gd name="T25" fmla="*/ 47625 h 44"/>
              <a:gd name="T26" fmla="*/ 20638 w 44"/>
              <a:gd name="T27" fmla="*/ 47625 h 44"/>
              <a:gd name="T28" fmla="*/ 9525 w 44"/>
              <a:gd name="T29" fmla="*/ 34925 h 44"/>
              <a:gd name="T30" fmla="*/ 3175 w 44"/>
              <a:gd name="T31" fmla="*/ 22225 h 44"/>
              <a:gd name="T32" fmla="*/ 0 w 44"/>
              <a:gd name="T33" fmla="*/ 9525 h 44"/>
              <a:gd name="T34" fmla="*/ 0 w 44"/>
              <a:gd name="T35" fmla="*/ 4763 h 44"/>
              <a:gd name="T36" fmla="*/ 3175 w 44"/>
              <a:gd name="T37" fmla="*/ 1588 h 44"/>
              <a:gd name="T38" fmla="*/ 3175 w 44"/>
              <a:gd name="T39" fmla="*/ 1588 h 44"/>
              <a:gd name="T40" fmla="*/ 7938 w 44"/>
              <a:gd name="T41" fmla="*/ 0 h 44"/>
              <a:gd name="T42" fmla="*/ 12700 w 44"/>
              <a:gd name="T43" fmla="*/ 0 h 44"/>
              <a:gd name="T44" fmla="*/ 22225 w 44"/>
              <a:gd name="T45" fmla="*/ 0 h 44"/>
              <a:gd name="T46" fmla="*/ 38100 w 44"/>
              <a:gd name="T47" fmla="*/ 7938 h 44"/>
              <a:gd name="T48" fmla="*/ 49213 w 44"/>
              <a:gd name="T49" fmla="*/ 19050 h 44"/>
              <a:gd name="T50" fmla="*/ 49213 w 44"/>
              <a:gd name="T51" fmla="*/ 19050 h 4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44" h="44">
                <a:moveTo>
                  <a:pt x="31" y="12"/>
                </a:moveTo>
                <a:lnTo>
                  <a:pt x="31" y="12"/>
                </a:lnTo>
                <a:lnTo>
                  <a:pt x="38" y="20"/>
                </a:lnTo>
                <a:lnTo>
                  <a:pt x="42" y="28"/>
                </a:lnTo>
                <a:lnTo>
                  <a:pt x="44" y="36"/>
                </a:lnTo>
                <a:lnTo>
                  <a:pt x="42" y="39"/>
                </a:lnTo>
                <a:lnTo>
                  <a:pt x="42" y="41"/>
                </a:lnTo>
                <a:lnTo>
                  <a:pt x="39" y="42"/>
                </a:lnTo>
                <a:lnTo>
                  <a:pt x="36" y="44"/>
                </a:lnTo>
                <a:lnTo>
                  <a:pt x="30" y="42"/>
                </a:lnTo>
                <a:lnTo>
                  <a:pt x="20" y="37"/>
                </a:lnTo>
                <a:lnTo>
                  <a:pt x="13" y="30"/>
                </a:lnTo>
                <a:lnTo>
                  <a:pt x="6" y="22"/>
                </a:lnTo>
                <a:lnTo>
                  <a:pt x="2" y="14"/>
                </a:lnTo>
                <a:lnTo>
                  <a:pt x="0" y="6"/>
                </a:lnTo>
                <a:lnTo>
                  <a:pt x="0" y="3"/>
                </a:lnTo>
                <a:lnTo>
                  <a:pt x="2" y="1"/>
                </a:lnTo>
                <a:lnTo>
                  <a:pt x="5" y="0"/>
                </a:lnTo>
                <a:lnTo>
                  <a:pt x="8" y="0"/>
                </a:lnTo>
                <a:lnTo>
                  <a:pt x="14" y="0"/>
                </a:lnTo>
                <a:lnTo>
                  <a:pt x="24" y="5"/>
                </a:lnTo>
                <a:lnTo>
                  <a:pt x="31" y="12"/>
                </a:lnTo>
                <a:close/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28" name="Group 922"/>
          <p:cNvGrpSpPr>
            <a:grpSpLocks/>
          </p:cNvGrpSpPr>
          <p:nvPr/>
        </p:nvGrpSpPr>
        <p:grpSpPr bwMode="auto">
          <a:xfrm>
            <a:off x="5703888" y="1331913"/>
            <a:ext cx="461962" cy="134937"/>
            <a:chOff x="4177" y="1079"/>
            <a:chExt cx="291" cy="85"/>
          </a:xfrm>
        </p:grpSpPr>
        <p:sp>
          <p:nvSpPr>
            <p:cNvPr id="3466" name="Freeform 631"/>
            <p:cNvSpPr>
              <a:spLocks/>
            </p:cNvSpPr>
            <p:nvPr/>
          </p:nvSpPr>
          <p:spPr bwMode="auto">
            <a:xfrm>
              <a:off x="4177" y="1080"/>
              <a:ext cx="97" cy="84"/>
            </a:xfrm>
            <a:custGeom>
              <a:avLst/>
              <a:gdLst>
                <a:gd name="T0" fmla="*/ 87 w 96"/>
                <a:gd name="T1" fmla="*/ 0 h 83"/>
                <a:gd name="T2" fmla="*/ 86 w 96"/>
                <a:gd name="T3" fmla="*/ 0 h 83"/>
                <a:gd name="T4" fmla="*/ 81 w 96"/>
                <a:gd name="T5" fmla="*/ 2 h 83"/>
                <a:gd name="T6" fmla="*/ 76 w 96"/>
                <a:gd name="T7" fmla="*/ 8 h 83"/>
                <a:gd name="T8" fmla="*/ 70 w 96"/>
                <a:gd name="T9" fmla="*/ 19 h 83"/>
                <a:gd name="T10" fmla="*/ 59 w 96"/>
                <a:gd name="T11" fmla="*/ 24 h 83"/>
                <a:gd name="T12" fmla="*/ 50 w 96"/>
                <a:gd name="T13" fmla="*/ 27 h 83"/>
                <a:gd name="T14" fmla="*/ 36 w 96"/>
                <a:gd name="T15" fmla="*/ 33 h 83"/>
                <a:gd name="T16" fmla="*/ 24 w 96"/>
                <a:gd name="T17" fmla="*/ 44 h 83"/>
                <a:gd name="T18" fmla="*/ 11 w 96"/>
                <a:gd name="T19" fmla="*/ 55 h 83"/>
                <a:gd name="T20" fmla="*/ 8 w 96"/>
                <a:gd name="T21" fmla="*/ 61 h 83"/>
                <a:gd name="T22" fmla="*/ 3 w 96"/>
                <a:gd name="T23" fmla="*/ 67 h 83"/>
                <a:gd name="T24" fmla="*/ 2 w 96"/>
                <a:gd name="T25" fmla="*/ 75 h 83"/>
                <a:gd name="T26" fmla="*/ 0 w 96"/>
                <a:gd name="T27" fmla="*/ 84 h 83"/>
                <a:gd name="T28" fmla="*/ 8 w 96"/>
                <a:gd name="T29" fmla="*/ 76 h 83"/>
                <a:gd name="T30" fmla="*/ 30 w 96"/>
                <a:gd name="T31" fmla="*/ 58 h 83"/>
                <a:gd name="T32" fmla="*/ 44 w 96"/>
                <a:gd name="T33" fmla="*/ 48 h 83"/>
                <a:gd name="T34" fmla="*/ 59 w 96"/>
                <a:gd name="T35" fmla="*/ 39 h 83"/>
                <a:gd name="T36" fmla="*/ 73 w 96"/>
                <a:gd name="T37" fmla="*/ 33 h 83"/>
                <a:gd name="T38" fmla="*/ 79 w 96"/>
                <a:gd name="T39" fmla="*/ 32 h 83"/>
                <a:gd name="T40" fmla="*/ 87 w 96"/>
                <a:gd name="T41" fmla="*/ 32 h 83"/>
                <a:gd name="T42" fmla="*/ 90 w 96"/>
                <a:gd name="T43" fmla="*/ 32 h 83"/>
                <a:gd name="T44" fmla="*/ 93 w 96"/>
                <a:gd name="T45" fmla="*/ 30 h 83"/>
                <a:gd name="T46" fmla="*/ 95 w 96"/>
                <a:gd name="T47" fmla="*/ 27 h 83"/>
                <a:gd name="T48" fmla="*/ 97 w 96"/>
                <a:gd name="T49" fmla="*/ 24 h 83"/>
                <a:gd name="T50" fmla="*/ 97 w 96"/>
                <a:gd name="T51" fmla="*/ 17 h 83"/>
                <a:gd name="T52" fmla="*/ 93 w 96"/>
                <a:gd name="T53" fmla="*/ 10 h 83"/>
                <a:gd name="T54" fmla="*/ 87 w 96"/>
                <a:gd name="T55" fmla="*/ 0 h 8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96" h="83">
                  <a:moveTo>
                    <a:pt x="86" y="0"/>
                  </a:moveTo>
                  <a:lnTo>
                    <a:pt x="85" y="0"/>
                  </a:lnTo>
                  <a:lnTo>
                    <a:pt x="80" y="2"/>
                  </a:lnTo>
                  <a:lnTo>
                    <a:pt x="75" y="8"/>
                  </a:lnTo>
                  <a:lnTo>
                    <a:pt x="69" y="19"/>
                  </a:lnTo>
                  <a:lnTo>
                    <a:pt x="58" y="24"/>
                  </a:lnTo>
                  <a:lnTo>
                    <a:pt x="49" y="27"/>
                  </a:lnTo>
                  <a:lnTo>
                    <a:pt x="36" y="33"/>
                  </a:lnTo>
                  <a:lnTo>
                    <a:pt x="24" y="43"/>
                  </a:lnTo>
                  <a:lnTo>
                    <a:pt x="11" y="54"/>
                  </a:lnTo>
                  <a:lnTo>
                    <a:pt x="8" y="60"/>
                  </a:lnTo>
                  <a:lnTo>
                    <a:pt x="3" y="66"/>
                  </a:lnTo>
                  <a:lnTo>
                    <a:pt x="2" y="74"/>
                  </a:lnTo>
                  <a:lnTo>
                    <a:pt x="0" y="83"/>
                  </a:lnTo>
                  <a:lnTo>
                    <a:pt x="8" y="75"/>
                  </a:lnTo>
                  <a:lnTo>
                    <a:pt x="30" y="57"/>
                  </a:lnTo>
                  <a:lnTo>
                    <a:pt x="44" y="47"/>
                  </a:lnTo>
                  <a:lnTo>
                    <a:pt x="58" y="39"/>
                  </a:lnTo>
                  <a:lnTo>
                    <a:pt x="72" y="33"/>
                  </a:lnTo>
                  <a:lnTo>
                    <a:pt x="78" y="32"/>
                  </a:lnTo>
                  <a:lnTo>
                    <a:pt x="86" y="32"/>
                  </a:lnTo>
                  <a:lnTo>
                    <a:pt x="89" y="32"/>
                  </a:lnTo>
                  <a:lnTo>
                    <a:pt x="92" y="30"/>
                  </a:lnTo>
                  <a:lnTo>
                    <a:pt x="94" y="27"/>
                  </a:lnTo>
                  <a:lnTo>
                    <a:pt x="96" y="24"/>
                  </a:lnTo>
                  <a:lnTo>
                    <a:pt x="96" y="17"/>
                  </a:lnTo>
                  <a:lnTo>
                    <a:pt x="92" y="1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E03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67" name="Freeform 632"/>
            <p:cNvSpPr>
              <a:spLocks/>
            </p:cNvSpPr>
            <p:nvPr/>
          </p:nvSpPr>
          <p:spPr bwMode="auto">
            <a:xfrm>
              <a:off x="4373" y="1079"/>
              <a:ext cx="95" cy="81"/>
            </a:xfrm>
            <a:custGeom>
              <a:avLst/>
              <a:gdLst>
                <a:gd name="T0" fmla="*/ 9 w 94"/>
                <a:gd name="T1" fmla="*/ 0 h 80"/>
                <a:gd name="T2" fmla="*/ 12 w 94"/>
                <a:gd name="T3" fmla="*/ 1 h 80"/>
                <a:gd name="T4" fmla="*/ 19 w 94"/>
                <a:gd name="T5" fmla="*/ 4 h 80"/>
                <a:gd name="T6" fmla="*/ 26 w 94"/>
                <a:gd name="T7" fmla="*/ 11 h 80"/>
                <a:gd name="T8" fmla="*/ 30 w 94"/>
                <a:gd name="T9" fmla="*/ 14 h 80"/>
                <a:gd name="T10" fmla="*/ 33 w 94"/>
                <a:gd name="T11" fmla="*/ 20 h 80"/>
                <a:gd name="T12" fmla="*/ 42 w 94"/>
                <a:gd name="T13" fmla="*/ 22 h 80"/>
                <a:gd name="T14" fmla="*/ 53 w 94"/>
                <a:gd name="T15" fmla="*/ 26 h 80"/>
                <a:gd name="T16" fmla="*/ 63 w 94"/>
                <a:gd name="T17" fmla="*/ 33 h 80"/>
                <a:gd name="T18" fmla="*/ 74 w 94"/>
                <a:gd name="T19" fmla="*/ 41 h 80"/>
                <a:gd name="T20" fmla="*/ 84 w 94"/>
                <a:gd name="T21" fmla="*/ 52 h 80"/>
                <a:gd name="T22" fmla="*/ 89 w 94"/>
                <a:gd name="T23" fmla="*/ 59 h 80"/>
                <a:gd name="T24" fmla="*/ 92 w 94"/>
                <a:gd name="T25" fmla="*/ 65 h 80"/>
                <a:gd name="T26" fmla="*/ 93 w 94"/>
                <a:gd name="T27" fmla="*/ 73 h 80"/>
                <a:gd name="T28" fmla="*/ 95 w 94"/>
                <a:gd name="T29" fmla="*/ 81 h 80"/>
                <a:gd name="T30" fmla="*/ 87 w 94"/>
                <a:gd name="T31" fmla="*/ 74 h 80"/>
                <a:gd name="T32" fmla="*/ 67 w 94"/>
                <a:gd name="T33" fmla="*/ 57 h 80"/>
                <a:gd name="T34" fmla="*/ 53 w 94"/>
                <a:gd name="T35" fmla="*/ 48 h 80"/>
                <a:gd name="T36" fmla="*/ 39 w 94"/>
                <a:gd name="T37" fmla="*/ 39 h 80"/>
                <a:gd name="T38" fmla="*/ 23 w 94"/>
                <a:gd name="T39" fmla="*/ 33 h 80"/>
                <a:gd name="T40" fmla="*/ 17 w 94"/>
                <a:gd name="T41" fmla="*/ 31 h 80"/>
                <a:gd name="T42" fmla="*/ 11 w 94"/>
                <a:gd name="T43" fmla="*/ 31 h 80"/>
                <a:gd name="T44" fmla="*/ 8 w 94"/>
                <a:gd name="T45" fmla="*/ 31 h 80"/>
                <a:gd name="T46" fmla="*/ 5 w 94"/>
                <a:gd name="T47" fmla="*/ 29 h 80"/>
                <a:gd name="T48" fmla="*/ 1 w 94"/>
                <a:gd name="T49" fmla="*/ 28 h 80"/>
                <a:gd name="T50" fmla="*/ 0 w 94"/>
                <a:gd name="T51" fmla="*/ 23 h 80"/>
                <a:gd name="T52" fmla="*/ 0 w 94"/>
                <a:gd name="T53" fmla="*/ 18 h 80"/>
                <a:gd name="T54" fmla="*/ 3 w 94"/>
                <a:gd name="T55" fmla="*/ 11 h 80"/>
                <a:gd name="T56" fmla="*/ 9 w 94"/>
                <a:gd name="T57" fmla="*/ 0 h 8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94" h="80">
                  <a:moveTo>
                    <a:pt x="9" y="0"/>
                  </a:moveTo>
                  <a:lnTo>
                    <a:pt x="12" y="1"/>
                  </a:lnTo>
                  <a:lnTo>
                    <a:pt x="19" y="4"/>
                  </a:lnTo>
                  <a:lnTo>
                    <a:pt x="26" y="11"/>
                  </a:lnTo>
                  <a:lnTo>
                    <a:pt x="30" y="14"/>
                  </a:lnTo>
                  <a:lnTo>
                    <a:pt x="33" y="20"/>
                  </a:lnTo>
                  <a:lnTo>
                    <a:pt x="42" y="22"/>
                  </a:lnTo>
                  <a:lnTo>
                    <a:pt x="52" y="26"/>
                  </a:lnTo>
                  <a:lnTo>
                    <a:pt x="62" y="33"/>
                  </a:lnTo>
                  <a:lnTo>
                    <a:pt x="73" y="40"/>
                  </a:lnTo>
                  <a:lnTo>
                    <a:pt x="83" y="51"/>
                  </a:lnTo>
                  <a:lnTo>
                    <a:pt x="88" y="58"/>
                  </a:lnTo>
                  <a:lnTo>
                    <a:pt x="91" y="64"/>
                  </a:lnTo>
                  <a:lnTo>
                    <a:pt x="92" y="72"/>
                  </a:lnTo>
                  <a:lnTo>
                    <a:pt x="94" y="80"/>
                  </a:lnTo>
                  <a:lnTo>
                    <a:pt x="86" y="73"/>
                  </a:lnTo>
                  <a:lnTo>
                    <a:pt x="66" y="56"/>
                  </a:lnTo>
                  <a:lnTo>
                    <a:pt x="52" y="47"/>
                  </a:lnTo>
                  <a:lnTo>
                    <a:pt x="39" y="39"/>
                  </a:lnTo>
                  <a:lnTo>
                    <a:pt x="23" y="33"/>
                  </a:lnTo>
                  <a:lnTo>
                    <a:pt x="17" y="31"/>
                  </a:lnTo>
                  <a:lnTo>
                    <a:pt x="11" y="31"/>
                  </a:lnTo>
                  <a:lnTo>
                    <a:pt x="8" y="31"/>
                  </a:lnTo>
                  <a:lnTo>
                    <a:pt x="5" y="29"/>
                  </a:lnTo>
                  <a:lnTo>
                    <a:pt x="1" y="28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3" y="1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E03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29" name="Freeform 635"/>
          <p:cNvSpPr>
            <a:spLocks/>
          </p:cNvSpPr>
          <p:nvPr/>
        </p:nvSpPr>
        <p:spPr bwMode="auto">
          <a:xfrm>
            <a:off x="5726113" y="1643063"/>
            <a:ext cx="44450" cy="385762"/>
          </a:xfrm>
          <a:custGeom>
            <a:avLst/>
            <a:gdLst>
              <a:gd name="T0" fmla="*/ 0 w 28"/>
              <a:gd name="T1" fmla="*/ 0 h 241"/>
              <a:gd name="T2" fmla="*/ 9525 w 28"/>
              <a:gd name="T3" fmla="*/ 8003 h 241"/>
              <a:gd name="T4" fmla="*/ 17463 w 28"/>
              <a:gd name="T5" fmla="*/ 14406 h 241"/>
              <a:gd name="T6" fmla="*/ 26988 w 28"/>
              <a:gd name="T7" fmla="*/ 30413 h 241"/>
              <a:gd name="T8" fmla="*/ 34925 w 28"/>
              <a:gd name="T9" fmla="*/ 52822 h 241"/>
              <a:gd name="T10" fmla="*/ 42863 w 28"/>
              <a:gd name="T11" fmla="*/ 83235 h 241"/>
              <a:gd name="T12" fmla="*/ 44450 w 28"/>
              <a:gd name="T13" fmla="*/ 123252 h 241"/>
              <a:gd name="T14" fmla="*/ 42863 w 28"/>
              <a:gd name="T15" fmla="*/ 172873 h 241"/>
              <a:gd name="T16" fmla="*/ 38100 w 28"/>
              <a:gd name="T17" fmla="*/ 225695 h 241"/>
              <a:gd name="T18" fmla="*/ 34925 w 28"/>
              <a:gd name="T19" fmla="*/ 270514 h 241"/>
              <a:gd name="T20" fmla="*/ 34925 w 28"/>
              <a:gd name="T21" fmla="*/ 310530 h 241"/>
              <a:gd name="T22" fmla="*/ 33338 w 28"/>
              <a:gd name="T23" fmla="*/ 323336 h 241"/>
              <a:gd name="T24" fmla="*/ 30163 w 28"/>
              <a:gd name="T25" fmla="*/ 348947 h 241"/>
              <a:gd name="T26" fmla="*/ 26988 w 28"/>
              <a:gd name="T27" fmla="*/ 360151 h 241"/>
              <a:gd name="T28" fmla="*/ 20638 w 28"/>
              <a:gd name="T29" fmla="*/ 372957 h 241"/>
              <a:gd name="T30" fmla="*/ 15875 w 28"/>
              <a:gd name="T31" fmla="*/ 384161 h 241"/>
              <a:gd name="T32" fmla="*/ 9525 w 28"/>
              <a:gd name="T33" fmla="*/ 385762 h 241"/>
              <a:gd name="T34" fmla="*/ 4763 w 28"/>
              <a:gd name="T35" fmla="*/ 385762 h 241"/>
              <a:gd name="T36" fmla="*/ 4763 w 28"/>
              <a:gd name="T37" fmla="*/ 380960 h 241"/>
              <a:gd name="T38" fmla="*/ 7938 w 28"/>
              <a:gd name="T39" fmla="*/ 377759 h 241"/>
              <a:gd name="T40" fmla="*/ 9525 w 28"/>
              <a:gd name="T41" fmla="*/ 371356 h 241"/>
              <a:gd name="T42" fmla="*/ 17463 w 28"/>
              <a:gd name="T43" fmla="*/ 353749 h 241"/>
              <a:gd name="T44" fmla="*/ 26988 w 28"/>
              <a:gd name="T45" fmla="*/ 320134 h 241"/>
              <a:gd name="T46" fmla="*/ 30163 w 28"/>
              <a:gd name="T47" fmla="*/ 256108 h 241"/>
              <a:gd name="T48" fmla="*/ 38100 w 28"/>
              <a:gd name="T49" fmla="*/ 172873 h 241"/>
              <a:gd name="T50" fmla="*/ 38100 w 28"/>
              <a:gd name="T51" fmla="*/ 150463 h 241"/>
              <a:gd name="T52" fmla="*/ 38100 w 28"/>
              <a:gd name="T53" fmla="*/ 128054 h 241"/>
              <a:gd name="T54" fmla="*/ 38100 w 28"/>
              <a:gd name="T55" fmla="*/ 100842 h 241"/>
              <a:gd name="T56" fmla="*/ 34925 w 28"/>
              <a:gd name="T57" fmla="*/ 72030 h 241"/>
              <a:gd name="T58" fmla="*/ 26988 w 28"/>
              <a:gd name="T59" fmla="*/ 44819 h 241"/>
              <a:gd name="T60" fmla="*/ 22225 w 28"/>
              <a:gd name="T61" fmla="*/ 35215 h 241"/>
              <a:gd name="T62" fmla="*/ 17463 w 28"/>
              <a:gd name="T63" fmla="*/ 25611 h 241"/>
              <a:gd name="T64" fmla="*/ 9525 w 28"/>
              <a:gd name="T65" fmla="*/ 17607 h 241"/>
              <a:gd name="T66" fmla="*/ 0 w 28"/>
              <a:gd name="T67" fmla="*/ 9604 h 241"/>
              <a:gd name="T68" fmla="*/ 0 w 28"/>
              <a:gd name="T69" fmla="*/ 0 h 24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8" h="241">
                <a:moveTo>
                  <a:pt x="0" y="0"/>
                </a:moveTo>
                <a:lnTo>
                  <a:pt x="6" y="5"/>
                </a:lnTo>
                <a:lnTo>
                  <a:pt x="11" y="9"/>
                </a:lnTo>
                <a:lnTo>
                  <a:pt x="17" y="19"/>
                </a:lnTo>
                <a:lnTo>
                  <a:pt x="22" y="33"/>
                </a:lnTo>
                <a:lnTo>
                  <a:pt x="27" y="52"/>
                </a:lnTo>
                <a:lnTo>
                  <a:pt x="28" y="77"/>
                </a:lnTo>
                <a:lnTo>
                  <a:pt x="27" y="108"/>
                </a:lnTo>
                <a:lnTo>
                  <a:pt x="24" y="141"/>
                </a:lnTo>
                <a:lnTo>
                  <a:pt x="22" y="169"/>
                </a:lnTo>
                <a:lnTo>
                  <a:pt x="22" y="194"/>
                </a:lnTo>
                <a:lnTo>
                  <a:pt x="21" y="202"/>
                </a:lnTo>
                <a:lnTo>
                  <a:pt x="19" y="218"/>
                </a:lnTo>
                <a:lnTo>
                  <a:pt x="17" y="225"/>
                </a:lnTo>
                <a:lnTo>
                  <a:pt x="13" y="233"/>
                </a:lnTo>
                <a:lnTo>
                  <a:pt x="10" y="240"/>
                </a:lnTo>
                <a:lnTo>
                  <a:pt x="6" y="241"/>
                </a:lnTo>
                <a:lnTo>
                  <a:pt x="3" y="241"/>
                </a:lnTo>
                <a:lnTo>
                  <a:pt x="3" y="238"/>
                </a:lnTo>
                <a:lnTo>
                  <a:pt x="5" y="236"/>
                </a:lnTo>
                <a:lnTo>
                  <a:pt x="6" y="232"/>
                </a:lnTo>
                <a:lnTo>
                  <a:pt x="11" y="221"/>
                </a:lnTo>
                <a:lnTo>
                  <a:pt x="17" y="200"/>
                </a:lnTo>
                <a:lnTo>
                  <a:pt x="19" y="160"/>
                </a:lnTo>
                <a:lnTo>
                  <a:pt x="24" y="108"/>
                </a:lnTo>
                <a:lnTo>
                  <a:pt x="24" y="94"/>
                </a:lnTo>
                <a:lnTo>
                  <a:pt x="24" y="80"/>
                </a:lnTo>
                <a:lnTo>
                  <a:pt x="24" y="63"/>
                </a:lnTo>
                <a:lnTo>
                  <a:pt x="22" y="45"/>
                </a:lnTo>
                <a:lnTo>
                  <a:pt x="17" y="28"/>
                </a:lnTo>
                <a:lnTo>
                  <a:pt x="14" y="22"/>
                </a:lnTo>
                <a:lnTo>
                  <a:pt x="11" y="16"/>
                </a:lnTo>
                <a:lnTo>
                  <a:pt x="6" y="11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E034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0" name="Freeform 636"/>
          <p:cNvSpPr>
            <a:spLocks/>
          </p:cNvSpPr>
          <p:nvPr/>
        </p:nvSpPr>
        <p:spPr bwMode="auto">
          <a:xfrm>
            <a:off x="6099175" y="1643063"/>
            <a:ext cx="47625" cy="385762"/>
          </a:xfrm>
          <a:custGeom>
            <a:avLst/>
            <a:gdLst>
              <a:gd name="T0" fmla="*/ 47625 w 30"/>
              <a:gd name="T1" fmla="*/ 0 h 241"/>
              <a:gd name="T2" fmla="*/ 38100 w 30"/>
              <a:gd name="T3" fmla="*/ 8003 h 241"/>
              <a:gd name="T4" fmla="*/ 30163 w 30"/>
              <a:gd name="T5" fmla="*/ 14406 h 241"/>
              <a:gd name="T6" fmla="*/ 20638 w 30"/>
              <a:gd name="T7" fmla="*/ 30413 h 241"/>
              <a:gd name="T8" fmla="*/ 9525 w 30"/>
              <a:gd name="T9" fmla="*/ 52822 h 241"/>
              <a:gd name="T10" fmla="*/ 3175 w 30"/>
              <a:gd name="T11" fmla="*/ 83235 h 241"/>
              <a:gd name="T12" fmla="*/ 0 w 30"/>
              <a:gd name="T13" fmla="*/ 123252 h 241"/>
              <a:gd name="T14" fmla="*/ 0 w 30"/>
              <a:gd name="T15" fmla="*/ 172873 h 241"/>
              <a:gd name="T16" fmla="*/ 7938 w 30"/>
              <a:gd name="T17" fmla="*/ 225695 h 241"/>
              <a:gd name="T18" fmla="*/ 9525 w 30"/>
              <a:gd name="T19" fmla="*/ 270514 h 241"/>
              <a:gd name="T20" fmla="*/ 9525 w 30"/>
              <a:gd name="T21" fmla="*/ 310530 h 241"/>
              <a:gd name="T22" fmla="*/ 9525 w 30"/>
              <a:gd name="T23" fmla="*/ 323336 h 241"/>
              <a:gd name="T24" fmla="*/ 14288 w 30"/>
              <a:gd name="T25" fmla="*/ 348947 h 241"/>
              <a:gd name="T26" fmla="*/ 17463 w 30"/>
              <a:gd name="T27" fmla="*/ 360151 h 241"/>
              <a:gd name="T28" fmla="*/ 22225 w 30"/>
              <a:gd name="T29" fmla="*/ 372957 h 241"/>
              <a:gd name="T30" fmla="*/ 30163 w 30"/>
              <a:gd name="T31" fmla="*/ 384161 h 241"/>
              <a:gd name="T32" fmla="*/ 34925 w 30"/>
              <a:gd name="T33" fmla="*/ 385762 h 241"/>
              <a:gd name="T34" fmla="*/ 39688 w 30"/>
              <a:gd name="T35" fmla="*/ 385762 h 241"/>
              <a:gd name="T36" fmla="*/ 39688 w 30"/>
              <a:gd name="T37" fmla="*/ 380960 h 241"/>
              <a:gd name="T38" fmla="*/ 38100 w 30"/>
              <a:gd name="T39" fmla="*/ 377759 h 241"/>
              <a:gd name="T40" fmla="*/ 31750 w 30"/>
              <a:gd name="T41" fmla="*/ 371356 h 241"/>
              <a:gd name="T42" fmla="*/ 26988 w 30"/>
              <a:gd name="T43" fmla="*/ 353749 h 241"/>
              <a:gd name="T44" fmla="*/ 17463 w 30"/>
              <a:gd name="T45" fmla="*/ 320134 h 241"/>
              <a:gd name="T46" fmla="*/ 14288 w 30"/>
              <a:gd name="T47" fmla="*/ 256108 h 241"/>
              <a:gd name="T48" fmla="*/ 7938 w 30"/>
              <a:gd name="T49" fmla="*/ 172873 h 241"/>
              <a:gd name="T50" fmla="*/ 7938 w 30"/>
              <a:gd name="T51" fmla="*/ 150463 h 241"/>
              <a:gd name="T52" fmla="*/ 7938 w 30"/>
              <a:gd name="T53" fmla="*/ 128054 h 241"/>
              <a:gd name="T54" fmla="*/ 9525 w 30"/>
              <a:gd name="T55" fmla="*/ 100842 h 241"/>
              <a:gd name="T56" fmla="*/ 12700 w 30"/>
              <a:gd name="T57" fmla="*/ 72030 h 241"/>
              <a:gd name="T58" fmla="*/ 20638 w 30"/>
              <a:gd name="T59" fmla="*/ 44819 h 241"/>
              <a:gd name="T60" fmla="*/ 25400 w 30"/>
              <a:gd name="T61" fmla="*/ 35215 h 241"/>
              <a:gd name="T62" fmla="*/ 31750 w 30"/>
              <a:gd name="T63" fmla="*/ 25611 h 241"/>
              <a:gd name="T64" fmla="*/ 39688 w 30"/>
              <a:gd name="T65" fmla="*/ 17607 h 241"/>
              <a:gd name="T66" fmla="*/ 47625 w 30"/>
              <a:gd name="T67" fmla="*/ 12805 h 241"/>
              <a:gd name="T68" fmla="*/ 47625 w 30"/>
              <a:gd name="T69" fmla="*/ 0 h 24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0" h="241">
                <a:moveTo>
                  <a:pt x="30" y="0"/>
                </a:moveTo>
                <a:lnTo>
                  <a:pt x="24" y="5"/>
                </a:lnTo>
                <a:lnTo>
                  <a:pt x="19" y="9"/>
                </a:lnTo>
                <a:lnTo>
                  <a:pt x="13" y="19"/>
                </a:lnTo>
                <a:lnTo>
                  <a:pt x="6" y="33"/>
                </a:lnTo>
                <a:lnTo>
                  <a:pt x="2" y="52"/>
                </a:lnTo>
                <a:lnTo>
                  <a:pt x="0" y="77"/>
                </a:lnTo>
                <a:lnTo>
                  <a:pt x="0" y="108"/>
                </a:lnTo>
                <a:lnTo>
                  <a:pt x="5" y="141"/>
                </a:lnTo>
                <a:lnTo>
                  <a:pt x="6" y="169"/>
                </a:lnTo>
                <a:lnTo>
                  <a:pt x="6" y="194"/>
                </a:lnTo>
                <a:lnTo>
                  <a:pt x="6" y="202"/>
                </a:lnTo>
                <a:lnTo>
                  <a:pt x="9" y="218"/>
                </a:lnTo>
                <a:lnTo>
                  <a:pt x="11" y="225"/>
                </a:lnTo>
                <a:lnTo>
                  <a:pt x="14" y="233"/>
                </a:lnTo>
                <a:lnTo>
                  <a:pt x="19" y="240"/>
                </a:lnTo>
                <a:lnTo>
                  <a:pt x="22" y="241"/>
                </a:lnTo>
                <a:lnTo>
                  <a:pt x="25" y="241"/>
                </a:lnTo>
                <a:lnTo>
                  <a:pt x="25" y="238"/>
                </a:lnTo>
                <a:lnTo>
                  <a:pt x="24" y="236"/>
                </a:lnTo>
                <a:lnTo>
                  <a:pt x="20" y="232"/>
                </a:lnTo>
                <a:lnTo>
                  <a:pt x="17" y="221"/>
                </a:lnTo>
                <a:lnTo>
                  <a:pt x="11" y="200"/>
                </a:lnTo>
                <a:lnTo>
                  <a:pt x="9" y="160"/>
                </a:lnTo>
                <a:lnTo>
                  <a:pt x="5" y="108"/>
                </a:lnTo>
                <a:lnTo>
                  <a:pt x="5" y="94"/>
                </a:lnTo>
                <a:lnTo>
                  <a:pt x="5" y="80"/>
                </a:lnTo>
                <a:lnTo>
                  <a:pt x="6" y="63"/>
                </a:lnTo>
                <a:lnTo>
                  <a:pt x="8" y="45"/>
                </a:lnTo>
                <a:lnTo>
                  <a:pt x="13" y="28"/>
                </a:lnTo>
                <a:lnTo>
                  <a:pt x="16" y="22"/>
                </a:lnTo>
                <a:lnTo>
                  <a:pt x="20" y="16"/>
                </a:lnTo>
                <a:lnTo>
                  <a:pt x="25" y="11"/>
                </a:lnTo>
                <a:lnTo>
                  <a:pt x="30" y="8"/>
                </a:lnTo>
                <a:lnTo>
                  <a:pt x="30" y="0"/>
                </a:lnTo>
                <a:close/>
              </a:path>
            </a:pathLst>
          </a:custGeom>
          <a:solidFill>
            <a:srgbClr val="E034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1" name="Freeform 637"/>
          <p:cNvSpPr>
            <a:spLocks/>
          </p:cNvSpPr>
          <p:nvPr/>
        </p:nvSpPr>
        <p:spPr bwMode="auto">
          <a:xfrm>
            <a:off x="5726113" y="1643063"/>
            <a:ext cx="47625" cy="385762"/>
          </a:xfrm>
          <a:custGeom>
            <a:avLst/>
            <a:gdLst>
              <a:gd name="T0" fmla="*/ 0 w 30"/>
              <a:gd name="T1" fmla="*/ 0 h 241"/>
              <a:gd name="T2" fmla="*/ 15875 w 30"/>
              <a:gd name="T3" fmla="*/ 62426 h 241"/>
              <a:gd name="T4" fmla="*/ 30163 w 30"/>
              <a:gd name="T5" fmla="*/ 112047 h 241"/>
              <a:gd name="T6" fmla="*/ 38100 w 30"/>
              <a:gd name="T7" fmla="*/ 136057 h 241"/>
              <a:gd name="T8" fmla="*/ 42863 w 30"/>
              <a:gd name="T9" fmla="*/ 150463 h 241"/>
              <a:gd name="T10" fmla="*/ 44450 w 30"/>
              <a:gd name="T11" fmla="*/ 160067 h 241"/>
              <a:gd name="T12" fmla="*/ 47625 w 30"/>
              <a:gd name="T13" fmla="*/ 185678 h 241"/>
              <a:gd name="T14" fmla="*/ 47625 w 30"/>
              <a:gd name="T15" fmla="*/ 204886 h 241"/>
              <a:gd name="T16" fmla="*/ 44450 w 30"/>
              <a:gd name="T17" fmla="*/ 227295 h 241"/>
              <a:gd name="T18" fmla="*/ 39688 w 30"/>
              <a:gd name="T19" fmla="*/ 256108 h 241"/>
              <a:gd name="T20" fmla="*/ 30163 w 30"/>
              <a:gd name="T21" fmla="*/ 286520 h 241"/>
              <a:gd name="T22" fmla="*/ 26988 w 30"/>
              <a:gd name="T23" fmla="*/ 296124 h 241"/>
              <a:gd name="T24" fmla="*/ 17463 w 30"/>
              <a:gd name="T25" fmla="*/ 323336 h 241"/>
              <a:gd name="T26" fmla="*/ 7938 w 30"/>
              <a:gd name="T27" fmla="*/ 355349 h 241"/>
              <a:gd name="T28" fmla="*/ 4763 w 30"/>
              <a:gd name="T29" fmla="*/ 371356 h 241"/>
              <a:gd name="T30" fmla="*/ 4763 w 30"/>
              <a:gd name="T31" fmla="*/ 385762 h 241"/>
              <a:gd name="T32" fmla="*/ 7938 w 30"/>
              <a:gd name="T33" fmla="*/ 350547 h 241"/>
              <a:gd name="T34" fmla="*/ 15875 w 30"/>
              <a:gd name="T35" fmla="*/ 313732 h 241"/>
              <a:gd name="T36" fmla="*/ 22225 w 30"/>
              <a:gd name="T37" fmla="*/ 280118 h 241"/>
              <a:gd name="T38" fmla="*/ 33338 w 30"/>
              <a:gd name="T39" fmla="*/ 256108 h 241"/>
              <a:gd name="T40" fmla="*/ 39688 w 30"/>
              <a:gd name="T41" fmla="*/ 220893 h 241"/>
              <a:gd name="T42" fmla="*/ 42863 w 30"/>
              <a:gd name="T43" fmla="*/ 190480 h 241"/>
              <a:gd name="T44" fmla="*/ 42863 w 30"/>
              <a:gd name="T45" fmla="*/ 176074 h 241"/>
              <a:gd name="T46" fmla="*/ 42863 w 30"/>
              <a:gd name="T47" fmla="*/ 163269 h 241"/>
              <a:gd name="T48" fmla="*/ 4763 w 30"/>
              <a:gd name="T49" fmla="*/ 43218 h 241"/>
              <a:gd name="T50" fmla="*/ 0 w 30"/>
              <a:gd name="T51" fmla="*/ 0 h 24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0" h="241">
                <a:moveTo>
                  <a:pt x="0" y="0"/>
                </a:moveTo>
                <a:lnTo>
                  <a:pt x="10" y="39"/>
                </a:lnTo>
                <a:lnTo>
                  <a:pt x="19" y="70"/>
                </a:lnTo>
                <a:lnTo>
                  <a:pt x="24" y="85"/>
                </a:lnTo>
                <a:lnTo>
                  <a:pt x="27" y="94"/>
                </a:lnTo>
                <a:lnTo>
                  <a:pt x="28" y="100"/>
                </a:lnTo>
                <a:lnTo>
                  <a:pt x="30" y="116"/>
                </a:lnTo>
                <a:lnTo>
                  <a:pt x="30" y="128"/>
                </a:lnTo>
                <a:lnTo>
                  <a:pt x="28" y="142"/>
                </a:lnTo>
                <a:lnTo>
                  <a:pt x="25" y="160"/>
                </a:lnTo>
                <a:lnTo>
                  <a:pt x="19" y="179"/>
                </a:lnTo>
                <a:lnTo>
                  <a:pt x="17" y="185"/>
                </a:lnTo>
                <a:lnTo>
                  <a:pt x="11" y="202"/>
                </a:lnTo>
                <a:lnTo>
                  <a:pt x="5" y="222"/>
                </a:lnTo>
                <a:lnTo>
                  <a:pt x="3" y="232"/>
                </a:lnTo>
                <a:lnTo>
                  <a:pt x="3" y="241"/>
                </a:lnTo>
                <a:lnTo>
                  <a:pt x="5" y="219"/>
                </a:lnTo>
                <a:lnTo>
                  <a:pt x="10" y="196"/>
                </a:lnTo>
                <a:lnTo>
                  <a:pt x="14" y="175"/>
                </a:lnTo>
                <a:lnTo>
                  <a:pt x="21" y="160"/>
                </a:lnTo>
                <a:lnTo>
                  <a:pt x="25" y="138"/>
                </a:lnTo>
                <a:lnTo>
                  <a:pt x="27" y="119"/>
                </a:lnTo>
                <a:lnTo>
                  <a:pt x="27" y="110"/>
                </a:lnTo>
                <a:lnTo>
                  <a:pt x="27" y="102"/>
                </a:lnTo>
                <a:lnTo>
                  <a:pt x="3" y="2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2" name="Freeform 638"/>
          <p:cNvSpPr>
            <a:spLocks/>
          </p:cNvSpPr>
          <p:nvPr/>
        </p:nvSpPr>
        <p:spPr bwMode="auto">
          <a:xfrm>
            <a:off x="6097588" y="1638300"/>
            <a:ext cx="44450" cy="388938"/>
          </a:xfrm>
          <a:custGeom>
            <a:avLst/>
            <a:gdLst>
              <a:gd name="T0" fmla="*/ 44450 w 28"/>
              <a:gd name="T1" fmla="*/ 0 h 243"/>
              <a:gd name="T2" fmla="*/ 31750 w 28"/>
              <a:gd name="T3" fmla="*/ 62422 h 243"/>
              <a:gd name="T4" fmla="*/ 15875 w 28"/>
              <a:gd name="T5" fmla="*/ 112040 h 243"/>
              <a:gd name="T6" fmla="*/ 9525 w 28"/>
              <a:gd name="T7" fmla="*/ 134448 h 243"/>
              <a:gd name="T8" fmla="*/ 1588 w 28"/>
              <a:gd name="T9" fmla="*/ 150453 h 243"/>
              <a:gd name="T10" fmla="*/ 1588 w 28"/>
              <a:gd name="T11" fmla="*/ 160057 h 243"/>
              <a:gd name="T12" fmla="*/ 0 w 28"/>
              <a:gd name="T13" fmla="*/ 187266 h 243"/>
              <a:gd name="T14" fmla="*/ 0 w 28"/>
              <a:gd name="T15" fmla="*/ 204873 h 243"/>
              <a:gd name="T16" fmla="*/ 1588 w 28"/>
              <a:gd name="T17" fmla="*/ 230482 h 243"/>
              <a:gd name="T18" fmla="*/ 6350 w 28"/>
              <a:gd name="T19" fmla="*/ 256091 h 243"/>
              <a:gd name="T20" fmla="*/ 15875 w 28"/>
              <a:gd name="T21" fmla="*/ 284901 h 243"/>
              <a:gd name="T22" fmla="*/ 19050 w 28"/>
              <a:gd name="T23" fmla="*/ 297706 h 243"/>
              <a:gd name="T24" fmla="*/ 28575 w 28"/>
              <a:gd name="T25" fmla="*/ 323315 h 243"/>
              <a:gd name="T26" fmla="*/ 39688 w 28"/>
              <a:gd name="T27" fmla="*/ 355326 h 243"/>
              <a:gd name="T28" fmla="*/ 41275 w 28"/>
              <a:gd name="T29" fmla="*/ 372932 h 243"/>
              <a:gd name="T30" fmla="*/ 41275 w 28"/>
              <a:gd name="T31" fmla="*/ 388938 h 243"/>
              <a:gd name="T32" fmla="*/ 39688 w 28"/>
              <a:gd name="T33" fmla="*/ 350524 h 243"/>
              <a:gd name="T34" fmla="*/ 31750 w 28"/>
              <a:gd name="T35" fmla="*/ 313711 h 243"/>
              <a:gd name="T36" fmla="*/ 22225 w 28"/>
              <a:gd name="T37" fmla="*/ 280099 h 243"/>
              <a:gd name="T38" fmla="*/ 14288 w 28"/>
              <a:gd name="T39" fmla="*/ 256091 h 243"/>
              <a:gd name="T40" fmla="*/ 6350 w 28"/>
              <a:gd name="T41" fmla="*/ 220878 h 243"/>
              <a:gd name="T42" fmla="*/ 4763 w 28"/>
              <a:gd name="T43" fmla="*/ 190468 h 243"/>
              <a:gd name="T44" fmla="*/ 4763 w 28"/>
              <a:gd name="T45" fmla="*/ 177663 h 243"/>
              <a:gd name="T46" fmla="*/ 4763 w 28"/>
              <a:gd name="T47" fmla="*/ 164858 h 243"/>
              <a:gd name="T48" fmla="*/ 41275 w 28"/>
              <a:gd name="T49" fmla="*/ 41615 h 243"/>
              <a:gd name="T50" fmla="*/ 44450 w 28"/>
              <a:gd name="T51" fmla="*/ 0 h 24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8" h="243">
                <a:moveTo>
                  <a:pt x="28" y="0"/>
                </a:moveTo>
                <a:lnTo>
                  <a:pt x="20" y="39"/>
                </a:lnTo>
                <a:lnTo>
                  <a:pt x="10" y="70"/>
                </a:lnTo>
                <a:lnTo>
                  <a:pt x="6" y="84"/>
                </a:lnTo>
                <a:lnTo>
                  <a:pt x="1" y="94"/>
                </a:lnTo>
                <a:lnTo>
                  <a:pt x="1" y="100"/>
                </a:lnTo>
                <a:lnTo>
                  <a:pt x="0" y="117"/>
                </a:lnTo>
                <a:lnTo>
                  <a:pt x="0" y="128"/>
                </a:lnTo>
                <a:lnTo>
                  <a:pt x="1" y="144"/>
                </a:lnTo>
                <a:lnTo>
                  <a:pt x="4" y="160"/>
                </a:lnTo>
                <a:lnTo>
                  <a:pt x="10" y="178"/>
                </a:lnTo>
                <a:lnTo>
                  <a:pt x="12" y="186"/>
                </a:lnTo>
                <a:lnTo>
                  <a:pt x="18" y="202"/>
                </a:lnTo>
                <a:lnTo>
                  <a:pt x="25" y="222"/>
                </a:lnTo>
                <a:lnTo>
                  <a:pt x="26" y="233"/>
                </a:lnTo>
                <a:lnTo>
                  <a:pt x="26" y="243"/>
                </a:lnTo>
                <a:lnTo>
                  <a:pt x="25" y="219"/>
                </a:lnTo>
                <a:lnTo>
                  <a:pt x="20" y="196"/>
                </a:lnTo>
                <a:lnTo>
                  <a:pt x="14" y="175"/>
                </a:lnTo>
                <a:lnTo>
                  <a:pt x="9" y="160"/>
                </a:lnTo>
                <a:lnTo>
                  <a:pt x="4" y="138"/>
                </a:lnTo>
                <a:lnTo>
                  <a:pt x="3" y="119"/>
                </a:lnTo>
                <a:lnTo>
                  <a:pt x="3" y="111"/>
                </a:lnTo>
                <a:lnTo>
                  <a:pt x="3" y="103"/>
                </a:lnTo>
                <a:lnTo>
                  <a:pt x="26" y="26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3" name="Freeform 639"/>
          <p:cNvSpPr>
            <a:spLocks/>
          </p:cNvSpPr>
          <p:nvPr/>
        </p:nvSpPr>
        <p:spPr bwMode="auto">
          <a:xfrm>
            <a:off x="6469063" y="1335088"/>
            <a:ext cx="808037" cy="830262"/>
          </a:xfrm>
          <a:custGeom>
            <a:avLst/>
            <a:gdLst>
              <a:gd name="T0" fmla="*/ 628650 w 509"/>
              <a:gd name="T1" fmla="*/ 193675 h 523"/>
              <a:gd name="T2" fmla="*/ 619125 w 509"/>
              <a:gd name="T3" fmla="*/ 280987 h 523"/>
              <a:gd name="T4" fmla="*/ 619125 w 509"/>
              <a:gd name="T5" fmla="*/ 285750 h 523"/>
              <a:gd name="T6" fmla="*/ 619125 w 509"/>
              <a:gd name="T7" fmla="*/ 298450 h 523"/>
              <a:gd name="T8" fmla="*/ 611187 w 509"/>
              <a:gd name="T9" fmla="*/ 319087 h 523"/>
              <a:gd name="T10" fmla="*/ 601662 w 509"/>
              <a:gd name="T11" fmla="*/ 450850 h 523"/>
              <a:gd name="T12" fmla="*/ 603250 w 509"/>
              <a:gd name="T13" fmla="*/ 579437 h 523"/>
              <a:gd name="T14" fmla="*/ 611187 w 509"/>
              <a:gd name="T15" fmla="*/ 768350 h 523"/>
              <a:gd name="T16" fmla="*/ 608012 w 509"/>
              <a:gd name="T17" fmla="*/ 815975 h 523"/>
              <a:gd name="T18" fmla="*/ 596900 w 509"/>
              <a:gd name="T19" fmla="*/ 823912 h 523"/>
              <a:gd name="T20" fmla="*/ 528637 w 509"/>
              <a:gd name="T21" fmla="*/ 828675 h 523"/>
              <a:gd name="T22" fmla="*/ 404812 w 509"/>
              <a:gd name="T23" fmla="*/ 830262 h 523"/>
              <a:gd name="T24" fmla="*/ 320675 w 509"/>
              <a:gd name="T25" fmla="*/ 830262 h 523"/>
              <a:gd name="T26" fmla="*/ 247650 w 509"/>
              <a:gd name="T27" fmla="*/ 830262 h 523"/>
              <a:gd name="T28" fmla="*/ 211137 w 509"/>
              <a:gd name="T29" fmla="*/ 823912 h 523"/>
              <a:gd name="T30" fmla="*/ 195262 w 509"/>
              <a:gd name="T31" fmla="*/ 811212 h 523"/>
              <a:gd name="T32" fmla="*/ 195262 w 509"/>
              <a:gd name="T33" fmla="*/ 798512 h 523"/>
              <a:gd name="T34" fmla="*/ 203200 w 509"/>
              <a:gd name="T35" fmla="*/ 661987 h 523"/>
              <a:gd name="T36" fmla="*/ 207962 w 509"/>
              <a:gd name="T37" fmla="*/ 514350 h 523"/>
              <a:gd name="T38" fmla="*/ 206375 w 509"/>
              <a:gd name="T39" fmla="*/ 422275 h 523"/>
              <a:gd name="T40" fmla="*/ 198437 w 509"/>
              <a:gd name="T41" fmla="*/ 258762 h 523"/>
              <a:gd name="T42" fmla="*/ 184150 w 509"/>
              <a:gd name="T43" fmla="*/ 222250 h 523"/>
              <a:gd name="T44" fmla="*/ 171450 w 509"/>
              <a:gd name="T45" fmla="*/ 134937 h 523"/>
              <a:gd name="T46" fmla="*/ 177800 w 509"/>
              <a:gd name="T47" fmla="*/ 200025 h 523"/>
              <a:gd name="T48" fmla="*/ 190500 w 509"/>
              <a:gd name="T49" fmla="*/ 249237 h 523"/>
              <a:gd name="T50" fmla="*/ 195262 w 509"/>
              <a:gd name="T51" fmla="*/ 279400 h 523"/>
              <a:gd name="T52" fmla="*/ 195262 w 509"/>
              <a:gd name="T53" fmla="*/ 284162 h 523"/>
              <a:gd name="T54" fmla="*/ 190500 w 509"/>
              <a:gd name="T55" fmla="*/ 323850 h 523"/>
              <a:gd name="T56" fmla="*/ 0 w 509"/>
              <a:gd name="T57" fmla="*/ 323850 h 523"/>
              <a:gd name="T58" fmla="*/ 92075 w 509"/>
              <a:gd name="T59" fmla="*/ 157162 h 523"/>
              <a:gd name="T60" fmla="*/ 127000 w 509"/>
              <a:gd name="T61" fmla="*/ 90487 h 523"/>
              <a:gd name="T62" fmla="*/ 150812 w 509"/>
              <a:gd name="T63" fmla="*/ 60325 h 523"/>
              <a:gd name="T64" fmla="*/ 163512 w 509"/>
              <a:gd name="T65" fmla="*/ 50800 h 523"/>
              <a:gd name="T66" fmla="*/ 225425 w 509"/>
              <a:gd name="T67" fmla="*/ 38100 h 523"/>
              <a:gd name="T68" fmla="*/ 269875 w 509"/>
              <a:gd name="T69" fmla="*/ 22225 h 523"/>
              <a:gd name="T70" fmla="*/ 304800 w 509"/>
              <a:gd name="T71" fmla="*/ 3175 h 523"/>
              <a:gd name="T72" fmla="*/ 315912 w 509"/>
              <a:gd name="T73" fmla="*/ 0 h 523"/>
              <a:gd name="T74" fmla="*/ 339725 w 509"/>
              <a:gd name="T75" fmla="*/ 3175 h 523"/>
              <a:gd name="T76" fmla="*/ 369887 w 509"/>
              <a:gd name="T77" fmla="*/ 7937 h 523"/>
              <a:gd name="T78" fmla="*/ 469900 w 509"/>
              <a:gd name="T79" fmla="*/ 3175 h 523"/>
              <a:gd name="T80" fmla="*/ 496887 w 509"/>
              <a:gd name="T81" fmla="*/ 0 h 523"/>
              <a:gd name="T82" fmla="*/ 504825 w 509"/>
              <a:gd name="T83" fmla="*/ 4762 h 523"/>
              <a:gd name="T84" fmla="*/ 544512 w 509"/>
              <a:gd name="T85" fmla="*/ 25400 h 523"/>
              <a:gd name="T86" fmla="*/ 615950 w 509"/>
              <a:gd name="T87" fmla="*/ 44450 h 523"/>
              <a:gd name="T88" fmla="*/ 641350 w 509"/>
              <a:gd name="T89" fmla="*/ 50800 h 523"/>
              <a:gd name="T90" fmla="*/ 660400 w 509"/>
              <a:gd name="T91" fmla="*/ 60325 h 523"/>
              <a:gd name="T92" fmla="*/ 676275 w 509"/>
              <a:gd name="T93" fmla="*/ 74612 h 523"/>
              <a:gd name="T94" fmla="*/ 750887 w 509"/>
              <a:gd name="T95" fmla="*/ 211137 h 523"/>
              <a:gd name="T96" fmla="*/ 665162 w 509"/>
              <a:gd name="T97" fmla="*/ 395287 h 523"/>
              <a:gd name="T98" fmla="*/ 658812 w 509"/>
              <a:gd name="T99" fmla="*/ 377825 h 523"/>
              <a:gd name="T100" fmla="*/ 615950 w 509"/>
              <a:gd name="T101" fmla="*/ 319087 h 523"/>
              <a:gd name="T102" fmla="*/ 620712 w 509"/>
              <a:gd name="T103" fmla="*/ 288925 h 523"/>
              <a:gd name="T104" fmla="*/ 625475 w 509"/>
              <a:gd name="T105" fmla="*/ 223837 h 52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9" h="523">
                <a:moveTo>
                  <a:pt x="399" y="80"/>
                </a:moveTo>
                <a:lnTo>
                  <a:pt x="396" y="122"/>
                </a:lnTo>
                <a:lnTo>
                  <a:pt x="393" y="154"/>
                </a:lnTo>
                <a:lnTo>
                  <a:pt x="390" y="177"/>
                </a:lnTo>
                <a:lnTo>
                  <a:pt x="390" y="179"/>
                </a:lnTo>
                <a:lnTo>
                  <a:pt x="390" y="180"/>
                </a:lnTo>
                <a:lnTo>
                  <a:pt x="390" y="182"/>
                </a:lnTo>
                <a:lnTo>
                  <a:pt x="390" y="188"/>
                </a:lnTo>
                <a:lnTo>
                  <a:pt x="388" y="194"/>
                </a:lnTo>
                <a:lnTo>
                  <a:pt x="385" y="201"/>
                </a:lnTo>
                <a:lnTo>
                  <a:pt x="380" y="263"/>
                </a:lnTo>
                <a:lnTo>
                  <a:pt x="379" y="284"/>
                </a:lnTo>
                <a:lnTo>
                  <a:pt x="379" y="309"/>
                </a:lnTo>
                <a:lnTo>
                  <a:pt x="380" y="365"/>
                </a:lnTo>
                <a:lnTo>
                  <a:pt x="383" y="437"/>
                </a:lnTo>
                <a:lnTo>
                  <a:pt x="385" y="484"/>
                </a:lnTo>
                <a:lnTo>
                  <a:pt x="385" y="508"/>
                </a:lnTo>
                <a:lnTo>
                  <a:pt x="383" y="514"/>
                </a:lnTo>
                <a:lnTo>
                  <a:pt x="380" y="517"/>
                </a:lnTo>
                <a:lnTo>
                  <a:pt x="376" y="519"/>
                </a:lnTo>
                <a:lnTo>
                  <a:pt x="358" y="520"/>
                </a:lnTo>
                <a:lnTo>
                  <a:pt x="333" y="522"/>
                </a:lnTo>
                <a:lnTo>
                  <a:pt x="307" y="523"/>
                </a:lnTo>
                <a:lnTo>
                  <a:pt x="255" y="523"/>
                </a:lnTo>
                <a:lnTo>
                  <a:pt x="233" y="523"/>
                </a:lnTo>
                <a:lnTo>
                  <a:pt x="202" y="523"/>
                </a:lnTo>
                <a:lnTo>
                  <a:pt x="177" y="523"/>
                </a:lnTo>
                <a:lnTo>
                  <a:pt x="156" y="523"/>
                </a:lnTo>
                <a:lnTo>
                  <a:pt x="142" y="522"/>
                </a:lnTo>
                <a:lnTo>
                  <a:pt x="133" y="519"/>
                </a:lnTo>
                <a:lnTo>
                  <a:pt x="127" y="514"/>
                </a:lnTo>
                <a:lnTo>
                  <a:pt x="123" y="511"/>
                </a:lnTo>
                <a:lnTo>
                  <a:pt x="123" y="508"/>
                </a:lnTo>
                <a:lnTo>
                  <a:pt x="123" y="503"/>
                </a:lnTo>
                <a:lnTo>
                  <a:pt x="125" y="473"/>
                </a:lnTo>
                <a:lnTo>
                  <a:pt x="128" y="417"/>
                </a:lnTo>
                <a:lnTo>
                  <a:pt x="130" y="340"/>
                </a:lnTo>
                <a:lnTo>
                  <a:pt x="131" y="324"/>
                </a:lnTo>
                <a:lnTo>
                  <a:pt x="131" y="306"/>
                </a:lnTo>
                <a:lnTo>
                  <a:pt x="130" y="266"/>
                </a:lnTo>
                <a:lnTo>
                  <a:pt x="123" y="204"/>
                </a:lnTo>
                <a:lnTo>
                  <a:pt x="125" y="163"/>
                </a:lnTo>
                <a:lnTo>
                  <a:pt x="120" y="152"/>
                </a:lnTo>
                <a:lnTo>
                  <a:pt x="116" y="140"/>
                </a:lnTo>
                <a:lnTo>
                  <a:pt x="114" y="126"/>
                </a:lnTo>
                <a:lnTo>
                  <a:pt x="108" y="85"/>
                </a:lnTo>
                <a:lnTo>
                  <a:pt x="109" y="97"/>
                </a:lnTo>
                <a:lnTo>
                  <a:pt x="112" y="126"/>
                </a:lnTo>
                <a:lnTo>
                  <a:pt x="117" y="147"/>
                </a:lnTo>
                <a:lnTo>
                  <a:pt x="120" y="157"/>
                </a:lnTo>
                <a:lnTo>
                  <a:pt x="123" y="163"/>
                </a:lnTo>
                <a:lnTo>
                  <a:pt x="123" y="176"/>
                </a:lnTo>
                <a:lnTo>
                  <a:pt x="123" y="177"/>
                </a:lnTo>
                <a:lnTo>
                  <a:pt x="123" y="179"/>
                </a:lnTo>
                <a:lnTo>
                  <a:pt x="122" y="194"/>
                </a:lnTo>
                <a:lnTo>
                  <a:pt x="120" y="204"/>
                </a:lnTo>
                <a:lnTo>
                  <a:pt x="91" y="251"/>
                </a:lnTo>
                <a:lnTo>
                  <a:pt x="0" y="204"/>
                </a:lnTo>
                <a:lnTo>
                  <a:pt x="42" y="132"/>
                </a:lnTo>
                <a:lnTo>
                  <a:pt x="58" y="99"/>
                </a:lnTo>
                <a:lnTo>
                  <a:pt x="70" y="75"/>
                </a:lnTo>
                <a:lnTo>
                  <a:pt x="80" y="57"/>
                </a:lnTo>
                <a:lnTo>
                  <a:pt x="89" y="44"/>
                </a:lnTo>
                <a:lnTo>
                  <a:pt x="95" y="38"/>
                </a:lnTo>
                <a:lnTo>
                  <a:pt x="98" y="33"/>
                </a:lnTo>
                <a:lnTo>
                  <a:pt x="103" y="32"/>
                </a:lnTo>
                <a:lnTo>
                  <a:pt x="123" y="28"/>
                </a:lnTo>
                <a:lnTo>
                  <a:pt x="142" y="24"/>
                </a:lnTo>
                <a:lnTo>
                  <a:pt x="158" y="19"/>
                </a:lnTo>
                <a:lnTo>
                  <a:pt x="170" y="14"/>
                </a:lnTo>
                <a:lnTo>
                  <a:pt x="188" y="7"/>
                </a:lnTo>
                <a:lnTo>
                  <a:pt x="192" y="2"/>
                </a:lnTo>
                <a:lnTo>
                  <a:pt x="195" y="0"/>
                </a:lnTo>
                <a:lnTo>
                  <a:pt x="199" y="0"/>
                </a:lnTo>
                <a:lnTo>
                  <a:pt x="205" y="0"/>
                </a:lnTo>
                <a:lnTo>
                  <a:pt x="214" y="2"/>
                </a:lnTo>
                <a:lnTo>
                  <a:pt x="222" y="5"/>
                </a:lnTo>
                <a:lnTo>
                  <a:pt x="233" y="5"/>
                </a:lnTo>
                <a:lnTo>
                  <a:pt x="261" y="5"/>
                </a:lnTo>
                <a:lnTo>
                  <a:pt x="296" y="2"/>
                </a:lnTo>
                <a:lnTo>
                  <a:pt x="307" y="0"/>
                </a:lnTo>
                <a:lnTo>
                  <a:pt x="313" y="0"/>
                </a:lnTo>
                <a:lnTo>
                  <a:pt x="318" y="2"/>
                </a:lnTo>
                <a:lnTo>
                  <a:pt x="318" y="3"/>
                </a:lnTo>
                <a:lnTo>
                  <a:pt x="330" y="10"/>
                </a:lnTo>
                <a:lnTo>
                  <a:pt x="343" y="16"/>
                </a:lnTo>
                <a:lnTo>
                  <a:pt x="368" y="24"/>
                </a:lnTo>
                <a:lnTo>
                  <a:pt x="388" y="28"/>
                </a:lnTo>
                <a:lnTo>
                  <a:pt x="396" y="30"/>
                </a:lnTo>
                <a:lnTo>
                  <a:pt x="404" y="32"/>
                </a:lnTo>
                <a:lnTo>
                  <a:pt x="412" y="35"/>
                </a:lnTo>
                <a:lnTo>
                  <a:pt x="416" y="38"/>
                </a:lnTo>
                <a:lnTo>
                  <a:pt x="421" y="41"/>
                </a:lnTo>
                <a:lnTo>
                  <a:pt x="426" y="47"/>
                </a:lnTo>
                <a:lnTo>
                  <a:pt x="427" y="50"/>
                </a:lnTo>
                <a:lnTo>
                  <a:pt x="473" y="133"/>
                </a:lnTo>
                <a:lnTo>
                  <a:pt x="509" y="205"/>
                </a:lnTo>
                <a:lnTo>
                  <a:pt x="419" y="249"/>
                </a:lnTo>
                <a:lnTo>
                  <a:pt x="418" y="245"/>
                </a:lnTo>
                <a:lnTo>
                  <a:pt x="415" y="238"/>
                </a:lnTo>
                <a:lnTo>
                  <a:pt x="405" y="226"/>
                </a:lnTo>
                <a:lnTo>
                  <a:pt x="388" y="201"/>
                </a:lnTo>
                <a:lnTo>
                  <a:pt x="390" y="193"/>
                </a:lnTo>
                <a:lnTo>
                  <a:pt x="391" y="182"/>
                </a:lnTo>
                <a:lnTo>
                  <a:pt x="390" y="177"/>
                </a:lnTo>
                <a:lnTo>
                  <a:pt x="394" y="141"/>
                </a:lnTo>
                <a:lnTo>
                  <a:pt x="399" y="80"/>
                </a:lnTo>
                <a:close/>
              </a:path>
            </a:pathLst>
          </a:custGeom>
          <a:solidFill>
            <a:srgbClr val="EE29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4" name="Freeform 640"/>
          <p:cNvSpPr>
            <a:spLocks/>
          </p:cNvSpPr>
          <p:nvPr/>
        </p:nvSpPr>
        <p:spPr bwMode="auto">
          <a:xfrm>
            <a:off x="6759575" y="1333500"/>
            <a:ext cx="233363" cy="87313"/>
          </a:xfrm>
          <a:custGeom>
            <a:avLst/>
            <a:gdLst>
              <a:gd name="T0" fmla="*/ 12700 w 147"/>
              <a:gd name="T1" fmla="*/ 1588 h 55"/>
              <a:gd name="T2" fmla="*/ 17463 w 147"/>
              <a:gd name="T3" fmla="*/ 0 h 55"/>
              <a:gd name="T4" fmla="*/ 22225 w 147"/>
              <a:gd name="T5" fmla="*/ 0 h 55"/>
              <a:gd name="T6" fmla="*/ 31750 w 147"/>
              <a:gd name="T7" fmla="*/ 0 h 55"/>
              <a:gd name="T8" fmla="*/ 47625 w 147"/>
              <a:gd name="T9" fmla="*/ 1588 h 55"/>
              <a:gd name="T10" fmla="*/ 60325 w 147"/>
              <a:gd name="T11" fmla="*/ 6350 h 55"/>
              <a:gd name="T12" fmla="*/ 77788 w 147"/>
              <a:gd name="T13" fmla="*/ 6350 h 55"/>
              <a:gd name="T14" fmla="*/ 122238 w 147"/>
              <a:gd name="T15" fmla="*/ 6350 h 55"/>
              <a:gd name="T16" fmla="*/ 176213 w 147"/>
              <a:gd name="T17" fmla="*/ 1588 h 55"/>
              <a:gd name="T18" fmla="*/ 193675 w 147"/>
              <a:gd name="T19" fmla="*/ 0 h 55"/>
              <a:gd name="T20" fmla="*/ 203200 w 147"/>
              <a:gd name="T21" fmla="*/ 0 h 55"/>
              <a:gd name="T22" fmla="*/ 211138 w 147"/>
              <a:gd name="T23" fmla="*/ 1588 h 55"/>
              <a:gd name="T24" fmla="*/ 211138 w 147"/>
              <a:gd name="T25" fmla="*/ 4763 h 55"/>
              <a:gd name="T26" fmla="*/ 214313 w 147"/>
              <a:gd name="T27" fmla="*/ 4763 h 55"/>
              <a:gd name="T28" fmla="*/ 233363 w 147"/>
              <a:gd name="T29" fmla="*/ 19050 h 55"/>
              <a:gd name="T30" fmla="*/ 228600 w 147"/>
              <a:gd name="T31" fmla="*/ 28575 h 55"/>
              <a:gd name="T32" fmla="*/ 220663 w 147"/>
              <a:gd name="T33" fmla="*/ 39688 h 55"/>
              <a:gd name="T34" fmla="*/ 206375 w 147"/>
              <a:gd name="T35" fmla="*/ 53975 h 55"/>
              <a:gd name="T36" fmla="*/ 188913 w 147"/>
              <a:gd name="T37" fmla="*/ 66675 h 55"/>
              <a:gd name="T38" fmla="*/ 168275 w 147"/>
              <a:gd name="T39" fmla="*/ 76200 h 55"/>
              <a:gd name="T40" fmla="*/ 153988 w 147"/>
              <a:gd name="T41" fmla="*/ 80963 h 55"/>
              <a:gd name="T42" fmla="*/ 139700 w 147"/>
              <a:gd name="T43" fmla="*/ 84138 h 55"/>
              <a:gd name="T44" fmla="*/ 127000 w 147"/>
              <a:gd name="T45" fmla="*/ 87313 h 55"/>
              <a:gd name="T46" fmla="*/ 109538 w 147"/>
              <a:gd name="T47" fmla="*/ 87313 h 55"/>
              <a:gd name="T48" fmla="*/ 92075 w 147"/>
              <a:gd name="T49" fmla="*/ 84138 h 55"/>
              <a:gd name="T50" fmla="*/ 74613 w 147"/>
              <a:gd name="T51" fmla="*/ 80963 h 55"/>
              <a:gd name="T52" fmla="*/ 61913 w 147"/>
              <a:gd name="T53" fmla="*/ 76200 h 55"/>
              <a:gd name="T54" fmla="*/ 39688 w 147"/>
              <a:gd name="T55" fmla="*/ 66675 h 55"/>
              <a:gd name="T56" fmla="*/ 22225 w 147"/>
              <a:gd name="T57" fmla="*/ 53975 h 55"/>
              <a:gd name="T58" fmla="*/ 12700 w 147"/>
              <a:gd name="T59" fmla="*/ 39688 h 55"/>
              <a:gd name="T60" fmla="*/ 4763 w 147"/>
              <a:gd name="T61" fmla="*/ 28575 h 55"/>
              <a:gd name="T62" fmla="*/ 0 w 147"/>
              <a:gd name="T63" fmla="*/ 19050 h 55"/>
              <a:gd name="T64" fmla="*/ 3175 w 147"/>
              <a:gd name="T65" fmla="*/ 14288 h 55"/>
              <a:gd name="T66" fmla="*/ 7938 w 147"/>
              <a:gd name="T67" fmla="*/ 9525 h 55"/>
              <a:gd name="T68" fmla="*/ 12700 w 147"/>
              <a:gd name="T69" fmla="*/ 1588 h 55"/>
              <a:gd name="T70" fmla="*/ 84138 w 147"/>
              <a:gd name="T71" fmla="*/ 61913 h 55"/>
              <a:gd name="T72" fmla="*/ 92075 w 147"/>
              <a:gd name="T73" fmla="*/ 63500 h 55"/>
              <a:gd name="T74" fmla="*/ 101600 w 147"/>
              <a:gd name="T75" fmla="*/ 66675 h 55"/>
              <a:gd name="T76" fmla="*/ 122238 w 147"/>
              <a:gd name="T77" fmla="*/ 66675 h 55"/>
              <a:gd name="T78" fmla="*/ 144463 w 147"/>
              <a:gd name="T79" fmla="*/ 61913 h 55"/>
              <a:gd name="T80" fmla="*/ 171450 w 147"/>
              <a:gd name="T81" fmla="*/ 46038 h 55"/>
              <a:gd name="T82" fmla="*/ 185738 w 147"/>
              <a:gd name="T83" fmla="*/ 34925 h 55"/>
              <a:gd name="T84" fmla="*/ 192088 w 147"/>
              <a:gd name="T85" fmla="*/ 26988 h 55"/>
              <a:gd name="T86" fmla="*/ 192088 w 147"/>
              <a:gd name="T87" fmla="*/ 23813 h 55"/>
              <a:gd name="T88" fmla="*/ 158750 w 147"/>
              <a:gd name="T89" fmla="*/ 26988 h 55"/>
              <a:gd name="T90" fmla="*/ 104775 w 147"/>
              <a:gd name="T91" fmla="*/ 26988 h 55"/>
              <a:gd name="T92" fmla="*/ 30163 w 147"/>
              <a:gd name="T93" fmla="*/ 23813 h 55"/>
              <a:gd name="T94" fmla="*/ 36513 w 147"/>
              <a:gd name="T95" fmla="*/ 31750 h 55"/>
              <a:gd name="T96" fmla="*/ 52388 w 147"/>
              <a:gd name="T97" fmla="*/ 41275 h 55"/>
              <a:gd name="T98" fmla="*/ 84138 w 147"/>
              <a:gd name="T99" fmla="*/ 61913 h 55"/>
              <a:gd name="T100" fmla="*/ 12700 w 147"/>
              <a:gd name="T101" fmla="*/ 1588 h 5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47" h="55">
                <a:moveTo>
                  <a:pt x="8" y="1"/>
                </a:moveTo>
                <a:lnTo>
                  <a:pt x="11" y="0"/>
                </a:lnTo>
                <a:lnTo>
                  <a:pt x="14" y="0"/>
                </a:lnTo>
                <a:lnTo>
                  <a:pt x="20" y="0"/>
                </a:lnTo>
                <a:lnTo>
                  <a:pt x="30" y="1"/>
                </a:lnTo>
                <a:lnTo>
                  <a:pt x="38" y="4"/>
                </a:lnTo>
                <a:lnTo>
                  <a:pt x="49" y="4"/>
                </a:lnTo>
                <a:lnTo>
                  <a:pt x="77" y="4"/>
                </a:lnTo>
                <a:lnTo>
                  <a:pt x="111" y="1"/>
                </a:lnTo>
                <a:lnTo>
                  <a:pt x="122" y="0"/>
                </a:lnTo>
                <a:lnTo>
                  <a:pt x="128" y="0"/>
                </a:lnTo>
                <a:lnTo>
                  <a:pt x="133" y="1"/>
                </a:lnTo>
                <a:lnTo>
                  <a:pt x="133" y="3"/>
                </a:lnTo>
                <a:lnTo>
                  <a:pt x="135" y="3"/>
                </a:lnTo>
                <a:lnTo>
                  <a:pt x="147" y="12"/>
                </a:lnTo>
                <a:lnTo>
                  <a:pt x="144" y="18"/>
                </a:lnTo>
                <a:lnTo>
                  <a:pt x="139" y="25"/>
                </a:lnTo>
                <a:lnTo>
                  <a:pt x="130" y="34"/>
                </a:lnTo>
                <a:lnTo>
                  <a:pt x="119" y="42"/>
                </a:lnTo>
                <a:lnTo>
                  <a:pt x="106" y="48"/>
                </a:lnTo>
                <a:lnTo>
                  <a:pt x="97" y="51"/>
                </a:lnTo>
                <a:lnTo>
                  <a:pt x="88" y="53"/>
                </a:lnTo>
                <a:lnTo>
                  <a:pt x="80" y="55"/>
                </a:lnTo>
                <a:lnTo>
                  <a:pt x="69" y="55"/>
                </a:lnTo>
                <a:lnTo>
                  <a:pt x="58" y="53"/>
                </a:lnTo>
                <a:lnTo>
                  <a:pt x="47" y="51"/>
                </a:lnTo>
                <a:lnTo>
                  <a:pt x="39" y="48"/>
                </a:lnTo>
                <a:lnTo>
                  <a:pt x="25" y="42"/>
                </a:lnTo>
                <a:lnTo>
                  <a:pt x="14" y="34"/>
                </a:lnTo>
                <a:lnTo>
                  <a:pt x="8" y="25"/>
                </a:lnTo>
                <a:lnTo>
                  <a:pt x="3" y="18"/>
                </a:lnTo>
                <a:lnTo>
                  <a:pt x="0" y="12"/>
                </a:lnTo>
                <a:lnTo>
                  <a:pt x="2" y="9"/>
                </a:lnTo>
                <a:lnTo>
                  <a:pt x="5" y="6"/>
                </a:lnTo>
                <a:lnTo>
                  <a:pt x="8" y="1"/>
                </a:lnTo>
                <a:lnTo>
                  <a:pt x="53" y="39"/>
                </a:lnTo>
                <a:lnTo>
                  <a:pt x="58" y="40"/>
                </a:lnTo>
                <a:lnTo>
                  <a:pt x="64" y="42"/>
                </a:lnTo>
                <a:lnTo>
                  <a:pt x="77" y="42"/>
                </a:lnTo>
                <a:lnTo>
                  <a:pt x="91" y="39"/>
                </a:lnTo>
                <a:lnTo>
                  <a:pt x="108" y="29"/>
                </a:lnTo>
                <a:lnTo>
                  <a:pt x="117" y="22"/>
                </a:lnTo>
                <a:lnTo>
                  <a:pt x="121" y="17"/>
                </a:lnTo>
                <a:lnTo>
                  <a:pt x="121" y="15"/>
                </a:lnTo>
                <a:lnTo>
                  <a:pt x="100" y="17"/>
                </a:lnTo>
                <a:lnTo>
                  <a:pt x="66" y="17"/>
                </a:lnTo>
                <a:lnTo>
                  <a:pt x="19" y="15"/>
                </a:lnTo>
                <a:lnTo>
                  <a:pt x="23" y="20"/>
                </a:lnTo>
                <a:lnTo>
                  <a:pt x="33" y="26"/>
                </a:lnTo>
                <a:lnTo>
                  <a:pt x="53" y="39"/>
                </a:lnTo>
                <a:lnTo>
                  <a:pt x="8" y="1"/>
                </a:lnTo>
                <a:close/>
              </a:path>
            </a:pathLst>
          </a:custGeom>
          <a:solidFill>
            <a:srgbClr val="FCF3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5" name="Freeform 641"/>
          <p:cNvSpPr>
            <a:spLocks/>
          </p:cNvSpPr>
          <p:nvPr/>
        </p:nvSpPr>
        <p:spPr bwMode="auto">
          <a:xfrm>
            <a:off x="6948488" y="1528763"/>
            <a:ext cx="79375" cy="92075"/>
          </a:xfrm>
          <a:custGeom>
            <a:avLst/>
            <a:gdLst>
              <a:gd name="T0" fmla="*/ 0 w 50"/>
              <a:gd name="T1" fmla="*/ 0 h 58"/>
              <a:gd name="T2" fmla="*/ 79375 w 50"/>
              <a:gd name="T3" fmla="*/ 0 h 58"/>
              <a:gd name="T4" fmla="*/ 79375 w 50"/>
              <a:gd name="T5" fmla="*/ 11113 h 58"/>
              <a:gd name="T6" fmla="*/ 77788 w 50"/>
              <a:gd name="T7" fmla="*/ 39688 h 58"/>
              <a:gd name="T8" fmla="*/ 74613 w 50"/>
              <a:gd name="T9" fmla="*/ 55563 h 58"/>
              <a:gd name="T10" fmla="*/ 66675 w 50"/>
              <a:gd name="T11" fmla="*/ 69850 h 58"/>
              <a:gd name="T12" fmla="*/ 57150 w 50"/>
              <a:gd name="T13" fmla="*/ 85725 h 58"/>
              <a:gd name="T14" fmla="*/ 49213 w 50"/>
              <a:gd name="T15" fmla="*/ 90488 h 58"/>
              <a:gd name="T16" fmla="*/ 42863 w 50"/>
              <a:gd name="T17" fmla="*/ 92075 h 58"/>
              <a:gd name="T18" fmla="*/ 34925 w 50"/>
              <a:gd name="T19" fmla="*/ 92075 h 58"/>
              <a:gd name="T20" fmla="*/ 26988 w 50"/>
              <a:gd name="T21" fmla="*/ 87313 h 58"/>
              <a:gd name="T22" fmla="*/ 20638 w 50"/>
              <a:gd name="T23" fmla="*/ 82550 h 58"/>
              <a:gd name="T24" fmla="*/ 12700 w 50"/>
              <a:gd name="T25" fmla="*/ 69850 h 58"/>
              <a:gd name="T26" fmla="*/ 4763 w 50"/>
              <a:gd name="T27" fmla="*/ 52388 h 58"/>
              <a:gd name="T28" fmla="*/ 0 w 50"/>
              <a:gd name="T29" fmla="*/ 30163 h 58"/>
              <a:gd name="T30" fmla="*/ 0 w 50"/>
              <a:gd name="T31" fmla="*/ 0 h 5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0" h="58">
                <a:moveTo>
                  <a:pt x="0" y="0"/>
                </a:moveTo>
                <a:lnTo>
                  <a:pt x="50" y="0"/>
                </a:lnTo>
                <a:lnTo>
                  <a:pt x="50" y="7"/>
                </a:lnTo>
                <a:lnTo>
                  <a:pt x="49" y="25"/>
                </a:lnTo>
                <a:lnTo>
                  <a:pt x="47" y="35"/>
                </a:lnTo>
                <a:lnTo>
                  <a:pt x="42" y="44"/>
                </a:lnTo>
                <a:lnTo>
                  <a:pt x="36" y="54"/>
                </a:lnTo>
                <a:lnTo>
                  <a:pt x="31" y="57"/>
                </a:lnTo>
                <a:lnTo>
                  <a:pt x="27" y="58"/>
                </a:lnTo>
                <a:lnTo>
                  <a:pt x="22" y="58"/>
                </a:lnTo>
                <a:lnTo>
                  <a:pt x="17" y="55"/>
                </a:lnTo>
                <a:lnTo>
                  <a:pt x="13" y="52"/>
                </a:lnTo>
                <a:lnTo>
                  <a:pt x="8" y="44"/>
                </a:lnTo>
                <a:lnTo>
                  <a:pt x="3" y="33"/>
                </a:lnTo>
                <a:lnTo>
                  <a:pt x="0" y="1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6" name="Freeform 642"/>
          <p:cNvSpPr>
            <a:spLocks/>
          </p:cNvSpPr>
          <p:nvPr/>
        </p:nvSpPr>
        <p:spPr bwMode="auto">
          <a:xfrm>
            <a:off x="6958013" y="1539875"/>
            <a:ext cx="60325" cy="71438"/>
          </a:xfrm>
          <a:custGeom>
            <a:avLst/>
            <a:gdLst>
              <a:gd name="T0" fmla="*/ 0 w 38"/>
              <a:gd name="T1" fmla="*/ 0 h 45"/>
              <a:gd name="T2" fmla="*/ 60325 w 38"/>
              <a:gd name="T3" fmla="*/ 0 h 45"/>
              <a:gd name="T4" fmla="*/ 60325 w 38"/>
              <a:gd name="T5" fmla="*/ 9525 h 45"/>
              <a:gd name="T6" fmla="*/ 57150 w 38"/>
              <a:gd name="T7" fmla="*/ 28575 h 45"/>
              <a:gd name="T8" fmla="*/ 55563 w 38"/>
              <a:gd name="T9" fmla="*/ 41275 h 45"/>
              <a:gd name="T10" fmla="*/ 50800 w 38"/>
              <a:gd name="T11" fmla="*/ 53975 h 45"/>
              <a:gd name="T12" fmla="*/ 42863 w 38"/>
              <a:gd name="T13" fmla="*/ 63500 h 45"/>
              <a:gd name="T14" fmla="*/ 33338 w 38"/>
              <a:gd name="T15" fmla="*/ 71438 h 45"/>
              <a:gd name="T16" fmla="*/ 26988 w 38"/>
              <a:gd name="T17" fmla="*/ 69850 h 45"/>
              <a:gd name="T18" fmla="*/ 20638 w 38"/>
              <a:gd name="T19" fmla="*/ 66675 h 45"/>
              <a:gd name="T20" fmla="*/ 15875 w 38"/>
              <a:gd name="T21" fmla="*/ 61913 h 45"/>
              <a:gd name="T22" fmla="*/ 7938 w 38"/>
              <a:gd name="T23" fmla="*/ 53975 h 45"/>
              <a:gd name="T24" fmla="*/ 3175 w 38"/>
              <a:gd name="T25" fmla="*/ 41275 h 45"/>
              <a:gd name="T26" fmla="*/ 0 w 38"/>
              <a:gd name="T27" fmla="*/ 23813 h 45"/>
              <a:gd name="T28" fmla="*/ 0 w 38"/>
              <a:gd name="T29" fmla="*/ 0 h 4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8" h="45">
                <a:moveTo>
                  <a:pt x="0" y="0"/>
                </a:moveTo>
                <a:lnTo>
                  <a:pt x="38" y="0"/>
                </a:lnTo>
                <a:lnTo>
                  <a:pt x="38" y="6"/>
                </a:lnTo>
                <a:lnTo>
                  <a:pt x="36" y="18"/>
                </a:lnTo>
                <a:lnTo>
                  <a:pt x="35" y="26"/>
                </a:lnTo>
                <a:lnTo>
                  <a:pt x="32" y="34"/>
                </a:lnTo>
                <a:lnTo>
                  <a:pt x="27" y="40"/>
                </a:lnTo>
                <a:lnTo>
                  <a:pt x="21" y="45"/>
                </a:lnTo>
                <a:lnTo>
                  <a:pt x="17" y="44"/>
                </a:lnTo>
                <a:lnTo>
                  <a:pt x="13" y="42"/>
                </a:lnTo>
                <a:lnTo>
                  <a:pt x="10" y="39"/>
                </a:lnTo>
                <a:lnTo>
                  <a:pt x="5" y="34"/>
                </a:lnTo>
                <a:lnTo>
                  <a:pt x="2" y="26"/>
                </a:lnTo>
                <a:lnTo>
                  <a:pt x="0" y="15"/>
                </a:lnTo>
                <a:lnTo>
                  <a:pt x="0" y="0"/>
                </a:lnTo>
                <a:close/>
              </a:path>
            </a:pathLst>
          </a:custGeom>
          <a:solidFill>
            <a:srgbClr val="EE29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37" name="Group 921"/>
          <p:cNvGrpSpPr>
            <a:grpSpLocks/>
          </p:cNvGrpSpPr>
          <p:nvPr/>
        </p:nvGrpSpPr>
        <p:grpSpPr bwMode="auto">
          <a:xfrm>
            <a:off x="6488113" y="1616075"/>
            <a:ext cx="766762" cy="165100"/>
            <a:chOff x="4631" y="1258"/>
            <a:chExt cx="483" cy="104"/>
          </a:xfrm>
        </p:grpSpPr>
        <p:sp>
          <p:nvSpPr>
            <p:cNvPr id="3427" name="Freeform 643"/>
            <p:cNvSpPr>
              <a:spLocks/>
            </p:cNvSpPr>
            <p:nvPr/>
          </p:nvSpPr>
          <p:spPr bwMode="auto">
            <a:xfrm>
              <a:off x="4631" y="1260"/>
              <a:ext cx="28" cy="36"/>
            </a:xfrm>
            <a:custGeom>
              <a:avLst/>
              <a:gdLst>
                <a:gd name="T0" fmla="*/ 16 w 28"/>
                <a:gd name="T1" fmla="*/ 0 h 36"/>
                <a:gd name="T2" fmla="*/ 0 w 28"/>
                <a:gd name="T3" fmla="*/ 31 h 36"/>
                <a:gd name="T4" fmla="*/ 10 w 28"/>
                <a:gd name="T5" fmla="*/ 36 h 36"/>
                <a:gd name="T6" fmla="*/ 28 w 28"/>
                <a:gd name="T7" fmla="*/ 0 h 36"/>
                <a:gd name="T8" fmla="*/ 16 w 28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36">
                  <a:moveTo>
                    <a:pt x="16" y="0"/>
                  </a:moveTo>
                  <a:lnTo>
                    <a:pt x="0" y="31"/>
                  </a:lnTo>
                  <a:lnTo>
                    <a:pt x="10" y="36"/>
                  </a:lnTo>
                  <a:lnTo>
                    <a:pt x="2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8" name="Freeform 644"/>
            <p:cNvSpPr>
              <a:spLocks/>
            </p:cNvSpPr>
            <p:nvPr/>
          </p:nvSpPr>
          <p:spPr bwMode="auto">
            <a:xfrm>
              <a:off x="4645" y="1266"/>
              <a:ext cx="29" cy="36"/>
            </a:xfrm>
            <a:custGeom>
              <a:avLst/>
              <a:gdLst>
                <a:gd name="T0" fmla="*/ 16 w 29"/>
                <a:gd name="T1" fmla="*/ 0 h 36"/>
                <a:gd name="T2" fmla="*/ 0 w 29"/>
                <a:gd name="T3" fmla="*/ 31 h 36"/>
                <a:gd name="T4" fmla="*/ 10 w 29"/>
                <a:gd name="T5" fmla="*/ 36 h 36"/>
                <a:gd name="T6" fmla="*/ 29 w 29"/>
                <a:gd name="T7" fmla="*/ 0 h 36"/>
                <a:gd name="T8" fmla="*/ 16 w 29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36">
                  <a:moveTo>
                    <a:pt x="16" y="0"/>
                  </a:moveTo>
                  <a:lnTo>
                    <a:pt x="0" y="31"/>
                  </a:lnTo>
                  <a:lnTo>
                    <a:pt x="10" y="36"/>
                  </a:lnTo>
                  <a:lnTo>
                    <a:pt x="29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9" name="Freeform 645"/>
            <p:cNvSpPr>
              <a:spLocks/>
            </p:cNvSpPr>
            <p:nvPr/>
          </p:nvSpPr>
          <p:spPr bwMode="auto">
            <a:xfrm>
              <a:off x="5082" y="1258"/>
              <a:ext cx="32" cy="41"/>
            </a:xfrm>
            <a:custGeom>
              <a:avLst/>
              <a:gdLst>
                <a:gd name="T0" fmla="*/ 14 w 32"/>
                <a:gd name="T1" fmla="*/ 0 h 41"/>
                <a:gd name="T2" fmla="*/ 32 w 32"/>
                <a:gd name="T3" fmla="*/ 35 h 41"/>
                <a:gd name="T4" fmla="*/ 21 w 32"/>
                <a:gd name="T5" fmla="*/ 41 h 41"/>
                <a:gd name="T6" fmla="*/ 0 w 32"/>
                <a:gd name="T7" fmla="*/ 0 h 41"/>
                <a:gd name="T8" fmla="*/ 14 w 32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" h="41">
                  <a:moveTo>
                    <a:pt x="14" y="0"/>
                  </a:moveTo>
                  <a:lnTo>
                    <a:pt x="32" y="35"/>
                  </a:lnTo>
                  <a:lnTo>
                    <a:pt x="21" y="41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30" name="Freeform 646"/>
            <p:cNvSpPr>
              <a:spLocks/>
            </p:cNvSpPr>
            <p:nvPr/>
          </p:nvSpPr>
          <p:spPr bwMode="auto">
            <a:xfrm>
              <a:off x="5065" y="1264"/>
              <a:ext cx="33" cy="41"/>
            </a:xfrm>
            <a:custGeom>
              <a:avLst/>
              <a:gdLst>
                <a:gd name="T0" fmla="*/ 16 w 33"/>
                <a:gd name="T1" fmla="*/ 0 h 41"/>
                <a:gd name="T2" fmla="*/ 33 w 33"/>
                <a:gd name="T3" fmla="*/ 36 h 41"/>
                <a:gd name="T4" fmla="*/ 20 w 33"/>
                <a:gd name="T5" fmla="*/ 41 h 41"/>
                <a:gd name="T6" fmla="*/ 0 w 33"/>
                <a:gd name="T7" fmla="*/ 0 h 41"/>
                <a:gd name="T8" fmla="*/ 16 w 33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" h="41">
                  <a:moveTo>
                    <a:pt x="16" y="0"/>
                  </a:moveTo>
                  <a:lnTo>
                    <a:pt x="33" y="36"/>
                  </a:lnTo>
                  <a:lnTo>
                    <a:pt x="20" y="41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31" name="Rectangle 647"/>
            <p:cNvSpPr>
              <a:spLocks noChangeArrowheads="1"/>
            </p:cNvSpPr>
            <p:nvPr/>
          </p:nvSpPr>
          <p:spPr bwMode="auto">
            <a:xfrm>
              <a:off x="5001" y="1302"/>
              <a:ext cx="1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32" name="Rectangle 648"/>
            <p:cNvSpPr>
              <a:spLocks noChangeArrowheads="1"/>
            </p:cNvSpPr>
            <p:nvPr/>
          </p:nvSpPr>
          <p:spPr bwMode="auto">
            <a:xfrm>
              <a:off x="4952" y="1302"/>
              <a:ext cx="27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33" name="Rectangle 649"/>
            <p:cNvSpPr>
              <a:spLocks noChangeArrowheads="1"/>
            </p:cNvSpPr>
            <p:nvPr/>
          </p:nvSpPr>
          <p:spPr bwMode="auto">
            <a:xfrm>
              <a:off x="4901" y="1302"/>
              <a:ext cx="26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34" name="Rectangle 650"/>
            <p:cNvSpPr>
              <a:spLocks noChangeArrowheads="1"/>
            </p:cNvSpPr>
            <p:nvPr/>
          </p:nvSpPr>
          <p:spPr bwMode="auto">
            <a:xfrm>
              <a:off x="4854" y="1302"/>
              <a:ext cx="26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35" name="Rectangle 651"/>
            <p:cNvSpPr>
              <a:spLocks noChangeArrowheads="1"/>
            </p:cNvSpPr>
            <p:nvPr/>
          </p:nvSpPr>
          <p:spPr bwMode="auto">
            <a:xfrm>
              <a:off x="4802" y="1302"/>
              <a:ext cx="27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36" name="Rectangle 652"/>
            <p:cNvSpPr>
              <a:spLocks noChangeArrowheads="1"/>
            </p:cNvSpPr>
            <p:nvPr/>
          </p:nvSpPr>
          <p:spPr bwMode="auto">
            <a:xfrm>
              <a:off x="4755" y="1300"/>
              <a:ext cx="28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37" name="Rectangle 653"/>
            <p:cNvSpPr>
              <a:spLocks noChangeArrowheads="1"/>
            </p:cNvSpPr>
            <p:nvPr/>
          </p:nvSpPr>
          <p:spPr bwMode="auto">
            <a:xfrm>
              <a:off x="4988" y="1311"/>
              <a:ext cx="14" cy="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38" name="Rectangle 654"/>
            <p:cNvSpPr>
              <a:spLocks noChangeArrowheads="1"/>
            </p:cNvSpPr>
            <p:nvPr/>
          </p:nvSpPr>
          <p:spPr bwMode="auto">
            <a:xfrm>
              <a:off x="4940" y="1311"/>
              <a:ext cx="26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39" name="Rectangle 655"/>
            <p:cNvSpPr>
              <a:spLocks noChangeArrowheads="1"/>
            </p:cNvSpPr>
            <p:nvPr/>
          </p:nvSpPr>
          <p:spPr bwMode="auto">
            <a:xfrm>
              <a:off x="4888" y="1313"/>
              <a:ext cx="27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40" name="Rectangle 656"/>
            <p:cNvSpPr>
              <a:spLocks noChangeArrowheads="1"/>
            </p:cNvSpPr>
            <p:nvPr/>
          </p:nvSpPr>
          <p:spPr bwMode="auto">
            <a:xfrm>
              <a:off x="4841" y="1313"/>
              <a:ext cx="27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41" name="Rectangle 657"/>
            <p:cNvSpPr>
              <a:spLocks noChangeArrowheads="1"/>
            </p:cNvSpPr>
            <p:nvPr/>
          </p:nvSpPr>
          <p:spPr bwMode="auto">
            <a:xfrm>
              <a:off x="4789" y="1311"/>
              <a:ext cx="27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42" name="Rectangle 658"/>
            <p:cNvSpPr>
              <a:spLocks noChangeArrowheads="1"/>
            </p:cNvSpPr>
            <p:nvPr/>
          </p:nvSpPr>
          <p:spPr bwMode="auto">
            <a:xfrm>
              <a:off x="4746" y="1310"/>
              <a:ext cx="25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43" name="Rectangle 659"/>
            <p:cNvSpPr>
              <a:spLocks noChangeArrowheads="1"/>
            </p:cNvSpPr>
            <p:nvPr/>
          </p:nvSpPr>
          <p:spPr bwMode="auto">
            <a:xfrm>
              <a:off x="4979" y="1322"/>
              <a:ext cx="22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44" name="Rectangle 660"/>
            <p:cNvSpPr>
              <a:spLocks noChangeArrowheads="1"/>
            </p:cNvSpPr>
            <p:nvPr/>
          </p:nvSpPr>
          <p:spPr bwMode="auto">
            <a:xfrm>
              <a:off x="4930" y="1322"/>
              <a:ext cx="27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45" name="Rectangle 661"/>
            <p:cNvSpPr>
              <a:spLocks noChangeArrowheads="1"/>
            </p:cNvSpPr>
            <p:nvPr/>
          </p:nvSpPr>
          <p:spPr bwMode="auto">
            <a:xfrm>
              <a:off x="4879" y="1324"/>
              <a:ext cx="26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46" name="Rectangle 662"/>
            <p:cNvSpPr>
              <a:spLocks noChangeArrowheads="1"/>
            </p:cNvSpPr>
            <p:nvPr/>
          </p:nvSpPr>
          <p:spPr bwMode="auto">
            <a:xfrm>
              <a:off x="4832" y="1324"/>
              <a:ext cx="26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47" name="Rectangle 663"/>
            <p:cNvSpPr>
              <a:spLocks noChangeArrowheads="1"/>
            </p:cNvSpPr>
            <p:nvPr/>
          </p:nvSpPr>
          <p:spPr bwMode="auto">
            <a:xfrm>
              <a:off x="4780" y="1322"/>
              <a:ext cx="27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48" name="Rectangle 664"/>
            <p:cNvSpPr>
              <a:spLocks noChangeArrowheads="1"/>
            </p:cNvSpPr>
            <p:nvPr/>
          </p:nvSpPr>
          <p:spPr bwMode="auto">
            <a:xfrm>
              <a:off x="4746" y="1321"/>
              <a:ext cx="15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49" name="Rectangle 665"/>
            <p:cNvSpPr>
              <a:spLocks noChangeArrowheads="1"/>
            </p:cNvSpPr>
            <p:nvPr/>
          </p:nvSpPr>
          <p:spPr bwMode="auto">
            <a:xfrm>
              <a:off x="4966" y="1333"/>
              <a:ext cx="27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50" name="Rectangle 666"/>
            <p:cNvSpPr>
              <a:spLocks noChangeArrowheads="1"/>
            </p:cNvSpPr>
            <p:nvPr/>
          </p:nvSpPr>
          <p:spPr bwMode="auto">
            <a:xfrm>
              <a:off x="4918" y="1333"/>
              <a:ext cx="28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51" name="Rectangle 667"/>
            <p:cNvSpPr>
              <a:spLocks noChangeArrowheads="1"/>
            </p:cNvSpPr>
            <p:nvPr/>
          </p:nvSpPr>
          <p:spPr bwMode="auto">
            <a:xfrm>
              <a:off x="4866" y="1335"/>
              <a:ext cx="27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52" name="Rectangle 668"/>
            <p:cNvSpPr>
              <a:spLocks noChangeArrowheads="1"/>
            </p:cNvSpPr>
            <p:nvPr/>
          </p:nvSpPr>
          <p:spPr bwMode="auto">
            <a:xfrm>
              <a:off x="4819" y="1335"/>
              <a:ext cx="28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53" name="Rectangle 669"/>
            <p:cNvSpPr>
              <a:spLocks noChangeArrowheads="1"/>
            </p:cNvSpPr>
            <p:nvPr/>
          </p:nvSpPr>
          <p:spPr bwMode="auto">
            <a:xfrm>
              <a:off x="4767" y="1333"/>
              <a:ext cx="27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54" name="Rectangle 670"/>
            <p:cNvSpPr>
              <a:spLocks noChangeArrowheads="1"/>
            </p:cNvSpPr>
            <p:nvPr/>
          </p:nvSpPr>
          <p:spPr bwMode="auto">
            <a:xfrm>
              <a:off x="4747" y="1332"/>
              <a:ext cx="8" cy="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55" name="Rectangle 671"/>
            <p:cNvSpPr>
              <a:spLocks noChangeArrowheads="1"/>
            </p:cNvSpPr>
            <p:nvPr/>
          </p:nvSpPr>
          <p:spPr bwMode="auto">
            <a:xfrm>
              <a:off x="4963" y="1346"/>
              <a:ext cx="27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56" name="Rectangle 672"/>
            <p:cNvSpPr>
              <a:spLocks noChangeArrowheads="1"/>
            </p:cNvSpPr>
            <p:nvPr/>
          </p:nvSpPr>
          <p:spPr bwMode="auto">
            <a:xfrm>
              <a:off x="4915" y="1346"/>
              <a:ext cx="26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57" name="Rectangle 673"/>
            <p:cNvSpPr>
              <a:spLocks noChangeArrowheads="1"/>
            </p:cNvSpPr>
            <p:nvPr/>
          </p:nvSpPr>
          <p:spPr bwMode="auto">
            <a:xfrm>
              <a:off x="4863" y="1346"/>
              <a:ext cx="27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58" name="Rectangle 674"/>
            <p:cNvSpPr>
              <a:spLocks noChangeArrowheads="1"/>
            </p:cNvSpPr>
            <p:nvPr/>
          </p:nvSpPr>
          <p:spPr bwMode="auto">
            <a:xfrm>
              <a:off x="4816" y="1346"/>
              <a:ext cx="27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59" name="Rectangle 675"/>
            <p:cNvSpPr>
              <a:spLocks noChangeArrowheads="1"/>
            </p:cNvSpPr>
            <p:nvPr/>
          </p:nvSpPr>
          <p:spPr bwMode="auto">
            <a:xfrm>
              <a:off x="4764" y="1346"/>
              <a:ext cx="27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60" name="Rectangle 676"/>
            <p:cNvSpPr>
              <a:spLocks noChangeArrowheads="1"/>
            </p:cNvSpPr>
            <p:nvPr/>
          </p:nvSpPr>
          <p:spPr bwMode="auto">
            <a:xfrm>
              <a:off x="4951" y="1357"/>
              <a:ext cx="28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61" name="Rectangle 677"/>
            <p:cNvSpPr>
              <a:spLocks noChangeArrowheads="1"/>
            </p:cNvSpPr>
            <p:nvPr/>
          </p:nvSpPr>
          <p:spPr bwMode="auto">
            <a:xfrm>
              <a:off x="4904" y="1355"/>
              <a:ext cx="26" cy="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62" name="Rectangle 678"/>
            <p:cNvSpPr>
              <a:spLocks noChangeArrowheads="1"/>
            </p:cNvSpPr>
            <p:nvPr/>
          </p:nvSpPr>
          <p:spPr bwMode="auto">
            <a:xfrm>
              <a:off x="4851" y="1357"/>
              <a:ext cx="28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63" name="Rectangle 679"/>
            <p:cNvSpPr>
              <a:spLocks noChangeArrowheads="1"/>
            </p:cNvSpPr>
            <p:nvPr/>
          </p:nvSpPr>
          <p:spPr bwMode="auto">
            <a:xfrm>
              <a:off x="4805" y="1357"/>
              <a:ext cx="27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64" name="Rectangle 680"/>
            <p:cNvSpPr>
              <a:spLocks noChangeArrowheads="1"/>
            </p:cNvSpPr>
            <p:nvPr/>
          </p:nvSpPr>
          <p:spPr bwMode="auto">
            <a:xfrm>
              <a:off x="4752" y="1355"/>
              <a:ext cx="28" cy="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65" name="Rectangle 681"/>
            <p:cNvSpPr>
              <a:spLocks noChangeArrowheads="1"/>
            </p:cNvSpPr>
            <p:nvPr/>
          </p:nvSpPr>
          <p:spPr bwMode="auto">
            <a:xfrm>
              <a:off x="4747" y="1344"/>
              <a:ext cx="3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138" name="Freeform 682"/>
          <p:cNvSpPr>
            <a:spLocks/>
          </p:cNvSpPr>
          <p:nvPr/>
        </p:nvSpPr>
        <p:spPr bwMode="auto">
          <a:xfrm>
            <a:off x="4640263" y="2586038"/>
            <a:ext cx="808037" cy="830262"/>
          </a:xfrm>
          <a:custGeom>
            <a:avLst/>
            <a:gdLst>
              <a:gd name="T0" fmla="*/ 628650 w 509"/>
              <a:gd name="T1" fmla="*/ 193675 h 523"/>
              <a:gd name="T2" fmla="*/ 619125 w 509"/>
              <a:gd name="T3" fmla="*/ 280987 h 523"/>
              <a:gd name="T4" fmla="*/ 619125 w 509"/>
              <a:gd name="T5" fmla="*/ 285750 h 523"/>
              <a:gd name="T6" fmla="*/ 615950 w 509"/>
              <a:gd name="T7" fmla="*/ 300037 h 523"/>
              <a:gd name="T8" fmla="*/ 611187 w 509"/>
              <a:gd name="T9" fmla="*/ 320675 h 523"/>
              <a:gd name="T10" fmla="*/ 601662 w 509"/>
              <a:gd name="T11" fmla="*/ 449262 h 523"/>
              <a:gd name="T12" fmla="*/ 601662 w 509"/>
              <a:gd name="T13" fmla="*/ 581025 h 523"/>
              <a:gd name="T14" fmla="*/ 611187 w 509"/>
              <a:gd name="T15" fmla="*/ 768350 h 523"/>
              <a:gd name="T16" fmla="*/ 609600 w 509"/>
              <a:gd name="T17" fmla="*/ 814387 h 523"/>
              <a:gd name="T18" fmla="*/ 603250 w 509"/>
              <a:gd name="T19" fmla="*/ 819150 h 523"/>
              <a:gd name="T20" fmla="*/ 569912 w 509"/>
              <a:gd name="T21" fmla="*/ 825500 h 523"/>
              <a:gd name="T22" fmla="*/ 487362 w 509"/>
              <a:gd name="T23" fmla="*/ 830262 h 523"/>
              <a:gd name="T24" fmla="*/ 368300 w 509"/>
              <a:gd name="T25" fmla="*/ 830262 h 523"/>
              <a:gd name="T26" fmla="*/ 277812 w 509"/>
              <a:gd name="T27" fmla="*/ 830262 h 523"/>
              <a:gd name="T28" fmla="*/ 225425 w 509"/>
              <a:gd name="T29" fmla="*/ 827087 h 523"/>
              <a:gd name="T30" fmla="*/ 201612 w 509"/>
              <a:gd name="T31" fmla="*/ 814387 h 523"/>
              <a:gd name="T32" fmla="*/ 193675 w 509"/>
              <a:gd name="T33" fmla="*/ 804862 h 523"/>
              <a:gd name="T34" fmla="*/ 198437 w 509"/>
              <a:gd name="T35" fmla="*/ 750887 h 523"/>
              <a:gd name="T36" fmla="*/ 206375 w 509"/>
              <a:gd name="T37" fmla="*/ 539750 h 523"/>
              <a:gd name="T38" fmla="*/ 206375 w 509"/>
              <a:gd name="T39" fmla="*/ 484187 h 523"/>
              <a:gd name="T40" fmla="*/ 196850 w 509"/>
              <a:gd name="T41" fmla="*/ 325437 h 523"/>
              <a:gd name="T42" fmla="*/ 188912 w 509"/>
              <a:gd name="T43" fmla="*/ 241300 h 523"/>
              <a:gd name="T44" fmla="*/ 179387 w 509"/>
              <a:gd name="T45" fmla="*/ 198437 h 523"/>
              <a:gd name="T46" fmla="*/ 171450 w 509"/>
              <a:gd name="T47" fmla="*/ 153987 h 523"/>
              <a:gd name="T48" fmla="*/ 185737 w 509"/>
              <a:gd name="T49" fmla="*/ 233362 h 523"/>
              <a:gd name="T50" fmla="*/ 196850 w 509"/>
              <a:gd name="T51" fmla="*/ 260350 h 523"/>
              <a:gd name="T52" fmla="*/ 196850 w 509"/>
              <a:gd name="T53" fmla="*/ 282575 h 523"/>
              <a:gd name="T54" fmla="*/ 188912 w 509"/>
              <a:gd name="T55" fmla="*/ 322262 h 523"/>
              <a:gd name="T56" fmla="*/ 0 w 509"/>
              <a:gd name="T57" fmla="*/ 322262 h 523"/>
              <a:gd name="T58" fmla="*/ 88900 w 509"/>
              <a:gd name="T59" fmla="*/ 158750 h 523"/>
              <a:gd name="T60" fmla="*/ 127000 w 509"/>
              <a:gd name="T61" fmla="*/ 88900 h 523"/>
              <a:gd name="T62" fmla="*/ 149225 w 509"/>
              <a:gd name="T63" fmla="*/ 58737 h 523"/>
              <a:gd name="T64" fmla="*/ 161925 w 509"/>
              <a:gd name="T65" fmla="*/ 49212 h 523"/>
              <a:gd name="T66" fmla="*/ 225425 w 509"/>
              <a:gd name="T67" fmla="*/ 36512 h 523"/>
              <a:gd name="T68" fmla="*/ 271462 w 509"/>
              <a:gd name="T69" fmla="*/ 22225 h 523"/>
              <a:gd name="T70" fmla="*/ 306387 w 509"/>
              <a:gd name="T71" fmla="*/ 4762 h 523"/>
              <a:gd name="T72" fmla="*/ 315912 w 509"/>
              <a:gd name="T73" fmla="*/ 0 h 523"/>
              <a:gd name="T74" fmla="*/ 339725 w 509"/>
              <a:gd name="T75" fmla="*/ 4762 h 523"/>
              <a:gd name="T76" fmla="*/ 369887 w 509"/>
              <a:gd name="T77" fmla="*/ 6350 h 523"/>
              <a:gd name="T78" fmla="*/ 469900 w 509"/>
              <a:gd name="T79" fmla="*/ 4762 h 523"/>
              <a:gd name="T80" fmla="*/ 496887 w 509"/>
              <a:gd name="T81" fmla="*/ 0 h 523"/>
              <a:gd name="T82" fmla="*/ 504825 w 509"/>
              <a:gd name="T83" fmla="*/ 4762 h 523"/>
              <a:gd name="T84" fmla="*/ 544512 w 509"/>
              <a:gd name="T85" fmla="*/ 23812 h 523"/>
              <a:gd name="T86" fmla="*/ 614362 w 509"/>
              <a:gd name="T87" fmla="*/ 44450 h 523"/>
              <a:gd name="T88" fmla="*/ 641350 w 509"/>
              <a:gd name="T89" fmla="*/ 49212 h 523"/>
              <a:gd name="T90" fmla="*/ 660400 w 509"/>
              <a:gd name="T91" fmla="*/ 58737 h 523"/>
              <a:gd name="T92" fmla="*/ 676275 w 509"/>
              <a:gd name="T93" fmla="*/ 74612 h 523"/>
              <a:gd name="T94" fmla="*/ 747712 w 509"/>
              <a:gd name="T95" fmla="*/ 212725 h 523"/>
              <a:gd name="T96" fmla="*/ 666750 w 509"/>
              <a:gd name="T97" fmla="*/ 395287 h 523"/>
              <a:gd name="T98" fmla="*/ 658812 w 509"/>
              <a:gd name="T99" fmla="*/ 379412 h 523"/>
              <a:gd name="T100" fmla="*/ 614362 w 509"/>
              <a:gd name="T101" fmla="*/ 320675 h 523"/>
              <a:gd name="T102" fmla="*/ 619125 w 509"/>
              <a:gd name="T103" fmla="*/ 290512 h 523"/>
              <a:gd name="T104" fmla="*/ 627062 w 509"/>
              <a:gd name="T105" fmla="*/ 223837 h 52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9" h="523">
                <a:moveTo>
                  <a:pt x="399" y="81"/>
                </a:moveTo>
                <a:lnTo>
                  <a:pt x="396" y="122"/>
                </a:lnTo>
                <a:lnTo>
                  <a:pt x="393" y="153"/>
                </a:lnTo>
                <a:lnTo>
                  <a:pt x="390" y="177"/>
                </a:lnTo>
                <a:lnTo>
                  <a:pt x="390" y="178"/>
                </a:lnTo>
                <a:lnTo>
                  <a:pt x="390" y="180"/>
                </a:lnTo>
                <a:lnTo>
                  <a:pt x="390" y="181"/>
                </a:lnTo>
                <a:lnTo>
                  <a:pt x="388" y="189"/>
                </a:lnTo>
                <a:lnTo>
                  <a:pt x="387" y="195"/>
                </a:lnTo>
                <a:lnTo>
                  <a:pt x="385" y="202"/>
                </a:lnTo>
                <a:lnTo>
                  <a:pt x="379" y="263"/>
                </a:lnTo>
                <a:lnTo>
                  <a:pt x="379" y="283"/>
                </a:lnTo>
                <a:lnTo>
                  <a:pt x="379" y="308"/>
                </a:lnTo>
                <a:lnTo>
                  <a:pt x="379" y="366"/>
                </a:lnTo>
                <a:lnTo>
                  <a:pt x="382" y="437"/>
                </a:lnTo>
                <a:lnTo>
                  <a:pt x="385" y="484"/>
                </a:lnTo>
                <a:lnTo>
                  <a:pt x="385" y="507"/>
                </a:lnTo>
                <a:lnTo>
                  <a:pt x="384" y="513"/>
                </a:lnTo>
                <a:lnTo>
                  <a:pt x="382" y="513"/>
                </a:lnTo>
                <a:lnTo>
                  <a:pt x="380" y="516"/>
                </a:lnTo>
                <a:lnTo>
                  <a:pt x="376" y="518"/>
                </a:lnTo>
                <a:lnTo>
                  <a:pt x="359" y="520"/>
                </a:lnTo>
                <a:lnTo>
                  <a:pt x="333" y="521"/>
                </a:lnTo>
                <a:lnTo>
                  <a:pt x="307" y="523"/>
                </a:lnTo>
                <a:lnTo>
                  <a:pt x="255" y="523"/>
                </a:lnTo>
                <a:lnTo>
                  <a:pt x="232" y="523"/>
                </a:lnTo>
                <a:lnTo>
                  <a:pt x="200" y="523"/>
                </a:lnTo>
                <a:lnTo>
                  <a:pt x="175" y="523"/>
                </a:lnTo>
                <a:lnTo>
                  <a:pt x="157" y="523"/>
                </a:lnTo>
                <a:lnTo>
                  <a:pt x="142" y="521"/>
                </a:lnTo>
                <a:lnTo>
                  <a:pt x="133" y="518"/>
                </a:lnTo>
                <a:lnTo>
                  <a:pt x="127" y="513"/>
                </a:lnTo>
                <a:lnTo>
                  <a:pt x="124" y="510"/>
                </a:lnTo>
                <a:lnTo>
                  <a:pt x="122" y="507"/>
                </a:lnTo>
                <a:lnTo>
                  <a:pt x="122" y="504"/>
                </a:lnTo>
                <a:lnTo>
                  <a:pt x="125" y="473"/>
                </a:lnTo>
                <a:lnTo>
                  <a:pt x="127" y="416"/>
                </a:lnTo>
                <a:lnTo>
                  <a:pt x="130" y="340"/>
                </a:lnTo>
                <a:lnTo>
                  <a:pt x="130" y="324"/>
                </a:lnTo>
                <a:lnTo>
                  <a:pt x="130" y="305"/>
                </a:lnTo>
                <a:lnTo>
                  <a:pt x="128" y="266"/>
                </a:lnTo>
                <a:lnTo>
                  <a:pt x="124" y="205"/>
                </a:lnTo>
                <a:lnTo>
                  <a:pt x="124" y="163"/>
                </a:lnTo>
                <a:lnTo>
                  <a:pt x="119" y="152"/>
                </a:lnTo>
                <a:lnTo>
                  <a:pt x="116" y="139"/>
                </a:lnTo>
                <a:lnTo>
                  <a:pt x="113" y="125"/>
                </a:lnTo>
                <a:lnTo>
                  <a:pt x="106" y="86"/>
                </a:lnTo>
                <a:lnTo>
                  <a:pt x="108" y="97"/>
                </a:lnTo>
                <a:lnTo>
                  <a:pt x="113" y="125"/>
                </a:lnTo>
                <a:lnTo>
                  <a:pt x="117" y="147"/>
                </a:lnTo>
                <a:lnTo>
                  <a:pt x="120" y="156"/>
                </a:lnTo>
                <a:lnTo>
                  <a:pt x="124" y="164"/>
                </a:lnTo>
                <a:lnTo>
                  <a:pt x="124" y="177"/>
                </a:lnTo>
                <a:lnTo>
                  <a:pt x="124" y="178"/>
                </a:lnTo>
                <a:lnTo>
                  <a:pt x="122" y="194"/>
                </a:lnTo>
                <a:lnTo>
                  <a:pt x="119" y="203"/>
                </a:lnTo>
                <a:lnTo>
                  <a:pt x="89" y="252"/>
                </a:lnTo>
                <a:lnTo>
                  <a:pt x="0" y="203"/>
                </a:lnTo>
                <a:lnTo>
                  <a:pt x="42" y="133"/>
                </a:lnTo>
                <a:lnTo>
                  <a:pt x="56" y="100"/>
                </a:lnTo>
                <a:lnTo>
                  <a:pt x="69" y="75"/>
                </a:lnTo>
                <a:lnTo>
                  <a:pt x="80" y="56"/>
                </a:lnTo>
                <a:lnTo>
                  <a:pt x="88" y="45"/>
                </a:lnTo>
                <a:lnTo>
                  <a:pt x="94" y="37"/>
                </a:lnTo>
                <a:lnTo>
                  <a:pt x="99" y="33"/>
                </a:lnTo>
                <a:lnTo>
                  <a:pt x="102" y="31"/>
                </a:lnTo>
                <a:lnTo>
                  <a:pt x="124" y="28"/>
                </a:lnTo>
                <a:lnTo>
                  <a:pt x="142" y="23"/>
                </a:lnTo>
                <a:lnTo>
                  <a:pt x="157" y="19"/>
                </a:lnTo>
                <a:lnTo>
                  <a:pt x="171" y="14"/>
                </a:lnTo>
                <a:lnTo>
                  <a:pt x="186" y="6"/>
                </a:lnTo>
                <a:lnTo>
                  <a:pt x="193" y="3"/>
                </a:lnTo>
                <a:lnTo>
                  <a:pt x="196" y="1"/>
                </a:lnTo>
                <a:lnTo>
                  <a:pt x="199" y="0"/>
                </a:lnTo>
                <a:lnTo>
                  <a:pt x="205" y="0"/>
                </a:lnTo>
                <a:lnTo>
                  <a:pt x="214" y="3"/>
                </a:lnTo>
                <a:lnTo>
                  <a:pt x="222" y="4"/>
                </a:lnTo>
                <a:lnTo>
                  <a:pt x="233" y="4"/>
                </a:lnTo>
                <a:lnTo>
                  <a:pt x="260" y="4"/>
                </a:lnTo>
                <a:lnTo>
                  <a:pt x="296" y="3"/>
                </a:lnTo>
                <a:lnTo>
                  <a:pt x="307" y="0"/>
                </a:lnTo>
                <a:lnTo>
                  <a:pt x="313" y="0"/>
                </a:lnTo>
                <a:lnTo>
                  <a:pt x="316" y="1"/>
                </a:lnTo>
                <a:lnTo>
                  <a:pt x="318" y="3"/>
                </a:lnTo>
                <a:lnTo>
                  <a:pt x="329" y="9"/>
                </a:lnTo>
                <a:lnTo>
                  <a:pt x="343" y="15"/>
                </a:lnTo>
                <a:lnTo>
                  <a:pt x="368" y="23"/>
                </a:lnTo>
                <a:lnTo>
                  <a:pt x="387" y="28"/>
                </a:lnTo>
                <a:lnTo>
                  <a:pt x="395" y="29"/>
                </a:lnTo>
                <a:lnTo>
                  <a:pt x="404" y="31"/>
                </a:lnTo>
                <a:lnTo>
                  <a:pt x="410" y="34"/>
                </a:lnTo>
                <a:lnTo>
                  <a:pt x="416" y="37"/>
                </a:lnTo>
                <a:lnTo>
                  <a:pt x="421" y="40"/>
                </a:lnTo>
                <a:lnTo>
                  <a:pt x="426" y="47"/>
                </a:lnTo>
                <a:lnTo>
                  <a:pt x="427" y="50"/>
                </a:lnTo>
                <a:lnTo>
                  <a:pt x="471" y="134"/>
                </a:lnTo>
                <a:lnTo>
                  <a:pt x="509" y="205"/>
                </a:lnTo>
                <a:lnTo>
                  <a:pt x="420" y="249"/>
                </a:lnTo>
                <a:lnTo>
                  <a:pt x="418" y="244"/>
                </a:lnTo>
                <a:lnTo>
                  <a:pt x="415" y="239"/>
                </a:lnTo>
                <a:lnTo>
                  <a:pt x="406" y="225"/>
                </a:lnTo>
                <a:lnTo>
                  <a:pt x="387" y="202"/>
                </a:lnTo>
                <a:lnTo>
                  <a:pt x="388" y="192"/>
                </a:lnTo>
                <a:lnTo>
                  <a:pt x="390" y="183"/>
                </a:lnTo>
                <a:lnTo>
                  <a:pt x="390" y="177"/>
                </a:lnTo>
                <a:lnTo>
                  <a:pt x="395" y="141"/>
                </a:lnTo>
                <a:lnTo>
                  <a:pt x="399" y="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9" name="Freeform 684"/>
          <p:cNvSpPr>
            <a:spLocks/>
          </p:cNvSpPr>
          <p:nvPr/>
        </p:nvSpPr>
        <p:spPr bwMode="auto">
          <a:xfrm>
            <a:off x="4635500" y="2587625"/>
            <a:ext cx="808038" cy="830263"/>
          </a:xfrm>
          <a:custGeom>
            <a:avLst/>
            <a:gdLst>
              <a:gd name="T0" fmla="*/ 628650 w 509"/>
              <a:gd name="T1" fmla="*/ 193675 h 523"/>
              <a:gd name="T2" fmla="*/ 619125 w 509"/>
              <a:gd name="T3" fmla="*/ 282575 h 523"/>
              <a:gd name="T4" fmla="*/ 619125 w 509"/>
              <a:gd name="T5" fmla="*/ 287338 h 523"/>
              <a:gd name="T6" fmla="*/ 614363 w 509"/>
              <a:gd name="T7" fmla="*/ 309563 h 523"/>
              <a:gd name="T8" fmla="*/ 601663 w 509"/>
              <a:gd name="T9" fmla="*/ 417513 h 523"/>
              <a:gd name="T10" fmla="*/ 601663 w 509"/>
              <a:gd name="T11" fmla="*/ 581025 h 523"/>
              <a:gd name="T12" fmla="*/ 611188 w 509"/>
              <a:gd name="T13" fmla="*/ 766763 h 523"/>
              <a:gd name="T14" fmla="*/ 606425 w 509"/>
              <a:gd name="T15" fmla="*/ 814388 h 523"/>
              <a:gd name="T16" fmla="*/ 596900 w 509"/>
              <a:gd name="T17" fmla="*/ 822325 h 523"/>
              <a:gd name="T18" fmla="*/ 487363 w 509"/>
              <a:gd name="T19" fmla="*/ 830263 h 523"/>
              <a:gd name="T20" fmla="*/ 368300 w 509"/>
              <a:gd name="T21" fmla="*/ 830263 h 523"/>
              <a:gd name="T22" fmla="*/ 277813 w 509"/>
              <a:gd name="T23" fmla="*/ 830263 h 523"/>
              <a:gd name="T24" fmla="*/ 211138 w 509"/>
              <a:gd name="T25" fmla="*/ 822325 h 523"/>
              <a:gd name="T26" fmla="*/ 193675 w 509"/>
              <a:gd name="T27" fmla="*/ 804863 h 523"/>
              <a:gd name="T28" fmla="*/ 198438 w 509"/>
              <a:gd name="T29" fmla="*/ 749300 h 523"/>
              <a:gd name="T30" fmla="*/ 206375 w 509"/>
              <a:gd name="T31" fmla="*/ 538163 h 523"/>
              <a:gd name="T32" fmla="*/ 203200 w 509"/>
              <a:gd name="T33" fmla="*/ 422275 h 523"/>
              <a:gd name="T34" fmla="*/ 195263 w 509"/>
              <a:gd name="T35" fmla="*/ 257175 h 523"/>
              <a:gd name="T36" fmla="*/ 179388 w 509"/>
              <a:gd name="T37" fmla="*/ 198438 h 523"/>
              <a:gd name="T38" fmla="*/ 171450 w 509"/>
              <a:gd name="T39" fmla="*/ 153988 h 523"/>
              <a:gd name="T40" fmla="*/ 185738 w 509"/>
              <a:gd name="T41" fmla="*/ 233363 h 523"/>
              <a:gd name="T42" fmla="*/ 195263 w 509"/>
              <a:gd name="T43" fmla="*/ 280988 h 523"/>
              <a:gd name="T44" fmla="*/ 195263 w 509"/>
              <a:gd name="T45" fmla="*/ 282575 h 523"/>
              <a:gd name="T46" fmla="*/ 141288 w 509"/>
              <a:gd name="T47" fmla="*/ 400050 h 523"/>
              <a:gd name="T48" fmla="*/ 66675 w 509"/>
              <a:gd name="T49" fmla="*/ 211138 h 523"/>
              <a:gd name="T50" fmla="*/ 127000 w 509"/>
              <a:gd name="T51" fmla="*/ 88900 h 523"/>
              <a:gd name="T52" fmla="*/ 155575 w 509"/>
              <a:gd name="T53" fmla="*/ 50800 h 523"/>
              <a:gd name="T54" fmla="*/ 195263 w 509"/>
              <a:gd name="T55" fmla="*/ 44450 h 523"/>
              <a:gd name="T56" fmla="*/ 269875 w 509"/>
              <a:gd name="T57" fmla="*/ 22225 h 523"/>
              <a:gd name="T58" fmla="*/ 304800 w 509"/>
              <a:gd name="T59" fmla="*/ 4763 h 523"/>
              <a:gd name="T60" fmla="*/ 325438 w 509"/>
              <a:gd name="T61" fmla="*/ 0 h 523"/>
              <a:gd name="T62" fmla="*/ 352425 w 509"/>
              <a:gd name="T63" fmla="*/ 6350 h 523"/>
              <a:gd name="T64" fmla="*/ 469900 w 509"/>
              <a:gd name="T65" fmla="*/ 4763 h 523"/>
              <a:gd name="T66" fmla="*/ 496888 w 509"/>
              <a:gd name="T67" fmla="*/ 0 h 523"/>
              <a:gd name="T68" fmla="*/ 504825 w 509"/>
              <a:gd name="T69" fmla="*/ 4763 h 523"/>
              <a:gd name="T70" fmla="*/ 584200 w 509"/>
              <a:gd name="T71" fmla="*/ 36513 h 523"/>
              <a:gd name="T72" fmla="*/ 625475 w 509"/>
              <a:gd name="T73" fmla="*/ 46038 h 523"/>
              <a:gd name="T74" fmla="*/ 660400 w 509"/>
              <a:gd name="T75" fmla="*/ 58738 h 523"/>
              <a:gd name="T76" fmla="*/ 677863 w 509"/>
              <a:gd name="T77" fmla="*/ 79375 h 523"/>
              <a:gd name="T78" fmla="*/ 808038 w 509"/>
              <a:gd name="T79" fmla="*/ 325438 h 523"/>
              <a:gd name="T80" fmla="*/ 663575 w 509"/>
              <a:gd name="T81" fmla="*/ 387350 h 523"/>
              <a:gd name="T82" fmla="*/ 614363 w 509"/>
              <a:gd name="T83" fmla="*/ 320675 h 523"/>
              <a:gd name="T84" fmla="*/ 619125 w 509"/>
              <a:gd name="T85" fmla="*/ 290513 h 523"/>
              <a:gd name="T86" fmla="*/ 625475 w 509"/>
              <a:gd name="T87" fmla="*/ 223838 h 52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09" h="523">
                <a:moveTo>
                  <a:pt x="399" y="81"/>
                </a:moveTo>
                <a:lnTo>
                  <a:pt x="399" y="81"/>
                </a:lnTo>
                <a:lnTo>
                  <a:pt x="396" y="122"/>
                </a:lnTo>
                <a:lnTo>
                  <a:pt x="393" y="153"/>
                </a:lnTo>
                <a:lnTo>
                  <a:pt x="390" y="177"/>
                </a:lnTo>
                <a:lnTo>
                  <a:pt x="390" y="178"/>
                </a:lnTo>
                <a:lnTo>
                  <a:pt x="390" y="180"/>
                </a:lnTo>
                <a:lnTo>
                  <a:pt x="390" y="181"/>
                </a:lnTo>
                <a:lnTo>
                  <a:pt x="388" y="189"/>
                </a:lnTo>
                <a:lnTo>
                  <a:pt x="387" y="195"/>
                </a:lnTo>
                <a:lnTo>
                  <a:pt x="385" y="202"/>
                </a:lnTo>
                <a:lnTo>
                  <a:pt x="379" y="263"/>
                </a:lnTo>
                <a:lnTo>
                  <a:pt x="379" y="283"/>
                </a:lnTo>
                <a:lnTo>
                  <a:pt x="379" y="308"/>
                </a:lnTo>
                <a:lnTo>
                  <a:pt x="379" y="366"/>
                </a:lnTo>
                <a:lnTo>
                  <a:pt x="382" y="436"/>
                </a:lnTo>
                <a:lnTo>
                  <a:pt x="385" y="483"/>
                </a:lnTo>
                <a:lnTo>
                  <a:pt x="385" y="507"/>
                </a:lnTo>
                <a:lnTo>
                  <a:pt x="383" y="513"/>
                </a:lnTo>
                <a:lnTo>
                  <a:pt x="382" y="513"/>
                </a:lnTo>
                <a:lnTo>
                  <a:pt x="380" y="516"/>
                </a:lnTo>
                <a:lnTo>
                  <a:pt x="376" y="518"/>
                </a:lnTo>
                <a:lnTo>
                  <a:pt x="358" y="519"/>
                </a:lnTo>
                <a:lnTo>
                  <a:pt x="333" y="521"/>
                </a:lnTo>
                <a:lnTo>
                  <a:pt x="307" y="523"/>
                </a:lnTo>
                <a:lnTo>
                  <a:pt x="255" y="523"/>
                </a:lnTo>
                <a:lnTo>
                  <a:pt x="232" y="523"/>
                </a:lnTo>
                <a:lnTo>
                  <a:pt x="200" y="523"/>
                </a:lnTo>
                <a:lnTo>
                  <a:pt x="175" y="523"/>
                </a:lnTo>
                <a:lnTo>
                  <a:pt x="156" y="523"/>
                </a:lnTo>
                <a:lnTo>
                  <a:pt x="142" y="521"/>
                </a:lnTo>
                <a:lnTo>
                  <a:pt x="133" y="518"/>
                </a:lnTo>
                <a:lnTo>
                  <a:pt x="127" y="513"/>
                </a:lnTo>
                <a:lnTo>
                  <a:pt x="123" y="510"/>
                </a:lnTo>
                <a:lnTo>
                  <a:pt x="122" y="507"/>
                </a:lnTo>
                <a:lnTo>
                  <a:pt x="122" y="504"/>
                </a:lnTo>
                <a:lnTo>
                  <a:pt x="125" y="472"/>
                </a:lnTo>
                <a:lnTo>
                  <a:pt x="127" y="416"/>
                </a:lnTo>
                <a:lnTo>
                  <a:pt x="130" y="339"/>
                </a:lnTo>
                <a:lnTo>
                  <a:pt x="130" y="324"/>
                </a:lnTo>
                <a:lnTo>
                  <a:pt x="130" y="305"/>
                </a:lnTo>
                <a:lnTo>
                  <a:pt x="128" y="266"/>
                </a:lnTo>
                <a:lnTo>
                  <a:pt x="123" y="205"/>
                </a:lnTo>
                <a:lnTo>
                  <a:pt x="123" y="162"/>
                </a:lnTo>
                <a:lnTo>
                  <a:pt x="119" y="151"/>
                </a:lnTo>
                <a:lnTo>
                  <a:pt x="116" y="139"/>
                </a:lnTo>
                <a:lnTo>
                  <a:pt x="113" y="125"/>
                </a:lnTo>
                <a:lnTo>
                  <a:pt x="106" y="86"/>
                </a:lnTo>
                <a:lnTo>
                  <a:pt x="108" y="97"/>
                </a:lnTo>
                <a:lnTo>
                  <a:pt x="113" y="125"/>
                </a:lnTo>
                <a:lnTo>
                  <a:pt x="117" y="147"/>
                </a:lnTo>
                <a:lnTo>
                  <a:pt x="120" y="156"/>
                </a:lnTo>
                <a:lnTo>
                  <a:pt x="123" y="164"/>
                </a:lnTo>
                <a:lnTo>
                  <a:pt x="123" y="177"/>
                </a:lnTo>
                <a:lnTo>
                  <a:pt x="123" y="178"/>
                </a:lnTo>
                <a:lnTo>
                  <a:pt x="122" y="194"/>
                </a:lnTo>
                <a:lnTo>
                  <a:pt x="119" y="203"/>
                </a:lnTo>
                <a:lnTo>
                  <a:pt x="89" y="252"/>
                </a:lnTo>
                <a:lnTo>
                  <a:pt x="0" y="203"/>
                </a:lnTo>
                <a:lnTo>
                  <a:pt x="42" y="133"/>
                </a:lnTo>
                <a:lnTo>
                  <a:pt x="56" y="100"/>
                </a:lnTo>
                <a:lnTo>
                  <a:pt x="69" y="75"/>
                </a:lnTo>
                <a:lnTo>
                  <a:pt x="80" y="56"/>
                </a:lnTo>
                <a:lnTo>
                  <a:pt x="87" y="45"/>
                </a:lnTo>
                <a:lnTo>
                  <a:pt x="94" y="37"/>
                </a:lnTo>
                <a:lnTo>
                  <a:pt x="98" y="32"/>
                </a:lnTo>
                <a:lnTo>
                  <a:pt x="102" y="31"/>
                </a:lnTo>
                <a:lnTo>
                  <a:pt x="123" y="28"/>
                </a:lnTo>
                <a:lnTo>
                  <a:pt x="142" y="23"/>
                </a:lnTo>
                <a:lnTo>
                  <a:pt x="156" y="18"/>
                </a:lnTo>
                <a:lnTo>
                  <a:pt x="170" y="14"/>
                </a:lnTo>
                <a:lnTo>
                  <a:pt x="186" y="6"/>
                </a:lnTo>
                <a:lnTo>
                  <a:pt x="192" y="3"/>
                </a:lnTo>
                <a:lnTo>
                  <a:pt x="196" y="1"/>
                </a:lnTo>
                <a:lnTo>
                  <a:pt x="199" y="0"/>
                </a:lnTo>
                <a:lnTo>
                  <a:pt x="205" y="0"/>
                </a:lnTo>
                <a:lnTo>
                  <a:pt x="214" y="3"/>
                </a:lnTo>
                <a:lnTo>
                  <a:pt x="222" y="4"/>
                </a:lnTo>
                <a:lnTo>
                  <a:pt x="233" y="4"/>
                </a:lnTo>
                <a:lnTo>
                  <a:pt x="260" y="4"/>
                </a:lnTo>
                <a:lnTo>
                  <a:pt x="296" y="3"/>
                </a:lnTo>
                <a:lnTo>
                  <a:pt x="307" y="0"/>
                </a:lnTo>
                <a:lnTo>
                  <a:pt x="313" y="0"/>
                </a:lnTo>
                <a:lnTo>
                  <a:pt x="316" y="1"/>
                </a:lnTo>
                <a:lnTo>
                  <a:pt x="318" y="3"/>
                </a:lnTo>
                <a:lnTo>
                  <a:pt x="329" y="9"/>
                </a:lnTo>
                <a:lnTo>
                  <a:pt x="343" y="15"/>
                </a:lnTo>
                <a:lnTo>
                  <a:pt x="368" y="23"/>
                </a:lnTo>
                <a:lnTo>
                  <a:pt x="387" y="28"/>
                </a:lnTo>
                <a:lnTo>
                  <a:pt x="394" y="29"/>
                </a:lnTo>
                <a:lnTo>
                  <a:pt x="404" y="31"/>
                </a:lnTo>
                <a:lnTo>
                  <a:pt x="410" y="34"/>
                </a:lnTo>
                <a:lnTo>
                  <a:pt x="416" y="37"/>
                </a:lnTo>
                <a:lnTo>
                  <a:pt x="421" y="40"/>
                </a:lnTo>
                <a:lnTo>
                  <a:pt x="426" y="47"/>
                </a:lnTo>
                <a:lnTo>
                  <a:pt x="427" y="50"/>
                </a:lnTo>
                <a:lnTo>
                  <a:pt x="471" y="134"/>
                </a:lnTo>
                <a:lnTo>
                  <a:pt x="509" y="205"/>
                </a:lnTo>
                <a:lnTo>
                  <a:pt x="419" y="249"/>
                </a:lnTo>
                <a:lnTo>
                  <a:pt x="418" y="244"/>
                </a:lnTo>
                <a:lnTo>
                  <a:pt x="415" y="239"/>
                </a:lnTo>
                <a:lnTo>
                  <a:pt x="405" y="225"/>
                </a:lnTo>
                <a:lnTo>
                  <a:pt x="387" y="202"/>
                </a:lnTo>
                <a:lnTo>
                  <a:pt x="388" y="192"/>
                </a:lnTo>
                <a:lnTo>
                  <a:pt x="390" y="183"/>
                </a:lnTo>
                <a:lnTo>
                  <a:pt x="390" y="177"/>
                </a:lnTo>
                <a:lnTo>
                  <a:pt x="394" y="141"/>
                </a:lnTo>
                <a:lnTo>
                  <a:pt x="399" y="81"/>
                </a:lnTo>
                <a:close/>
              </a:path>
            </a:pathLst>
          </a:custGeom>
          <a:noFill/>
          <a:ln w="3175" cmpd="sng">
            <a:solidFill>
              <a:srgbClr val="2B399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0" name="Freeform 685"/>
          <p:cNvSpPr>
            <a:spLocks/>
          </p:cNvSpPr>
          <p:nvPr/>
        </p:nvSpPr>
        <p:spPr bwMode="auto">
          <a:xfrm>
            <a:off x="4922838" y="2578100"/>
            <a:ext cx="236537" cy="87313"/>
          </a:xfrm>
          <a:custGeom>
            <a:avLst/>
            <a:gdLst>
              <a:gd name="T0" fmla="*/ 15875 w 149"/>
              <a:gd name="T1" fmla="*/ 4763 h 55"/>
              <a:gd name="T2" fmla="*/ 15875 w 149"/>
              <a:gd name="T3" fmla="*/ 4763 h 55"/>
              <a:gd name="T4" fmla="*/ 20637 w 149"/>
              <a:gd name="T5" fmla="*/ 3175 h 55"/>
              <a:gd name="T6" fmla="*/ 25400 w 149"/>
              <a:gd name="T7" fmla="*/ 0 h 55"/>
              <a:gd name="T8" fmla="*/ 34925 w 149"/>
              <a:gd name="T9" fmla="*/ 0 h 55"/>
              <a:gd name="T10" fmla="*/ 50800 w 149"/>
              <a:gd name="T11" fmla="*/ 4763 h 55"/>
              <a:gd name="T12" fmla="*/ 50800 w 149"/>
              <a:gd name="T13" fmla="*/ 4763 h 55"/>
              <a:gd name="T14" fmla="*/ 63500 w 149"/>
              <a:gd name="T15" fmla="*/ 7938 h 55"/>
              <a:gd name="T16" fmla="*/ 80962 w 149"/>
              <a:gd name="T17" fmla="*/ 7938 h 55"/>
              <a:gd name="T18" fmla="*/ 122237 w 149"/>
              <a:gd name="T19" fmla="*/ 7938 h 55"/>
              <a:gd name="T20" fmla="*/ 177800 w 149"/>
              <a:gd name="T21" fmla="*/ 4763 h 55"/>
              <a:gd name="T22" fmla="*/ 177800 w 149"/>
              <a:gd name="T23" fmla="*/ 4763 h 55"/>
              <a:gd name="T24" fmla="*/ 196850 w 149"/>
              <a:gd name="T25" fmla="*/ 0 h 55"/>
              <a:gd name="T26" fmla="*/ 206375 w 149"/>
              <a:gd name="T27" fmla="*/ 0 h 55"/>
              <a:gd name="T28" fmla="*/ 212725 w 149"/>
              <a:gd name="T29" fmla="*/ 3175 h 55"/>
              <a:gd name="T30" fmla="*/ 214312 w 149"/>
              <a:gd name="T31" fmla="*/ 4763 h 55"/>
              <a:gd name="T32" fmla="*/ 214312 w 149"/>
              <a:gd name="T33" fmla="*/ 4763 h 55"/>
              <a:gd name="T34" fmla="*/ 236537 w 149"/>
              <a:gd name="T35" fmla="*/ 20638 h 55"/>
              <a:gd name="T36" fmla="*/ 236537 w 149"/>
              <a:gd name="T37" fmla="*/ 20638 h 55"/>
              <a:gd name="T38" fmla="*/ 231775 w 149"/>
              <a:gd name="T39" fmla="*/ 30163 h 55"/>
              <a:gd name="T40" fmla="*/ 223837 w 149"/>
              <a:gd name="T41" fmla="*/ 39688 h 55"/>
              <a:gd name="T42" fmla="*/ 206375 w 149"/>
              <a:gd name="T43" fmla="*/ 57150 h 55"/>
              <a:gd name="T44" fmla="*/ 188912 w 149"/>
              <a:gd name="T45" fmla="*/ 66675 h 55"/>
              <a:gd name="T46" fmla="*/ 173037 w 149"/>
              <a:gd name="T47" fmla="*/ 77788 h 55"/>
              <a:gd name="T48" fmla="*/ 157162 w 149"/>
              <a:gd name="T49" fmla="*/ 82550 h 55"/>
              <a:gd name="T50" fmla="*/ 142875 w 149"/>
              <a:gd name="T51" fmla="*/ 84138 h 55"/>
              <a:gd name="T52" fmla="*/ 130175 w 149"/>
              <a:gd name="T53" fmla="*/ 87313 h 55"/>
              <a:gd name="T54" fmla="*/ 130175 w 149"/>
              <a:gd name="T55" fmla="*/ 87313 h 55"/>
              <a:gd name="T56" fmla="*/ 109537 w 149"/>
              <a:gd name="T57" fmla="*/ 87313 h 55"/>
              <a:gd name="T58" fmla="*/ 92075 w 149"/>
              <a:gd name="T59" fmla="*/ 84138 h 55"/>
              <a:gd name="T60" fmla="*/ 77787 w 149"/>
              <a:gd name="T61" fmla="*/ 82550 h 55"/>
              <a:gd name="T62" fmla="*/ 65087 w 149"/>
              <a:gd name="T63" fmla="*/ 77788 h 55"/>
              <a:gd name="T64" fmla="*/ 42862 w 149"/>
              <a:gd name="T65" fmla="*/ 66675 h 55"/>
              <a:gd name="T66" fmla="*/ 25400 w 149"/>
              <a:gd name="T67" fmla="*/ 53975 h 55"/>
              <a:gd name="T68" fmla="*/ 12700 w 149"/>
              <a:gd name="T69" fmla="*/ 42863 h 55"/>
              <a:gd name="T70" fmla="*/ 6350 w 149"/>
              <a:gd name="T71" fmla="*/ 30163 h 55"/>
              <a:gd name="T72" fmla="*/ 0 w 149"/>
              <a:gd name="T73" fmla="*/ 20638 h 55"/>
              <a:gd name="T74" fmla="*/ 0 w 149"/>
              <a:gd name="T75" fmla="*/ 20638 h 55"/>
              <a:gd name="T76" fmla="*/ 3175 w 149"/>
              <a:gd name="T77" fmla="*/ 14288 h 55"/>
              <a:gd name="T78" fmla="*/ 7937 w 149"/>
              <a:gd name="T79" fmla="*/ 9525 h 55"/>
              <a:gd name="T80" fmla="*/ 15875 w 149"/>
              <a:gd name="T81" fmla="*/ 4763 h 55"/>
              <a:gd name="T82" fmla="*/ 15875 w 149"/>
              <a:gd name="T83" fmla="*/ 4763 h 5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9" h="55">
                <a:moveTo>
                  <a:pt x="10" y="3"/>
                </a:moveTo>
                <a:lnTo>
                  <a:pt x="10" y="3"/>
                </a:lnTo>
                <a:lnTo>
                  <a:pt x="13" y="2"/>
                </a:lnTo>
                <a:lnTo>
                  <a:pt x="16" y="0"/>
                </a:lnTo>
                <a:lnTo>
                  <a:pt x="22" y="0"/>
                </a:lnTo>
                <a:lnTo>
                  <a:pt x="32" y="3"/>
                </a:lnTo>
                <a:lnTo>
                  <a:pt x="40" y="5"/>
                </a:lnTo>
                <a:lnTo>
                  <a:pt x="51" y="5"/>
                </a:lnTo>
                <a:lnTo>
                  <a:pt x="77" y="5"/>
                </a:lnTo>
                <a:lnTo>
                  <a:pt x="112" y="3"/>
                </a:lnTo>
                <a:lnTo>
                  <a:pt x="124" y="0"/>
                </a:lnTo>
                <a:lnTo>
                  <a:pt x="130" y="0"/>
                </a:lnTo>
                <a:lnTo>
                  <a:pt x="134" y="2"/>
                </a:lnTo>
                <a:lnTo>
                  <a:pt x="135" y="3"/>
                </a:lnTo>
                <a:lnTo>
                  <a:pt x="149" y="13"/>
                </a:lnTo>
                <a:lnTo>
                  <a:pt x="146" y="19"/>
                </a:lnTo>
                <a:lnTo>
                  <a:pt x="141" y="25"/>
                </a:lnTo>
                <a:lnTo>
                  <a:pt x="130" y="36"/>
                </a:lnTo>
                <a:lnTo>
                  <a:pt x="119" y="42"/>
                </a:lnTo>
                <a:lnTo>
                  <a:pt x="109" y="49"/>
                </a:lnTo>
                <a:lnTo>
                  <a:pt x="99" y="52"/>
                </a:lnTo>
                <a:lnTo>
                  <a:pt x="90" y="53"/>
                </a:lnTo>
                <a:lnTo>
                  <a:pt x="82" y="55"/>
                </a:lnTo>
                <a:lnTo>
                  <a:pt x="69" y="55"/>
                </a:lnTo>
                <a:lnTo>
                  <a:pt x="58" y="53"/>
                </a:lnTo>
                <a:lnTo>
                  <a:pt x="49" y="52"/>
                </a:lnTo>
                <a:lnTo>
                  <a:pt x="41" y="49"/>
                </a:lnTo>
                <a:lnTo>
                  <a:pt x="27" y="42"/>
                </a:lnTo>
                <a:lnTo>
                  <a:pt x="16" y="34"/>
                </a:lnTo>
                <a:lnTo>
                  <a:pt x="8" y="27"/>
                </a:lnTo>
                <a:lnTo>
                  <a:pt x="4" y="19"/>
                </a:lnTo>
                <a:lnTo>
                  <a:pt x="0" y="13"/>
                </a:lnTo>
                <a:lnTo>
                  <a:pt x="2" y="9"/>
                </a:lnTo>
                <a:lnTo>
                  <a:pt x="5" y="6"/>
                </a:lnTo>
                <a:lnTo>
                  <a:pt x="10" y="3"/>
                </a:lnTo>
                <a:close/>
              </a:path>
            </a:pathLst>
          </a:custGeom>
          <a:noFill/>
          <a:ln w="3175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41" name="Group 930"/>
          <p:cNvGrpSpPr>
            <a:grpSpLocks/>
          </p:cNvGrpSpPr>
          <p:nvPr/>
        </p:nvGrpSpPr>
        <p:grpSpPr bwMode="auto">
          <a:xfrm>
            <a:off x="4637088" y="2582863"/>
            <a:ext cx="808037" cy="833437"/>
            <a:chOff x="2313" y="1875"/>
            <a:chExt cx="509" cy="525"/>
          </a:xfrm>
        </p:grpSpPr>
        <p:sp>
          <p:nvSpPr>
            <p:cNvPr id="3423" name="Freeform 683"/>
            <p:cNvSpPr>
              <a:spLocks/>
            </p:cNvSpPr>
            <p:nvPr/>
          </p:nvSpPr>
          <p:spPr bwMode="auto">
            <a:xfrm>
              <a:off x="2313" y="1875"/>
              <a:ext cx="509" cy="252"/>
            </a:xfrm>
            <a:custGeom>
              <a:avLst/>
              <a:gdLst>
                <a:gd name="T0" fmla="*/ 387 w 509"/>
                <a:gd name="T1" fmla="*/ 195 h 252"/>
                <a:gd name="T2" fmla="*/ 390 w 509"/>
                <a:gd name="T3" fmla="*/ 181 h 252"/>
                <a:gd name="T4" fmla="*/ 390 w 509"/>
                <a:gd name="T5" fmla="*/ 178 h 252"/>
                <a:gd name="T6" fmla="*/ 393 w 509"/>
                <a:gd name="T7" fmla="*/ 153 h 252"/>
                <a:gd name="T8" fmla="*/ 399 w 509"/>
                <a:gd name="T9" fmla="*/ 81 h 252"/>
                <a:gd name="T10" fmla="*/ 390 w 509"/>
                <a:gd name="T11" fmla="*/ 177 h 252"/>
                <a:gd name="T12" fmla="*/ 388 w 509"/>
                <a:gd name="T13" fmla="*/ 192 h 252"/>
                <a:gd name="T14" fmla="*/ 406 w 509"/>
                <a:gd name="T15" fmla="*/ 225 h 252"/>
                <a:gd name="T16" fmla="*/ 418 w 509"/>
                <a:gd name="T17" fmla="*/ 244 h 252"/>
                <a:gd name="T18" fmla="*/ 509 w 509"/>
                <a:gd name="T19" fmla="*/ 205 h 252"/>
                <a:gd name="T20" fmla="*/ 427 w 509"/>
                <a:gd name="T21" fmla="*/ 50 h 252"/>
                <a:gd name="T22" fmla="*/ 420 w 509"/>
                <a:gd name="T23" fmla="*/ 40 h 252"/>
                <a:gd name="T24" fmla="*/ 410 w 509"/>
                <a:gd name="T25" fmla="*/ 34 h 252"/>
                <a:gd name="T26" fmla="*/ 395 w 509"/>
                <a:gd name="T27" fmla="*/ 29 h 252"/>
                <a:gd name="T28" fmla="*/ 368 w 509"/>
                <a:gd name="T29" fmla="*/ 23 h 252"/>
                <a:gd name="T30" fmla="*/ 329 w 509"/>
                <a:gd name="T31" fmla="*/ 9 h 252"/>
                <a:gd name="T32" fmla="*/ 316 w 509"/>
                <a:gd name="T33" fmla="*/ 1 h 252"/>
                <a:gd name="T34" fmla="*/ 305 w 509"/>
                <a:gd name="T35" fmla="*/ 0 h 252"/>
                <a:gd name="T36" fmla="*/ 260 w 509"/>
                <a:gd name="T37" fmla="*/ 4 h 252"/>
                <a:gd name="T38" fmla="*/ 222 w 509"/>
                <a:gd name="T39" fmla="*/ 4 h 252"/>
                <a:gd name="T40" fmla="*/ 205 w 509"/>
                <a:gd name="T41" fmla="*/ 0 h 252"/>
                <a:gd name="T42" fmla="*/ 194 w 509"/>
                <a:gd name="T43" fmla="*/ 1 h 252"/>
                <a:gd name="T44" fmla="*/ 186 w 509"/>
                <a:gd name="T45" fmla="*/ 6 h 252"/>
                <a:gd name="T46" fmla="*/ 157 w 509"/>
                <a:gd name="T47" fmla="*/ 19 h 252"/>
                <a:gd name="T48" fmla="*/ 124 w 509"/>
                <a:gd name="T49" fmla="*/ 28 h 252"/>
                <a:gd name="T50" fmla="*/ 99 w 509"/>
                <a:gd name="T51" fmla="*/ 33 h 252"/>
                <a:gd name="T52" fmla="*/ 88 w 509"/>
                <a:gd name="T53" fmla="*/ 45 h 252"/>
                <a:gd name="T54" fmla="*/ 69 w 509"/>
                <a:gd name="T55" fmla="*/ 75 h 252"/>
                <a:gd name="T56" fmla="*/ 42 w 509"/>
                <a:gd name="T57" fmla="*/ 133 h 252"/>
                <a:gd name="T58" fmla="*/ 89 w 509"/>
                <a:gd name="T59" fmla="*/ 252 h 252"/>
                <a:gd name="T60" fmla="*/ 120 w 509"/>
                <a:gd name="T61" fmla="*/ 194 h 252"/>
                <a:gd name="T62" fmla="*/ 124 w 509"/>
                <a:gd name="T63" fmla="*/ 177 h 252"/>
                <a:gd name="T64" fmla="*/ 120 w 509"/>
                <a:gd name="T65" fmla="*/ 156 h 252"/>
                <a:gd name="T66" fmla="*/ 113 w 509"/>
                <a:gd name="T67" fmla="*/ 125 h 252"/>
                <a:gd name="T68" fmla="*/ 106 w 509"/>
                <a:gd name="T69" fmla="*/ 86 h 252"/>
                <a:gd name="T70" fmla="*/ 116 w 509"/>
                <a:gd name="T71" fmla="*/ 139 h 252"/>
                <a:gd name="T72" fmla="*/ 124 w 509"/>
                <a:gd name="T73" fmla="*/ 163 h 252"/>
                <a:gd name="T74" fmla="*/ 124 w 509"/>
                <a:gd name="T75" fmla="*/ 205 h 252"/>
                <a:gd name="T76" fmla="*/ 131 w 509"/>
                <a:gd name="T77" fmla="*/ 153 h 252"/>
                <a:gd name="T78" fmla="*/ 150 w 509"/>
                <a:gd name="T79" fmla="*/ 92 h 252"/>
                <a:gd name="T80" fmla="*/ 163 w 509"/>
                <a:gd name="T81" fmla="*/ 65 h 252"/>
                <a:gd name="T82" fmla="*/ 182 w 509"/>
                <a:gd name="T83" fmla="*/ 45 h 252"/>
                <a:gd name="T84" fmla="*/ 202 w 509"/>
                <a:gd name="T85" fmla="*/ 37 h 252"/>
                <a:gd name="T86" fmla="*/ 225 w 509"/>
                <a:gd name="T87" fmla="*/ 50 h 252"/>
                <a:gd name="T88" fmla="*/ 249 w 509"/>
                <a:gd name="T89" fmla="*/ 56 h 252"/>
                <a:gd name="T90" fmla="*/ 268 w 509"/>
                <a:gd name="T91" fmla="*/ 56 h 252"/>
                <a:gd name="T92" fmla="*/ 288 w 509"/>
                <a:gd name="T93" fmla="*/ 51 h 252"/>
                <a:gd name="T94" fmla="*/ 308 w 509"/>
                <a:gd name="T95" fmla="*/ 37 h 252"/>
                <a:gd name="T96" fmla="*/ 321 w 509"/>
                <a:gd name="T97" fmla="*/ 29 h 252"/>
                <a:gd name="T98" fmla="*/ 341 w 509"/>
                <a:gd name="T99" fmla="*/ 45 h 252"/>
                <a:gd name="T100" fmla="*/ 360 w 509"/>
                <a:gd name="T101" fmla="*/ 72 h 252"/>
                <a:gd name="T102" fmla="*/ 373 w 509"/>
                <a:gd name="T103" fmla="*/ 98 h 252"/>
                <a:gd name="T104" fmla="*/ 380 w 509"/>
                <a:gd name="T105" fmla="*/ 133 h 252"/>
                <a:gd name="T106" fmla="*/ 385 w 509"/>
                <a:gd name="T107" fmla="*/ 177 h 25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509" h="252">
                  <a:moveTo>
                    <a:pt x="385" y="202"/>
                  </a:moveTo>
                  <a:lnTo>
                    <a:pt x="387" y="195"/>
                  </a:lnTo>
                  <a:lnTo>
                    <a:pt x="388" y="189"/>
                  </a:lnTo>
                  <a:lnTo>
                    <a:pt x="390" y="181"/>
                  </a:lnTo>
                  <a:lnTo>
                    <a:pt x="390" y="180"/>
                  </a:lnTo>
                  <a:lnTo>
                    <a:pt x="390" y="178"/>
                  </a:lnTo>
                  <a:lnTo>
                    <a:pt x="390" y="177"/>
                  </a:lnTo>
                  <a:lnTo>
                    <a:pt x="393" y="153"/>
                  </a:lnTo>
                  <a:lnTo>
                    <a:pt x="396" y="122"/>
                  </a:lnTo>
                  <a:lnTo>
                    <a:pt x="399" y="81"/>
                  </a:lnTo>
                  <a:lnTo>
                    <a:pt x="395" y="141"/>
                  </a:lnTo>
                  <a:lnTo>
                    <a:pt x="390" y="177"/>
                  </a:lnTo>
                  <a:lnTo>
                    <a:pt x="390" y="183"/>
                  </a:lnTo>
                  <a:lnTo>
                    <a:pt x="388" y="192"/>
                  </a:lnTo>
                  <a:lnTo>
                    <a:pt x="387" y="202"/>
                  </a:lnTo>
                  <a:lnTo>
                    <a:pt x="406" y="225"/>
                  </a:lnTo>
                  <a:lnTo>
                    <a:pt x="415" y="239"/>
                  </a:lnTo>
                  <a:lnTo>
                    <a:pt x="418" y="244"/>
                  </a:lnTo>
                  <a:lnTo>
                    <a:pt x="420" y="249"/>
                  </a:lnTo>
                  <a:lnTo>
                    <a:pt x="509" y="205"/>
                  </a:lnTo>
                  <a:lnTo>
                    <a:pt x="471" y="134"/>
                  </a:lnTo>
                  <a:lnTo>
                    <a:pt x="427" y="50"/>
                  </a:lnTo>
                  <a:lnTo>
                    <a:pt x="426" y="47"/>
                  </a:lnTo>
                  <a:lnTo>
                    <a:pt x="420" y="40"/>
                  </a:lnTo>
                  <a:lnTo>
                    <a:pt x="416" y="37"/>
                  </a:lnTo>
                  <a:lnTo>
                    <a:pt x="410" y="34"/>
                  </a:lnTo>
                  <a:lnTo>
                    <a:pt x="404" y="31"/>
                  </a:lnTo>
                  <a:lnTo>
                    <a:pt x="395" y="29"/>
                  </a:lnTo>
                  <a:lnTo>
                    <a:pt x="387" y="28"/>
                  </a:lnTo>
                  <a:lnTo>
                    <a:pt x="368" y="23"/>
                  </a:lnTo>
                  <a:lnTo>
                    <a:pt x="341" y="15"/>
                  </a:lnTo>
                  <a:lnTo>
                    <a:pt x="329" y="9"/>
                  </a:lnTo>
                  <a:lnTo>
                    <a:pt x="318" y="3"/>
                  </a:lnTo>
                  <a:lnTo>
                    <a:pt x="316" y="1"/>
                  </a:lnTo>
                  <a:lnTo>
                    <a:pt x="313" y="0"/>
                  </a:lnTo>
                  <a:lnTo>
                    <a:pt x="305" y="0"/>
                  </a:lnTo>
                  <a:lnTo>
                    <a:pt x="294" y="3"/>
                  </a:lnTo>
                  <a:lnTo>
                    <a:pt x="260" y="4"/>
                  </a:lnTo>
                  <a:lnTo>
                    <a:pt x="233" y="4"/>
                  </a:lnTo>
                  <a:lnTo>
                    <a:pt x="222" y="4"/>
                  </a:lnTo>
                  <a:lnTo>
                    <a:pt x="213" y="3"/>
                  </a:lnTo>
                  <a:lnTo>
                    <a:pt x="205" y="0"/>
                  </a:lnTo>
                  <a:lnTo>
                    <a:pt x="199" y="0"/>
                  </a:lnTo>
                  <a:lnTo>
                    <a:pt x="194" y="1"/>
                  </a:lnTo>
                  <a:lnTo>
                    <a:pt x="193" y="3"/>
                  </a:lnTo>
                  <a:lnTo>
                    <a:pt x="186" y="6"/>
                  </a:lnTo>
                  <a:lnTo>
                    <a:pt x="169" y="14"/>
                  </a:lnTo>
                  <a:lnTo>
                    <a:pt x="157" y="19"/>
                  </a:lnTo>
                  <a:lnTo>
                    <a:pt x="141" y="23"/>
                  </a:lnTo>
                  <a:lnTo>
                    <a:pt x="124" y="28"/>
                  </a:lnTo>
                  <a:lnTo>
                    <a:pt x="102" y="31"/>
                  </a:lnTo>
                  <a:lnTo>
                    <a:pt x="99" y="33"/>
                  </a:lnTo>
                  <a:lnTo>
                    <a:pt x="94" y="37"/>
                  </a:lnTo>
                  <a:lnTo>
                    <a:pt x="88" y="45"/>
                  </a:lnTo>
                  <a:lnTo>
                    <a:pt x="80" y="56"/>
                  </a:lnTo>
                  <a:lnTo>
                    <a:pt x="69" y="75"/>
                  </a:lnTo>
                  <a:lnTo>
                    <a:pt x="56" y="100"/>
                  </a:lnTo>
                  <a:lnTo>
                    <a:pt x="42" y="133"/>
                  </a:lnTo>
                  <a:lnTo>
                    <a:pt x="0" y="203"/>
                  </a:lnTo>
                  <a:lnTo>
                    <a:pt x="89" y="252"/>
                  </a:lnTo>
                  <a:lnTo>
                    <a:pt x="119" y="203"/>
                  </a:lnTo>
                  <a:lnTo>
                    <a:pt x="120" y="194"/>
                  </a:lnTo>
                  <a:lnTo>
                    <a:pt x="124" y="178"/>
                  </a:lnTo>
                  <a:lnTo>
                    <a:pt x="124" y="177"/>
                  </a:lnTo>
                  <a:lnTo>
                    <a:pt x="124" y="164"/>
                  </a:lnTo>
                  <a:lnTo>
                    <a:pt x="120" y="156"/>
                  </a:lnTo>
                  <a:lnTo>
                    <a:pt x="117" y="147"/>
                  </a:lnTo>
                  <a:lnTo>
                    <a:pt x="113" y="125"/>
                  </a:lnTo>
                  <a:lnTo>
                    <a:pt x="108" y="97"/>
                  </a:lnTo>
                  <a:lnTo>
                    <a:pt x="106" y="86"/>
                  </a:lnTo>
                  <a:lnTo>
                    <a:pt x="113" y="125"/>
                  </a:lnTo>
                  <a:lnTo>
                    <a:pt x="116" y="139"/>
                  </a:lnTo>
                  <a:lnTo>
                    <a:pt x="119" y="152"/>
                  </a:lnTo>
                  <a:lnTo>
                    <a:pt x="124" y="163"/>
                  </a:lnTo>
                  <a:lnTo>
                    <a:pt x="124" y="166"/>
                  </a:lnTo>
                  <a:lnTo>
                    <a:pt x="124" y="205"/>
                  </a:lnTo>
                  <a:lnTo>
                    <a:pt x="127" y="178"/>
                  </a:lnTo>
                  <a:lnTo>
                    <a:pt x="131" y="153"/>
                  </a:lnTo>
                  <a:lnTo>
                    <a:pt x="139" y="122"/>
                  </a:lnTo>
                  <a:lnTo>
                    <a:pt x="150" y="92"/>
                  </a:lnTo>
                  <a:lnTo>
                    <a:pt x="157" y="78"/>
                  </a:lnTo>
                  <a:lnTo>
                    <a:pt x="163" y="65"/>
                  </a:lnTo>
                  <a:lnTo>
                    <a:pt x="172" y="55"/>
                  </a:lnTo>
                  <a:lnTo>
                    <a:pt x="182" y="45"/>
                  </a:lnTo>
                  <a:lnTo>
                    <a:pt x="191" y="39"/>
                  </a:lnTo>
                  <a:lnTo>
                    <a:pt x="202" y="37"/>
                  </a:lnTo>
                  <a:lnTo>
                    <a:pt x="213" y="44"/>
                  </a:lnTo>
                  <a:lnTo>
                    <a:pt x="225" y="50"/>
                  </a:lnTo>
                  <a:lnTo>
                    <a:pt x="241" y="55"/>
                  </a:lnTo>
                  <a:lnTo>
                    <a:pt x="249" y="56"/>
                  </a:lnTo>
                  <a:lnTo>
                    <a:pt x="258" y="56"/>
                  </a:lnTo>
                  <a:lnTo>
                    <a:pt x="268" y="56"/>
                  </a:lnTo>
                  <a:lnTo>
                    <a:pt x="279" y="55"/>
                  </a:lnTo>
                  <a:lnTo>
                    <a:pt x="288" y="51"/>
                  </a:lnTo>
                  <a:lnTo>
                    <a:pt x="297" y="45"/>
                  </a:lnTo>
                  <a:lnTo>
                    <a:pt x="308" y="37"/>
                  </a:lnTo>
                  <a:lnTo>
                    <a:pt x="318" y="28"/>
                  </a:lnTo>
                  <a:lnTo>
                    <a:pt x="321" y="29"/>
                  </a:lnTo>
                  <a:lnTo>
                    <a:pt x="329" y="36"/>
                  </a:lnTo>
                  <a:lnTo>
                    <a:pt x="341" y="45"/>
                  </a:lnTo>
                  <a:lnTo>
                    <a:pt x="354" y="62"/>
                  </a:lnTo>
                  <a:lnTo>
                    <a:pt x="360" y="72"/>
                  </a:lnTo>
                  <a:lnTo>
                    <a:pt x="366" y="84"/>
                  </a:lnTo>
                  <a:lnTo>
                    <a:pt x="373" y="98"/>
                  </a:lnTo>
                  <a:lnTo>
                    <a:pt x="377" y="114"/>
                  </a:lnTo>
                  <a:lnTo>
                    <a:pt x="380" y="133"/>
                  </a:lnTo>
                  <a:lnTo>
                    <a:pt x="384" y="153"/>
                  </a:lnTo>
                  <a:lnTo>
                    <a:pt x="385" y="177"/>
                  </a:lnTo>
                  <a:lnTo>
                    <a:pt x="385" y="202"/>
                  </a:lnTo>
                  <a:close/>
                </a:path>
              </a:pathLst>
            </a:custGeom>
            <a:solidFill>
              <a:srgbClr val="2B39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4" name="Freeform 687"/>
            <p:cNvSpPr>
              <a:spLocks/>
            </p:cNvSpPr>
            <p:nvPr/>
          </p:nvSpPr>
          <p:spPr bwMode="auto">
            <a:xfrm>
              <a:off x="2459" y="1921"/>
              <a:ext cx="58" cy="479"/>
            </a:xfrm>
            <a:custGeom>
              <a:avLst/>
              <a:gdLst>
                <a:gd name="T0" fmla="*/ 23 w 58"/>
                <a:gd name="T1" fmla="*/ 479 h 479"/>
                <a:gd name="T2" fmla="*/ 22 w 58"/>
                <a:gd name="T3" fmla="*/ 474 h 479"/>
                <a:gd name="T4" fmla="*/ 20 w 58"/>
                <a:gd name="T5" fmla="*/ 466 h 479"/>
                <a:gd name="T6" fmla="*/ 19 w 58"/>
                <a:gd name="T7" fmla="*/ 440 h 479"/>
                <a:gd name="T8" fmla="*/ 14 w 58"/>
                <a:gd name="T9" fmla="*/ 364 h 479"/>
                <a:gd name="T10" fmla="*/ 13 w 58"/>
                <a:gd name="T11" fmla="*/ 259 h 479"/>
                <a:gd name="T12" fmla="*/ 13 w 58"/>
                <a:gd name="T13" fmla="*/ 244 h 479"/>
                <a:gd name="T14" fmla="*/ 14 w 58"/>
                <a:gd name="T15" fmla="*/ 227 h 479"/>
                <a:gd name="T16" fmla="*/ 13 w 58"/>
                <a:gd name="T17" fmla="*/ 191 h 479"/>
                <a:gd name="T18" fmla="*/ 9 w 58"/>
                <a:gd name="T19" fmla="*/ 151 h 479"/>
                <a:gd name="T20" fmla="*/ 6 w 58"/>
                <a:gd name="T21" fmla="*/ 142 h 479"/>
                <a:gd name="T22" fmla="*/ 5 w 58"/>
                <a:gd name="T23" fmla="*/ 128 h 479"/>
                <a:gd name="T24" fmla="*/ 2 w 58"/>
                <a:gd name="T25" fmla="*/ 100 h 479"/>
                <a:gd name="T26" fmla="*/ 0 w 58"/>
                <a:gd name="T27" fmla="*/ 64 h 479"/>
                <a:gd name="T28" fmla="*/ 14 w 58"/>
                <a:gd name="T29" fmla="*/ 21 h 479"/>
                <a:gd name="T30" fmla="*/ 38 w 58"/>
                <a:gd name="T31" fmla="*/ 0 h 479"/>
                <a:gd name="T32" fmla="*/ 42 w 58"/>
                <a:gd name="T33" fmla="*/ 83 h 479"/>
                <a:gd name="T34" fmla="*/ 49 w 58"/>
                <a:gd name="T35" fmla="*/ 191 h 479"/>
                <a:gd name="T36" fmla="*/ 53 w 58"/>
                <a:gd name="T37" fmla="*/ 317 h 479"/>
                <a:gd name="T38" fmla="*/ 55 w 58"/>
                <a:gd name="T39" fmla="*/ 396 h 479"/>
                <a:gd name="T40" fmla="*/ 58 w 58"/>
                <a:gd name="T41" fmla="*/ 479 h 479"/>
                <a:gd name="T42" fmla="*/ 23 w 58"/>
                <a:gd name="T43" fmla="*/ 479 h 47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8" h="479">
                  <a:moveTo>
                    <a:pt x="23" y="479"/>
                  </a:moveTo>
                  <a:lnTo>
                    <a:pt x="22" y="474"/>
                  </a:lnTo>
                  <a:lnTo>
                    <a:pt x="20" y="466"/>
                  </a:lnTo>
                  <a:lnTo>
                    <a:pt x="19" y="440"/>
                  </a:lnTo>
                  <a:lnTo>
                    <a:pt x="14" y="364"/>
                  </a:lnTo>
                  <a:lnTo>
                    <a:pt x="13" y="259"/>
                  </a:lnTo>
                  <a:lnTo>
                    <a:pt x="13" y="244"/>
                  </a:lnTo>
                  <a:lnTo>
                    <a:pt x="14" y="227"/>
                  </a:lnTo>
                  <a:lnTo>
                    <a:pt x="13" y="191"/>
                  </a:lnTo>
                  <a:lnTo>
                    <a:pt x="9" y="151"/>
                  </a:lnTo>
                  <a:lnTo>
                    <a:pt x="6" y="142"/>
                  </a:lnTo>
                  <a:lnTo>
                    <a:pt x="5" y="128"/>
                  </a:lnTo>
                  <a:lnTo>
                    <a:pt x="2" y="100"/>
                  </a:lnTo>
                  <a:lnTo>
                    <a:pt x="0" y="64"/>
                  </a:lnTo>
                  <a:lnTo>
                    <a:pt x="14" y="21"/>
                  </a:lnTo>
                  <a:lnTo>
                    <a:pt x="38" y="0"/>
                  </a:lnTo>
                  <a:lnTo>
                    <a:pt x="42" y="83"/>
                  </a:lnTo>
                  <a:lnTo>
                    <a:pt x="49" y="191"/>
                  </a:lnTo>
                  <a:lnTo>
                    <a:pt x="53" y="317"/>
                  </a:lnTo>
                  <a:lnTo>
                    <a:pt x="55" y="396"/>
                  </a:lnTo>
                  <a:lnTo>
                    <a:pt x="58" y="479"/>
                  </a:lnTo>
                  <a:lnTo>
                    <a:pt x="23" y="479"/>
                  </a:lnTo>
                  <a:close/>
                </a:path>
              </a:pathLst>
            </a:custGeom>
            <a:solidFill>
              <a:srgbClr val="2B39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5" name="Freeform 688"/>
            <p:cNvSpPr>
              <a:spLocks/>
            </p:cNvSpPr>
            <p:nvPr/>
          </p:nvSpPr>
          <p:spPr bwMode="auto">
            <a:xfrm>
              <a:off x="2540" y="1927"/>
              <a:ext cx="63" cy="473"/>
            </a:xfrm>
            <a:custGeom>
              <a:avLst/>
              <a:gdLst>
                <a:gd name="T0" fmla="*/ 22 w 63"/>
                <a:gd name="T1" fmla="*/ 473 h 473"/>
                <a:gd name="T2" fmla="*/ 0 w 63"/>
                <a:gd name="T3" fmla="*/ 0 h 473"/>
                <a:gd name="T4" fmla="*/ 15 w 63"/>
                <a:gd name="T5" fmla="*/ 3 h 473"/>
                <a:gd name="T6" fmla="*/ 32 w 63"/>
                <a:gd name="T7" fmla="*/ 5 h 473"/>
                <a:gd name="T8" fmla="*/ 54 w 63"/>
                <a:gd name="T9" fmla="*/ 5 h 473"/>
                <a:gd name="T10" fmla="*/ 55 w 63"/>
                <a:gd name="T11" fmla="*/ 202 h 473"/>
                <a:gd name="T12" fmla="*/ 63 w 63"/>
                <a:gd name="T13" fmla="*/ 473 h 473"/>
                <a:gd name="T14" fmla="*/ 22 w 63"/>
                <a:gd name="T15" fmla="*/ 473 h 4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3" h="473">
                  <a:moveTo>
                    <a:pt x="22" y="473"/>
                  </a:moveTo>
                  <a:lnTo>
                    <a:pt x="0" y="0"/>
                  </a:lnTo>
                  <a:lnTo>
                    <a:pt x="15" y="3"/>
                  </a:lnTo>
                  <a:lnTo>
                    <a:pt x="32" y="5"/>
                  </a:lnTo>
                  <a:lnTo>
                    <a:pt x="54" y="5"/>
                  </a:lnTo>
                  <a:lnTo>
                    <a:pt x="55" y="202"/>
                  </a:lnTo>
                  <a:lnTo>
                    <a:pt x="63" y="473"/>
                  </a:lnTo>
                  <a:lnTo>
                    <a:pt x="22" y="473"/>
                  </a:lnTo>
                  <a:close/>
                </a:path>
              </a:pathLst>
            </a:custGeom>
            <a:solidFill>
              <a:srgbClr val="2B39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6" name="Freeform 689"/>
            <p:cNvSpPr>
              <a:spLocks/>
            </p:cNvSpPr>
            <p:nvPr/>
          </p:nvSpPr>
          <p:spPr bwMode="auto">
            <a:xfrm>
              <a:off x="2639" y="1910"/>
              <a:ext cx="39" cy="490"/>
            </a:xfrm>
            <a:custGeom>
              <a:avLst/>
              <a:gdLst>
                <a:gd name="T0" fmla="*/ 6 w 39"/>
                <a:gd name="T1" fmla="*/ 490 h 490"/>
                <a:gd name="T2" fmla="*/ 0 w 39"/>
                <a:gd name="T3" fmla="*/ 305 h 490"/>
                <a:gd name="T4" fmla="*/ 0 w 39"/>
                <a:gd name="T5" fmla="*/ 153 h 490"/>
                <a:gd name="T6" fmla="*/ 0 w 39"/>
                <a:gd name="T7" fmla="*/ 48 h 490"/>
                <a:gd name="T8" fmla="*/ 0 w 39"/>
                <a:gd name="T9" fmla="*/ 14 h 490"/>
                <a:gd name="T10" fmla="*/ 2 w 39"/>
                <a:gd name="T11" fmla="*/ 0 h 490"/>
                <a:gd name="T12" fmla="*/ 6 w 39"/>
                <a:gd name="T13" fmla="*/ 1 h 490"/>
                <a:gd name="T14" fmla="*/ 11 w 39"/>
                <a:gd name="T15" fmla="*/ 6 h 490"/>
                <a:gd name="T16" fmla="*/ 24 w 39"/>
                <a:gd name="T17" fmla="*/ 20 h 490"/>
                <a:gd name="T18" fmla="*/ 39 w 39"/>
                <a:gd name="T19" fmla="*/ 42 h 490"/>
                <a:gd name="T20" fmla="*/ 35 w 39"/>
                <a:gd name="T21" fmla="*/ 159 h 490"/>
                <a:gd name="T22" fmla="*/ 28 w 39"/>
                <a:gd name="T23" fmla="*/ 292 h 490"/>
                <a:gd name="T24" fmla="*/ 31 w 39"/>
                <a:gd name="T25" fmla="*/ 388 h 490"/>
                <a:gd name="T26" fmla="*/ 33 w 39"/>
                <a:gd name="T27" fmla="*/ 454 h 490"/>
                <a:gd name="T28" fmla="*/ 35 w 39"/>
                <a:gd name="T29" fmla="*/ 477 h 490"/>
                <a:gd name="T30" fmla="*/ 36 w 39"/>
                <a:gd name="T31" fmla="*/ 487 h 490"/>
                <a:gd name="T32" fmla="*/ 6 w 39"/>
                <a:gd name="T33" fmla="*/ 490 h 49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490">
                  <a:moveTo>
                    <a:pt x="6" y="490"/>
                  </a:moveTo>
                  <a:lnTo>
                    <a:pt x="0" y="305"/>
                  </a:lnTo>
                  <a:lnTo>
                    <a:pt x="0" y="153"/>
                  </a:lnTo>
                  <a:lnTo>
                    <a:pt x="0" y="48"/>
                  </a:lnTo>
                  <a:lnTo>
                    <a:pt x="0" y="14"/>
                  </a:lnTo>
                  <a:lnTo>
                    <a:pt x="2" y="0"/>
                  </a:lnTo>
                  <a:lnTo>
                    <a:pt x="6" y="1"/>
                  </a:lnTo>
                  <a:lnTo>
                    <a:pt x="11" y="6"/>
                  </a:lnTo>
                  <a:lnTo>
                    <a:pt x="24" y="20"/>
                  </a:lnTo>
                  <a:lnTo>
                    <a:pt x="39" y="42"/>
                  </a:lnTo>
                  <a:lnTo>
                    <a:pt x="35" y="159"/>
                  </a:lnTo>
                  <a:lnTo>
                    <a:pt x="28" y="292"/>
                  </a:lnTo>
                  <a:lnTo>
                    <a:pt x="31" y="388"/>
                  </a:lnTo>
                  <a:lnTo>
                    <a:pt x="33" y="454"/>
                  </a:lnTo>
                  <a:lnTo>
                    <a:pt x="35" y="477"/>
                  </a:lnTo>
                  <a:lnTo>
                    <a:pt x="36" y="487"/>
                  </a:lnTo>
                  <a:lnTo>
                    <a:pt x="6" y="490"/>
                  </a:lnTo>
                  <a:close/>
                </a:path>
              </a:pathLst>
            </a:custGeom>
            <a:solidFill>
              <a:srgbClr val="2B39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42" name="Freeform 686"/>
          <p:cNvSpPr>
            <a:spLocks/>
          </p:cNvSpPr>
          <p:nvPr/>
        </p:nvSpPr>
        <p:spPr bwMode="auto">
          <a:xfrm>
            <a:off x="4956175" y="2603500"/>
            <a:ext cx="161925" cy="41275"/>
          </a:xfrm>
          <a:custGeom>
            <a:avLst/>
            <a:gdLst>
              <a:gd name="T0" fmla="*/ 52388 w 102"/>
              <a:gd name="T1" fmla="*/ 36513 h 26"/>
              <a:gd name="T2" fmla="*/ 52388 w 102"/>
              <a:gd name="T3" fmla="*/ 36513 h 26"/>
              <a:gd name="T4" fmla="*/ 53975 w 102"/>
              <a:gd name="T5" fmla="*/ 39688 h 26"/>
              <a:gd name="T6" fmla="*/ 53975 w 102"/>
              <a:gd name="T7" fmla="*/ 39688 h 26"/>
              <a:gd name="T8" fmla="*/ 61913 w 102"/>
              <a:gd name="T9" fmla="*/ 41275 h 26"/>
              <a:gd name="T10" fmla="*/ 69850 w 102"/>
              <a:gd name="T11" fmla="*/ 41275 h 26"/>
              <a:gd name="T12" fmla="*/ 88900 w 102"/>
              <a:gd name="T13" fmla="*/ 41275 h 26"/>
              <a:gd name="T14" fmla="*/ 114300 w 102"/>
              <a:gd name="T15" fmla="*/ 36513 h 26"/>
              <a:gd name="T16" fmla="*/ 114300 w 102"/>
              <a:gd name="T17" fmla="*/ 36513 h 26"/>
              <a:gd name="T18" fmla="*/ 141288 w 102"/>
              <a:gd name="T19" fmla="*/ 22225 h 26"/>
              <a:gd name="T20" fmla="*/ 155575 w 102"/>
              <a:gd name="T21" fmla="*/ 9525 h 26"/>
              <a:gd name="T22" fmla="*/ 161925 w 102"/>
              <a:gd name="T23" fmla="*/ 1588 h 26"/>
              <a:gd name="T24" fmla="*/ 161925 w 102"/>
              <a:gd name="T25" fmla="*/ 0 h 26"/>
              <a:gd name="T26" fmla="*/ 161925 w 102"/>
              <a:gd name="T27" fmla="*/ 0 h 26"/>
              <a:gd name="T28" fmla="*/ 128588 w 102"/>
              <a:gd name="T29" fmla="*/ 1588 h 26"/>
              <a:gd name="T30" fmla="*/ 74613 w 102"/>
              <a:gd name="T31" fmla="*/ 1588 h 26"/>
              <a:gd name="T32" fmla="*/ 0 w 102"/>
              <a:gd name="T33" fmla="*/ 0 h 26"/>
              <a:gd name="T34" fmla="*/ 0 w 102"/>
              <a:gd name="T35" fmla="*/ 0 h 26"/>
              <a:gd name="T36" fmla="*/ 7938 w 102"/>
              <a:gd name="T37" fmla="*/ 6350 h 26"/>
              <a:gd name="T38" fmla="*/ 19050 w 102"/>
              <a:gd name="T39" fmla="*/ 19050 h 26"/>
              <a:gd name="T40" fmla="*/ 52388 w 102"/>
              <a:gd name="T41" fmla="*/ 36513 h 26"/>
              <a:gd name="T42" fmla="*/ 52388 w 102"/>
              <a:gd name="T43" fmla="*/ 36513 h 2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2" h="26">
                <a:moveTo>
                  <a:pt x="33" y="23"/>
                </a:moveTo>
                <a:lnTo>
                  <a:pt x="33" y="23"/>
                </a:lnTo>
                <a:lnTo>
                  <a:pt x="34" y="25"/>
                </a:lnTo>
                <a:lnTo>
                  <a:pt x="39" y="26"/>
                </a:lnTo>
                <a:lnTo>
                  <a:pt x="44" y="26"/>
                </a:lnTo>
                <a:lnTo>
                  <a:pt x="56" y="26"/>
                </a:lnTo>
                <a:lnTo>
                  <a:pt x="72" y="23"/>
                </a:lnTo>
                <a:lnTo>
                  <a:pt x="89" y="14"/>
                </a:lnTo>
                <a:lnTo>
                  <a:pt x="98" y="6"/>
                </a:lnTo>
                <a:lnTo>
                  <a:pt x="102" y="1"/>
                </a:lnTo>
                <a:lnTo>
                  <a:pt x="102" y="0"/>
                </a:lnTo>
                <a:lnTo>
                  <a:pt x="81" y="1"/>
                </a:lnTo>
                <a:lnTo>
                  <a:pt x="47" y="1"/>
                </a:lnTo>
                <a:lnTo>
                  <a:pt x="0" y="0"/>
                </a:lnTo>
                <a:lnTo>
                  <a:pt x="5" y="4"/>
                </a:lnTo>
                <a:lnTo>
                  <a:pt x="12" y="12"/>
                </a:lnTo>
                <a:lnTo>
                  <a:pt x="33" y="23"/>
                </a:lnTo>
                <a:close/>
              </a:path>
            </a:pathLst>
          </a:custGeom>
          <a:noFill/>
          <a:ln w="3175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3" name="Freeform 690"/>
          <p:cNvSpPr>
            <a:spLocks/>
          </p:cNvSpPr>
          <p:nvPr/>
        </p:nvSpPr>
        <p:spPr bwMode="auto">
          <a:xfrm>
            <a:off x="5005388" y="2781300"/>
            <a:ext cx="77787" cy="92075"/>
          </a:xfrm>
          <a:custGeom>
            <a:avLst/>
            <a:gdLst>
              <a:gd name="T0" fmla="*/ 0 w 49"/>
              <a:gd name="T1" fmla="*/ 0 h 58"/>
              <a:gd name="T2" fmla="*/ 77787 w 49"/>
              <a:gd name="T3" fmla="*/ 0 h 58"/>
              <a:gd name="T4" fmla="*/ 77787 w 49"/>
              <a:gd name="T5" fmla="*/ 12700 h 58"/>
              <a:gd name="T6" fmla="*/ 74612 w 49"/>
              <a:gd name="T7" fmla="*/ 39688 h 58"/>
              <a:gd name="T8" fmla="*/ 73025 w 49"/>
              <a:gd name="T9" fmla="*/ 55563 h 58"/>
              <a:gd name="T10" fmla="*/ 65087 w 49"/>
              <a:gd name="T11" fmla="*/ 69850 h 58"/>
              <a:gd name="T12" fmla="*/ 55562 w 49"/>
              <a:gd name="T13" fmla="*/ 85725 h 58"/>
              <a:gd name="T14" fmla="*/ 47625 w 49"/>
              <a:gd name="T15" fmla="*/ 90488 h 58"/>
              <a:gd name="T16" fmla="*/ 39687 w 49"/>
              <a:gd name="T17" fmla="*/ 92075 h 58"/>
              <a:gd name="T18" fmla="*/ 31750 w 49"/>
              <a:gd name="T19" fmla="*/ 92075 h 58"/>
              <a:gd name="T20" fmla="*/ 25400 w 49"/>
              <a:gd name="T21" fmla="*/ 87313 h 58"/>
              <a:gd name="T22" fmla="*/ 17462 w 49"/>
              <a:gd name="T23" fmla="*/ 82550 h 58"/>
              <a:gd name="T24" fmla="*/ 9525 w 49"/>
              <a:gd name="T25" fmla="*/ 69850 h 58"/>
              <a:gd name="T26" fmla="*/ 3175 w 49"/>
              <a:gd name="T27" fmla="*/ 55563 h 58"/>
              <a:gd name="T28" fmla="*/ 0 w 49"/>
              <a:gd name="T29" fmla="*/ 30163 h 58"/>
              <a:gd name="T30" fmla="*/ 0 w 49"/>
              <a:gd name="T31" fmla="*/ 0 h 5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9" h="58">
                <a:moveTo>
                  <a:pt x="0" y="0"/>
                </a:moveTo>
                <a:lnTo>
                  <a:pt x="49" y="0"/>
                </a:lnTo>
                <a:lnTo>
                  <a:pt x="49" y="8"/>
                </a:lnTo>
                <a:lnTo>
                  <a:pt x="47" y="25"/>
                </a:lnTo>
                <a:lnTo>
                  <a:pt x="46" y="35"/>
                </a:lnTo>
                <a:lnTo>
                  <a:pt x="41" y="44"/>
                </a:lnTo>
                <a:lnTo>
                  <a:pt x="35" y="54"/>
                </a:lnTo>
                <a:lnTo>
                  <a:pt x="30" y="57"/>
                </a:lnTo>
                <a:lnTo>
                  <a:pt x="25" y="58"/>
                </a:lnTo>
                <a:lnTo>
                  <a:pt x="20" y="58"/>
                </a:lnTo>
                <a:lnTo>
                  <a:pt x="16" y="55"/>
                </a:lnTo>
                <a:lnTo>
                  <a:pt x="11" y="52"/>
                </a:lnTo>
                <a:lnTo>
                  <a:pt x="6" y="44"/>
                </a:lnTo>
                <a:lnTo>
                  <a:pt x="2" y="35"/>
                </a:lnTo>
                <a:lnTo>
                  <a:pt x="0" y="1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4" name="Freeform 691"/>
          <p:cNvSpPr>
            <a:spLocks/>
          </p:cNvSpPr>
          <p:nvPr/>
        </p:nvSpPr>
        <p:spPr bwMode="auto">
          <a:xfrm>
            <a:off x="5013325" y="2792413"/>
            <a:ext cx="58738" cy="71437"/>
          </a:xfrm>
          <a:custGeom>
            <a:avLst/>
            <a:gdLst>
              <a:gd name="T0" fmla="*/ 0 w 37"/>
              <a:gd name="T1" fmla="*/ 0 h 45"/>
              <a:gd name="T2" fmla="*/ 58738 w 37"/>
              <a:gd name="T3" fmla="*/ 0 h 45"/>
              <a:gd name="T4" fmla="*/ 58738 w 37"/>
              <a:gd name="T5" fmla="*/ 9525 h 45"/>
              <a:gd name="T6" fmla="*/ 58738 w 37"/>
              <a:gd name="T7" fmla="*/ 28575 h 45"/>
              <a:gd name="T8" fmla="*/ 53975 w 37"/>
              <a:gd name="T9" fmla="*/ 41275 h 45"/>
              <a:gd name="T10" fmla="*/ 49213 w 37"/>
              <a:gd name="T11" fmla="*/ 53975 h 45"/>
              <a:gd name="T12" fmla="*/ 41275 w 37"/>
              <a:gd name="T13" fmla="*/ 63500 h 45"/>
              <a:gd name="T14" fmla="*/ 31750 w 37"/>
              <a:gd name="T15" fmla="*/ 71437 h 45"/>
              <a:gd name="T16" fmla="*/ 26988 w 37"/>
              <a:gd name="T17" fmla="*/ 71437 h 45"/>
              <a:gd name="T18" fmla="*/ 22225 w 37"/>
              <a:gd name="T19" fmla="*/ 66675 h 45"/>
              <a:gd name="T20" fmla="*/ 14288 w 37"/>
              <a:gd name="T21" fmla="*/ 61912 h 45"/>
              <a:gd name="T22" fmla="*/ 7938 w 37"/>
              <a:gd name="T23" fmla="*/ 53975 h 45"/>
              <a:gd name="T24" fmla="*/ 1588 w 37"/>
              <a:gd name="T25" fmla="*/ 41275 h 45"/>
              <a:gd name="T26" fmla="*/ 0 w 37"/>
              <a:gd name="T27" fmla="*/ 23812 h 45"/>
              <a:gd name="T28" fmla="*/ 0 w 37"/>
              <a:gd name="T29" fmla="*/ 0 h 4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7" h="45">
                <a:moveTo>
                  <a:pt x="0" y="0"/>
                </a:moveTo>
                <a:lnTo>
                  <a:pt x="37" y="0"/>
                </a:lnTo>
                <a:lnTo>
                  <a:pt x="37" y="6"/>
                </a:lnTo>
                <a:lnTo>
                  <a:pt x="37" y="18"/>
                </a:lnTo>
                <a:lnTo>
                  <a:pt x="34" y="26"/>
                </a:lnTo>
                <a:lnTo>
                  <a:pt x="31" y="34"/>
                </a:lnTo>
                <a:lnTo>
                  <a:pt x="26" y="40"/>
                </a:lnTo>
                <a:lnTo>
                  <a:pt x="20" y="45"/>
                </a:lnTo>
                <a:lnTo>
                  <a:pt x="17" y="45"/>
                </a:lnTo>
                <a:lnTo>
                  <a:pt x="14" y="42"/>
                </a:lnTo>
                <a:lnTo>
                  <a:pt x="9" y="39"/>
                </a:lnTo>
                <a:lnTo>
                  <a:pt x="5" y="34"/>
                </a:lnTo>
                <a:lnTo>
                  <a:pt x="1" y="26"/>
                </a:lnTo>
                <a:lnTo>
                  <a:pt x="0" y="15"/>
                </a:lnTo>
                <a:lnTo>
                  <a:pt x="0" y="0"/>
                </a:lnTo>
                <a:close/>
              </a:path>
            </a:pathLst>
          </a:custGeom>
          <a:solidFill>
            <a:srgbClr val="2B39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5" name="Freeform 692"/>
          <p:cNvSpPr>
            <a:spLocks/>
          </p:cNvSpPr>
          <p:nvPr/>
        </p:nvSpPr>
        <p:spPr bwMode="auto">
          <a:xfrm>
            <a:off x="2800350" y="2598738"/>
            <a:ext cx="808038" cy="830262"/>
          </a:xfrm>
          <a:custGeom>
            <a:avLst/>
            <a:gdLst>
              <a:gd name="T0" fmla="*/ 628650 w 509"/>
              <a:gd name="T1" fmla="*/ 193675 h 523"/>
              <a:gd name="T2" fmla="*/ 619125 w 509"/>
              <a:gd name="T3" fmla="*/ 282575 h 523"/>
              <a:gd name="T4" fmla="*/ 619125 w 509"/>
              <a:gd name="T5" fmla="*/ 287337 h 523"/>
              <a:gd name="T6" fmla="*/ 615950 w 509"/>
              <a:gd name="T7" fmla="*/ 309562 h 523"/>
              <a:gd name="T8" fmla="*/ 604838 w 509"/>
              <a:gd name="T9" fmla="*/ 417512 h 523"/>
              <a:gd name="T10" fmla="*/ 601663 w 509"/>
              <a:gd name="T11" fmla="*/ 488950 h 523"/>
              <a:gd name="T12" fmla="*/ 609600 w 509"/>
              <a:gd name="T13" fmla="*/ 692150 h 523"/>
              <a:gd name="T14" fmla="*/ 611188 w 509"/>
              <a:gd name="T15" fmla="*/ 804862 h 523"/>
              <a:gd name="T16" fmla="*/ 609600 w 509"/>
              <a:gd name="T17" fmla="*/ 817562 h 523"/>
              <a:gd name="T18" fmla="*/ 596900 w 509"/>
              <a:gd name="T19" fmla="*/ 822325 h 523"/>
              <a:gd name="T20" fmla="*/ 530225 w 509"/>
              <a:gd name="T21" fmla="*/ 830262 h 523"/>
              <a:gd name="T22" fmla="*/ 404813 w 509"/>
              <a:gd name="T23" fmla="*/ 830262 h 523"/>
              <a:gd name="T24" fmla="*/ 320675 w 509"/>
              <a:gd name="T25" fmla="*/ 830262 h 523"/>
              <a:gd name="T26" fmla="*/ 249238 w 509"/>
              <a:gd name="T27" fmla="*/ 830262 h 523"/>
              <a:gd name="T28" fmla="*/ 211138 w 509"/>
              <a:gd name="T29" fmla="*/ 822325 h 523"/>
              <a:gd name="T30" fmla="*/ 196850 w 509"/>
              <a:gd name="T31" fmla="*/ 809625 h 523"/>
              <a:gd name="T32" fmla="*/ 196850 w 509"/>
              <a:gd name="T33" fmla="*/ 800100 h 523"/>
              <a:gd name="T34" fmla="*/ 203200 w 509"/>
              <a:gd name="T35" fmla="*/ 660400 h 523"/>
              <a:gd name="T36" fmla="*/ 209550 w 509"/>
              <a:gd name="T37" fmla="*/ 514350 h 523"/>
              <a:gd name="T38" fmla="*/ 206375 w 509"/>
              <a:gd name="T39" fmla="*/ 422275 h 523"/>
              <a:gd name="T40" fmla="*/ 198438 w 509"/>
              <a:gd name="T41" fmla="*/ 260350 h 523"/>
              <a:gd name="T42" fmla="*/ 184150 w 509"/>
              <a:gd name="T43" fmla="*/ 220662 h 523"/>
              <a:gd name="T44" fmla="*/ 171450 w 509"/>
              <a:gd name="T45" fmla="*/ 136525 h 523"/>
              <a:gd name="T46" fmla="*/ 179388 w 509"/>
              <a:gd name="T47" fmla="*/ 198437 h 523"/>
              <a:gd name="T48" fmla="*/ 192088 w 509"/>
              <a:gd name="T49" fmla="*/ 247650 h 523"/>
              <a:gd name="T50" fmla="*/ 196850 w 509"/>
              <a:gd name="T51" fmla="*/ 279400 h 523"/>
              <a:gd name="T52" fmla="*/ 193675 w 509"/>
              <a:gd name="T53" fmla="*/ 307975 h 523"/>
              <a:gd name="T54" fmla="*/ 144463 w 509"/>
              <a:gd name="T55" fmla="*/ 400050 h 523"/>
              <a:gd name="T56" fmla="*/ 66675 w 509"/>
              <a:gd name="T57" fmla="*/ 211137 h 523"/>
              <a:gd name="T58" fmla="*/ 111125 w 509"/>
              <a:gd name="T59" fmla="*/ 119062 h 523"/>
              <a:gd name="T60" fmla="*/ 141288 w 509"/>
              <a:gd name="T61" fmla="*/ 71437 h 523"/>
              <a:gd name="T62" fmla="*/ 157163 w 509"/>
              <a:gd name="T63" fmla="*/ 50800 h 523"/>
              <a:gd name="T64" fmla="*/ 196850 w 509"/>
              <a:gd name="T65" fmla="*/ 44450 h 523"/>
              <a:gd name="T66" fmla="*/ 250825 w 509"/>
              <a:gd name="T67" fmla="*/ 31750 h 523"/>
              <a:gd name="T68" fmla="*/ 298450 w 509"/>
              <a:gd name="T69" fmla="*/ 9525 h 523"/>
              <a:gd name="T70" fmla="*/ 311150 w 509"/>
              <a:gd name="T71" fmla="*/ 1587 h 523"/>
              <a:gd name="T72" fmla="*/ 325438 w 509"/>
              <a:gd name="T73" fmla="*/ 1587 h 523"/>
              <a:gd name="T74" fmla="*/ 352425 w 509"/>
              <a:gd name="T75" fmla="*/ 6350 h 523"/>
              <a:gd name="T76" fmla="*/ 415925 w 509"/>
              <a:gd name="T77" fmla="*/ 6350 h 523"/>
              <a:gd name="T78" fmla="*/ 487363 w 509"/>
              <a:gd name="T79" fmla="*/ 0 h 523"/>
              <a:gd name="T80" fmla="*/ 504825 w 509"/>
              <a:gd name="T81" fmla="*/ 1587 h 523"/>
              <a:gd name="T82" fmla="*/ 523875 w 509"/>
              <a:gd name="T83" fmla="*/ 14287 h 523"/>
              <a:gd name="T84" fmla="*/ 584200 w 509"/>
              <a:gd name="T85" fmla="*/ 36512 h 523"/>
              <a:gd name="T86" fmla="*/ 628650 w 509"/>
              <a:gd name="T87" fmla="*/ 46037 h 523"/>
              <a:gd name="T88" fmla="*/ 654050 w 509"/>
              <a:gd name="T89" fmla="*/ 53975 h 523"/>
              <a:gd name="T90" fmla="*/ 668338 w 509"/>
              <a:gd name="T91" fmla="*/ 66675 h 523"/>
              <a:gd name="T92" fmla="*/ 679450 w 509"/>
              <a:gd name="T93" fmla="*/ 79375 h 523"/>
              <a:gd name="T94" fmla="*/ 808038 w 509"/>
              <a:gd name="T95" fmla="*/ 325437 h 523"/>
              <a:gd name="T96" fmla="*/ 663575 w 509"/>
              <a:gd name="T97" fmla="*/ 387350 h 523"/>
              <a:gd name="T98" fmla="*/ 644525 w 509"/>
              <a:gd name="T99" fmla="*/ 357187 h 523"/>
              <a:gd name="T100" fmla="*/ 619125 w 509"/>
              <a:gd name="T101" fmla="*/ 304800 h 523"/>
              <a:gd name="T102" fmla="*/ 619125 w 509"/>
              <a:gd name="T103" fmla="*/ 282575 h 523"/>
              <a:gd name="T104" fmla="*/ 633413 w 509"/>
              <a:gd name="T105" fmla="*/ 128587 h 52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9" h="523">
                <a:moveTo>
                  <a:pt x="399" y="81"/>
                </a:moveTo>
                <a:lnTo>
                  <a:pt x="396" y="122"/>
                </a:lnTo>
                <a:lnTo>
                  <a:pt x="393" y="155"/>
                </a:lnTo>
                <a:lnTo>
                  <a:pt x="390" y="178"/>
                </a:lnTo>
                <a:lnTo>
                  <a:pt x="390" y="180"/>
                </a:lnTo>
                <a:lnTo>
                  <a:pt x="390" y="181"/>
                </a:lnTo>
                <a:lnTo>
                  <a:pt x="390" y="189"/>
                </a:lnTo>
                <a:lnTo>
                  <a:pt x="388" y="195"/>
                </a:lnTo>
                <a:lnTo>
                  <a:pt x="385" y="202"/>
                </a:lnTo>
                <a:lnTo>
                  <a:pt x="381" y="263"/>
                </a:lnTo>
                <a:lnTo>
                  <a:pt x="379" y="283"/>
                </a:lnTo>
                <a:lnTo>
                  <a:pt x="379" y="308"/>
                </a:lnTo>
                <a:lnTo>
                  <a:pt x="381" y="366"/>
                </a:lnTo>
                <a:lnTo>
                  <a:pt x="384" y="436"/>
                </a:lnTo>
                <a:lnTo>
                  <a:pt x="385" y="485"/>
                </a:lnTo>
                <a:lnTo>
                  <a:pt x="385" y="507"/>
                </a:lnTo>
                <a:lnTo>
                  <a:pt x="384" y="513"/>
                </a:lnTo>
                <a:lnTo>
                  <a:pt x="384" y="515"/>
                </a:lnTo>
                <a:lnTo>
                  <a:pt x="381" y="516"/>
                </a:lnTo>
                <a:lnTo>
                  <a:pt x="376" y="518"/>
                </a:lnTo>
                <a:lnTo>
                  <a:pt x="359" y="521"/>
                </a:lnTo>
                <a:lnTo>
                  <a:pt x="334" y="523"/>
                </a:lnTo>
                <a:lnTo>
                  <a:pt x="307" y="523"/>
                </a:lnTo>
                <a:lnTo>
                  <a:pt x="255" y="523"/>
                </a:lnTo>
                <a:lnTo>
                  <a:pt x="233" y="523"/>
                </a:lnTo>
                <a:lnTo>
                  <a:pt x="202" y="523"/>
                </a:lnTo>
                <a:lnTo>
                  <a:pt x="177" y="523"/>
                </a:lnTo>
                <a:lnTo>
                  <a:pt x="157" y="523"/>
                </a:lnTo>
                <a:lnTo>
                  <a:pt x="142" y="521"/>
                </a:lnTo>
                <a:lnTo>
                  <a:pt x="133" y="518"/>
                </a:lnTo>
                <a:lnTo>
                  <a:pt x="127" y="515"/>
                </a:lnTo>
                <a:lnTo>
                  <a:pt x="124" y="510"/>
                </a:lnTo>
                <a:lnTo>
                  <a:pt x="124" y="507"/>
                </a:lnTo>
                <a:lnTo>
                  <a:pt x="124" y="504"/>
                </a:lnTo>
                <a:lnTo>
                  <a:pt x="125" y="472"/>
                </a:lnTo>
                <a:lnTo>
                  <a:pt x="128" y="416"/>
                </a:lnTo>
                <a:lnTo>
                  <a:pt x="130" y="339"/>
                </a:lnTo>
                <a:lnTo>
                  <a:pt x="132" y="324"/>
                </a:lnTo>
                <a:lnTo>
                  <a:pt x="132" y="305"/>
                </a:lnTo>
                <a:lnTo>
                  <a:pt x="130" y="266"/>
                </a:lnTo>
                <a:lnTo>
                  <a:pt x="124" y="205"/>
                </a:lnTo>
                <a:lnTo>
                  <a:pt x="125" y="164"/>
                </a:lnTo>
                <a:lnTo>
                  <a:pt x="121" y="151"/>
                </a:lnTo>
                <a:lnTo>
                  <a:pt x="116" y="139"/>
                </a:lnTo>
                <a:lnTo>
                  <a:pt x="114" y="125"/>
                </a:lnTo>
                <a:lnTo>
                  <a:pt x="108" y="86"/>
                </a:lnTo>
                <a:lnTo>
                  <a:pt x="110" y="98"/>
                </a:lnTo>
                <a:lnTo>
                  <a:pt x="113" y="125"/>
                </a:lnTo>
                <a:lnTo>
                  <a:pt x="117" y="147"/>
                </a:lnTo>
                <a:lnTo>
                  <a:pt x="121" y="156"/>
                </a:lnTo>
                <a:lnTo>
                  <a:pt x="124" y="164"/>
                </a:lnTo>
                <a:lnTo>
                  <a:pt x="124" y="176"/>
                </a:lnTo>
                <a:lnTo>
                  <a:pt x="124" y="178"/>
                </a:lnTo>
                <a:lnTo>
                  <a:pt x="122" y="194"/>
                </a:lnTo>
                <a:lnTo>
                  <a:pt x="121" y="205"/>
                </a:lnTo>
                <a:lnTo>
                  <a:pt x="91" y="252"/>
                </a:lnTo>
                <a:lnTo>
                  <a:pt x="0" y="203"/>
                </a:lnTo>
                <a:lnTo>
                  <a:pt x="42" y="133"/>
                </a:lnTo>
                <a:lnTo>
                  <a:pt x="58" y="100"/>
                </a:lnTo>
                <a:lnTo>
                  <a:pt x="70" y="75"/>
                </a:lnTo>
                <a:lnTo>
                  <a:pt x="80" y="56"/>
                </a:lnTo>
                <a:lnTo>
                  <a:pt x="89" y="45"/>
                </a:lnTo>
                <a:lnTo>
                  <a:pt x="95" y="37"/>
                </a:lnTo>
                <a:lnTo>
                  <a:pt x="99" y="32"/>
                </a:lnTo>
                <a:lnTo>
                  <a:pt x="103" y="31"/>
                </a:lnTo>
                <a:lnTo>
                  <a:pt x="124" y="28"/>
                </a:lnTo>
                <a:lnTo>
                  <a:pt x="142" y="25"/>
                </a:lnTo>
                <a:lnTo>
                  <a:pt x="158" y="20"/>
                </a:lnTo>
                <a:lnTo>
                  <a:pt x="171" y="14"/>
                </a:lnTo>
                <a:lnTo>
                  <a:pt x="188" y="6"/>
                </a:lnTo>
                <a:lnTo>
                  <a:pt x="193" y="3"/>
                </a:lnTo>
                <a:lnTo>
                  <a:pt x="196" y="1"/>
                </a:lnTo>
                <a:lnTo>
                  <a:pt x="199" y="0"/>
                </a:lnTo>
                <a:lnTo>
                  <a:pt x="205" y="1"/>
                </a:lnTo>
                <a:lnTo>
                  <a:pt x="215" y="3"/>
                </a:lnTo>
                <a:lnTo>
                  <a:pt x="222" y="4"/>
                </a:lnTo>
                <a:lnTo>
                  <a:pt x="233" y="6"/>
                </a:lnTo>
                <a:lnTo>
                  <a:pt x="262" y="4"/>
                </a:lnTo>
                <a:lnTo>
                  <a:pt x="296" y="3"/>
                </a:lnTo>
                <a:lnTo>
                  <a:pt x="307" y="0"/>
                </a:lnTo>
                <a:lnTo>
                  <a:pt x="313" y="1"/>
                </a:lnTo>
                <a:lnTo>
                  <a:pt x="318" y="1"/>
                </a:lnTo>
                <a:lnTo>
                  <a:pt x="318" y="3"/>
                </a:lnTo>
                <a:lnTo>
                  <a:pt x="330" y="9"/>
                </a:lnTo>
                <a:lnTo>
                  <a:pt x="343" y="15"/>
                </a:lnTo>
                <a:lnTo>
                  <a:pt x="368" y="23"/>
                </a:lnTo>
                <a:lnTo>
                  <a:pt x="388" y="28"/>
                </a:lnTo>
                <a:lnTo>
                  <a:pt x="396" y="29"/>
                </a:lnTo>
                <a:lnTo>
                  <a:pt x="404" y="31"/>
                </a:lnTo>
                <a:lnTo>
                  <a:pt x="412" y="34"/>
                </a:lnTo>
                <a:lnTo>
                  <a:pt x="417" y="37"/>
                </a:lnTo>
                <a:lnTo>
                  <a:pt x="421" y="42"/>
                </a:lnTo>
                <a:lnTo>
                  <a:pt x="426" y="47"/>
                </a:lnTo>
                <a:lnTo>
                  <a:pt x="428" y="50"/>
                </a:lnTo>
                <a:lnTo>
                  <a:pt x="473" y="134"/>
                </a:lnTo>
                <a:lnTo>
                  <a:pt x="509" y="205"/>
                </a:lnTo>
                <a:lnTo>
                  <a:pt x="420" y="249"/>
                </a:lnTo>
                <a:lnTo>
                  <a:pt x="418" y="244"/>
                </a:lnTo>
                <a:lnTo>
                  <a:pt x="415" y="239"/>
                </a:lnTo>
                <a:lnTo>
                  <a:pt x="406" y="225"/>
                </a:lnTo>
                <a:lnTo>
                  <a:pt x="388" y="202"/>
                </a:lnTo>
                <a:lnTo>
                  <a:pt x="390" y="192"/>
                </a:lnTo>
                <a:lnTo>
                  <a:pt x="391" y="183"/>
                </a:lnTo>
                <a:lnTo>
                  <a:pt x="390" y="178"/>
                </a:lnTo>
                <a:lnTo>
                  <a:pt x="395" y="140"/>
                </a:lnTo>
                <a:lnTo>
                  <a:pt x="399" y="81"/>
                </a:lnTo>
                <a:close/>
              </a:path>
            </a:pathLst>
          </a:custGeom>
          <a:solidFill>
            <a:srgbClr val="D93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6" name="Freeform 693"/>
          <p:cNvSpPr>
            <a:spLocks/>
          </p:cNvSpPr>
          <p:nvPr/>
        </p:nvSpPr>
        <p:spPr bwMode="auto">
          <a:xfrm>
            <a:off x="3086100" y="2590800"/>
            <a:ext cx="233363" cy="87313"/>
          </a:xfrm>
          <a:custGeom>
            <a:avLst/>
            <a:gdLst>
              <a:gd name="T0" fmla="*/ 12700 w 147"/>
              <a:gd name="T1" fmla="*/ 4763 h 55"/>
              <a:gd name="T2" fmla="*/ 12700 w 147"/>
              <a:gd name="T3" fmla="*/ 4763 h 55"/>
              <a:gd name="T4" fmla="*/ 17463 w 147"/>
              <a:gd name="T5" fmla="*/ 1588 h 55"/>
              <a:gd name="T6" fmla="*/ 22225 w 147"/>
              <a:gd name="T7" fmla="*/ 0 h 55"/>
              <a:gd name="T8" fmla="*/ 31750 w 147"/>
              <a:gd name="T9" fmla="*/ 1588 h 55"/>
              <a:gd name="T10" fmla="*/ 47625 w 147"/>
              <a:gd name="T11" fmla="*/ 4763 h 55"/>
              <a:gd name="T12" fmla="*/ 47625 w 147"/>
              <a:gd name="T13" fmla="*/ 4763 h 55"/>
              <a:gd name="T14" fmla="*/ 60325 w 147"/>
              <a:gd name="T15" fmla="*/ 7938 h 55"/>
              <a:gd name="T16" fmla="*/ 77788 w 147"/>
              <a:gd name="T17" fmla="*/ 9525 h 55"/>
              <a:gd name="T18" fmla="*/ 122238 w 147"/>
              <a:gd name="T19" fmla="*/ 7938 h 55"/>
              <a:gd name="T20" fmla="*/ 176213 w 147"/>
              <a:gd name="T21" fmla="*/ 4763 h 55"/>
              <a:gd name="T22" fmla="*/ 176213 w 147"/>
              <a:gd name="T23" fmla="*/ 4763 h 55"/>
              <a:gd name="T24" fmla="*/ 193675 w 147"/>
              <a:gd name="T25" fmla="*/ 0 h 55"/>
              <a:gd name="T26" fmla="*/ 203200 w 147"/>
              <a:gd name="T27" fmla="*/ 1588 h 55"/>
              <a:gd name="T28" fmla="*/ 211138 w 147"/>
              <a:gd name="T29" fmla="*/ 1588 h 55"/>
              <a:gd name="T30" fmla="*/ 211138 w 147"/>
              <a:gd name="T31" fmla="*/ 4763 h 55"/>
              <a:gd name="T32" fmla="*/ 214313 w 147"/>
              <a:gd name="T33" fmla="*/ 4763 h 55"/>
              <a:gd name="T34" fmla="*/ 233363 w 147"/>
              <a:gd name="T35" fmla="*/ 19050 h 55"/>
              <a:gd name="T36" fmla="*/ 233363 w 147"/>
              <a:gd name="T37" fmla="*/ 19050 h 55"/>
              <a:gd name="T38" fmla="*/ 228600 w 147"/>
              <a:gd name="T39" fmla="*/ 30163 h 55"/>
              <a:gd name="T40" fmla="*/ 220663 w 147"/>
              <a:gd name="T41" fmla="*/ 39688 h 55"/>
              <a:gd name="T42" fmla="*/ 206375 w 147"/>
              <a:gd name="T43" fmla="*/ 57150 h 55"/>
              <a:gd name="T44" fmla="*/ 188913 w 147"/>
              <a:gd name="T45" fmla="*/ 69850 h 55"/>
              <a:gd name="T46" fmla="*/ 169863 w 147"/>
              <a:gd name="T47" fmla="*/ 76200 h 55"/>
              <a:gd name="T48" fmla="*/ 153988 w 147"/>
              <a:gd name="T49" fmla="*/ 82550 h 55"/>
              <a:gd name="T50" fmla="*/ 139700 w 147"/>
              <a:gd name="T51" fmla="*/ 87313 h 55"/>
              <a:gd name="T52" fmla="*/ 127000 w 147"/>
              <a:gd name="T53" fmla="*/ 87313 h 55"/>
              <a:gd name="T54" fmla="*/ 127000 w 147"/>
              <a:gd name="T55" fmla="*/ 87313 h 55"/>
              <a:gd name="T56" fmla="*/ 109538 w 147"/>
              <a:gd name="T57" fmla="*/ 87313 h 55"/>
              <a:gd name="T58" fmla="*/ 92075 w 147"/>
              <a:gd name="T59" fmla="*/ 84138 h 55"/>
              <a:gd name="T60" fmla="*/ 74613 w 147"/>
              <a:gd name="T61" fmla="*/ 82550 h 55"/>
              <a:gd name="T62" fmla="*/ 61913 w 147"/>
              <a:gd name="T63" fmla="*/ 76200 h 55"/>
              <a:gd name="T64" fmla="*/ 39688 w 147"/>
              <a:gd name="T65" fmla="*/ 66675 h 55"/>
              <a:gd name="T66" fmla="*/ 22225 w 147"/>
              <a:gd name="T67" fmla="*/ 53975 h 55"/>
              <a:gd name="T68" fmla="*/ 12700 w 147"/>
              <a:gd name="T69" fmla="*/ 41275 h 55"/>
              <a:gd name="T70" fmla="*/ 4763 w 147"/>
              <a:gd name="T71" fmla="*/ 30163 h 55"/>
              <a:gd name="T72" fmla="*/ 0 w 147"/>
              <a:gd name="T73" fmla="*/ 19050 h 55"/>
              <a:gd name="T74" fmla="*/ 0 w 147"/>
              <a:gd name="T75" fmla="*/ 19050 h 55"/>
              <a:gd name="T76" fmla="*/ 3175 w 147"/>
              <a:gd name="T77" fmla="*/ 14288 h 55"/>
              <a:gd name="T78" fmla="*/ 7938 w 147"/>
              <a:gd name="T79" fmla="*/ 9525 h 55"/>
              <a:gd name="T80" fmla="*/ 12700 w 147"/>
              <a:gd name="T81" fmla="*/ 4763 h 55"/>
              <a:gd name="T82" fmla="*/ 12700 w 147"/>
              <a:gd name="T83" fmla="*/ 4763 h 5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7" h="55">
                <a:moveTo>
                  <a:pt x="8" y="3"/>
                </a:move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20" y="1"/>
                </a:lnTo>
                <a:lnTo>
                  <a:pt x="30" y="3"/>
                </a:lnTo>
                <a:lnTo>
                  <a:pt x="38" y="5"/>
                </a:lnTo>
                <a:lnTo>
                  <a:pt x="49" y="6"/>
                </a:lnTo>
                <a:lnTo>
                  <a:pt x="77" y="5"/>
                </a:lnTo>
                <a:lnTo>
                  <a:pt x="111" y="3"/>
                </a:lnTo>
                <a:lnTo>
                  <a:pt x="122" y="0"/>
                </a:lnTo>
                <a:lnTo>
                  <a:pt x="128" y="1"/>
                </a:lnTo>
                <a:lnTo>
                  <a:pt x="133" y="1"/>
                </a:lnTo>
                <a:lnTo>
                  <a:pt x="133" y="3"/>
                </a:lnTo>
                <a:lnTo>
                  <a:pt x="135" y="3"/>
                </a:lnTo>
                <a:lnTo>
                  <a:pt x="147" y="12"/>
                </a:lnTo>
                <a:lnTo>
                  <a:pt x="144" y="19"/>
                </a:lnTo>
                <a:lnTo>
                  <a:pt x="139" y="25"/>
                </a:lnTo>
                <a:lnTo>
                  <a:pt x="130" y="36"/>
                </a:lnTo>
                <a:lnTo>
                  <a:pt x="119" y="44"/>
                </a:lnTo>
                <a:lnTo>
                  <a:pt x="107" y="48"/>
                </a:lnTo>
                <a:lnTo>
                  <a:pt x="97" y="52"/>
                </a:lnTo>
                <a:lnTo>
                  <a:pt x="88" y="55"/>
                </a:lnTo>
                <a:lnTo>
                  <a:pt x="80" y="55"/>
                </a:lnTo>
                <a:lnTo>
                  <a:pt x="69" y="55"/>
                </a:lnTo>
                <a:lnTo>
                  <a:pt x="58" y="53"/>
                </a:lnTo>
                <a:lnTo>
                  <a:pt x="47" y="52"/>
                </a:lnTo>
                <a:lnTo>
                  <a:pt x="39" y="48"/>
                </a:lnTo>
                <a:lnTo>
                  <a:pt x="25" y="42"/>
                </a:lnTo>
                <a:lnTo>
                  <a:pt x="14" y="34"/>
                </a:lnTo>
                <a:lnTo>
                  <a:pt x="8" y="26"/>
                </a:lnTo>
                <a:lnTo>
                  <a:pt x="3" y="19"/>
                </a:lnTo>
                <a:lnTo>
                  <a:pt x="0" y="12"/>
                </a:lnTo>
                <a:lnTo>
                  <a:pt x="2" y="9"/>
                </a:lnTo>
                <a:lnTo>
                  <a:pt x="5" y="6"/>
                </a:lnTo>
                <a:lnTo>
                  <a:pt x="8" y="3"/>
                </a:lnTo>
                <a:close/>
              </a:path>
            </a:pathLst>
          </a:custGeom>
          <a:noFill/>
          <a:ln w="3175" cmpd="sng">
            <a:solidFill>
              <a:srgbClr val="F6F3A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7" name="Freeform 694"/>
          <p:cNvSpPr>
            <a:spLocks/>
          </p:cNvSpPr>
          <p:nvPr/>
        </p:nvSpPr>
        <p:spPr bwMode="auto">
          <a:xfrm>
            <a:off x="3116263" y="2616200"/>
            <a:ext cx="161925" cy="41275"/>
          </a:xfrm>
          <a:custGeom>
            <a:avLst/>
            <a:gdLst>
              <a:gd name="T0" fmla="*/ 53975 w 102"/>
              <a:gd name="T1" fmla="*/ 39688 h 26"/>
              <a:gd name="T2" fmla="*/ 53975 w 102"/>
              <a:gd name="T3" fmla="*/ 39688 h 26"/>
              <a:gd name="T4" fmla="*/ 53975 w 102"/>
              <a:gd name="T5" fmla="*/ 39688 h 26"/>
              <a:gd name="T6" fmla="*/ 53975 w 102"/>
              <a:gd name="T7" fmla="*/ 39688 h 26"/>
              <a:gd name="T8" fmla="*/ 61913 w 102"/>
              <a:gd name="T9" fmla="*/ 41275 h 26"/>
              <a:gd name="T10" fmla="*/ 71438 w 102"/>
              <a:gd name="T11" fmla="*/ 41275 h 26"/>
              <a:gd name="T12" fmla="*/ 92075 w 102"/>
              <a:gd name="T13" fmla="*/ 41275 h 26"/>
              <a:gd name="T14" fmla="*/ 114300 w 102"/>
              <a:gd name="T15" fmla="*/ 39688 h 26"/>
              <a:gd name="T16" fmla="*/ 114300 w 102"/>
              <a:gd name="T17" fmla="*/ 39688 h 26"/>
              <a:gd name="T18" fmla="*/ 141288 w 102"/>
              <a:gd name="T19" fmla="*/ 22225 h 26"/>
              <a:gd name="T20" fmla="*/ 157163 w 102"/>
              <a:gd name="T21" fmla="*/ 9525 h 26"/>
              <a:gd name="T22" fmla="*/ 161925 w 102"/>
              <a:gd name="T23" fmla="*/ 1588 h 26"/>
              <a:gd name="T24" fmla="*/ 161925 w 102"/>
              <a:gd name="T25" fmla="*/ 0 h 26"/>
              <a:gd name="T26" fmla="*/ 161925 w 102"/>
              <a:gd name="T27" fmla="*/ 0 h 26"/>
              <a:gd name="T28" fmla="*/ 128588 w 102"/>
              <a:gd name="T29" fmla="*/ 1588 h 26"/>
              <a:gd name="T30" fmla="*/ 74613 w 102"/>
              <a:gd name="T31" fmla="*/ 1588 h 26"/>
              <a:gd name="T32" fmla="*/ 0 w 102"/>
              <a:gd name="T33" fmla="*/ 0 h 26"/>
              <a:gd name="T34" fmla="*/ 0 w 102"/>
              <a:gd name="T35" fmla="*/ 0 h 26"/>
              <a:gd name="T36" fmla="*/ 7938 w 102"/>
              <a:gd name="T37" fmla="*/ 6350 h 26"/>
              <a:gd name="T38" fmla="*/ 22225 w 102"/>
              <a:gd name="T39" fmla="*/ 19050 h 26"/>
              <a:gd name="T40" fmla="*/ 53975 w 102"/>
              <a:gd name="T41" fmla="*/ 39688 h 26"/>
              <a:gd name="T42" fmla="*/ 53975 w 102"/>
              <a:gd name="T43" fmla="*/ 39688 h 2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2" h="26">
                <a:moveTo>
                  <a:pt x="34" y="25"/>
                </a:moveTo>
                <a:lnTo>
                  <a:pt x="34" y="25"/>
                </a:lnTo>
                <a:lnTo>
                  <a:pt x="39" y="26"/>
                </a:lnTo>
                <a:lnTo>
                  <a:pt x="45" y="26"/>
                </a:lnTo>
                <a:lnTo>
                  <a:pt x="58" y="26"/>
                </a:lnTo>
                <a:lnTo>
                  <a:pt x="72" y="25"/>
                </a:lnTo>
                <a:lnTo>
                  <a:pt x="89" y="14"/>
                </a:lnTo>
                <a:lnTo>
                  <a:pt x="99" y="6"/>
                </a:lnTo>
                <a:lnTo>
                  <a:pt x="102" y="1"/>
                </a:lnTo>
                <a:lnTo>
                  <a:pt x="102" y="0"/>
                </a:lnTo>
                <a:lnTo>
                  <a:pt x="81" y="1"/>
                </a:lnTo>
                <a:lnTo>
                  <a:pt x="47" y="1"/>
                </a:lnTo>
                <a:lnTo>
                  <a:pt x="0" y="0"/>
                </a:lnTo>
                <a:lnTo>
                  <a:pt x="5" y="4"/>
                </a:lnTo>
                <a:lnTo>
                  <a:pt x="14" y="12"/>
                </a:lnTo>
                <a:lnTo>
                  <a:pt x="34" y="25"/>
                </a:lnTo>
                <a:close/>
              </a:path>
            </a:pathLst>
          </a:custGeom>
          <a:noFill/>
          <a:ln w="3175" cmpd="sng">
            <a:solidFill>
              <a:srgbClr val="F6F3A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48" name="Group 925"/>
          <p:cNvGrpSpPr>
            <a:grpSpLocks/>
          </p:cNvGrpSpPr>
          <p:nvPr/>
        </p:nvGrpSpPr>
        <p:grpSpPr bwMode="auto">
          <a:xfrm>
            <a:off x="3003550" y="2625725"/>
            <a:ext cx="425450" cy="803275"/>
            <a:chOff x="1876" y="1902"/>
            <a:chExt cx="268" cy="506"/>
          </a:xfrm>
        </p:grpSpPr>
        <p:sp>
          <p:nvSpPr>
            <p:cNvPr id="3420" name="Freeform 695"/>
            <p:cNvSpPr>
              <a:spLocks/>
            </p:cNvSpPr>
            <p:nvPr/>
          </p:nvSpPr>
          <p:spPr bwMode="auto">
            <a:xfrm>
              <a:off x="1958" y="1958"/>
              <a:ext cx="47" cy="450"/>
            </a:xfrm>
            <a:custGeom>
              <a:avLst/>
              <a:gdLst>
                <a:gd name="T0" fmla="*/ 47 w 47"/>
                <a:gd name="T1" fmla="*/ 0 h 450"/>
                <a:gd name="T2" fmla="*/ 5 w 47"/>
                <a:gd name="T3" fmla="*/ 20 h 450"/>
                <a:gd name="T4" fmla="*/ 3 w 47"/>
                <a:gd name="T5" fmla="*/ 86 h 450"/>
                <a:gd name="T6" fmla="*/ 1 w 47"/>
                <a:gd name="T7" fmla="*/ 230 h 450"/>
                <a:gd name="T8" fmla="*/ 0 w 47"/>
                <a:gd name="T9" fmla="*/ 378 h 450"/>
                <a:gd name="T10" fmla="*/ 1 w 47"/>
                <a:gd name="T11" fmla="*/ 428 h 450"/>
                <a:gd name="T12" fmla="*/ 3 w 47"/>
                <a:gd name="T13" fmla="*/ 443 h 450"/>
                <a:gd name="T14" fmla="*/ 5 w 47"/>
                <a:gd name="T15" fmla="*/ 450 h 450"/>
                <a:gd name="T16" fmla="*/ 39 w 47"/>
                <a:gd name="T17" fmla="*/ 450 h 450"/>
                <a:gd name="T18" fmla="*/ 37 w 47"/>
                <a:gd name="T19" fmla="*/ 382 h 450"/>
                <a:gd name="T20" fmla="*/ 36 w 47"/>
                <a:gd name="T21" fmla="*/ 233 h 450"/>
                <a:gd name="T22" fmla="*/ 36 w 47"/>
                <a:gd name="T23" fmla="*/ 152 h 450"/>
                <a:gd name="T24" fmla="*/ 37 w 47"/>
                <a:gd name="T25" fmla="*/ 80 h 450"/>
                <a:gd name="T26" fmla="*/ 39 w 47"/>
                <a:gd name="T27" fmla="*/ 50 h 450"/>
                <a:gd name="T28" fmla="*/ 41 w 47"/>
                <a:gd name="T29" fmla="*/ 25 h 450"/>
                <a:gd name="T30" fmla="*/ 44 w 47"/>
                <a:gd name="T31" fmla="*/ 8 h 450"/>
                <a:gd name="T32" fmla="*/ 45 w 47"/>
                <a:gd name="T33" fmla="*/ 3 h 450"/>
                <a:gd name="T34" fmla="*/ 47 w 47"/>
                <a:gd name="T35" fmla="*/ 0 h 45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7" h="450">
                  <a:moveTo>
                    <a:pt x="47" y="0"/>
                  </a:moveTo>
                  <a:lnTo>
                    <a:pt x="5" y="20"/>
                  </a:lnTo>
                  <a:lnTo>
                    <a:pt x="3" y="86"/>
                  </a:lnTo>
                  <a:lnTo>
                    <a:pt x="1" y="230"/>
                  </a:lnTo>
                  <a:lnTo>
                    <a:pt x="0" y="378"/>
                  </a:lnTo>
                  <a:lnTo>
                    <a:pt x="1" y="428"/>
                  </a:lnTo>
                  <a:lnTo>
                    <a:pt x="3" y="443"/>
                  </a:lnTo>
                  <a:lnTo>
                    <a:pt x="5" y="450"/>
                  </a:lnTo>
                  <a:lnTo>
                    <a:pt x="39" y="450"/>
                  </a:lnTo>
                  <a:lnTo>
                    <a:pt x="37" y="382"/>
                  </a:lnTo>
                  <a:lnTo>
                    <a:pt x="36" y="233"/>
                  </a:lnTo>
                  <a:lnTo>
                    <a:pt x="36" y="152"/>
                  </a:lnTo>
                  <a:lnTo>
                    <a:pt x="37" y="80"/>
                  </a:lnTo>
                  <a:lnTo>
                    <a:pt x="39" y="50"/>
                  </a:lnTo>
                  <a:lnTo>
                    <a:pt x="41" y="25"/>
                  </a:lnTo>
                  <a:lnTo>
                    <a:pt x="44" y="8"/>
                  </a:lnTo>
                  <a:lnTo>
                    <a:pt x="45" y="3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F6F3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1" name="Freeform 696"/>
            <p:cNvSpPr>
              <a:spLocks/>
            </p:cNvSpPr>
            <p:nvPr/>
          </p:nvSpPr>
          <p:spPr bwMode="auto">
            <a:xfrm>
              <a:off x="2047" y="1902"/>
              <a:ext cx="97" cy="506"/>
            </a:xfrm>
            <a:custGeom>
              <a:avLst/>
              <a:gdLst>
                <a:gd name="T0" fmla="*/ 47 w 97"/>
                <a:gd name="T1" fmla="*/ 0 h 506"/>
                <a:gd name="T2" fmla="*/ 41 w 97"/>
                <a:gd name="T3" fmla="*/ 19 h 506"/>
                <a:gd name="T4" fmla="*/ 33 w 97"/>
                <a:gd name="T5" fmla="*/ 39 h 506"/>
                <a:gd name="T6" fmla="*/ 25 w 97"/>
                <a:gd name="T7" fmla="*/ 67 h 506"/>
                <a:gd name="T8" fmla="*/ 17 w 97"/>
                <a:gd name="T9" fmla="*/ 100 h 506"/>
                <a:gd name="T10" fmla="*/ 9 w 97"/>
                <a:gd name="T11" fmla="*/ 138 h 506"/>
                <a:gd name="T12" fmla="*/ 5 w 97"/>
                <a:gd name="T13" fmla="*/ 178 h 506"/>
                <a:gd name="T14" fmla="*/ 3 w 97"/>
                <a:gd name="T15" fmla="*/ 199 h 506"/>
                <a:gd name="T16" fmla="*/ 3 w 97"/>
                <a:gd name="T17" fmla="*/ 221 h 506"/>
                <a:gd name="T18" fmla="*/ 0 w 97"/>
                <a:gd name="T19" fmla="*/ 358 h 506"/>
                <a:gd name="T20" fmla="*/ 2 w 97"/>
                <a:gd name="T21" fmla="*/ 455 h 506"/>
                <a:gd name="T22" fmla="*/ 3 w 97"/>
                <a:gd name="T23" fmla="*/ 490 h 506"/>
                <a:gd name="T24" fmla="*/ 3 w 97"/>
                <a:gd name="T25" fmla="*/ 501 h 506"/>
                <a:gd name="T26" fmla="*/ 5 w 97"/>
                <a:gd name="T27" fmla="*/ 506 h 506"/>
                <a:gd name="T28" fmla="*/ 44 w 97"/>
                <a:gd name="T29" fmla="*/ 506 h 506"/>
                <a:gd name="T30" fmla="*/ 42 w 97"/>
                <a:gd name="T31" fmla="*/ 490 h 506"/>
                <a:gd name="T32" fmla="*/ 38 w 97"/>
                <a:gd name="T33" fmla="*/ 446 h 506"/>
                <a:gd name="T34" fmla="*/ 35 w 97"/>
                <a:gd name="T35" fmla="*/ 382 h 506"/>
                <a:gd name="T36" fmla="*/ 33 w 97"/>
                <a:gd name="T37" fmla="*/ 344 h 506"/>
                <a:gd name="T38" fmla="*/ 33 w 97"/>
                <a:gd name="T39" fmla="*/ 305 h 506"/>
                <a:gd name="T40" fmla="*/ 33 w 97"/>
                <a:gd name="T41" fmla="*/ 264 h 506"/>
                <a:gd name="T42" fmla="*/ 36 w 97"/>
                <a:gd name="T43" fmla="*/ 222 h 506"/>
                <a:gd name="T44" fmla="*/ 39 w 97"/>
                <a:gd name="T45" fmla="*/ 181 h 506"/>
                <a:gd name="T46" fmla="*/ 46 w 97"/>
                <a:gd name="T47" fmla="*/ 141 h 506"/>
                <a:gd name="T48" fmla="*/ 55 w 97"/>
                <a:gd name="T49" fmla="*/ 103 h 506"/>
                <a:gd name="T50" fmla="*/ 60 w 97"/>
                <a:gd name="T51" fmla="*/ 86 h 506"/>
                <a:gd name="T52" fmla="*/ 66 w 97"/>
                <a:gd name="T53" fmla="*/ 69 h 506"/>
                <a:gd name="T54" fmla="*/ 72 w 97"/>
                <a:gd name="T55" fmla="*/ 53 h 506"/>
                <a:gd name="T56" fmla="*/ 80 w 97"/>
                <a:gd name="T57" fmla="*/ 39 h 506"/>
                <a:gd name="T58" fmla="*/ 88 w 97"/>
                <a:gd name="T59" fmla="*/ 25 h 506"/>
                <a:gd name="T60" fmla="*/ 97 w 97"/>
                <a:gd name="T61" fmla="*/ 12 h 506"/>
                <a:gd name="T62" fmla="*/ 77 w 97"/>
                <a:gd name="T63" fmla="*/ 9 h 506"/>
                <a:gd name="T64" fmla="*/ 61 w 97"/>
                <a:gd name="T65" fmla="*/ 4 h 506"/>
                <a:gd name="T66" fmla="*/ 47 w 97"/>
                <a:gd name="T67" fmla="*/ 0 h 50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97" h="506">
                  <a:moveTo>
                    <a:pt x="47" y="0"/>
                  </a:moveTo>
                  <a:lnTo>
                    <a:pt x="41" y="19"/>
                  </a:lnTo>
                  <a:lnTo>
                    <a:pt x="33" y="39"/>
                  </a:lnTo>
                  <a:lnTo>
                    <a:pt x="25" y="67"/>
                  </a:lnTo>
                  <a:lnTo>
                    <a:pt x="17" y="100"/>
                  </a:lnTo>
                  <a:lnTo>
                    <a:pt x="9" y="138"/>
                  </a:lnTo>
                  <a:lnTo>
                    <a:pt x="5" y="178"/>
                  </a:lnTo>
                  <a:lnTo>
                    <a:pt x="3" y="199"/>
                  </a:lnTo>
                  <a:lnTo>
                    <a:pt x="3" y="221"/>
                  </a:lnTo>
                  <a:lnTo>
                    <a:pt x="0" y="358"/>
                  </a:lnTo>
                  <a:lnTo>
                    <a:pt x="2" y="455"/>
                  </a:lnTo>
                  <a:lnTo>
                    <a:pt x="3" y="490"/>
                  </a:lnTo>
                  <a:lnTo>
                    <a:pt x="3" y="501"/>
                  </a:lnTo>
                  <a:lnTo>
                    <a:pt x="5" y="506"/>
                  </a:lnTo>
                  <a:lnTo>
                    <a:pt x="44" y="506"/>
                  </a:lnTo>
                  <a:lnTo>
                    <a:pt x="42" y="490"/>
                  </a:lnTo>
                  <a:lnTo>
                    <a:pt x="38" y="446"/>
                  </a:lnTo>
                  <a:lnTo>
                    <a:pt x="35" y="382"/>
                  </a:lnTo>
                  <a:lnTo>
                    <a:pt x="33" y="344"/>
                  </a:lnTo>
                  <a:lnTo>
                    <a:pt x="33" y="305"/>
                  </a:lnTo>
                  <a:lnTo>
                    <a:pt x="33" y="264"/>
                  </a:lnTo>
                  <a:lnTo>
                    <a:pt x="36" y="222"/>
                  </a:lnTo>
                  <a:lnTo>
                    <a:pt x="39" y="181"/>
                  </a:lnTo>
                  <a:lnTo>
                    <a:pt x="46" y="141"/>
                  </a:lnTo>
                  <a:lnTo>
                    <a:pt x="55" y="103"/>
                  </a:lnTo>
                  <a:lnTo>
                    <a:pt x="60" y="86"/>
                  </a:lnTo>
                  <a:lnTo>
                    <a:pt x="66" y="69"/>
                  </a:lnTo>
                  <a:lnTo>
                    <a:pt x="72" y="53"/>
                  </a:lnTo>
                  <a:lnTo>
                    <a:pt x="80" y="39"/>
                  </a:lnTo>
                  <a:lnTo>
                    <a:pt x="88" y="25"/>
                  </a:lnTo>
                  <a:lnTo>
                    <a:pt x="97" y="12"/>
                  </a:lnTo>
                  <a:lnTo>
                    <a:pt x="77" y="9"/>
                  </a:lnTo>
                  <a:lnTo>
                    <a:pt x="61" y="4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F6F3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22" name="Freeform 697"/>
            <p:cNvSpPr>
              <a:spLocks/>
            </p:cNvSpPr>
            <p:nvPr/>
          </p:nvSpPr>
          <p:spPr bwMode="auto">
            <a:xfrm>
              <a:off x="1876" y="2025"/>
              <a:ext cx="29" cy="383"/>
            </a:xfrm>
            <a:custGeom>
              <a:avLst/>
              <a:gdLst>
                <a:gd name="T0" fmla="*/ 27 w 29"/>
                <a:gd name="T1" fmla="*/ 0 h 383"/>
                <a:gd name="T2" fmla="*/ 29 w 29"/>
                <a:gd name="T3" fmla="*/ 87 h 383"/>
                <a:gd name="T4" fmla="*/ 29 w 29"/>
                <a:gd name="T5" fmla="*/ 157 h 383"/>
                <a:gd name="T6" fmla="*/ 27 w 29"/>
                <a:gd name="T7" fmla="*/ 212 h 383"/>
                <a:gd name="T8" fmla="*/ 27 w 29"/>
                <a:gd name="T9" fmla="*/ 383 h 383"/>
                <a:gd name="T10" fmla="*/ 24 w 29"/>
                <a:gd name="T11" fmla="*/ 383 h 383"/>
                <a:gd name="T12" fmla="*/ 18 w 29"/>
                <a:gd name="T13" fmla="*/ 381 h 383"/>
                <a:gd name="T14" fmla="*/ 13 w 29"/>
                <a:gd name="T15" fmla="*/ 379 h 383"/>
                <a:gd name="T16" fmla="*/ 8 w 29"/>
                <a:gd name="T17" fmla="*/ 376 h 383"/>
                <a:gd name="T18" fmla="*/ 5 w 29"/>
                <a:gd name="T19" fmla="*/ 370 h 383"/>
                <a:gd name="T20" fmla="*/ 2 w 29"/>
                <a:gd name="T21" fmla="*/ 362 h 383"/>
                <a:gd name="T22" fmla="*/ 7 w 29"/>
                <a:gd name="T23" fmla="*/ 260 h 383"/>
                <a:gd name="T24" fmla="*/ 10 w 29"/>
                <a:gd name="T25" fmla="*/ 177 h 383"/>
                <a:gd name="T26" fmla="*/ 10 w 29"/>
                <a:gd name="T27" fmla="*/ 141 h 383"/>
                <a:gd name="T28" fmla="*/ 8 w 29"/>
                <a:gd name="T29" fmla="*/ 115 h 383"/>
                <a:gd name="T30" fmla="*/ 0 w 29"/>
                <a:gd name="T31" fmla="*/ 46 h 383"/>
                <a:gd name="T32" fmla="*/ 27 w 29"/>
                <a:gd name="T33" fmla="*/ 0 h 38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9" h="383">
                  <a:moveTo>
                    <a:pt x="27" y="0"/>
                  </a:moveTo>
                  <a:lnTo>
                    <a:pt x="29" y="87"/>
                  </a:lnTo>
                  <a:lnTo>
                    <a:pt x="29" y="157"/>
                  </a:lnTo>
                  <a:lnTo>
                    <a:pt x="27" y="212"/>
                  </a:lnTo>
                  <a:lnTo>
                    <a:pt x="27" y="383"/>
                  </a:lnTo>
                  <a:lnTo>
                    <a:pt x="24" y="383"/>
                  </a:lnTo>
                  <a:lnTo>
                    <a:pt x="18" y="381"/>
                  </a:lnTo>
                  <a:lnTo>
                    <a:pt x="13" y="379"/>
                  </a:lnTo>
                  <a:lnTo>
                    <a:pt x="8" y="376"/>
                  </a:lnTo>
                  <a:lnTo>
                    <a:pt x="5" y="370"/>
                  </a:lnTo>
                  <a:lnTo>
                    <a:pt x="2" y="362"/>
                  </a:lnTo>
                  <a:lnTo>
                    <a:pt x="7" y="260"/>
                  </a:lnTo>
                  <a:lnTo>
                    <a:pt x="10" y="177"/>
                  </a:lnTo>
                  <a:lnTo>
                    <a:pt x="10" y="141"/>
                  </a:lnTo>
                  <a:lnTo>
                    <a:pt x="8" y="115"/>
                  </a:lnTo>
                  <a:lnTo>
                    <a:pt x="0" y="46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6F3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49" name="Freeform 698"/>
          <p:cNvSpPr>
            <a:spLocks/>
          </p:cNvSpPr>
          <p:nvPr/>
        </p:nvSpPr>
        <p:spPr bwMode="auto">
          <a:xfrm>
            <a:off x="3244850" y="2789238"/>
            <a:ext cx="61913" cy="61912"/>
          </a:xfrm>
          <a:custGeom>
            <a:avLst/>
            <a:gdLst>
              <a:gd name="T0" fmla="*/ 61913 w 39"/>
              <a:gd name="T1" fmla="*/ 31750 h 39"/>
              <a:gd name="T2" fmla="*/ 60325 w 39"/>
              <a:gd name="T3" fmla="*/ 44450 h 39"/>
              <a:gd name="T4" fmla="*/ 52388 w 39"/>
              <a:gd name="T5" fmla="*/ 55562 h 39"/>
              <a:gd name="T6" fmla="*/ 42863 w 39"/>
              <a:gd name="T7" fmla="*/ 60325 h 39"/>
              <a:gd name="T8" fmla="*/ 33338 w 39"/>
              <a:gd name="T9" fmla="*/ 61912 h 39"/>
              <a:gd name="T10" fmla="*/ 20638 w 39"/>
              <a:gd name="T11" fmla="*/ 60325 h 39"/>
              <a:gd name="T12" fmla="*/ 11113 w 39"/>
              <a:gd name="T13" fmla="*/ 55562 h 39"/>
              <a:gd name="T14" fmla="*/ 3175 w 39"/>
              <a:gd name="T15" fmla="*/ 44450 h 39"/>
              <a:gd name="T16" fmla="*/ 0 w 39"/>
              <a:gd name="T17" fmla="*/ 31750 h 39"/>
              <a:gd name="T18" fmla="*/ 3175 w 39"/>
              <a:gd name="T19" fmla="*/ 20637 h 39"/>
              <a:gd name="T20" fmla="*/ 11113 w 39"/>
              <a:gd name="T21" fmla="*/ 9525 h 39"/>
              <a:gd name="T22" fmla="*/ 20638 w 39"/>
              <a:gd name="T23" fmla="*/ 3175 h 39"/>
              <a:gd name="T24" fmla="*/ 33338 w 39"/>
              <a:gd name="T25" fmla="*/ 0 h 39"/>
              <a:gd name="T26" fmla="*/ 42863 w 39"/>
              <a:gd name="T27" fmla="*/ 3175 h 39"/>
              <a:gd name="T28" fmla="*/ 52388 w 39"/>
              <a:gd name="T29" fmla="*/ 9525 h 39"/>
              <a:gd name="T30" fmla="*/ 60325 w 39"/>
              <a:gd name="T31" fmla="*/ 20637 h 39"/>
              <a:gd name="T32" fmla="*/ 61913 w 39"/>
              <a:gd name="T33" fmla="*/ 31750 h 3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9" h="39">
                <a:moveTo>
                  <a:pt x="39" y="20"/>
                </a:moveTo>
                <a:lnTo>
                  <a:pt x="38" y="28"/>
                </a:lnTo>
                <a:lnTo>
                  <a:pt x="33" y="35"/>
                </a:lnTo>
                <a:lnTo>
                  <a:pt x="27" y="38"/>
                </a:lnTo>
                <a:lnTo>
                  <a:pt x="21" y="39"/>
                </a:lnTo>
                <a:lnTo>
                  <a:pt x="13" y="38"/>
                </a:lnTo>
                <a:lnTo>
                  <a:pt x="7" y="35"/>
                </a:lnTo>
                <a:lnTo>
                  <a:pt x="2" y="28"/>
                </a:lnTo>
                <a:lnTo>
                  <a:pt x="0" y="20"/>
                </a:lnTo>
                <a:lnTo>
                  <a:pt x="2" y="13"/>
                </a:lnTo>
                <a:lnTo>
                  <a:pt x="7" y="6"/>
                </a:lnTo>
                <a:lnTo>
                  <a:pt x="13" y="2"/>
                </a:lnTo>
                <a:lnTo>
                  <a:pt x="21" y="0"/>
                </a:lnTo>
                <a:lnTo>
                  <a:pt x="27" y="2"/>
                </a:lnTo>
                <a:lnTo>
                  <a:pt x="33" y="6"/>
                </a:lnTo>
                <a:lnTo>
                  <a:pt x="38" y="13"/>
                </a:lnTo>
                <a:lnTo>
                  <a:pt x="39" y="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0" name="Freeform 699"/>
          <p:cNvSpPr>
            <a:spLocks/>
          </p:cNvSpPr>
          <p:nvPr/>
        </p:nvSpPr>
        <p:spPr bwMode="auto">
          <a:xfrm>
            <a:off x="3714750" y="2582863"/>
            <a:ext cx="808038" cy="833437"/>
          </a:xfrm>
          <a:custGeom>
            <a:avLst/>
            <a:gdLst>
              <a:gd name="T0" fmla="*/ 630238 w 509"/>
              <a:gd name="T1" fmla="*/ 193675 h 525"/>
              <a:gd name="T2" fmla="*/ 619125 w 509"/>
              <a:gd name="T3" fmla="*/ 284162 h 525"/>
              <a:gd name="T4" fmla="*/ 619125 w 509"/>
              <a:gd name="T5" fmla="*/ 288925 h 525"/>
              <a:gd name="T6" fmla="*/ 614363 w 509"/>
              <a:gd name="T7" fmla="*/ 311150 h 525"/>
              <a:gd name="T8" fmla="*/ 604838 w 509"/>
              <a:gd name="T9" fmla="*/ 420687 h 525"/>
              <a:gd name="T10" fmla="*/ 601663 w 509"/>
              <a:gd name="T11" fmla="*/ 490537 h 525"/>
              <a:gd name="T12" fmla="*/ 608013 w 509"/>
              <a:gd name="T13" fmla="*/ 693737 h 525"/>
              <a:gd name="T14" fmla="*/ 612775 w 509"/>
              <a:gd name="T15" fmla="*/ 804862 h 525"/>
              <a:gd name="T16" fmla="*/ 608013 w 509"/>
              <a:gd name="T17" fmla="*/ 817562 h 525"/>
              <a:gd name="T18" fmla="*/ 596900 w 509"/>
              <a:gd name="T19" fmla="*/ 822325 h 525"/>
              <a:gd name="T20" fmla="*/ 530225 w 509"/>
              <a:gd name="T21" fmla="*/ 830262 h 525"/>
              <a:gd name="T22" fmla="*/ 406400 w 509"/>
              <a:gd name="T23" fmla="*/ 833437 h 525"/>
              <a:gd name="T24" fmla="*/ 319088 w 509"/>
              <a:gd name="T25" fmla="*/ 830262 h 525"/>
              <a:gd name="T26" fmla="*/ 249238 w 509"/>
              <a:gd name="T27" fmla="*/ 830262 h 525"/>
              <a:gd name="T28" fmla="*/ 212725 w 509"/>
              <a:gd name="T29" fmla="*/ 822325 h 525"/>
              <a:gd name="T30" fmla="*/ 196850 w 509"/>
              <a:gd name="T31" fmla="*/ 811212 h 525"/>
              <a:gd name="T32" fmla="*/ 196850 w 509"/>
              <a:gd name="T33" fmla="*/ 800100 h 525"/>
              <a:gd name="T34" fmla="*/ 201613 w 509"/>
              <a:gd name="T35" fmla="*/ 663575 h 525"/>
              <a:gd name="T36" fmla="*/ 209550 w 509"/>
              <a:gd name="T37" fmla="*/ 514350 h 525"/>
              <a:gd name="T38" fmla="*/ 204788 w 509"/>
              <a:gd name="T39" fmla="*/ 422275 h 525"/>
              <a:gd name="T40" fmla="*/ 200025 w 509"/>
              <a:gd name="T41" fmla="*/ 261937 h 525"/>
              <a:gd name="T42" fmla="*/ 184150 w 509"/>
              <a:gd name="T43" fmla="*/ 222250 h 525"/>
              <a:gd name="T44" fmla="*/ 173038 w 509"/>
              <a:gd name="T45" fmla="*/ 136525 h 525"/>
              <a:gd name="T46" fmla="*/ 179388 w 509"/>
              <a:gd name="T47" fmla="*/ 198437 h 525"/>
              <a:gd name="T48" fmla="*/ 192088 w 509"/>
              <a:gd name="T49" fmla="*/ 249237 h 525"/>
              <a:gd name="T50" fmla="*/ 196850 w 509"/>
              <a:gd name="T51" fmla="*/ 280987 h 525"/>
              <a:gd name="T52" fmla="*/ 195263 w 509"/>
              <a:gd name="T53" fmla="*/ 307975 h 525"/>
              <a:gd name="T54" fmla="*/ 142875 w 509"/>
              <a:gd name="T55" fmla="*/ 400050 h 525"/>
              <a:gd name="T56" fmla="*/ 68263 w 509"/>
              <a:gd name="T57" fmla="*/ 211137 h 525"/>
              <a:gd name="T58" fmla="*/ 109538 w 509"/>
              <a:gd name="T59" fmla="*/ 119062 h 525"/>
              <a:gd name="T60" fmla="*/ 139700 w 509"/>
              <a:gd name="T61" fmla="*/ 73025 h 525"/>
              <a:gd name="T62" fmla="*/ 157163 w 509"/>
              <a:gd name="T63" fmla="*/ 55562 h 525"/>
              <a:gd name="T64" fmla="*/ 196850 w 509"/>
              <a:gd name="T65" fmla="*/ 44450 h 525"/>
              <a:gd name="T66" fmla="*/ 252413 w 509"/>
              <a:gd name="T67" fmla="*/ 33337 h 525"/>
              <a:gd name="T68" fmla="*/ 298450 w 509"/>
              <a:gd name="T69" fmla="*/ 9525 h 525"/>
              <a:gd name="T70" fmla="*/ 311150 w 509"/>
              <a:gd name="T71" fmla="*/ 3175 h 525"/>
              <a:gd name="T72" fmla="*/ 327025 w 509"/>
              <a:gd name="T73" fmla="*/ 3175 h 525"/>
              <a:gd name="T74" fmla="*/ 354013 w 509"/>
              <a:gd name="T75" fmla="*/ 7937 h 525"/>
              <a:gd name="T76" fmla="*/ 412750 w 509"/>
              <a:gd name="T77" fmla="*/ 7937 h 525"/>
              <a:gd name="T78" fmla="*/ 487363 w 509"/>
              <a:gd name="T79" fmla="*/ 3175 h 525"/>
              <a:gd name="T80" fmla="*/ 503238 w 509"/>
              <a:gd name="T81" fmla="*/ 4762 h 525"/>
              <a:gd name="T82" fmla="*/ 525463 w 509"/>
              <a:gd name="T83" fmla="*/ 15875 h 525"/>
              <a:gd name="T84" fmla="*/ 585788 w 509"/>
              <a:gd name="T85" fmla="*/ 38100 h 525"/>
              <a:gd name="T86" fmla="*/ 627063 w 509"/>
              <a:gd name="T87" fmla="*/ 47625 h 525"/>
              <a:gd name="T88" fmla="*/ 652463 w 509"/>
              <a:gd name="T89" fmla="*/ 55562 h 525"/>
              <a:gd name="T90" fmla="*/ 669925 w 509"/>
              <a:gd name="T91" fmla="*/ 66675 h 525"/>
              <a:gd name="T92" fmla="*/ 679450 w 509"/>
              <a:gd name="T93" fmla="*/ 79375 h 525"/>
              <a:gd name="T94" fmla="*/ 808038 w 509"/>
              <a:gd name="T95" fmla="*/ 325437 h 525"/>
              <a:gd name="T96" fmla="*/ 665163 w 509"/>
              <a:gd name="T97" fmla="*/ 387350 h 525"/>
              <a:gd name="T98" fmla="*/ 644525 w 509"/>
              <a:gd name="T99" fmla="*/ 358775 h 525"/>
              <a:gd name="T100" fmla="*/ 619125 w 509"/>
              <a:gd name="T101" fmla="*/ 307975 h 525"/>
              <a:gd name="T102" fmla="*/ 619125 w 509"/>
              <a:gd name="T103" fmla="*/ 284162 h 525"/>
              <a:gd name="T104" fmla="*/ 635000 w 509"/>
              <a:gd name="T105" fmla="*/ 130175 h 525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9" h="525">
                <a:moveTo>
                  <a:pt x="400" y="82"/>
                </a:moveTo>
                <a:lnTo>
                  <a:pt x="397" y="122"/>
                </a:lnTo>
                <a:lnTo>
                  <a:pt x="394" y="155"/>
                </a:lnTo>
                <a:lnTo>
                  <a:pt x="390" y="179"/>
                </a:lnTo>
                <a:lnTo>
                  <a:pt x="390" y="180"/>
                </a:lnTo>
                <a:lnTo>
                  <a:pt x="390" y="182"/>
                </a:lnTo>
                <a:lnTo>
                  <a:pt x="389" y="190"/>
                </a:lnTo>
                <a:lnTo>
                  <a:pt x="387" y="196"/>
                </a:lnTo>
                <a:lnTo>
                  <a:pt x="386" y="202"/>
                </a:lnTo>
                <a:lnTo>
                  <a:pt x="381" y="265"/>
                </a:lnTo>
                <a:lnTo>
                  <a:pt x="379" y="284"/>
                </a:lnTo>
                <a:lnTo>
                  <a:pt x="379" y="309"/>
                </a:lnTo>
                <a:lnTo>
                  <a:pt x="381" y="367"/>
                </a:lnTo>
                <a:lnTo>
                  <a:pt x="383" y="437"/>
                </a:lnTo>
                <a:lnTo>
                  <a:pt x="386" y="486"/>
                </a:lnTo>
                <a:lnTo>
                  <a:pt x="386" y="507"/>
                </a:lnTo>
                <a:lnTo>
                  <a:pt x="384" y="515"/>
                </a:lnTo>
                <a:lnTo>
                  <a:pt x="383" y="515"/>
                </a:lnTo>
                <a:lnTo>
                  <a:pt x="381" y="517"/>
                </a:lnTo>
                <a:lnTo>
                  <a:pt x="376" y="518"/>
                </a:lnTo>
                <a:lnTo>
                  <a:pt x="359" y="522"/>
                </a:lnTo>
                <a:lnTo>
                  <a:pt x="334" y="523"/>
                </a:lnTo>
                <a:lnTo>
                  <a:pt x="307" y="523"/>
                </a:lnTo>
                <a:lnTo>
                  <a:pt x="256" y="525"/>
                </a:lnTo>
                <a:lnTo>
                  <a:pt x="232" y="523"/>
                </a:lnTo>
                <a:lnTo>
                  <a:pt x="201" y="523"/>
                </a:lnTo>
                <a:lnTo>
                  <a:pt x="177" y="523"/>
                </a:lnTo>
                <a:lnTo>
                  <a:pt x="157" y="523"/>
                </a:lnTo>
                <a:lnTo>
                  <a:pt x="143" y="522"/>
                </a:lnTo>
                <a:lnTo>
                  <a:pt x="134" y="518"/>
                </a:lnTo>
                <a:lnTo>
                  <a:pt x="127" y="515"/>
                </a:lnTo>
                <a:lnTo>
                  <a:pt x="124" y="511"/>
                </a:lnTo>
                <a:lnTo>
                  <a:pt x="123" y="507"/>
                </a:lnTo>
                <a:lnTo>
                  <a:pt x="124" y="504"/>
                </a:lnTo>
                <a:lnTo>
                  <a:pt x="126" y="473"/>
                </a:lnTo>
                <a:lnTo>
                  <a:pt x="127" y="418"/>
                </a:lnTo>
                <a:lnTo>
                  <a:pt x="130" y="340"/>
                </a:lnTo>
                <a:lnTo>
                  <a:pt x="132" y="324"/>
                </a:lnTo>
                <a:lnTo>
                  <a:pt x="132" y="307"/>
                </a:lnTo>
                <a:lnTo>
                  <a:pt x="129" y="266"/>
                </a:lnTo>
                <a:lnTo>
                  <a:pt x="124" y="205"/>
                </a:lnTo>
                <a:lnTo>
                  <a:pt x="126" y="165"/>
                </a:lnTo>
                <a:lnTo>
                  <a:pt x="120" y="152"/>
                </a:lnTo>
                <a:lnTo>
                  <a:pt x="116" y="140"/>
                </a:lnTo>
                <a:lnTo>
                  <a:pt x="115" y="125"/>
                </a:lnTo>
                <a:lnTo>
                  <a:pt x="109" y="86"/>
                </a:lnTo>
                <a:lnTo>
                  <a:pt x="110" y="99"/>
                </a:lnTo>
                <a:lnTo>
                  <a:pt x="113" y="125"/>
                </a:lnTo>
                <a:lnTo>
                  <a:pt x="118" y="147"/>
                </a:lnTo>
                <a:lnTo>
                  <a:pt x="121" y="157"/>
                </a:lnTo>
                <a:lnTo>
                  <a:pt x="124" y="165"/>
                </a:lnTo>
                <a:lnTo>
                  <a:pt x="124" y="177"/>
                </a:lnTo>
                <a:lnTo>
                  <a:pt x="124" y="180"/>
                </a:lnTo>
                <a:lnTo>
                  <a:pt x="123" y="194"/>
                </a:lnTo>
                <a:lnTo>
                  <a:pt x="121" y="205"/>
                </a:lnTo>
                <a:lnTo>
                  <a:pt x="90" y="252"/>
                </a:lnTo>
                <a:lnTo>
                  <a:pt x="0" y="204"/>
                </a:lnTo>
                <a:lnTo>
                  <a:pt x="43" y="133"/>
                </a:lnTo>
                <a:lnTo>
                  <a:pt x="57" y="100"/>
                </a:lnTo>
                <a:lnTo>
                  <a:pt x="69" y="75"/>
                </a:lnTo>
                <a:lnTo>
                  <a:pt x="80" y="58"/>
                </a:lnTo>
                <a:lnTo>
                  <a:pt x="88" y="46"/>
                </a:lnTo>
                <a:lnTo>
                  <a:pt x="94" y="38"/>
                </a:lnTo>
                <a:lnTo>
                  <a:pt x="99" y="35"/>
                </a:lnTo>
                <a:lnTo>
                  <a:pt x="104" y="31"/>
                </a:lnTo>
                <a:lnTo>
                  <a:pt x="124" y="28"/>
                </a:lnTo>
                <a:lnTo>
                  <a:pt x="143" y="25"/>
                </a:lnTo>
                <a:lnTo>
                  <a:pt x="159" y="21"/>
                </a:lnTo>
                <a:lnTo>
                  <a:pt x="171" y="16"/>
                </a:lnTo>
                <a:lnTo>
                  <a:pt x="188" y="6"/>
                </a:lnTo>
                <a:lnTo>
                  <a:pt x="193" y="3"/>
                </a:lnTo>
                <a:lnTo>
                  <a:pt x="196" y="2"/>
                </a:lnTo>
                <a:lnTo>
                  <a:pt x="199" y="0"/>
                </a:lnTo>
                <a:lnTo>
                  <a:pt x="206" y="2"/>
                </a:lnTo>
                <a:lnTo>
                  <a:pt x="215" y="3"/>
                </a:lnTo>
                <a:lnTo>
                  <a:pt x="223" y="5"/>
                </a:lnTo>
                <a:lnTo>
                  <a:pt x="234" y="6"/>
                </a:lnTo>
                <a:lnTo>
                  <a:pt x="260" y="5"/>
                </a:lnTo>
                <a:lnTo>
                  <a:pt x="296" y="3"/>
                </a:lnTo>
                <a:lnTo>
                  <a:pt x="307" y="2"/>
                </a:lnTo>
                <a:lnTo>
                  <a:pt x="314" y="2"/>
                </a:lnTo>
                <a:lnTo>
                  <a:pt x="317" y="3"/>
                </a:lnTo>
                <a:lnTo>
                  <a:pt x="318" y="3"/>
                </a:lnTo>
                <a:lnTo>
                  <a:pt x="331" y="10"/>
                </a:lnTo>
                <a:lnTo>
                  <a:pt x="343" y="16"/>
                </a:lnTo>
                <a:lnTo>
                  <a:pt x="369" y="24"/>
                </a:lnTo>
                <a:lnTo>
                  <a:pt x="387" y="28"/>
                </a:lnTo>
                <a:lnTo>
                  <a:pt x="395" y="30"/>
                </a:lnTo>
                <a:lnTo>
                  <a:pt x="405" y="31"/>
                </a:lnTo>
                <a:lnTo>
                  <a:pt x="411" y="35"/>
                </a:lnTo>
                <a:lnTo>
                  <a:pt x="417" y="38"/>
                </a:lnTo>
                <a:lnTo>
                  <a:pt x="422" y="42"/>
                </a:lnTo>
                <a:lnTo>
                  <a:pt x="426" y="49"/>
                </a:lnTo>
                <a:lnTo>
                  <a:pt x="428" y="50"/>
                </a:lnTo>
                <a:lnTo>
                  <a:pt x="472" y="135"/>
                </a:lnTo>
                <a:lnTo>
                  <a:pt x="509" y="205"/>
                </a:lnTo>
                <a:lnTo>
                  <a:pt x="420" y="249"/>
                </a:lnTo>
                <a:lnTo>
                  <a:pt x="419" y="244"/>
                </a:lnTo>
                <a:lnTo>
                  <a:pt x="416" y="240"/>
                </a:lnTo>
                <a:lnTo>
                  <a:pt x="406" y="226"/>
                </a:lnTo>
                <a:lnTo>
                  <a:pt x="387" y="202"/>
                </a:lnTo>
                <a:lnTo>
                  <a:pt x="390" y="194"/>
                </a:lnTo>
                <a:lnTo>
                  <a:pt x="390" y="183"/>
                </a:lnTo>
                <a:lnTo>
                  <a:pt x="390" y="179"/>
                </a:lnTo>
                <a:lnTo>
                  <a:pt x="395" y="143"/>
                </a:lnTo>
                <a:lnTo>
                  <a:pt x="400" y="82"/>
                </a:lnTo>
                <a:close/>
              </a:path>
            </a:pathLst>
          </a:custGeom>
          <a:solidFill>
            <a:srgbClr val="E9EE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1" name="Freeform 700"/>
          <p:cNvSpPr>
            <a:spLocks/>
          </p:cNvSpPr>
          <p:nvPr/>
        </p:nvSpPr>
        <p:spPr bwMode="auto">
          <a:xfrm>
            <a:off x="4019550" y="2581275"/>
            <a:ext cx="233363" cy="85725"/>
          </a:xfrm>
          <a:custGeom>
            <a:avLst/>
            <a:gdLst>
              <a:gd name="T0" fmla="*/ 12700 w 147"/>
              <a:gd name="T1" fmla="*/ 4763 h 54"/>
              <a:gd name="T2" fmla="*/ 17463 w 147"/>
              <a:gd name="T3" fmla="*/ 1588 h 54"/>
              <a:gd name="T4" fmla="*/ 22225 w 147"/>
              <a:gd name="T5" fmla="*/ 0 h 54"/>
              <a:gd name="T6" fmla="*/ 31750 w 147"/>
              <a:gd name="T7" fmla="*/ 1588 h 54"/>
              <a:gd name="T8" fmla="*/ 46038 w 147"/>
              <a:gd name="T9" fmla="*/ 4763 h 54"/>
              <a:gd name="T10" fmla="*/ 58738 w 147"/>
              <a:gd name="T11" fmla="*/ 6350 h 54"/>
              <a:gd name="T12" fmla="*/ 76200 w 147"/>
              <a:gd name="T13" fmla="*/ 9525 h 54"/>
              <a:gd name="T14" fmla="*/ 119063 w 147"/>
              <a:gd name="T15" fmla="*/ 6350 h 54"/>
              <a:gd name="T16" fmla="*/ 176213 w 147"/>
              <a:gd name="T17" fmla="*/ 4763 h 54"/>
              <a:gd name="T18" fmla="*/ 193675 w 147"/>
              <a:gd name="T19" fmla="*/ 1588 h 54"/>
              <a:gd name="T20" fmla="*/ 203200 w 147"/>
              <a:gd name="T21" fmla="*/ 1588 h 54"/>
              <a:gd name="T22" fmla="*/ 207963 w 147"/>
              <a:gd name="T23" fmla="*/ 4763 h 54"/>
              <a:gd name="T24" fmla="*/ 211138 w 147"/>
              <a:gd name="T25" fmla="*/ 4763 h 54"/>
              <a:gd name="T26" fmla="*/ 212725 w 147"/>
              <a:gd name="T27" fmla="*/ 6350 h 54"/>
              <a:gd name="T28" fmla="*/ 233363 w 147"/>
              <a:gd name="T29" fmla="*/ 19050 h 54"/>
              <a:gd name="T30" fmla="*/ 228600 w 147"/>
              <a:gd name="T31" fmla="*/ 28575 h 54"/>
              <a:gd name="T32" fmla="*/ 220663 w 147"/>
              <a:gd name="T33" fmla="*/ 39688 h 54"/>
              <a:gd name="T34" fmla="*/ 203200 w 147"/>
              <a:gd name="T35" fmla="*/ 57150 h 54"/>
              <a:gd name="T36" fmla="*/ 185738 w 147"/>
              <a:gd name="T37" fmla="*/ 68263 h 54"/>
              <a:gd name="T38" fmla="*/ 168275 w 147"/>
              <a:gd name="T39" fmla="*/ 76200 h 54"/>
              <a:gd name="T40" fmla="*/ 153988 w 147"/>
              <a:gd name="T41" fmla="*/ 80963 h 54"/>
              <a:gd name="T42" fmla="*/ 138113 w 147"/>
              <a:gd name="T43" fmla="*/ 85725 h 54"/>
              <a:gd name="T44" fmla="*/ 127000 w 147"/>
              <a:gd name="T45" fmla="*/ 85725 h 54"/>
              <a:gd name="T46" fmla="*/ 106363 w 147"/>
              <a:gd name="T47" fmla="*/ 85725 h 54"/>
              <a:gd name="T48" fmla="*/ 88900 w 147"/>
              <a:gd name="T49" fmla="*/ 85725 h 54"/>
              <a:gd name="T50" fmla="*/ 74613 w 147"/>
              <a:gd name="T51" fmla="*/ 80963 h 54"/>
              <a:gd name="T52" fmla="*/ 61913 w 147"/>
              <a:gd name="T53" fmla="*/ 79375 h 54"/>
              <a:gd name="T54" fmla="*/ 39688 w 147"/>
              <a:gd name="T55" fmla="*/ 66675 h 54"/>
              <a:gd name="T56" fmla="*/ 22225 w 147"/>
              <a:gd name="T57" fmla="*/ 53975 h 54"/>
              <a:gd name="T58" fmla="*/ 9525 w 147"/>
              <a:gd name="T59" fmla="*/ 41275 h 54"/>
              <a:gd name="T60" fmla="*/ 4763 w 147"/>
              <a:gd name="T61" fmla="*/ 28575 h 54"/>
              <a:gd name="T62" fmla="*/ 0 w 147"/>
              <a:gd name="T63" fmla="*/ 19050 h 54"/>
              <a:gd name="T64" fmla="*/ 1588 w 147"/>
              <a:gd name="T65" fmla="*/ 14288 h 54"/>
              <a:gd name="T66" fmla="*/ 4763 w 147"/>
              <a:gd name="T67" fmla="*/ 9525 h 54"/>
              <a:gd name="T68" fmla="*/ 12700 w 147"/>
              <a:gd name="T69" fmla="*/ 4763 h 54"/>
              <a:gd name="T70" fmla="*/ 80963 w 147"/>
              <a:gd name="T71" fmla="*/ 63500 h 54"/>
              <a:gd name="T72" fmla="*/ 84138 w 147"/>
              <a:gd name="T73" fmla="*/ 63500 h 54"/>
              <a:gd name="T74" fmla="*/ 92075 w 147"/>
              <a:gd name="T75" fmla="*/ 66675 h 54"/>
              <a:gd name="T76" fmla="*/ 98425 w 147"/>
              <a:gd name="T77" fmla="*/ 66675 h 54"/>
              <a:gd name="T78" fmla="*/ 119063 w 147"/>
              <a:gd name="T79" fmla="*/ 66675 h 54"/>
              <a:gd name="T80" fmla="*/ 144463 w 147"/>
              <a:gd name="T81" fmla="*/ 63500 h 54"/>
              <a:gd name="T82" fmla="*/ 171450 w 147"/>
              <a:gd name="T83" fmla="*/ 46038 h 54"/>
              <a:gd name="T84" fmla="*/ 185738 w 147"/>
              <a:gd name="T85" fmla="*/ 36513 h 54"/>
              <a:gd name="T86" fmla="*/ 190500 w 147"/>
              <a:gd name="T87" fmla="*/ 26988 h 54"/>
              <a:gd name="T88" fmla="*/ 190500 w 147"/>
              <a:gd name="T89" fmla="*/ 23813 h 54"/>
              <a:gd name="T90" fmla="*/ 158750 w 147"/>
              <a:gd name="T91" fmla="*/ 26988 h 54"/>
              <a:gd name="T92" fmla="*/ 103188 w 147"/>
              <a:gd name="T93" fmla="*/ 26988 h 54"/>
              <a:gd name="T94" fmla="*/ 30163 w 147"/>
              <a:gd name="T95" fmla="*/ 26988 h 54"/>
              <a:gd name="T96" fmla="*/ 36513 w 147"/>
              <a:gd name="T97" fmla="*/ 34925 h 54"/>
              <a:gd name="T98" fmla="*/ 52388 w 147"/>
              <a:gd name="T99" fmla="*/ 44450 h 54"/>
              <a:gd name="T100" fmla="*/ 80963 w 147"/>
              <a:gd name="T101" fmla="*/ 63500 h 54"/>
              <a:gd name="T102" fmla="*/ 12700 w 147"/>
              <a:gd name="T103" fmla="*/ 4763 h 5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47" h="54">
                <a:moveTo>
                  <a:pt x="8" y="3"/>
                </a:moveTo>
                <a:lnTo>
                  <a:pt x="11" y="1"/>
                </a:lnTo>
                <a:lnTo>
                  <a:pt x="14" y="0"/>
                </a:lnTo>
                <a:lnTo>
                  <a:pt x="20" y="1"/>
                </a:lnTo>
                <a:lnTo>
                  <a:pt x="29" y="3"/>
                </a:lnTo>
                <a:lnTo>
                  <a:pt x="37" y="4"/>
                </a:lnTo>
                <a:lnTo>
                  <a:pt x="48" y="6"/>
                </a:lnTo>
                <a:lnTo>
                  <a:pt x="75" y="4"/>
                </a:lnTo>
                <a:lnTo>
                  <a:pt x="111" y="3"/>
                </a:lnTo>
                <a:lnTo>
                  <a:pt x="122" y="1"/>
                </a:lnTo>
                <a:lnTo>
                  <a:pt x="128" y="1"/>
                </a:lnTo>
                <a:lnTo>
                  <a:pt x="131" y="3"/>
                </a:lnTo>
                <a:lnTo>
                  <a:pt x="133" y="3"/>
                </a:lnTo>
                <a:lnTo>
                  <a:pt x="134" y="4"/>
                </a:lnTo>
                <a:lnTo>
                  <a:pt x="147" y="12"/>
                </a:lnTo>
                <a:lnTo>
                  <a:pt x="144" y="18"/>
                </a:lnTo>
                <a:lnTo>
                  <a:pt x="139" y="25"/>
                </a:lnTo>
                <a:lnTo>
                  <a:pt x="128" y="36"/>
                </a:lnTo>
                <a:lnTo>
                  <a:pt x="117" y="43"/>
                </a:lnTo>
                <a:lnTo>
                  <a:pt x="106" y="48"/>
                </a:lnTo>
                <a:lnTo>
                  <a:pt x="97" y="51"/>
                </a:lnTo>
                <a:lnTo>
                  <a:pt x="87" y="54"/>
                </a:lnTo>
                <a:lnTo>
                  <a:pt x="80" y="54"/>
                </a:lnTo>
                <a:lnTo>
                  <a:pt x="67" y="54"/>
                </a:lnTo>
                <a:lnTo>
                  <a:pt x="56" y="54"/>
                </a:lnTo>
                <a:lnTo>
                  <a:pt x="47" y="51"/>
                </a:lnTo>
                <a:lnTo>
                  <a:pt x="39" y="50"/>
                </a:lnTo>
                <a:lnTo>
                  <a:pt x="25" y="42"/>
                </a:lnTo>
                <a:lnTo>
                  <a:pt x="14" y="34"/>
                </a:lnTo>
                <a:lnTo>
                  <a:pt x="6" y="26"/>
                </a:lnTo>
                <a:lnTo>
                  <a:pt x="3" y="18"/>
                </a:lnTo>
                <a:lnTo>
                  <a:pt x="0" y="12"/>
                </a:lnTo>
                <a:lnTo>
                  <a:pt x="1" y="9"/>
                </a:lnTo>
                <a:lnTo>
                  <a:pt x="3" y="6"/>
                </a:lnTo>
                <a:lnTo>
                  <a:pt x="8" y="3"/>
                </a:lnTo>
                <a:lnTo>
                  <a:pt x="51" y="40"/>
                </a:lnTo>
                <a:lnTo>
                  <a:pt x="53" y="40"/>
                </a:lnTo>
                <a:lnTo>
                  <a:pt x="58" y="42"/>
                </a:lnTo>
                <a:lnTo>
                  <a:pt x="62" y="42"/>
                </a:lnTo>
                <a:lnTo>
                  <a:pt x="75" y="42"/>
                </a:lnTo>
                <a:lnTo>
                  <a:pt x="91" y="40"/>
                </a:lnTo>
                <a:lnTo>
                  <a:pt x="108" y="29"/>
                </a:lnTo>
                <a:lnTo>
                  <a:pt x="117" y="23"/>
                </a:lnTo>
                <a:lnTo>
                  <a:pt x="120" y="17"/>
                </a:lnTo>
                <a:lnTo>
                  <a:pt x="120" y="15"/>
                </a:lnTo>
                <a:lnTo>
                  <a:pt x="100" y="17"/>
                </a:lnTo>
                <a:lnTo>
                  <a:pt x="65" y="17"/>
                </a:lnTo>
                <a:lnTo>
                  <a:pt x="19" y="17"/>
                </a:lnTo>
                <a:lnTo>
                  <a:pt x="23" y="22"/>
                </a:lnTo>
                <a:lnTo>
                  <a:pt x="33" y="28"/>
                </a:lnTo>
                <a:lnTo>
                  <a:pt x="51" y="40"/>
                </a:lnTo>
                <a:lnTo>
                  <a:pt x="8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2" name="Freeform 701"/>
          <p:cNvSpPr>
            <a:spLocks/>
          </p:cNvSpPr>
          <p:nvPr/>
        </p:nvSpPr>
        <p:spPr bwMode="auto">
          <a:xfrm>
            <a:off x="3241675" y="2789238"/>
            <a:ext cx="61913" cy="61912"/>
          </a:xfrm>
          <a:custGeom>
            <a:avLst/>
            <a:gdLst>
              <a:gd name="T0" fmla="*/ 61913 w 39"/>
              <a:gd name="T1" fmla="*/ 31750 h 39"/>
              <a:gd name="T2" fmla="*/ 61913 w 39"/>
              <a:gd name="T3" fmla="*/ 31750 h 39"/>
              <a:gd name="T4" fmla="*/ 60325 w 39"/>
              <a:gd name="T5" fmla="*/ 44450 h 39"/>
              <a:gd name="T6" fmla="*/ 52388 w 39"/>
              <a:gd name="T7" fmla="*/ 53975 h 39"/>
              <a:gd name="T8" fmla="*/ 42863 w 39"/>
              <a:gd name="T9" fmla="*/ 58737 h 39"/>
              <a:gd name="T10" fmla="*/ 31750 w 39"/>
              <a:gd name="T11" fmla="*/ 61912 h 39"/>
              <a:gd name="T12" fmla="*/ 31750 w 39"/>
              <a:gd name="T13" fmla="*/ 61912 h 39"/>
              <a:gd name="T14" fmla="*/ 20638 w 39"/>
              <a:gd name="T15" fmla="*/ 58737 h 39"/>
              <a:gd name="T16" fmla="*/ 9525 w 39"/>
              <a:gd name="T17" fmla="*/ 53975 h 39"/>
              <a:gd name="T18" fmla="*/ 3175 w 39"/>
              <a:gd name="T19" fmla="*/ 44450 h 39"/>
              <a:gd name="T20" fmla="*/ 0 w 39"/>
              <a:gd name="T21" fmla="*/ 31750 h 39"/>
              <a:gd name="T22" fmla="*/ 0 w 39"/>
              <a:gd name="T23" fmla="*/ 31750 h 39"/>
              <a:gd name="T24" fmla="*/ 3175 w 39"/>
              <a:gd name="T25" fmla="*/ 19050 h 39"/>
              <a:gd name="T26" fmla="*/ 9525 w 39"/>
              <a:gd name="T27" fmla="*/ 9525 h 39"/>
              <a:gd name="T28" fmla="*/ 20638 w 39"/>
              <a:gd name="T29" fmla="*/ 1587 h 39"/>
              <a:gd name="T30" fmla="*/ 31750 w 39"/>
              <a:gd name="T31" fmla="*/ 0 h 39"/>
              <a:gd name="T32" fmla="*/ 31750 w 39"/>
              <a:gd name="T33" fmla="*/ 0 h 39"/>
              <a:gd name="T34" fmla="*/ 42863 w 39"/>
              <a:gd name="T35" fmla="*/ 1587 h 39"/>
              <a:gd name="T36" fmla="*/ 52388 w 39"/>
              <a:gd name="T37" fmla="*/ 9525 h 39"/>
              <a:gd name="T38" fmla="*/ 60325 w 39"/>
              <a:gd name="T39" fmla="*/ 19050 h 39"/>
              <a:gd name="T40" fmla="*/ 61913 w 39"/>
              <a:gd name="T41" fmla="*/ 31750 h 39"/>
              <a:gd name="T42" fmla="*/ 61913 w 39"/>
              <a:gd name="T43" fmla="*/ 31750 h 3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9" h="39">
                <a:moveTo>
                  <a:pt x="39" y="20"/>
                </a:moveTo>
                <a:lnTo>
                  <a:pt x="39" y="20"/>
                </a:lnTo>
                <a:lnTo>
                  <a:pt x="38" y="28"/>
                </a:lnTo>
                <a:lnTo>
                  <a:pt x="33" y="34"/>
                </a:lnTo>
                <a:lnTo>
                  <a:pt x="27" y="37"/>
                </a:lnTo>
                <a:lnTo>
                  <a:pt x="20" y="39"/>
                </a:lnTo>
                <a:lnTo>
                  <a:pt x="13" y="37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3" y="1"/>
                </a:lnTo>
                <a:lnTo>
                  <a:pt x="20" y="0"/>
                </a:lnTo>
                <a:lnTo>
                  <a:pt x="27" y="1"/>
                </a:lnTo>
                <a:lnTo>
                  <a:pt x="33" y="6"/>
                </a:lnTo>
                <a:lnTo>
                  <a:pt x="38" y="12"/>
                </a:lnTo>
                <a:lnTo>
                  <a:pt x="39" y="20"/>
                </a:lnTo>
                <a:close/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3" name="Freeform 702"/>
          <p:cNvSpPr>
            <a:spLocks/>
          </p:cNvSpPr>
          <p:nvPr/>
        </p:nvSpPr>
        <p:spPr bwMode="auto">
          <a:xfrm>
            <a:off x="4014788" y="2574925"/>
            <a:ext cx="233362" cy="87313"/>
          </a:xfrm>
          <a:custGeom>
            <a:avLst/>
            <a:gdLst>
              <a:gd name="T0" fmla="*/ 11112 w 147"/>
              <a:gd name="T1" fmla="*/ 6350 h 55"/>
              <a:gd name="T2" fmla="*/ 11112 w 147"/>
              <a:gd name="T3" fmla="*/ 6350 h 55"/>
              <a:gd name="T4" fmla="*/ 17462 w 147"/>
              <a:gd name="T5" fmla="*/ 3175 h 55"/>
              <a:gd name="T6" fmla="*/ 22225 w 147"/>
              <a:gd name="T7" fmla="*/ 0 h 55"/>
              <a:gd name="T8" fmla="*/ 31750 w 147"/>
              <a:gd name="T9" fmla="*/ 3175 h 55"/>
              <a:gd name="T10" fmla="*/ 46037 w 147"/>
              <a:gd name="T11" fmla="*/ 6350 h 55"/>
              <a:gd name="T12" fmla="*/ 46037 w 147"/>
              <a:gd name="T13" fmla="*/ 6350 h 55"/>
              <a:gd name="T14" fmla="*/ 58737 w 147"/>
              <a:gd name="T15" fmla="*/ 7938 h 55"/>
              <a:gd name="T16" fmla="*/ 76200 w 147"/>
              <a:gd name="T17" fmla="*/ 11113 h 55"/>
              <a:gd name="T18" fmla="*/ 119062 w 147"/>
              <a:gd name="T19" fmla="*/ 7938 h 55"/>
              <a:gd name="T20" fmla="*/ 176212 w 147"/>
              <a:gd name="T21" fmla="*/ 6350 h 55"/>
              <a:gd name="T22" fmla="*/ 176212 w 147"/>
              <a:gd name="T23" fmla="*/ 6350 h 55"/>
              <a:gd name="T24" fmla="*/ 193675 w 147"/>
              <a:gd name="T25" fmla="*/ 3175 h 55"/>
              <a:gd name="T26" fmla="*/ 203200 w 147"/>
              <a:gd name="T27" fmla="*/ 3175 h 55"/>
              <a:gd name="T28" fmla="*/ 207962 w 147"/>
              <a:gd name="T29" fmla="*/ 6350 h 55"/>
              <a:gd name="T30" fmla="*/ 211137 w 147"/>
              <a:gd name="T31" fmla="*/ 6350 h 55"/>
              <a:gd name="T32" fmla="*/ 212725 w 147"/>
              <a:gd name="T33" fmla="*/ 7938 h 55"/>
              <a:gd name="T34" fmla="*/ 233362 w 147"/>
              <a:gd name="T35" fmla="*/ 20638 h 55"/>
              <a:gd name="T36" fmla="*/ 233362 w 147"/>
              <a:gd name="T37" fmla="*/ 20638 h 55"/>
              <a:gd name="T38" fmla="*/ 228600 w 147"/>
              <a:gd name="T39" fmla="*/ 30163 h 55"/>
              <a:gd name="T40" fmla="*/ 220662 w 147"/>
              <a:gd name="T41" fmla="*/ 41275 h 55"/>
              <a:gd name="T42" fmla="*/ 203200 w 147"/>
              <a:gd name="T43" fmla="*/ 57150 h 55"/>
              <a:gd name="T44" fmla="*/ 185737 w 147"/>
              <a:gd name="T45" fmla="*/ 69850 h 55"/>
              <a:gd name="T46" fmla="*/ 168275 w 147"/>
              <a:gd name="T47" fmla="*/ 77788 h 55"/>
              <a:gd name="T48" fmla="*/ 153987 w 147"/>
              <a:gd name="T49" fmla="*/ 82550 h 55"/>
              <a:gd name="T50" fmla="*/ 138112 w 147"/>
              <a:gd name="T51" fmla="*/ 87313 h 55"/>
              <a:gd name="T52" fmla="*/ 125412 w 147"/>
              <a:gd name="T53" fmla="*/ 87313 h 55"/>
              <a:gd name="T54" fmla="*/ 125412 w 147"/>
              <a:gd name="T55" fmla="*/ 87313 h 55"/>
              <a:gd name="T56" fmla="*/ 106362 w 147"/>
              <a:gd name="T57" fmla="*/ 87313 h 55"/>
              <a:gd name="T58" fmla="*/ 88900 w 147"/>
              <a:gd name="T59" fmla="*/ 87313 h 55"/>
              <a:gd name="T60" fmla="*/ 74612 w 147"/>
              <a:gd name="T61" fmla="*/ 82550 h 55"/>
              <a:gd name="T62" fmla="*/ 61912 w 147"/>
              <a:gd name="T63" fmla="*/ 80963 h 55"/>
              <a:gd name="T64" fmla="*/ 39687 w 147"/>
              <a:gd name="T65" fmla="*/ 68263 h 55"/>
              <a:gd name="T66" fmla="*/ 22225 w 147"/>
              <a:gd name="T67" fmla="*/ 55563 h 55"/>
              <a:gd name="T68" fmla="*/ 9525 w 147"/>
              <a:gd name="T69" fmla="*/ 42863 h 55"/>
              <a:gd name="T70" fmla="*/ 4762 w 147"/>
              <a:gd name="T71" fmla="*/ 30163 h 55"/>
              <a:gd name="T72" fmla="*/ 0 w 147"/>
              <a:gd name="T73" fmla="*/ 20638 h 55"/>
              <a:gd name="T74" fmla="*/ 0 w 147"/>
              <a:gd name="T75" fmla="*/ 20638 h 55"/>
              <a:gd name="T76" fmla="*/ 1587 w 147"/>
              <a:gd name="T77" fmla="*/ 15875 h 55"/>
              <a:gd name="T78" fmla="*/ 4762 w 147"/>
              <a:gd name="T79" fmla="*/ 11113 h 55"/>
              <a:gd name="T80" fmla="*/ 11112 w 147"/>
              <a:gd name="T81" fmla="*/ 6350 h 55"/>
              <a:gd name="T82" fmla="*/ 11112 w 147"/>
              <a:gd name="T83" fmla="*/ 6350 h 5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7" h="55">
                <a:moveTo>
                  <a:pt x="7" y="4"/>
                </a:moveTo>
                <a:lnTo>
                  <a:pt x="7" y="4"/>
                </a:lnTo>
                <a:lnTo>
                  <a:pt x="11" y="2"/>
                </a:lnTo>
                <a:lnTo>
                  <a:pt x="14" y="0"/>
                </a:lnTo>
                <a:lnTo>
                  <a:pt x="20" y="2"/>
                </a:lnTo>
                <a:lnTo>
                  <a:pt x="29" y="4"/>
                </a:lnTo>
                <a:lnTo>
                  <a:pt x="37" y="5"/>
                </a:lnTo>
                <a:lnTo>
                  <a:pt x="48" y="7"/>
                </a:lnTo>
                <a:lnTo>
                  <a:pt x="75" y="5"/>
                </a:lnTo>
                <a:lnTo>
                  <a:pt x="111" y="4"/>
                </a:lnTo>
                <a:lnTo>
                  <a:pt x="122" y="2"/>
                </a:lnTo>
                <a:lnTo>
                  <a:pt x="128" y="2"/>
                </a:lnTo>
                <a:lnTo>
                  <a:pt x="131" y="4"/>
                </a:lnTo>
                <a:lnTo>
                  <a:pt x="133" y="4"/>
                </a:lnTo>
                <a:lnTo>
                  <a:pt x="134" y="5"/>
                </a:lnTo>
                <a:lnTo>
                  <a:pt x="147" y="13"/>
                </a:lnTo>
                <a:lnTo>
                  <a:pt x="144" y="19"/>
                </a:lnTo>
                <a:lnTo>
                  <a:pt x="139" y="26"/>
                </a:lnTo>
                <a:lnTo>
                  <a:pt x="128" y="36"/>
                </a:lnTo>
                <a:lnTo>
                  <a:pt x="117" y="44"/>
                </a:lnTo>
                <a:lnTo>
                  <a:pt x="106" y="49"/>
                </a:lnTo>
                <a:lnTo>
                  <a:pt x="97" y="52"/>
                </a:lnTo>
                <a:lnTo>
                  <a:pt x="87" y="55"/>
                </a:lnTo>
                <a:lnTo>
                  <a:pt x="79" y="55"/>
                </a:lnTo>
                <a:lnTo>
                  <a:pt x="67" y="55"/>
                </a:lnTo>
                <a:lnTo>
                  <a:pt x="56" y="55"/>
                </a:lnTo>
                <a:lnTo>
                  <a:pt x="47" y="52"/>
                </a:lnTo>
                <a:lnTo>
                  <a:pt x="39" y="51"/>
                </a:lnTo>
                <a:lnTo>
                  <a:pt x="25" y="43"/>
                </a:lnTo>
                <a:lnTo>
                  <a:pt x="14" y="35"/>
                </a:lnTo>
                <a:lnTo>
                  <a:pt x="6" y="27"/>
                </a:lnTo>
                <a:lnTo>
                  <a:pt x="3" y="19"/>
                </a:lnTo>
                <a:lnTo>
                  <a:pt x="0" y="13"/>
                </a:lnTo>
                <a:lnTo>
                  <a:pt x="1" y="10"/>
                </a:lnTo>
                <a:lnTo>
                  <a:pt x="3" y="7"/>
                </a:lnTo>
                <a:lnTo>
                  <a:pt x="7" y="4"/>
                </a:lnTo>
                <a:close/>
              </a:path>
            </a:pathLst>
          </a:custGeom>
          <a:noFill/>
          <a:ln w="3175" cmpd="sng">
            <a:solidFill>
              <a:srgbClr val="2B399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4" name="Freeform 703"/>
          <p:cNvSpPr>
            <a:spLocks/>
          </p:cNvSpPr>
          <p:nvPr/>
        </p:nvSpPr>
        <p:spPr bwMode="auto">
          <a:xfrm>
            <a:off x="4043363" y="2600325"/>
            <a:ext cx="161925" cy="42863"/>
          </a:xfrm>
          <a:custGeom>
            <a:avLst/>
            <a:gdLst>
              <a:gd name="T0" fmla="*/ 52388 w 102"/>
              <a:gd name="T1" fmla="*/ 39688 h 27"/>
              <a:gd name="T2" fmla="*/ 52388 w 102"/>
              <a:gd name="T3" fmla="*/ 39688 h 27"/>
              <a:gd name="T4" fmla="*/ 55563 w 102"/>
              <a:gd name="T5" fmla="*/ 39688 h 27"/>
              <a:gd name="T6" fmla="*/ 55563 w 102"/>
              <a:gd name="T7" fmla="*/ 39688 h 27"/>
              <a:gd name="T8" fmla="*/ 63500 w 102"/>
              <a:gd name="T9" fmla="*/ 42863 h 27"/>
              <a:gd name="T10" fmla="*/ 69850 w 102"/>
              <a:gd name="T11" fmla="*/ 42863 h 27"/>
              <a:gd name="T12" fmla="*/ 90488 w 102"/>
              <a:gd name="T13" fmla="*/ 42863 h 27"/>
              <a:gd name="T14" fmla="*/ 114300 w 102"/>
              <a:gd name="T15" fmla="*/ 39688 h 27"/>
              <a:gd name="T16" fmla="*/ 114300 w 102"/>
              <a:gd name="T17" fmla="*/ 39688 h 27"/>
              <a:gd name="T18" fmla="*/ 142875 w 102"/>
              <a:gd name="T19" fmla="*/ 22225 h 27"/>
              <a:gd name="T20" fmla="*/ 157163 w 102"/>
              <a:gd name="T21" fmla="*/ 12700 h 27"/>
              <a:gd name="T22" fmla="*/ 161925 w 102"/>
              <a:gd name="T23" fmla="*/ 3175 h 27"/>
              <a:gd name="T24" fmla="*/ 161925 w 102"/>
              <a:gd name="T25" fmla="*/ 0 h 27"/>
              <a:gd name="T26" fmla="*/ 161925 w 102"/>
              <a:gd name="T27" fmla="*/ 0 h 27"/>
              <a:gd name="T28" fmla="*/ 130175 w 102"/>
              <a:gd name="T29" fmla="*/ 3175 h 27"/>
              <a:gd name="T30" fmla="*/ 74613 w 102"/>
              <a:gd name="T31" fmla="*/ 3175 h 27"/>
              <a:gd name="T32" fmla="*/ 0 w 102"/>
              <a:gd name="T33" fmla="*/ 3175 h 27"/>
              <a:gd name="T34" fmla="*/ 0 w 102"/>
              <a:gd name="T35" fmla="*/ 3175 h 27"/>
              <a:gd name="T36" fmla="*/ 7938 w 102"/>
              <a:gd name="T37" fmla="*/ 9525 h 27"/>
              <a:gd name="T38" fmla="*/ 22225 w 102"/>
              <a:gd name="T39" fmla="*/ 20638 h 27"/>
              <a:gd name="T40" fmla="*/ 52388 w 102"/>
              <a:gd name="T41" fmla="*/ 39688 h 27"/>
              <a:gd name="T42" fmla="*/ 52388 w 102"/>
              <a:gd name="T43" fmla="*/ 39688 h 2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2" h="27">
                <a:moveTo>
                  <a:pt x="33" y="25"/>
                </a:moveTo>
                <a:lnTo>
                  <a:pt x="33" y="25"/>
                </a:lnTo>
                <a:lnTo>
                  <a:pt x="35" y="25"/>
                </a:lnTo>
                <a:lnTo>
                  <a:pt x="40" y="27"/>
                </a:lnTo>
                <a:lnTo>
                  <a:pt x="44" y="27"/>
                </a:lnTo>
                <a:lnTo>
                  <a:pt x="57" y="27"/>
                </a:lnTo>
                <a:lnTo>
                  <a:pt x="72" y="25"/>
                </a:lnTo>
                <a:lnTo>
                  <a:pt x="90" y="14"/>
                </a:lnTo>
                <a:lnTo>
                  <a:pt x="99" y="8"/>
                </a:lnTo>
                <a:lnTo>
                  <a:pt x="102" y="2"/>
                </a:lnTo>
                <a:lnTo>
                  <a:pt x="102" y="0"/>
                </a:lnTo>
                <a:lnTo>
                  <a:pt x="82" y="2"/>
                </a:lnTo>
                <a:lnTo>
                  <a:pt x="47" y="2"/>
                </a:lnTo>
                <a:lnTo>
                  <a:pt x="0" y="2"/>
                </a:lnTo>
                <a:lnTo>
                  <a:pt x="5" y="6"/>
                </a:lnTo>
                <a:lnTo>
                  <a:pt x="14" y="13"/>
                </a:lnTo>
                <a:lnTo>
                  <a:pt x="33" y="25"/>
                </a:lnTo>
                <a:close/>
              </a:path>
            </a:pathLst>
          </a:custGeom>
          <a:noFill/>
          <a:ln w="3175" cmpd="sng">
            <a:solidFill>
              <a:srgbClr val="2B399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5" name="Freeform 704"/>
          <p:cNvSpPr>
            <a:spLocks/>
          </p:cNvSpPr>
          <p:nvPr/>
        </p:nvSpPr>
        <p:spPr bwMode="auto">
          <a:xfrm>
            <a:off x="4083050" y="2667000"/>
            <a:ext cx="263525" cy="309563"/>
          </a:xfrm>
          <a:custGeom>
            <a:avLst/>
            <a:gdLst>
              <a:gd name="T0" fmla="*/ 0 w 166"/>
              <a:gd name="T1" fmla="*/ 0 h 195"/>
              <a:gd name="T2" fmla="*/ 6350 w 166"/>
              <a:gd name="T3" fmla="*/ 22225 h 195"/>
              <a:gd name="T4" fmla="*/ 12700 w 166"/>
              <a:gd name="T5" fmla="*/ 77788 h 195"/>
              <a:gd name="T6" fmla="*/ 20638 w 166"/>
              <a:gd name="T7" fmla="*/ 112713 h 195"/>
              <a:gd name="T8" fmla="*/ 30163 w 166"/>
              <a:gd name="T9" fmla="*/ 149225 h 195"/>
              <a:gd name="T10" fmla="*/ 39688 w 166"/>
              <a:gd name="T11" fmla="*/ 187325 h 195"/>
              <a:gd name="T12" fmla="*/ 55563 w 166"/>
              <a:gd name="T13" fmla="*/ 222250 h 195"/>
              <a:gd name="T14" fmla="*/ 69850 w 166"/>
              <a:gd name="T15" fmla="*/ 254000 h 195"/>
              <a:gd name="T16" fmla="*/ 80963 w 166"/>
              <a:gd name="T17" fmla="*/ 269875 h 195"/>
              <a:gd name="T18" fmla="*/ 90488 w 166"/>
              <a:gd name="T19" fmla="*/ 280988 h 195"/>
              <a:gd name="T20" fmla="*/ 100013 w 166"/>
              <a:gd name="T21" fmla="*/ 292100 h 195"/>
              <a:gd name="T22" fmla="*/ 109538 w 166"/>
              <a:gd name="T23" fmla="*/ 298450 h 195"/>
              <a:gd name="T24" fmla="*/ 122238 w 166"/>
              <a:gd name="T25" fmla="*/ 303213 h 195"/>
              <a:gd name="T26" fmla="*/ 134938 w 166"/>
              <a:gd name="T27" fmla="*/ 309563 h 195"/>
              <a:gd name="T28" fmla="*/ 149225 w 166"/>
              <a:gd name="T29" fmla="*/ 309563 h 195"/>
              <a:gd name="T30" fmla="*/ 161925 w 166"/>
              <a:gd name="T31" fmla="*/ 303213 h 195"/>
              <a:gd name="T32" fmla="*/ 177800 w 166"/>
              <a:gd name="T33" fmla="*/ 298450 h 195"/>
              <a:gd name="T34" fmla="*/ 192088 w 166"/>
              <a:gd name="T35" fmla="*/ 288925 h 195"/>
              <a:gd name="T36" fmla="*/ 209550 w 166"/>
              <a:gd name="T37" fmla="*/ 274638 h 195"/>
              <a:gd name="T38" fmla="*/ 227013 w 166"/>
              <a:gd name="T39" fmla="*/ 254000 h 195"/>
              <a:gd name="T40" fmla="*/ 244475 w 166"/>
              <a:gd name="T41" fmla="*/ 231775 h 195"/>
              <a:gd name="T42" fmla="*/ 263525 w 166"/>
              <a:gd name="T43" fmla="*/ 204788 h 195"/>
              <a:gd name="T44" fmla="*/ 257175 w 166"/>
              <a:gd name="T45" fmla="*/ 217488 h 195"/>
              <a:gd name="T46" fmla="*/ 234950 w 166"/>
              <a:gd name="T47" fmla="*/ 246063 h 195"/>
              <a:gd name="T48" fmla="*/ 222250 w 166"/>
              <a:gd name="T49" fmla="*/ 261938 h 195"/>
              <a:gd name="T50" fmla="*/ 204788 w 166"/>
              <a:gd name="T51" fmla="*/ 279400 h 195"/>
              <a:gd name="T52" fmla="*/ 187325 w 166"/>
              <a:gd name="T53" fmla="*/ 292100 h 195"/>
              <a:gd name="T54" fmla="*/ 166688 w 166"/>
              <a:gd name="T55" fmla="*/ 298450 h 195"/>
              <a:gd name="T56" fmla="*/ 157163 w 166"/>
              <a:gd name="T57" fmla="*/ 301625 h 195"/>
              <a:gd name="T58" fmla="*/ 144463 w 166"/>
              <a:gd name="T59" fmla="*/ 301625 h 195"/>
              <a:gd name="T60" fmla="*/ 134938 w 166"/>
              <a:gd name="T61" fmla="*/ 298450 h 195"/>
              <a:gd name="T62" fmla="*/ 125413 w 166"/>
              <a:gd name="T63" fmla="*/ 293688 h 195"/>
              <a:gd name="T64" fmla="*/ 112713 w 166"/>
              <a:gd name="T65" fmla="*/ 288925 h 195"/>
              <a:gd name="T66" fmla="*/ 103188 w 166"/>
              <a:gd name="T67" fmla="*/ 279400 h 195"/>
              <a:gd name="T68" fmla="*/ 92075 w 166"/>
              <a:gd name="T69" fmla="*/ 266700 h 195"/>
              <a:gd name="T70" fmla="*/ 80963 w 166"/>
              <a:gd name="T71" fmla="*/ 252413 h 195"/>
              <a:gd name="T72" fmla="*/ 69850 w 166"/>
              <a:gd name="T73" fmla="*/ 234950 h 195"/>
              <a:gd name="T74" fmla="*/ 60325 w 166"/>
              <a:gd name="T75" fmla="*/ 214313 h 195"/>
              <a:gd name="T76" fmla="*/ 47625 w 166"/>
              <a:gd name="T77" fmla="*/ 188913 h 195"/>
              <a:gd name="T78" fmla="*/ 38100 w 166"/>
              <a:gd name="T79" fmla="*/ 160338 h 195"/>
              <a:gd name="T80" fmla="*/ 28575 w 166"/>
              <a:gd name="T81" fmla="*/ 127000 h 195"/>
              <a:gd name="T82" fmla="*/ 20638 w 166"/>
              <a:gd name="T83" fmla="*/ 90488 h 195"/>
              <a:gd name="T84" fmla="*/ 0 w 166"/>
              <a:gd name="T85" fmla="*/ 0 h 19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66" h="195">
                <a:moveTo>
                  <a:pt x="0" y="0"/>
                </a:moveTo>
                <a:lnTo>
                  <a:pt x="4" y="14"/>
                </a:lnTo>
                <a:lnTo>
                  <a:pt x="8" y="49"/>
                </a:lnTo>
                <a:lnTo>
                  <a:pt x="13" y="71"/>
                </a:lnTo>
                <a:lnTo>
                  <a:pt x="19" y="94"/>
                </a:lnTo>
                <a:lnTo>
                  <a:pt x="25" y="118"/>
                </a:lnTo>
                <a:lnTo>
                  <a:pt x="35" y="140"/>
                </a:lnTo>
                <a:lnTo>
                  <a:pt x="44" y="160"/>
                </a:lnTo>
                <a:lnTo>
                  <a:pt x="51" y="170"/>
                </a:lnTo>
                <a:lnTo>
                  <a:pt x="57" y="177"/>
                </a:lnTo>
                <a:lnTo>
                  <a:pt x="63" y="184"/>
                </a:lnTo>
                <a:lnTo>
                  <a:pt x="69" y="188"/>
                </a:lnTo>
                <a:lnTo>
                  <a:pt x="77" y="191"/>
                </a:lnTo>
                <a:lnTo>
                  <a:pt x="85" y="195"/>
                </a:lnTo>
                <a:lnTo>
                  <a:pt x="94" y="195"/>
                </a:lnTo>
                <a:lnTo>
                  <a:pt x="102" y="191"/>
                </a:lnTo>
                <a:lnTo>
                  <a:pt x="112" y="188"/>
                </a:lnTo>
                <a:lnTo>
                  <a:pt x="121" y="182"/>
                </a:lnTo>
                <a:lnTo>
                  <a:pt x="132" y="173"/>
                </a:lnTo>
                <a:lnTo>
                  <a:pt x="143" y="160"/>
                </a:lnTo>
                <a:lnTo>
                  <a:pt x="154" y="146"/>
                </a:lnTo>
                <a:lnTo>
                  <a:pt x="166" y="129"/>
                </a:lnTo>
                <a:lnTo>
                  <a:pt x="162" y="137"/>
                </a:lnTo>
                <a:lnTo>
                  <a:pt x="148" y="155"/>
                </a:lnTo>
                <a:lnTo>
                  <a:pt x="140" y="165"/>
                </a:lnTo>
                <a:lnTo>
                  <a:pt x="129" y="176"/>
                </a:lnTo>
                <a:lnTo>
                  <a:pt x="118" y="184"/>
                </a:lnTo>
                <a:lnTo>
                  <a:pt x="105" y="188"/>
                </a:lnTo>
                <a:lnTo>
                  <a:pt x="99" y="190"/>
                </a:lnTo>
                <a:lnTo>
                  <a:pt x="91" y="190"/>
                </a:lnTo>
                <a:lnTo>
                  <a:pt x="85" y="188"/>
                </a:lnTo>
                <a:lnTo>
                  <a:pt x="79" y="185"/>
                </a:lnTo>
                <a:lnTo>
                  <a:pt x="71" y="182"/>
                </a:lnTo>
                <a:lnTo>
                  <a:pt x="65" y="176"/>
                </a:lnTo>
                <a:lnTo>
                  <a:pt x="58" y="168"/>
                </a:lnTo>
                <a:lnTo>
                  <a:pt x="51" y="159"/>
                </a:lnTo>
                <a:lnTo>
                  <a:pt x="44" y="148"/>
                </a:lnTo>
                <a:lnTo>
                  <a:pt x="38" y="135"/>
                </a:lnTo>
                <a:lnTo>
                  <a:pt x="30" y="119"/>
                </a:lnTo>
                <a:lnTo>
                  <a:pt x="24" y="101"/>
                </a:lnTo>
                <a:lnTo>
                  <a:pt x="18" y="80"/>
                </a:lnTo>
                <a:lnTo>
                  <a:pt x="13" y="5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6" name="Freeform 705"/>
          <p:cNvSpPr>
            <a:spLocks/>
          </p:cNvSpPr>
          <p:nvPr/>
        </p:nvSpPr>
        <p:spPr bwMode="auto">
          <a:xfrm>
            <a:off x="3933825" y="3101975"/>
            <a:ext cx="236538" cy="314325"/>
          </a:xfrm>
          <a:custGeom>
            <a:avLst/>
            <a:gdLst>
              <a:gd name="T0" fmla="*/ 0 w 149"/>
              <a:gd name="T1" fmla="*/ 0 h 198"/>
              <a:gd name="T2" fmla="*/ 38100 w 149"/>
              <a:gd name="T3" fmla="*/ 25400 h 198"/>
              <a:gd name="T4" fmla="*/ 73025 w 149"/>
              <a:gd name="T5" fmla="*/ 55563 h 198"/>
              <a:gd name="T6" fmla="*/ 115888 w 149"/>
              <a:gd name="T7" fmla="*/ 92075 h 198"/>
              <a:gd name="T8" fmla="*/ 138113 w 149"/>
              <a:gd name="T9" fmla="*/ 114300 h 198"/>
              <a:gd name="T10" fmla="*/ 160338 w 149"/>
              <a:gd name="T11" fmla="*/ 139700 h 198"/>
              <a:gd name="T12" fmla="*/ 179388 w 149"/>
              <a:gd name="T13" fmla="*/ 165100 h 198"/>
              <a:gd name="T14" fmla="*/ 196850 w 149"/>
              <a:gd name="T15" fmla="*/ 192088 h 198"/>
              <a:gd name="T16" fmla="*/ 212725 w 149"/>
              <a:gd name="T17" fmla="*/ 222250 h 198"/>
              <a:gd name="T18" fmla="*/ 223838 w 149"/>
              <a:gd name="T19" fmla="*/ 252413 h 198"/>
              <a:gd name="T20" fmla="*/ 234950 w 149"/>
              <a:gd name="T21" fmla="*/ 280988 h 198"/>
              <a:gd name="T22" fmla="*/ 236538 w 149"/>
              <a:gd name="T23" fmla="*/ 314325 h 198"/>
              <a:gd name="T24" fmla="*/ 236538 w 149"/>
              <a:gd name="T25" fmla="*/ 306388 h 198"/>
              <a:gd name="T26" fmla="*/ 234950 w 149"/>
              <a:gd name="T27" fmla="*/ 292100 h 198"/>
              <a:gd name="T28" fmla="*/ 227013 w 149"/>
              <a:gd name="T29" fmla="*/ 263525 h 198"/>
              <a:gd name="T30" fmla="*/ 212725 w 149"/>
              <a:gd name="T31" fmla="*/ 228600 h 198"/>
              <a:gd name="T32" fmla="*/ 200025 w 149"/>
              <a:gd name="T33" fmla="*/ 206375 h 198"/>
              <a:gd name="T34" fmla="*/ 182563 w 149"/>
              <a:gd name="T35" fmla="*/ 184150 h 198"/>
              <a:gd name="T36" fmla="*/ 165100 w 149"/>
              <a:gd name="T37" fmla="*/ 160338 h 198"/>
              <a:gd name="T38" fmla="*/ 139700 w 149"/>
              <a:gd name="T39" fmla="*/ 130175 h 198"/>
              <a:gd name="T40" fmla="*/ 112713 w 149"/>
              <a:gd name="T41" fmla="*/ 100013 h 198"/>
              <a:gd name="T42" fmla="*/ 82550 w 149"/>
              <a:gd name="T43" fmla="*/ 69850 h 198"/>
              <a:gd name="T44" fmla="*/ 46038 w 149"/>
              <a:gd name="T45" fmla="*/ 34925 h 198"/>
              <a:gd name="T46" fmla="*/ 0 w 149"/>
              <a:gd name="T47" fmla="*/ 0 h 19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49" h="198">
                <a:moveTo>
                  <a:pt x="0" y="0"/>
                </a:moveTo>
                <a:lnTo>
                  <a:pt x="24" y="16"/>
                </a:lnTo>
                <a:lnTo>
                  <a:pt x="46" y="35"/>
                </a:lnTo>
                <a:lnTo>
                  <a:pt x="73" y="58"/>
                </a:lnTo>
                <a:lnTo>
                  <a:pt x="87" y="72"/>
                </a:lnTo>
                <a:lnTo>
                  <a:pt x="101" y="88"/>
                </a:lnTo>
                <a:lnTo>
                  <a:pt x="113" y="104"/>
                </a:lnTo>
                <a:lnTo>
                  <a:pt x="124" y="121"/>
                </a:lnTo>
                <a:lnTo>
                  <a:pt x="134" y="140"/>
                </a:lnTo>
                <a:lnTo>
                  <a:pt x="141" y="159"/>
                </a:lnTo>
                <a:lnTo>
                  <a:pt x="148" y="177"/>
                </a:lnTo>
                <a:lnTo>
                  <a:pt x="149" y="198"/>
                </a:lnTo>
                <a:lnTo>
                  <a:pt x="149" y="193"/>
                </a:lnTo>
                <a:lnTo>
                  <a:pt x="148" y="184"/>
                </a:lnTo>
                <a:lnTo>
                  <a:pt x="143" y="166"/>
                </a:lnTo>
                <a:lnTo>
                  <a:pt x="134" y="144"/>
                </a:lnTo>
                <a:lnTo>
                  <a:pt x="126" y="130"/>
                </a:lnTo>
                <a:lnTo>
                  <a:pt x="115" y="116"/>
                </a:lnTo>
                <a:lnTo>
                  <a:pt x="104" y="101"/>
                </a:lnTo>
                <a:lnTo>
                  <a:pt x="88" y="82"/>
                </a:lnTo>
                <a:lnTo>
                  <a:pt x="71" y="63"/>
                </a:lnTo>
                <a:lnTo>
                  <a:pt x="52" y="44"/>
                </a:lnTo>
                <a:lnTo>
                  <a:pt x="29" y="2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57" name="Group 933"/>
          <p:cNvGrpSpPr>
            <a:grpSpLocks/>
          </p:cNvGrpSpPr>
          <p:nvPr/>
        </p:nvGrpSpPr>
        <p:grpSpPr bwMode="auto">
          <a:xfrm>
            <a:off x="3929063" y="2662238"/>
            <a:ext cx="412750" cy="749300"/>
            <a:chOff x="3035" y="1925"/>
            <a:chExt cx="260" cy="472"/>
          </a:xfrm>
        </p:grpSpPr>
        <p:sp>
          <p:nvSpPr>
            <p:cNvPr id="3418" name="Freeform 706"/>
            <p:cNvSpPr>
              <a:spLocks/>
            </p:cNvSpPr>
            <p:nvPr/>
          </p:nvSpPr>
          <p:spPr bwMode="auto">
            <a:xfrm>
              <a:off x="3129" y="1925"/>
              <a:ext cx="166" cy="194"/>
            </a:xfrm>
            <a:custGeom>
              <a:avLst/>
              <a:gdLst>
                <a:gd name="T0" fmla="*/ 0 w 166"/>
                <a:gd name="T1" fmla="*/ 0 h 194"/>
                <a:gd name="T2" fmla="*/ 0 w 166"/>
                <a:gd name="T3" fmla="*/ 0 h 194"/>
                <a:gd name="T4" fmla="*/ 3 w 166"/>
                <a:gd name="T5" fmla="*/ 14 h 194"/>
                <a:gd name="T6" fmla="*/ 8 w 166"/>
                <a:gd name="T7" fmla="*/ 49 h 194"/>
                <a:gd name="T8" fmla="*/ 13 w 166"/>
                <a:gd name="T9" fmla="*/ 71 h 194"/>
                <a:gd name="T10" fmla="*/ 19 w 166"/>
                <a:gd name="T11" fmla="*/ 94 h 194"/>
                <a:gd name="T12" fmla="*/ 25 w 166"/>
                <a:gd name="T13" fmla="*/ 118 h 194"/>
                <a:gd name="T14" fmla="*/ 35 w 166"/>
                <a:gd name="T15" fmla="*/ 140 h 194"/>
                <a:gd name="T16" fmla="*/ 44 w 166"/>
                <a:gd name="T17" fmla="*/ 160 h 194"/>
                <a:gd name="T18" fmla="*/ 50 w 166"/>
                <a:gd name="T19" fmla="*/ 169 h 194"/>
                <a:gd name="T20" fmla="*/ 57 w 166"/>
                <a:gd name="T21" fmla="*/ 177 h 194"/>
                <a:gd name="T22" fmla="*/ 63 w 166"/>
                <a:gd name="T23" fmla="*/ 183 h 194"/>
                <a:gd name="T24" fmla="*/ 69 w 166"/>
                <a:gd name="T25" fmla="*/ 188 h 194"/>
                <a:gd name="T26" fmla="*/ 77 w 166"/>
                <a:gd name="T27" fmla="*/ 191 h 194"/>
                <a:gd name="T28" fmla="*/ 85 w 166"/>
                <a:gd name="T29" fmla="*/ 194 h 194"/>
                <a:gd name="T30" fmla="*/ 94 w 166"/>
                <a:gd name="T31" fmla="*/ 194 h 194"/>
                <a:gd name="T32" fmla="*/ 102 w 166"/>
                <a:gd name="T33" fmla="*/ 191 h 194"/>
                <a:gd name="T34" fmla="*/ 111 w 166"/>
                <a:gd name="T35" fmla="*/ 188 h 194"/>
                <a:gd name="T36" fmla="*/ 121 w 166"/>
                <a:gd name="T37" fmla="*/ 182 h 194"/>
                <a:gd name="T38" fmla="*/ 132 w 166"/>
                <a:gd name="T39" fmla="*/ 173 h 194"/>
                <a:gd name="T40" fmla="*/ 143 w 166"/>
                <a:gd name="T41" fmla="*/ 160 h 194"/>
                <a:gd name="T42" fmla="*/ 154 w 166"/>
                <a:gd name="T43" fmla="*/ 146 h 194"/>
                <a:gd name="T44" fmla="*/ 166 w 166"/>
                <a:gd name="T45" fmla="*/ 129 h 194"/>
                <a:gd name="T46" fmla="*/ 166 w 166"/>
                <a:gd name="T47" fmla="*/ 129 h 194"/>
                <a:gd name="T48" fmla="*/ 162 w 166"/>
                <a:gd name="T49" fmla="*/ 136 h 194"/>
                <a:gd name="T50" fmla="*/ 148 w 166"/>
                <a:gd name="T51" fmla="*/ 155 h 194"/>
                <a:gd name="T52" fmla="*/ 140 w 166"/>
                <a:gd name="T53" fmla="*/ 165 h 194"/>
                <a:gd name="T54" fmla="*/ 129 w 166"/>
                <a:gd name="T55" fmla="*/ 176 h 194"/>
                <a:gd name="T56" fmla="*/ 118 w 166"/>
                <a:gd name="T57" fmla="*/ 183 h 194"/>
                <a:gd name="T58" fmla="*/ 105 w 166"/>
                <a:gd name="T59" fmla="*/ 188 h 194"/>
                <a:gd name="T60" fmla="*/ 99 w 166"/>
                <a:gd name="T61" fmla="*/ 190 h 194"/>
                <a:gd name="T62" fmla="*/ 91 w 166"/>
                <a:gd name="T63" fmla="*/ 190 h 194"/>
                <a:gd name="T64" fmla="*/ 85 w 166"/>
                <a:gd name="T65" fmla="*/ 188 h 194"/>
                <a:gd name="T66" fmla="*/ 79 w 166"/>
                <a:gd name="T67" fmla="*/ 185 h 194"/>
                <a:gd name="T68" fmla="*/ 71 w 166"/>
                <a:gd name="T69" fmla="*/ 182 h 194"/>
                <a:gd name="T70" fmla="*/ 65 w 166"/>
                <a:gd name="T71" fmla="*/ 176 h 194"/>
                <a:gd name="T72" fmla="*/ 58 w 166"/>
                <a:gd name="T73" fmla="*/ 168 h 194"/>
                <a:gd name="T74" fmla="*/ 50 w 166"/>
                <a:gd name="T75" fmla="*/ 158 h 194"/>
                <a:gd name="T76" fmla="*/ 44 w 166"/>
                <a:gd name="T77" fmla="*/ 147 h 194"/>
                <a:gd name="T78" fmla="*/ 38 w 166"/>
                <a:gd name="T79" fmla="*/ 135 h 194"/>
                <a:gd name="T80" fmla="*/ 30 w 166"/>
                <a:gd name="T81" fmla="*/ 119 h 194"/>
                <a:gd name="T82" fmla="*/ 24 w 166"/>
                <a:gd name="T83" fmla="*/ 100 h 194"/>
                <a:gd name="T84" fmla="*/ 18 w 166"/>
                <a:gd name="T85" fmla="*/ 80 h 194"/>
                <a:gd name="T86" fmla="*/ 13 w 166"/>
                <a:gd name="T87" fmla="*/ 57 h 194"/>
                <a:gd name="T88" fmla="*/ 0 w 166"/>
                <a:gd name="T89" fmla="*/ 0 h 194"/>
                <a:gd name="T90" fmla="*/ 0 w 166"/>
                <a:gd name="T91" fmla="*/ 0 h 19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66" h="194">
                  <a:moveTo>
                    <a:pt x="0" y="0"/>
                  </a:moveTo>
                  <a:lnTo>
                    <a:pt x="0" y="0"/>
                  </a:lnTo>
                  <a:lnTo>
                    <a:pt x="3" y="14"/>
                  </a:lnTo>
                  <a:lnTo>
                    <a:pt x="8" y="49"/>
                  </a:lnTo>
                  <a:lnTo>
                    <a:pt x="13" y="71"/>
                  </a:lnTo>
                  <a:lnTo>
                    <a:pt x="19" y="94"/>
                  </a:lnTo>
                  <a:lnTo>
                    <a:pt x="25" y="118"/>
                  </a:lnTo>
                  <a:lnTo>
                    <a:pt x="35" y="140"/>
                  </a:lnTo>
                  <a:lnTo>
                    <a:pt x="44" y="160"/>
                  </a:lnTo>
                  <a:lnTo>
                    <a:pt x="50" y="169"/>
                  </a:lnTo>
                  <a:lnTo>
                    <a:pt x="57" y="177"/>
                  </a:lnTo>
                  <a:lnTo>
                    <a:pt x="63" y="183"/>
                  </a:lnTo>
                  <a:lnTo>
                    <a:pt x="69" y="188"/>
                  </a:lnTo>
                  <a:lnTo>
                    <a:pt x="77" y="191"/>
                  </a:lnTo>
                  <a:lnTo>
                    <a:pt x="85" y="194"/>
                  </a:lnTo>
                  <a:lnTo>
                    <a:pt x="94" y="194"/>
                  </a:lnTo>
                  <a:lnTo>
                    <a:pt x="102" y="191"/>
                  </a:lnTo>
                  <a:lnTo>
                    <a:pt x="111" y="188"/>
                  </a:lnTo>
                  <a:lnTo>
                    <a:pt x="121" y="182"/>
                  </a:lnTo>
                  <a:lnTo>
                    <a:pt x="132" y="173"/>
                  </a:lnTo>
                  <a:lnTo>
                    <a:pt x="143" y="160"/>
                  </a:lnTo>
                  <a:lnTo>
                    <a:pt x="154" y="146"/>
                  </a:lnTo>
                  <a:lnTo>
                    <a:pt x="166" y="129"/>
                  </a:lnTo>
                  <a:lnTo>
                    <a:pt x="162" y="136"/>
                  </a:lnTo>
                  <a:lnTo>
                    <a:pt x="148" y="155"/>
                  </a:lnTo>
                  <a:lnTo>
                    <a:pt x="140" y="165"/>
                  </a:lnTo>
                  <a:lnTo>
                    <a:pt x="129" y="176"/>
                  </a:lnTo>
                  <a:lnTo>
                    <a:pt x="118" y="183"/>
                  </a:lnTo>
                  <a:lnTo>
                    <a:pt x="105" y="188"/>
                  </a:lnTo>
                  <a:lnTo>
                    <a:pt x="99" y="190"/>
                  </a:lnTo>
                  <a:lnTo>
                    <a:pt x="91" y="190"/>
                  </a:lnTo>
                  <a:lnTo>
                    <a:pt x="85" y="188"/>
                  </a:lnTo>
                  <a:lnTo>
                    <a:pt x="79" y="185"/>
                  </a:lnTo>
                  <a:lnTo>
                    <a:pt x="71" y="182"/>
                  </a:lnTo>
                  <a:lnTo>
                    <a:pt x="65" y="176"/>
                  </a:lnTo>
                  <a:lnTo>
                    <a:pt x="58" y="168"/>
                  </a:lnTo>
                  <a:lnTo>
                    <a:pt x="50" y="158"/>
                  </a:lnTo>
                  <a:lnTo>
                    <a:pt x="44" y="147"/>
                  </a:lnTo>
                  <a:lnTo>
                    <a:pt x="38" y="135"/>
                  </a:lnTo>
                  <a:lnTo>
                    <a:pt x="30" y="119"/>
                  </a:lnTo>
                  <a:lnTo>
                    <a:pt x="24" y="100"/>
                  </a:lnTo>
                  <a:lnTo>
                    <a:pt x="18" y="80"/>
                  </a:lnTo>
                  <a:lnTo>
                    <a:pt x="13" y="5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mpd="sng">
              <a:solidFill>
                <a:srgbClr val="2B39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19" name="Freeform 707"/>
            <p:cNvSpPr>
              <a:spLocks/>
            </p:cNvSpPr>
            <p:nvPr/>
          </p:nvSpPr>
          <p:spPr bwMode="auto">
            <a:xfrm>
              <a:off x="3035" y="2199"/>
              <a:ext cx="149" cy="198"/>
            </a:xfrm>
            <a:custGeom>
              <a:avLst/>
              <a:gdLst>
                <a:gd name="T0" fmla="*/ 0 w 149"/>
                <a:gd name="T1" fmla="*/ 0 h 198"/>
                <a:gd name="T2" fmla="*/ 0 w 149"/>
                <a:gd name="T3" fmla="*/ 0 h 198"/>
                <a:gd name="T4" fmla="*/ 24 w 149"/>
                <a:gd name="T5" fmla="*/ 16 h 198"/>
                <a:gd name="T6" fmla="*/ 46 w 149"/>
                <a:gd name="T7" fmla="*/ 35 h 198"/>
                <a:gd name="T8" fmla="*/ 72 w 149"/>
                <a:gd name="T9" fmla="*/ 58 h 198"/>
                <a:gd name="T10" fmla="*/ 86 w 149"/>
                <a:gd name="T11" fmla="*/ 72 h 198"/>
                <a:gd name="T12" fmla="*/ 101 w 149"/>
                <a:gd name="T13" fmla="*/ 88 h 198"/>
                <a:gd name="T14" fmla="*/ 113 w 149"/>
                <a:gd name="T15" fmla="*/ 104 h 198"/>
                <a:gd name="T16" fmla="*/ 124 w 149"/>
                <a:gd name="T17" fmla="*/ 121 h 198"/>
                <a:gd name="T18" fmla="*/ 133 w 149"/>
                <a:gd name="T19" fmla="*/ 140 h 198"/>
                <a:gd name="T20" fmla="*/ 141 w 149"/>
                <a:gd name="T21" fmla="*/ 158 h 198"/>
                <a:gd name="T22" fmla="*/ 148 w 149"/>
                <a:gd name="T23" fmla="*/ 177 h 198"/>
                <a:gd name="T24" fmla="*/ 149 w 149"/>
                <a:gd name="T25" fmla="*/ 198 h 198"/>
                <a:gd name="T26" fmla="*/ 149 w 149"/>
                <a:gd name="T27" fmla="*/ 198 h 198"/>
                <a:gd name="T28" fmla="*/ 149 w 149"/>
                <a:gd name="T29" fmla="*/ 193 h 198"/>
                <a:gd name="T30" fmla="*/ 148 w 149"/>
                <a:gd name="T31" fmla="*/ 183 h 198"/>
                <a:gd name="T32" fmla="*/ 143 w 149"/>
                <a:gd name="T33" fmla="*/ 166 h 198"/>
                <a:gd name="T34" fmla="*/ 133 w 149"/>
                <a:gd name="T35" fmla="*/ 144 h 198"/>
                <a:gd name="T36" fmla="*/ 126 w 149"/>
                <a:gd name="T37" fmla="*/ 130 h 198"/>
                <a:gd name="T38" fmla="*/ 115 w 149"/>
                <a:gd name="T39" fmla="*/ 116 h 198"/>
                <a:gd name="T40" fmla="*/ 104 w 149"/>
                <a:gd name="T41" fmla="*/ 100 h 198"/>
                <a:gd name="T42" fmla="*/ 88 w 149"/>
                <a:gd name="T43" fmla="*/ 82 h 198"/>
                <a:gd name="T44" fmla="*/ 71 w 149"/>
                <a:gd name="T45" fmla="*/ 63 h 198"/>
                <a:gd name="T46" fmla="*/ 52 w 149"/>
                <a:gd name="T47" fmla="*/ 44 h 198"/>
                <a:gd name="T48" fmla="*/ 29 w 149"/>
                <a:gd name="T49" fmla="*/ 22 h 198"/>
                <a:gd name="T50" fmla="*/ 0 w 149"/>
                <a:gd name="T51" fmla="*/ 0 h 198"/>
                <a:gd name="T52" fmla="*/ 0 w 149"/>
                <a:gd name="T53" fmla="*/ 0 h 19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49" h="198">
                  <a:moveTo>
                    <a:pt x="0" y="0"/>
                  </a:moveTo>
                  <a:lnTo>
                    <a:pt x="0" y="0"/>
                  </a:lnTo>
                  <a:lnTo>
                    <a:pt x="24" y="16"/>
                  </a:lnTo>
                  <a:lnTo>
                    <a:pt x="46" y="35"/>
                  </a:lnTo>
                  <a:lnTo>
                    <a:pt x="72" y="58"/>
                  </a:lnTo>
                  <a:lnTo>
                    <a:pt x="86" y="72"/>
                  </a:lnTo>
                  <a:lnTo>
                    <a:pt x="101" y="88"/>
                  </a:lnTo>
                  <a:lnTo>
                    <a:pt x="113" y="104"/>
                  </a:lnTo>
                  <a:lnTo>
                    <a:pt x="124" y="121"/>
                  </a:lnTo>
                  <a:lnTo>
                    <a:pt x="133" y="140"/>
                  </a:lnTo>
                  <a:lnTo>
                    <a:pt x="141" y="158"/>
                  </a:lnTo>
                  <a:lnTo>
                    <a:pt x="148" y="177"/>
                  </a:lnTo>
                  <a:lnTo>
                    <a:pt x="149" y="198"/>
                  </a:lnTo>
                  <a:lnTo>
                    <a:pt x="149" y="193"/>
                  </a:lnTo>
                  <a:lnTo>
                    <a:pt x="148" y="183"/>
                  </a:lnTo>
                  <a:lnTo>
                    <a:pt x="143" y="166"/>
                  </a:lnTo>
                  <a:lnTo>
                    <a:pt x="133" y="144"/>
                  </a:lnTo>
                  <a:lnTo>
                    <a:pt x="126" y="130"/>
                  </a:lnTo>
                  <a:lnTo>
                    <a:pt x="115" y="116"/>
                  </a:lnTo>
                  <a:lnTo>
                    <a:pt x="104" y="100"/>
                  </a:lnTo>
                  <a:lnTo>
                    <a:pt x="88" y="82"/>
                  </a:lnTo>
                  <a:lnTo>
                    <a:pt x="71" y="63"/>
                  </a:lnTo>
                  <a:lnTo>
                    <a:pt x="52" y="44"/>
                  </a:lnTo>
                  <a:lnTo>
                    <a:pt x="29" y="2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mpd="sng">
              <a:solidFill>
                <a:srgbClr val="2B39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58" name="Freeform 711"/>
          <p:cNvSpPr>
            <a:spLocks/>
          </p:cNvSpPr>
          <p:nvPr/>
        </p:nvSpPr>
        <p:spPr bwMode="auto">
          <a:xfrm>
            <a:off x="4354513" y="2657475"/>
            <a:ext cx="95250" cy="109538"/>
          </a:xfrm>
          <a:custGeom>
            <a:avLst/>
            <a:gdLst>
              <a:gd name="T0" fmla="*/ 9525 w 60"/>
              <a:gd name="T1" fmla="*/ 0 h 69"/>
              <a:gd name="T2" fmla="*/ 95250 w 60"/>
              <a:gd name="T3" fmla="*/ 109538 h 69"/>
              <a:gd name="T4" fmla="*/ 74613 w 60"/>
              <a:gd name="T5" fmla="*/ 109538 h 69"/>
              <a:gd name="T6" fmla="*/ 0 w 60"/>
              <a:gd name="T7" fmla="*/ 9525 h 69"/>
              <a:gd name="T8" fmla="*/ 9525 w 60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0" h="69">
                <a:moveTo>
                  <a:pt x="6" y="0"/>
                </a:moveTo>
                <a:lnTo>
                  <a:pt x="60" y="69"/>
                </a:lnTo>
                <a:lnTo>
                  <a:pt x="47" y="69"/>
                </a:lnTo>
                <a:lnTo>
                  <a:pt x="0" y="6"/>
                </a:lnTo>
                <a:lnTo>
                  <a:pt x="6" y="0"/>
                </a:lnTo>
                <a:close/>
              </a:path>
            </a:pathLst>
          </a:custGeom>
          <a:solidFill>
            <a:srgbClr val="2B39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59" name="Group 931"/>
          <p:cNvGrpSpPr>
            <a:grpSpLocks/>
          </p:cNvGrpSpPr>
          <p:nvPr/>
        </p:nvGrpSpPr>
        <p:grpSpPr bwMode="auto">
          <a:xfrm>
            <a:off x="3822700" y="2581275"/>
            <a:ext cx="598488" cy="250825"/>
            <a:chOff x="2968" y="1874"/>
            <a:chExt cx="377" cy="158"/>
          </a:xfrm>
        </p:grpSpPr>
        <p:sp>
          <p:nvSpPr>
            <p:cNvPr id="3410" name="Freeform 710"/>
            <p:cNvSpPr>
              <a:spLocks/>
            </p:cNvSpPr>
            <p:nvPr/>
          </p:nvSpPr>
          <p:spPr bwMode="auto">
            <a:xfrm>
              <a:off x="2968" y="1928"/>
              <a:ext cx="42" cy="76"/>
            </a:xfrm>
            <a:custGeom>
              <a:avLst/>
              <a:gdLst>
                <a:gd name="T0" fmla="*/ 39 w 42"/>
                <a:gd name="T1" fmla="*/ 0 h 76"/>
                <a:gd name="T2" fmla="*/ 0 w 42"/>
                <a:gd name="T3" fmla="*/ 69 h 76"/>
                <a:gd name="T4" fmla="*/ 11 w 42"/>
                <a:gd name="T5" fmla="*/ 76 h 76"/>
                <a:gd name="T6" fmla="*/ 42 w 42"/>
                <a:gd name="T7" fmla="*/ 10 h 76"/>
                <a:gd name="T8" fmla="*/ 39 w 42"/>
                <a:gd name="T9" fmla="*/ 0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76">
                  <a:moveTo>
                    <a:pt x="39" y="0"/>
                  </a:moveTo>
                  <a:lnTo>
                    <a:pt x="0" y="69"/>
                  </a:lnTo>
                  <a:lnTo>
                    <a:pt x="11" y="76"/>
                  </a:lnTo>
                  <a:lnTo>
                    <a:pt x="42" y="1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2B39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411" name="Group 927"/>
            <p:cNvGrpSpPr>
              <a:grpSpLocks/>
            </p:cNvGrpSpPr>
            <p:nvPr/>
          </p:nvGrpSpPr>
          <p:grpSpPr bwMode="auto">
            <a:xfrm>
              <a:off x="2984" y="1874"/>
              <a:ext cx="361" cy="158"/>
              <a:chOff x="2984" y="1874"/>
              <a:chExt cx="361" cy="158"/>
            </a:xfrm>
          </p:grpSpPr>
          <p:grpSp>
            <p:nvGrpSpPr>
              <p:cNvPr id="3412" name="Group 924"/>
              <p:cNvGrpSpPr>
                <a:grpSpLocks/>
              </p:cNvGrpSpPr>
              <p:nvPr/>
            </p:nvGrpSpPr>
            <p:grpSpPr bwMode="auto">
              <a:xfrm>
                <a:off x="2984" y="1874"/>
                <a:ext cx="361" cy="136"/>
                <a:chOff x="2984" y="1874"/>
                <a:chExt cx="361" cy="136"/>
              </a:xfrm>
            </p:grpSpPr>
            <p:sp>
              <p:nvSpPr>
                <p:cNvPr id="3414" name="Freeform 708"/>
                <p:cNvSpPr>
                  <a:spLocks/>
                </p:cNvSpPr>
                <p:nvPr/>
              </p:nvSpPr>
              <p:spPr bwMode="auto">
                <a:xfrm>
                  <a:off x="3002" y="1875"/>
                  <a:ext cx="112" cy="69"/>
                </a:xfrm>
                <a:custGeom>
                  <a:avLst/>
                  <a:gdLst>
                    <a:gd name="T0" fmla="*/ 102 w 112"/>
                    <a:gd name="T1" fmla="*/ 0 h 69"/>
                    <a:gd name="T2" fmla="*/ 101 w 112"/>
                    <a:gd name="T3" fmla="*/ 0 h 69"/>
                    <a:gd name="T4" fmla="*/ 96 w 112"/>
                    <a:gd name="T5" fmla="*/ 2 h 69"/>
                    <a:gd name="T6" fmla="*/ 91 w 112"/>
                    <a:gd name="T7" fmla="*/ 8 h 69"/>
                    <a:gd name="T8" fmla="*/ 85 w 112"/>
                    <a:gd name="T9" fmla="*/ 19 h 69"/>
                    <a:gd name="T10" fmla="*/ 72 w 112"/>
                    <a:gd name="T11" fmla="*/ 21 h 69"/>
                    <a:gd name="T12" fmla="*/ 58 w 112"/>
                    <a:gd name="T13" fmla="*/ 24 h 69"/>
                    <a:gd name="T14" fmla="*/ 44 w 112"/>
                    <a:gd name="T15" fmla="*/ 27 h 69"/>
                    <a:gd name="T16" fmla="*/ 29 w 112"/>
                    <a:gd name="T17" fmla="*/ 33 h 69"/>
                    <a:gd name="T18" fmla="*/ 21 w 112"/>
                    <a:gd name="T19" fmla="*/ 38 h 69"/>
                    <a:gd name="T20" fmla="*/ 15 w 112"/>
                    <a:gd name="T21" fmla="*/ 42 h 69"/>
                    <a:gd name="T22" fmla="*/ 8 w 112"/>
                    <a:gd name="T23" fmla="*/ 47 h 69"/>
                    <a:gd name="T24" fmla="*/ 5 w 112"/>
                    <a:gd name="T25" fmla="*/ 53 h 69"/>
                    <a:gd name="T26" fmla="*/ 2 w 112"/>
                    <a:gd name="T27" fmla="*/ 61 h 69"/>
                    <a:gd name="T28" fmla="*/ 0 w 112"/>
                    <a:gd name="T29" fmla="*/ 69 h 69"/>
                    <a:gd name="T30" fmla="*/ 10 w 112"/>
                    <a:gd name="T31" fmla="*/ 61 h 69"/>
                    <a:gd name="T32" fmla="*/ 21 w 112"/>
                    <a:gd name="T33" fmla="*/ 53 h 69"/>
                    <a:gd name="T34" fmla="*/ 33 w 112"/>
                    <a:gd name="T35" fmla="*/ 46 h 69"/>
                    <a:gd name="T36" fmla="*/ 49 w 112"/>
                    <a:gd name="T37" fmla="*/ 38 h 69"/>
                    <a:gd name="T38" fmla="*/ 66 w 112"/>
                    <a:gd name="T39" fmla="*/ 31 h 69"/>
                    <a:gd name="T40" fmla="*/ 76 w 112"/>
                    <a:gd name="T41" fmla="*/ 30 h 69"/>
                    <a:gd name="T42" fmla="*/ 83 w 112"/>
                    <a:gd name="T43" fmla="*/ 30 h 69"/>
                    <a:gd name="T44" fmla="*/ 93 w 112"/>
                    <a:gd name="T45" fmla="*/ 30 h 69"/>
                    <a:gd name="T46" fmla="*/ 102 w 112"/>
                    <a:gd name="T47" fmla="*/ 31 h 69"/>
                    <a:gd name="T48" fmla="*/ 105 w 112"/>
                    <a:gd name="T49" fmla="*/ 31 h 69"/>
                    <a:gd name="T50" fmla="*/ 107 w 112"/>
                    <a:gd name="T51" fmla="*/ 30 h 69"/>
                    <a:gd name="T52" fmla="*/ 110 w 112"/>
                    <a:gd name="T53" fmla="*/ 27 h 69"/>
                    <a:gd name="T54" fmla="*/ 112 w 112"/>
                    <a:gd name="T55" fmla="*/ 24 h 69"/>
                    <a:gd name="T56" fmla="*/ 112 w 112"/>
                    <a:gd name="T57" fmla="*/ 17 h 69"/>
                    <a:gd name="T58" fmla="*/ 109 w 112"/>
                    <a:gd name="T59" fmla="*/ 10 h 69"/>
                    <a:gd name="T60" fmla="*/ 102 w 112"/>
                    <a:gd name="T61" fmla="*/ 0 h 69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0" t="0" r="r" b="b"/>
                  <a:pathLst>
                    <a:path w="112" h="69">
                      <a:moveTo>
                        <a:pt x="102" y="0"/>
                      </a:moveTo>
                      <a:lnTo>
                        <a:pt x="101" y="0"/>
                      </a:lnTo>
                      <a:lnTo>
                        <a:pt x="96" y="2"/>
                      </a:lnTo>
                      <a:lnTo>
                        <a:pt x="91" y="8"/>
                      </a:lnTo>
                      <a:lnTo>
                        <a:pt x="85" y="19"/>
                      </a:lnTo>
                      <a:lnTo>
                        <a:pt x="72" y="21"/>
                      </a:lnTo>
                      <a:lnTo>
                        <a:pt x="58" y="24"/>
                      </a:lnTo>
                      <a:lnTo>
                        <a:pt x="44" y="27"/>
                      </a:lnTo>
                      <a:lnTo>
                        <a:pt x="29" y="33"/>
                      </a:lnTo>
                      <a:lnTo>
                        <a:pt x="21" y="38"/>
                      </a:lnTo>
                      <a:lnTo>
                        <a:pt x="15" y="42"/>
                      </a:lnTo>
                      <a:lnTo>
                        <a:pt x="8" y="47"/>
                      </a:lnTo>
                      <a:lnTo>
                        <a:pt x="5" y="53"/>
                      </a:lnTo>
                      <a:lnTo>
                        <a:pt x="2" y="61"/>
                      </a:lnTo>
                      <a:lnTo>
                        <a:pt x="0" y="69"/>
                      </a:lnTo>
                      <a:lnTo>
                        <a:pt x="10" y="61"/>
                      </a:lnTo>
                      <a:lnTo>
                        <a:pt x="21" y="53"/>
                      </a:lnTo>
                      <a:lnTo>
                        <a:pt x="33" y="46"/>
                      </a:lnTo>
                      <a:lnTo>
                        <a:pt x="49" y="38"/>
                      </a:lnTo>
                      <a:lnTo>
                        <a:pt x="66" y="31"/>
                      </a:lnTo>
                      <a:lnTo>
                        <a:pt x="76" y="30"/>
                      </a:lnTo>
                      <a:lnTo>
                        <a:pt x="83" y="30"/>
                      </a:lnTo>
                      <a:lnTo>
                        <a:pt x="93" y="30"/>
                      </a:lnTo>
                      <a:lnTo>
                        <a:pt x="102" y="31"/>
                      </a:lnTo>
                      <a:lnTo>
                        <a:pt x="105" y="31"/>
                      </a:lnTo>
                      <a:lnTo>
                        <a:pt x="107" y="30"/>
                      </a:lnTo>
                      <a:lnTo>
                        <a:pt x="110" y="27"/>
                      </a:lnTo>
                      <a:lnTo>
                        <a:pt x="112" y="24"/>
                      </a:lnTo>
                      <a:lnTo>
                        <a:pt x="112" y="17"/>
                      </a:lnTo>
                      <a:lnTo>
                        <a:pt x="109" y="10"/>
                      </a:lnTo>
                      <a:lnTo>
                        <a:pt x="102" y="0"/>
                      </a:lnTo>
                      <a:close/>
                    </a:path>
                  </a:pathLst>
                </a:custGeom>
                <a:solidFill>
                  <a:srgbClr val="2B39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15" name="Freeform 709"/>
                <p:cNvSpPr>
                  <a:spLocks/>
                </p:cNvSpPr>
                <p:nvPr/>
              </p:nvSpPr>
              <p:spPr bwMode="auto">
                <a:xfrm>
                  <a:off x="3214" y="1874"/>
                  <a:ext cx="106" cy="64"/>
                </a:xfrm>
                <a:custGeom>
                  <a:avLst/>
                  <a:gdLst>
                    <a:gd name="T0" fmla="*/ 9 w 106"/>
                    <a:gd name="T1" fmla="*/ 0 h 64"/>
                    <a:gd name="T2" fmla="*/ 12 w 106"/>
                    <a:gd name="T3" fmla="*/ 1 h 64"/>
                    <a:gd name="T4" fmla="*/ 19 w 106"/>
                    <a:gd name="T5" fmla="*/ 4 h 64"/>
                    <a:gd name="T6" fmla="*/ 26 w 106"/>
                    <a:gd name="T7" fmla="*/ 11 h 64"/>
                    <a:gd name="T8" fmla="*/ 30 w 106"/>
                    <a:gd name="T9" fmla="*/ 14 h 64"/>
                    <a:gd name="T10" fmla="*/ 33 w 106"/>
                    <a:gd name="T11" fmla="*/ 18 h 64"/>
                    <a:gd name="T12" fmla="*/ 42 w 106"/>
                    <a:gd name="T13" fmla="*/ 22 h 64"/>
                    <a:gd name="T14" fmla="*/ 67 w 106"/>
                    <a:gd name="T15" fmla="*/ 31 h 64"/>
                    <a:gd name="T16" fmla="*/ 80 w 106"/>
                    <a:gd name="T17" fmla="*/ 37 h 64"/>
                    <a:gd name="T18" fmla="*/ 92 w 106"/>
                    <a:gd name="T19" fmla="*/ 45 h 64"/>
                    <a:gd name="T20" fmla="*/ 102 w 106"/>
                    <a:gd name="T21" fmla="*/ 54 h 64"/>
                    <a:gd name="T22" fmla="*/ 105 w 106"/>
                    <a:gd name="T23" fmla="*/ 59 h 64"/>
                    <a:gd name="T24" fmla="*/ 106 w 106"/>
                    <a:gd name="T25" fmla="*/ 64 h 64"/>
                    <a:gd name="T26" fmla="*/ 97 w 106"/>
                    <a:gd name="T27" fmla="*/ 59 h 64"/>
                    <a:gd name="T28" fmla="*/ 72 w 106"/>
                    <a:gd name="T29" fmla="*/ 47 h 64"/>
                    <a:gd name="T30" fmla="*/ 56 w 106"/>
                    <a:gd name="T31" fmla="*/ 42 h 64"/>
                    <a:gd name="T32" fmla="*/ 41 w 106"/>
                    <a:gd name="T33" fmla="*/ 36 h 64"/>
                    <a:gd name="T34" fmla="*/ 25 w 106"/>
                    <a:gd name="T35" fmla="*/ 32 h 64"/>
                    <a:gd name="T36" fmla="*/ 11 w 106"/>
                    <a:gd name="T37" fmla="*/ 31 h 64"/>
                    <a:gd name="T38" fmla="*/ 8 w 106"/>
                    <a:gd name="T39" fmla="*/ 31 h 64"/>
                    <a:gd name="T40" fmla="*/ 5 w 106"/>
                    <a:gd name="T41" fmla="*/ 29 h 64"/>
                    <a:gd name="T42" fmla="*/ 1 w 106"/>
                    <a:gd name="T43" fmla="*/ 28 h 64"/>
                    <a:gd name="T44" fmla="*/ 0 w 106"/>
                    <a:gd name="T45" fmla="*/ 23 h 64"/>
                    <a:gd name="T46" fmla="*/ 0 w 106"/>
                    <a:gd name="T47" fmla="*/ 18 h 64"/>
                    <a:gd name="T48" fmla="*/ 3 w 106"/>
                    <a:gd name="T49" fmla="*/ 11 h 64"/>
                    <a:gd name="T50" fmla="*/ 9 w 106"/>
                    <a:gd name="T51" fmla="*/ 0 h 64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06" h="64">
                      <a:moveTo>
                        <a:pt x="9" y="0"/>
                      </a:moveTo>
                      <a:lnTo>
                        <a:pt x="12" y="1"/>
                      </a:lnTo>
                      <a:lnTo>
                        <a:pt x="19" y="4"/>
                      </a:lnTo>
                      <a:lnTo>
                        <a:pt x="26" y="11"/>
                      </a:lnTo>
                      <a:lnTo>
                        <a:pt x="30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67" y="31"/>
                      </a:lnTo>
                      <a:lnTo>
                        <a:pt x="80" y="37"/>
                      </a:lnTo>
                      <a:lnTo>
                        <a:pt x="92" y="45"/>
                      </a:lnTo>
                      <a:lnTo>
                        <a:pt x="102" y="54"/>
                      </a:lnTo>
                      <a:lnTo>
                        <a:pt x="105" y="59"/>
                      </a:lnTo>
                      <a:lnTo>
                        <a:pt x="106" y="64"/>
                      </a:lnTo>
                      <a:lnTo>
                        <a:pt x="97" y="59"/>
                      </a:lnTo>
                      <a:lnTo>
                        <a:pt x="72" y="47"/>
                      </a:lnTo>
                      <a:lnTo>
                        <a:pt x="56" y="42"/>
                      </a:lnTo>
                      <a:lnTo>
                        <a:pt x="41" y="36"/>
                      </a:lnTo>
                      <a:lnTo>
                        <a:pt x="25" y="32"/>
                      </a:lnTo>
                      <a:lnTo>
                        <a:pt x="11" y="31"/>
                      </a:lnTo>
                      <a:lnTo>
                        <a:pt x="8" y="31"/>
                      </a:lnTo>
                      <a:lnTo>
                        <a:pt x="5" y="29"/>
                      </a:lnTo>
                      <a:lnTo>
                        <a:pt x="1" y="28"/>
                      </a:lnTo>
                      <a:lnTo>
                        <a:pt x="0" y="23"/>
                      </a:lnTo>
                      <a:lnTo>
                        <a:pt x="0" y="18"/>
                      </a:lnTo>
                      <a:lnTo>
                        <a:pt x="3" y="1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2B39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16" name="Freeform 712"/>
                <p:cNvSpPr>
                  <a:spLocks/>
                </p:cNvSpPr>
                <p:nvPr/>
              </p:nvSpPr>
              <p:spPr bwMode="auto">
                <a:xfrm>
                  <a:off x="2984" y="1944"/>
                  <a:ext cx="26" cy="66"/>
                </a:xfrm>
                <a:custGeom>
                  <a:avLst/>
                  <a:gdLst>
                    <a:gd name="T0" fmla="*/ 18 w 26"/>
                    <a:gd name="T1" fmla="*/ 16 h 66"/>
                    <a:gd name="T2" fmla="*/ 0 w 26"/>
                    <a:gd name="T3" fmla="*/ 60 h 66"/>
                    <a:gd name="T4" fmla="*/ 9 w 26"/>
                    <a:gd name="T5" fmla="*/ 66 h 66"/>
                    <a:gd name="T6" fmla="*/ 26 w 26"/>
                    <a:gd name="T7" fmla="*/ 22 h 66"/>
                    <a:gd name="T8" fmla="*/ 26 w 26"/>
                    <a:gd name="T9" fmla="*/ 0 h 66"/>
                    <a:gd name="T10" fmla="*/ 18 w 26"/>
                    <a:gd name="T11" fmla="*/ 16 h 6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6" h="66">
                      <a:moveTo>
                        <a:pt x="18" y="16"/>
                      </a:moveTo>
                      <a:lnTo>
                        <a:pt x="0" y="60"/>
                      </a:lnTo>
                      <a:lnTo>
                        <a:pt x="9" y="66"/>
                      </a:lnTo>
                      <a:lnTo>
                        <a:pt x="26" y="22"/>
                      </a:lnTo>
                      <a:lnTo>
                        <a:pt x="26" y="0"/>
                      </a:lnTo>
                      <a:lnTo>
                        <a:pt x="18" y="16"/>
                      </a:lnTo>
                      <a:close/>
                    </a:path>
                  </a:pathLst>
                </a:custGeom>
                <a:solidFill>
                  <a:srgbClr val="2B39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17" name="Freeform 713"/>
                <p:cNvSpPr>
                  <a:spLocks/>
                </p:cNvSpPr>
                <p:nvPr/>
              </p:nvSpPr>
              <p:spPr bwMode="auto">
                <a:xfrm>
                  <a:off x="3306" y="1941"/>
                  <a:ext cx="39" cy="59"/>
                </a:xfrm>
                <a:custGeom>
                  <a:avLst/>
                  <a:gdLst>
                    <a:gd name="T0" fmla="*/ 11 w 39"/>
                    <a:gd name="T1" fmla="*/ 12 h 59"/>
                    <a:gd name="T2" fmla="*/ 39 w 39"/>
                    <a:gd name="T3" fmla="*/ 50 h 59"/>
                    <a:gd name="T4" fmla="*/ 33 w 39"/>
                    <a:gd name="T5" fmla="*/ 59 h 59"/>
                    <a:gd name="T6" fmla="*/ 5 w 39"/>
                    <a:gd name="T7" fmla="*/ 20 h 59"/>
                    <a:gd name="T8" fmla="*/ 0 w 39"/>
                    <a:gd name="T9" fmla="*/ 0 h 59"/>
                    <a:gd name="T10" fmla="*/ 11 w 39"/>
                    <a:gd name="T11" fmla="*/ 12 h 5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9" h="59">
                      <a:moveTo>
                        <a:pt x="11" y="12"/>
                      </a:moveTo>
                      <a:lnTo>
                        <a:pt x="39" y="50"/>
                      </a:lnTo>
                      <a:lnTo>
                        <a:pt x="33" y="59"/>
                      </a:lnTo>
                      <a:lnTo>
                        <a:pt x="5" y="20"/>
                      </a:lnTo>
                      <a:lnTo>
                        <a:pt x="0" y="0"/>
                      </a:lnTo>
                      <a:lnTo>
                        <a:pt x="11" y="12"/>
                      </a:lnTo>
                      <a:close/>
                    </a:path>
                  </a:pathLst>
                </a:custGeom>
                <a:solidFill>
                  <a:srgbClr val="2B39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413" name="Rectangle 714"/>
              <p:cNvSpPr>
                <a:spLocks noChangeArrowheads="1"/>
              </p:cNvSpPr>
              <p:nvPr/>
            </p:nvSpPr>
            <p:spPr bwMode="auto">
              <a:xfrm>
                <a:off x="3215" y="1977"/>
                <a:ext cx="33" cy="55"/>
              </a:xfrm>
              <a:prstGeom prst="rect">
                <a:avLst/>
              </a:prstGeom>
              <a:solidFill>
                <a:srgbClr val="2B39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3160" name="Rectangle 715"/>
          <p:cNvSpPr>
            <a:spLocks noChangeArrowheads="1"/>
          </p:cNvSpPr>
          <p:nvPr/>
        </p:nvSpPr>
        <p:spPr bwMode="auto">
          <a:xfrm>
            <a:off x="4222750" y="2754313"/>
            <a:ext cx="38100" cy="66675"/>
          </a:xfrm>
          <a:prstGeom prst="rect">
            <a:avLst/>
          </a:prstGeom>
          <a:solidFill>
            <a:srgbClr val="E9EE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61" name="Freeform 716"/>
          <p:cNvSpPr>
            <a:spLocks/>
          </p:cNvSpPr>
          <p:nvPr/>
        </p:nvSpPr>
        <p:spPr bwMode="auto">
          <a:xfrm>
            <a:off x="5572125" y="2582863"/>
            <a:ext cx="808038" cy="833437"/>
          </a:xfrm>
          <a:custGeom>
            <a:avLst/>
            <a:gdLst>
              <a:gd name="T0" fmla="*/ 628650 w 509"/>
              <a:gd name="T1" fmla="*/ 193675 h 525"/>
              <a:gd name="T2" fmla="*/ 619125 w 509"/>
              <a:gd name="T3" fmla="*/ 284162 h 525"/>
              <a:gd name="T4" fmla="*/ 619125 w 509"/>
              <a:gd name="T5" fmla="*/ 288925 h 525"/>
              <a:gd name="T6" fmla="*/ 614363 w 509"/>
              <a:gd name="T7" fmla="*/ 311150 h 525"/>
              <a:gd name="T8" fmla="*/ 604838 w 509"/>
              <a:gd name="T9" fmla="*/ 420687 h 525"/>
              <a:gd name="T10" fmla="*/ 601663 w 509"/>
              <a:gd name="T11" fmla="*/ 490537 h 525"/>
              <a:gd name="T12" fmla="*/ 606425 w 509"/>
              <a:gd name="T13" fmla="*/ 693737 h 525"/>
              <a:gd name="T14" fmla="*/ 611188 w 509"/>
              <a:gd name="T15" fmla="*/ 804862 h 525"/>
              <a:gd name="T16" fmla="*/ 606425 w 509"/>
              <a:gd name="T17" fmla="*/ 817562 h 525"/>
              <a:gd name="T18" fmla="*/ 596900 w 509"/>
              <a:gd name="T19" fmla="*/ 822325 h 525"/>
              <a:gd name="T20" fmla="*/ 530225 w 509"/>
              <a:gd name="T21" fmla="*/ 830262 h 525"/>
              <a:gd name="T22" fmla="*/ 404813 w 509"/>
              <a:gd name="T23" fmla="*/ 833437 h 525"/>
              <a:gd name="T24" fmla="*/ 319088 w 509"/>
              <a:gd name="T25" fmla="*/ 830262 h 525"/>
              <a:gd name="T26" fmla="*/ 249238 w 509"/>
              <a:gd name="T27" fmla="*/ 830262 h 525"/>
              <a:gd name="T28" fmla="*/ 211138 w 509"/>
              <a:gd name="T29" fmla="*/ 822325 h 525"/>
              <a:gd name="T30" fmla="*/ 196850 w 509"/>
              <a:gd name="T31" fmla="*/ 811212 h 525"/>
              <a:gd name="T32" fmla="*/ 196850 w 509"/>
              <a:gd name="T33" fmla="*/ 800100 h 525"/>
              <a:gd name="T34" fmla="*/ 201613 w 509"/>
              <a:gd name="T35" fmla="*/ 663575 h 525"/>
              <a:gd name="T36" fmla="*/ 209550 w 509"/>
              <a:gd name="T37" fmla="*/ 514350 h 525"/>
              <a:gd name="T38" fmla="*/ 203200 w 509"/>
              <a:gd name="T39" fmla="*/ 422275 h 525"/>
              <a:gd name="T40" fmla="*/ 198438 w 509"/>
              <a:gd name="T41" fmla="*/ 261937 h 525"/>
              <a:gd name="T42" fmla="*/ 184150 w 509"/>
              <a:gd name="T43" fmla="*/ 222250 h 525"/>
              <a:gd name="T44" fmla="*/ 171450 w 509"/>
              <a:gd name="T45" fmla="*/ 136525 h 525"/>
              <a:gd name="T46" fmla="*/ 179388 w 509"/>
              <a:gd name="T47" fmla="*/ 198437 h 525"/>
              <a:gd name="T48" fmla="*/ 192088 w 509"/>
              <a:gd name="T49" fmla="*/ 249237 h 525"/>
              <a:gd name="T50" fmla="*/ 196850 w 509"/>
              <a:gd name="T51" fmla="*/ 280987 h 525"/>
              <a:gd name="T52" fmla="*/ 193675 w 509"/>
              <a:gd name="T53" fmla="*/ 307975 h 525"/>
              <a:gd name="T54" fmla="*/ 144463 w 509"/>
              <a:gd name="T55" fmla="*/ 400050 h 525"/>
              <a:gd name="T56" fmla="*/ 66675 w 509"/>
              <a:gd name="T57" fmla="*/ 211137 h 525"/>
              <a:gd name="T58" fmla="*/ 109538 w 509"/>
              <a:gd name="T59" fmla="*/ 119062 h 525"/>
              <a:gd name="T60" fmla="*/ 139700 w 509"/>
              <a:gd name="T61" fmla="*/ 73025 h 525"/>
              <a:gd name="T62" fmla="*/ 157163 w 509"/>
              <a:gd name="T63" fmla="*/ 55562 h 525"/>
              <a:gd name="T64" fmla="*/ 196850 w 509"/>
              <a:gd name="T65" fmla="*/ 44450 h 525"/>
              <a:gd name="T66" fmla="*/ 250825 w 509"/>
              <a:gd name="T67" fmla="*/ 33337 h 525"/>
              <a:gd name="T68" fmla="*/ 298450 w 509"/>
              <a:gd name="T69" fmla="*/ 9525 h 525"/>
              <a:gd name="T70" fmla="*/ 311150 w 509"/>
              <a:gd name="T71" fmla="*/ 3175 h 525"/>
              <a:gd name="T72" fmla="*/ 325438 w 509"/>
              <a:gd name="T73" fmla="*/ 3175 h 525"/>
              <a:gd name="T74" fmla="*/ 352425 w 509"/>
              <a:gd name="T75" fmla="*/ 7937 h 525"/>
              <a:gd name="T76" fmla="*/ 412750 w 509"/>
              <a:gd name="T77" fmla="*/ 7937 h 525"/>
              <a:gd name="T78" fmla="*/ 487363 w 509"/>
              <a:gd name="T79" fmla="*/ 3175 h 525"/>
              <a:gd name="T80" fmla="*/ 504825 w 509"/>
              <a:gd name="T81" fmla="*/ 4762 h 525"/>
              <a:gd name="T82" fmla="*/ 544513 w 509"/>
              <a:gd name="T83" fmla="*/ 25400 h 525"/>
              <a:gd name="T84" fmla="*/ 614363 w 509"/>
              <a:gd name="T85" fmla="*/ 44450 h 525"/>
              <a:gd name="T86" fmla="*/ 641350 w 509"/>
              <a:gd name="T87" fmla="*/ 49212 h 525"/>
              <a:gd name="T88" fmla="*/ 661988 w 509"/>
              <a:gd name="T89" fmla="*/ 60325 h 525"/>
              <a:gd name="T90" fmla="*/ 676275 w 509"/>
              <a:gd name="T91" fmla="*/ 77787 h 525"/>
              <a:gd name="T92" fmla="*/ 747713 w 509"/>
              <a:gd name="T93" fmla="*/ 214312 h 525"/>
              <a:gd name="T94" fmla="*/ 666750 w 509"/>
              <a:gd name="T95" fmla="*/ 395287 h 525"/>
              <a:gd name="T96" fmla="*/ 658813 w 509"/>
              <a:gd name="T97" fmla="*/ 381000 h 525"/>
              <a:gd name="T98" fmla="*/ 614363 w 509"/>
              <a:gd name="T99" fmla="*/ 320675 h 525"/>
              <a:gd name="T100" fmla="*/ 619125 w 509"/>
              <a:gd name="T101" fmla="*/ 290512 h 525"/>
              <a:gd name="T102" fmla="*/ 627063 w 509"/>
              <a:gd name="T103" fmla="*/ 227012 h 5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09" h="525">
                <a:moveTo>
                  <a:pt x="399" y="82"/>
                </a:moveTo>
                <a:lnTo>
                  <a:pt x="396" y="122"/>
                </a:lnTo>
                <a:lnTo>
                  <a:pt x="393" y="155"/>
                </a:lnTo>
                <a:lnTo>
                  <a:pt x="390" y="179"/>
                </a:lnTo>
                <a:lnTo>
                  <a:pt x="390" y="180"/>
                </a:lnTo>
                <a:lnTo>
                  <a:pt x="390" y="182"/>
                </a:lnTo>
                <a:lnTo>
                  <a:pt x="388" y="190"/>
                </a:lnTo>
                <a:lnTo>
                  <a:pt x="387" y="196"/>
                </a:lnTo>
                <a:lnTo>
                  <a:pt x="385" y="202"/>
                </a:lnTo>
                <a:lnTo>
                  <a:pt x="381" y="265"/>
                </a:lnTo>
                <a:lnTo>
                  <a:pt x="379" y="284"/>
                </a:lnTo>
                <a:lnTo>
                  <a:pt x="379" y="309"/>
                </a:lnTo>
                <a:lnTo>
                  <a:pt x="381" y="367"/>
                </a:lnTo>
                <a:lnTo>
                  <a:pt x="382" y="437"/>
                </a:lnTo>
                <a:lnTo>
                  <a:pt x="385" y="486"/>
                </a:lnTo>
                <a:lnTo>
                  <a:pt x="385" y="507"/>
                </a:lnTo>
                <a:lnTo>
                  <a:pt x="384" y="515"/>
                </a:lnTo>
                <a:lnTo>
                  <a:pt x="382" y="515"/>
                </a:lnTo>
                <a:lnTo>
                  <a:pt x="381" y="517"/>
                </a:lnTo>
                <a:lnTo>
                  <a:pt x="376" y="518"/>
                </a:lnTo>
                <a:lnTo>
                  <a:pt x="359" y="522"/>
                </a:lnTo>
                <a:lnTo>
                  <a:pt x="334" y="523"/>
                </a:lnTo>
                <a:lnTo>
                  <a:pt x="307" y="523"/>
                </a:lnTo>
                <a:lnTo>
                  <a:pt x="255" y="525"/>
                </a:lnTo>
                <a:lnTo>
                  <a:pt x="233" y="523"/>
                </a:lnTo>
                <a:lnTo>
                  <a:pt x="201" y="523"/>
                </a:lnTo>
                <a:lnTo>
                  <a:pt x="177" y="523"/>
                </a:lnTo>
                <a:lnTo>
                  <a:pt x="157" y="523"/>
                </a:lnTo>
                <a:lnTo>
                  <a:pt x="143" y="522"/>
                </a:lnTo>
                <a:lnTo>
                  <a:pt x="133" y="518"/>
                </a:lnTo>
                <a:lnTo>
                  <a:pt x="127" y="515"/>
                </a:lnTo>
                <a:lnTo>
                  <a:pt x="124" y="511"/>
                </a:lnTo>
                <a:lnTo>
                  <a:pt x="122" y="507"/>
                </a:lnTo>
                <a:lnTo>
                  <a:pt x="124" y="504"/>
                </a:lnTo>
                <a:lnTo>
                  <a:pt x="125" y="473"/>
                </a:lnTo>
                <a:lnTo>
                  <a:pt x="127" y="418"/>
                </a:lnTo>
                <a:lnTo>
                  <a:pt x="130" y="340"/>
                </a:lnTo>
                <a:lnTo>
                  <a:pt x="132" y="324"/>
                </a:lnTo>
                <a:lnTo>
                  <a:pt x="132" y="307"/>
                </a:lnTo>
                <a:lnTo>
                  <a:pt x="128" y="266"/>
                </a:lnTo>
                <a:lnTo>
                  <a:pt x="124" y="205"/>
                </a:lnTo>
                <a:lnTo>
                  <a:pt x="125" y="165"/>
                </a:lnTo>
                <a:lnTo>
                  <a:pt x="119" y="152"/>
                </a:lnTo>
                <a:lnTo>
                  <a:pt x="116" y="140"/>
                </a:lnTo>
                <a:lnTo>
                  <a:pt x="114" y="125"/>
                </a:lnTo>
                <a:lnTo>
                  <a:pt x="108" y="86"/>
                </a:lnTo>
                <a:lnTo>
                  <a:pt x="110" y="99"/>
                </a:lnTo>
                <a:lnTo>
                  <a:pt x="113" y="125"/>
                </a:lnTo>
                <a:lnTo>
                  <a:pt x="118" y="147"/>
                </a:lnTo>
                <a:lnTo>
                  <a:pt x="121" y="157"/>
                </a:lnTo>
                <a:lnTo>
                  <a:pt x="124" y="165"/>
                </a:lnTo>
                <a:lnTo>
                  <a:pt x="124" y="177"/>
                </a:lnTo>
                <a:lnTo>
                  <a:pt x="124" y="180"/>
                </a:lnTo>
                <a:lnTo>
                  <a:pt x="122" y="194"/>
                </a:lnTo>
                <a:lnTo>
                  <a:pt x="121" y="205"/>
                </a:lnTo>
                <a:lnTo>
                  <a:pt x="91" y="252"/>
                </a:lnTo>
                <a:lnTo>
                  <a:pt x="0" y="204"/>
                </a:lnTo>
                <a:lnTo>
                  <a:pt x="42" y="133"/>
                </a:lnTo>
                <a:lnTo>
                  <a:pt x="58" y="100"/>
                </a:lnTo>
                <a:lnTo>
                  <a:pt x="69" y="75"/>
                </a:lnTo>
                <a:lnTo>
                  <a:pt x="80" y="58"/>
                </a:lnTo>
                <a:lnTo>
                  <a:pt x="88" y="46"/>
                </a:lnTo>
                <a:lnTo>
                  <a:pt x="94" y="38"/>
                </a:lnTo>
                <a:lnTo>
                  <a:pt x="99" y="35"/>
                </a:lnTo>
                <a:lnTo>
                  <a:pt x="103" y="31"/>
                </a:lnTo>
                <a:lnTo>
                  <a:pt x="124" y="28"/>
                </a:lnTo>
                <a:lnTo>
                  <a:pt x="143" y="25"/>
                </a:lnTo>
                <a:lnTo>
                  <a:pt x="158" y="21"/>
                </a:lnTo>
                <a:lnTo>
                  <a:pt x="171" y="16"/>
                </a:lnTo>
                <a:lnTo>
                  <a:pt x="188" y="6"/>
                </a:lnTo>
                <a:lnTo>
                  <a:pt x="193" y="3"/>
                </a:lnTo>
                <a:lnTo>
                  <a:pt x="196" y="2"/>
                </a:lnTo>
                <a:lnTo>
                  <a:pt x="199" y="0"/>
                </a:lnTo>
                <a:lnTo>
                  <a:pt x="205" y="2"/>
                </a:lnTo>
                <a:lnTo>
                  <a:pt x="215" y="3"/>
                </a:lnTo>
                <a:lnTo>
                  <a:pt x="222" y="5"/>
                </a:lnTo>
                <a:lnTo>
                  <a:pt x="233" y="6"/>
                </a:lnTo>
                <a:lnTo>
                  <a:pt x="260" y="5"/>
                </a:lnTo>
                <a:lnTo>
                  <a:pt x="296" y="3"/>
                </a:lnTo>
                <a:lnTo>
                  <a:pt x="307" y="2"/>
                </a:lnTo>
                <a:lnTo>
                  <a:pt x="313" y="2"/>
                </a:lnTo>
                <a:lnTo>
                  <a:pt x="318" y="3"/>
                </a:lnTo>
                <a:lnTo>
                  <a:pt x="331" y="10"/>
                </a:lnTo>
                <a:lnTo>
                  <a:pt x="343" y="16"/>
                </a:lnTo>
                <a:lnTo>
                  <a:pt x="368" y="24"/>
                </a:lnTo>
                <a:lnTo>
                  <a:pt x="387" y="28"/>
                </a:lnTo>
                <a:lnTo>
                  <a:pt x="396" y="30"/>
                </a:lnTo>
                <a:lnTo>
                  <a:pt x="404" y="31"/>
                </a:lnTo>
                <a:lnTo>
                  <a:pt x="410" y="35"/>
                </a:lnTo>
                <a:lnTo>
                  <a:pt x="417" y="38"/>
                </a:lnTo>
                <a:lnTo>
                  <a:pt x="421" y="42"/>
                </a:lnTo>
                <a:lnTo>
                  <a:pt x="426" y="49"/>
                </a:lnTo>
                <a:lnTo>
                  <a:pt x="428" y="50"/>
                </a:lnTo>
                <a:lnTo>
                  <a:pt x="471" y="135"/>
                </a:lnTo>
                <a:lnTo>
                  <a:pt x="509" y="205"/>
                </a:lnTo>
                <a:lnTo>
                  <a:pt x="420" y="249"/>
                </a:lnTo>
                <a:lnTo>
                  <a:pt x="418" y="244"/>
                </a:lnTo>
                <a:lnTo>
                  <a:pt x="415" y="240"/>
                </a:lnTo>
                <a:lnTo>
                  <a:pt x="406" y="226"/>
                </a:lnTo>
                <a:lnTo>
                  <a:pt x="387" y="202"/>
                </a:lnTo>
                <a:lnTo>
                  <a:pt x="390" y="194"/>
                </a:lnTo>
                <a:lnTo>
                  <a:pt x="390" y="183"/>
                </a:lnTo>
                <a:lnTo>
                  <a:pt x="390" y="179"/>
                </a:lnTo>
                <a:lnTo>
                  <a:pt x="395" y="143"/>
                </a:lnTo>
                <a:lnTo>
                  <a:pt x="399" y="82"/>
                </a:lnTo>
                <a:close/>
              </a:path>
            </a:pathLst>
          </a:custGeom>
          <a:solidFill>
            <a:srgbClr val="347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2" name="Freeform 717"/>
          <p:cNvSpPr>
            <a:spLocks/>
          </p:cNvSpPr>
          <p:nvPr/>
        </p:nvSpPr>
        <p:spPr bwMode="auto">
          <a:xfrm>
            <a:off x="5862638" y="2581275"/>
            <a:ext cx="234950" cy="85725"/>
          </a:xfrm>
          <a:custGeom>
            <a:avLst/>
            <a:gdLst>
              <a:gd name="T0" fmla="*/ 12700 w 148"/>
              <a:gd name="T1" fmla="*/ 4763 h 54"/>
              <a:gd name="T2" fmla="*/ 17463 w 148"/>
              <a:gd name="T3" fmla="*/ 1588 h 54"/>
              <a:gd name="T4" fmla="*/ 22225 w 148"/>
              <a:gd name="T5" fmla="*/ 0 h 54"/>
              <a:gd name="T6" fmla="*/ 33338 w 148"/>
              <a:gd name="T7" fmla="*/ 1588 h 54"/>
              <a:gd name="T8" fmla="*/ 47625 w 148"/>
              <a:gd name="T9" fmla="*/ 4763 h 54"/>
              <a:gd name="T10" fmla="*/ 60325 w 148"/>
              <a:gd name="T11" fmla="*/ 6350 h 54"/>
              <a:gd name="T12" fmla="*/ 77788 w 148"/>
              <a:gd name="T13" fmla="*/ 9525 h 54"/>
              <a:gd name="T14" fmla="*/ 119063 w 148"/>
              <a:gd name="T15" fmla="*/ 6350 h 54"/>
              <a:gd name="T16" fmla="*/ 176213 w 148"/>
              <a:gd name="T17" fmla="*/ 4763 h 54"/>
              <a:gd name="T18" fmla="*/ 193675 w 148"/>
              <a:gd name="T19" fmla="*/ 1588 h 54"/>
              <a:gd name="T20" fmla="*/ 204788 w 148"/>
              <a:gd name="T21" fmla="*/ 1588 h 54"/>
              <a:gd name="T22" fmla="*/ 209550 w 148"/>
              <a:gd name="T23" fmla="*/ 4763 h 54"/>
              <a:gd name="T24" fmla="*/ 211138 w 148"/>
              <a:gd name="T25" fmla="*/ 4763 h 54"/>
              <a:gd name="T26" fmla="*/ 214313 w 148"/>
              <a:gd name="T27" fmla="*/ 6350 h 54"/>
              <a:gd name="T28" fmla="*/ 234950 w 148"/>
              <a:gd name="T29" fmla="*/ 19050 h 54"/>
              <a:gd name="T30" fmla="*/ 228600 w 148"/>
              <a:gd name="T31" fmla="*/ 28575 h 54"/>
              <a:gd name="T32" fmla="*/ 222250 w 148"/>
              <a:gd name="T33" fmla="*/ 39688 h 54"/>
              <a:gd name="T34" fmla="*/ 206375 w 148"/>
              <a:gd name="T35" fmla="*/ 57150 h 54"/>
              <a:gd name="T36" fmla="*/ 187325 w 148"/>
              <a:gd name="T37" fmla="*/ 68263 h 54"/>
              <a:gd name="T38" fmla="*/ 169863 w 148"/>
              <a:gd name="T39" fmla="*/ 76200 h 54"/>
              <a:gd name="T40" fmla="*/ 153988 w 148"/>
              <a:gd name="T41" fmla="*/ 80963 h 54"/>
              <a:gd name="T42" fmla="*/ 139700 w 148"/>
              <a:gd name="T43" fmla="*/ 85725 h 54"/>
              <a:gd name="T44" fmla="*/ 127000 w 148"/>
              <a:gd name="T45" fmla="*/ 85725 h 54"/>
              <a:gd name="T46" fmla="*/ 107950 w 148"/>
              <a:gd name="T47" fmla="*/ 85725 h 54"/>
              <a:gd name="T48" fmla="*/ 92075 w 148"/>
              <a:gd name="T49" fmla="*/ 85725 h 54"/>
              <a:gd name="T50" fmla="*/ 74613 w 148"/>
              <a:gd name="T51" fmla="*/ 80963 h 54"/>
              <a:gd name="T52" fmla="*/ 61913 w 148"/>
              <a:gd name="T53" fmla="*/ 79375 h 54"/>
              <a:gd name="T54" fmla="*/ 39688 w 148"/>
              <a:gd name="T55" fmla="*/ 66675 h 54"/>
              <a:gd name="T56" fmla="*/ 22225 w 148"/>
              <a:gd name="T57" fmla="*/ 53975 h 54"/>
              <a:gd name="T58" fmla="*/ 11113 w 148"/>
              <a:gd name="T59" fmla="*/ 41275 h 54"/>
              <a:gd name="T60" fmla="*/ 4763 w 148"/>
              <a:gd name="T61" fmla="*/ 28575 h 54"/>
              <a:gd name="T62" fmla="*/ 0 w 148"/>
              <a:gd name="T63" fmla="*/ 19050 h 54"/>
              <a:gd name="T64" fmla="*/ 3175 w 148"/>
              <a:gd name="T65" fmla="*/ 14288 h 54"/>
              <a:gd name="T66" fmla="*/ 4763 w 148"/>
              <a:gd name="T67" fmla="*/ 9525 h 54"/>
              <a:gd name="T68" fmla="*/ 12700 w 148"/>
              <a:gd name="T69" fmla="*/ 4763 h 54"/>
              <a:gd name="T70" fmla="*/ 82550 w 148"/>
              <a:gd name="T71" fmla="*/ 63500 h 54"/>
              <a:gd name="T72" fmla="*/ 85725 w 148"/>
              <a:gd name="T73" fmla="*/ 63500 h 54"/>
              <a:gd name="T74" fmla="*/ 92075 w 148"/>
              <a:gd name="T75" fmla="*/ 66675 h 54"/>
              <a:gd name="T76" fmla="*/ 100013 w 148"/>
              <a:gd name="T77" fmla="*/ 66675 h 54"/>
              <a:gd name="T78" fmla="*/ 119063 w 148"/>
              <a:gd name="T79" fmla="*/ 66675 h 54"/>
              <a:gd name="T80" fmla="*/ 144463 w 148"/>
              <a:gd name="T81" fmla="*/ 63500 h 54"/>
              <a:gd name="T82" fmla="*/ 171450 w 148"/>
              <a:gd name="T83" fmla="*/ 46038 h 54"/>
              <a:gd name="T84" fmla="*/ 187325 w 148"/>
              <a:gd name="T85" fmla="*/ 36513 h 54"/>
              <a:gd name="T86" fmla="*/ 192088 w 148"/>
              <a:gd name="T87" fmla="*/ 26988 h 54"/>
              <a:gd name="T88" fmla="*/ 192088 w 148"/>
              <a:gd name="T89" fmla="*/ 23813 h 54"/>
              <a:gd name="T90" fmla="*/ 160338 w 148"/>
              <a:gd name="T91" fmla="*/ 26988 h 54"/>
              <a:gd name="T92" fmla="*/ 104775 w 148"/>
              <a:gd name="T93" fmla="*/ 26988 h 54"/>
              <a:gd name="T94" fmla="*/ 30163 w 148"/>
              <a:gd name="T95" fmla="*/ 26988 h 54"/>
              <a:gd name="T96" fmla="*/ 38100 w 148"/>
              <a:gd name="T97" fmla="*/ 34925 h 54"/>
              <a:gd name="T98" fmla="*/ 52388 w 148"/>
              <a:gd name="T99" fmla="*/ 44450 h 54"/>
              <a:gd name="T100" fmla="*/ 82550 w 148"/>
              <a:gd name="T101" fmla="*/ 63500 h 54"/>
              <a:gd name="T102" fmla="*/ 12700 w 148"/>
              <a:gd name="T103" fmla="*/ 4763 h 5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48" h="54">
                <a:moveTo>
                  <a:pt x="8" y="3"/>
                </a:moveTo>
                <a:lnTo>
                  <a:pt x="11" y="1"/>
                </a:lnTo>
                <a:lnTo>
                  <a:pt x="14" y="0"/>
                </a:lnTo>
                <a:lnTo>
                  <a:pt x="21" y="1"/>
                </a:lnTo>
                <a:lnTo>
                  <a:pt x="30" y="3"/>
                </a:lnTo>
                <a:lnTo>
                  <a:pt x="38" y="4"/>
                </a:lnTo>
                <a:lnTo>
                  <a:pt x="49" y="6"/>
                </a:lnTo>
                <a:lnTo>
                  <a:pt x="75" y="4"/>
                </a:lnTo>
                <a:lnTo>
                  <a:pt x="111" y="3"/>
                </a:lnTo>
                <a:lnTo>
                  <a:pt x="122" y="1"/>
                </a:lnTo>
                <a:lnTo>
                  <a:pt x="129" y="1"/>
                </a:lnTo>
                <a:lnTo>
                  <a:pt x="132" y="3"/>
                </a:lnTo>
                <a:lnTo>
                  <a:pt x="133" y="3"/>
                </a:lnTo>
                <a:lnTo>
                  <a:pt x="135" y="4"/>
                </a:lnTo>
                <a:lnTo>
                  <a:pt x="148" y="12"/>
                </a:lnTo>
                <a:lnTo>
                  <a:pt x="144" y="18"/>
                </a:lnTo>
                <a:lnTo>
                  <a:pt x="140" y="25"/>
                </a:lnTo>
                <a:lnTo>
                  <a:pt x="130" y="36"/>
                </a:lnTo>
                <a:lnTo>
                  <a:pt x="118" y="43"/>
                </a:lnTo>
                <a:lnTo>
                  <a:pt x="107" y="48"/>
                </a:lnTo>
                <a:lnTo>
                  <a:pt x="97" y="51"/>
                </a:lnTo>
                <a:lnTo>
                  <a:pt x="88" y="54"/>
                </a:lnTo>
                <a:lnTo>
                  <a:pt x="80" y="54"/>
                </a:lnTo>
                <a:lnTo>
                  <a:pt x="68" y="54"/>
                </a:lnTo>
                <a:lnTo>
                  <a:pt x="58" y="54"/>
                </a:lnTo>
                <a:lnTo>
                  <a:pt x="47" y="51"/>
                </a:lnTo>
                <a:lnTo>
                  <a:pt x="39" y="50"/>
                </a:lnTo>
                <a:lnTo>
                  <a:pt x="25" y="42"/>
                </a:lnTo>
                <a:lnTo>
                  <a:pt x="14" y="34"/>
                </a:lnTo>
                <a:lnTo>
                  <a:pt x="7" y="26"/>
                </a:lnTo>
                <a:lnTo>
                  <a:pt x="3" y="18"/>
                </a:lnTo>
                <a:lnTo>
                  <a:pt x="0" y="12"/>
                </a:lnTo>
                <a:lnTo>
                  <a:pt x="2" y="9"/>
                </a:lnTo>
                <a:lnTo>
                  <a:pt x="3" y="6"/>
                </a:lnTo>
                <a:lnTo>
                  <a:pt x="8" y="3"/>
                </a:lnTo>
                <a:lnTo>
                  <a:pt x="52" y="40"/>
                </a:lnTo>
                <a:lnTo>
                  <a:pt x="54" y="40"/>
                </a:lnTo>
                <a:lnTo>
                  <a:pt x="58" y="42"/>
                </a:lnTo>
                <a:lnTo>
                  <a:pt x="63" y="42"/>
                </a:lnTo>
                <a:lnTo>
                  <a:pt x="75" y="42"/>
                </a:lnTo>
                <a:lnTo>
                  <a:pt x="91" y="40"/>
                </a:lnTo>
                <a:lnTo>
                  <a:pt x="108" y="29"/>
                </a:lnTo>
                <a:lnTo>
                  <a:pt x="118" y="23"/>
                </a:lnTo>
                <a:lnTo>
                  <a:pt x="121" y="17"/>
                </a:lnTo>
                <a:lnTo>
                  <a:pt x="121" y="15"/>
                </a:lnTo>
                <a:lnTo>
                  <a:pt x="101" y="17"/>
                </a:lnTo>
                <a:lnTo>
                  <a:pt x="66" y="17"/>
                </a:lnTo>
                <a:lnTo>
                  <a:pt x="19" y="17"/>
                </a:lnTo>
                <a:lnTo>
                  <a:pt x="24" y="22"/>
                </a:lnTo>
                <a:lnTo>
                  <a:pt x="33" y="28"/>
                </a:lnTo>
                <a:lnTo>
                  <a:pt x="52" y="40"/>
                </a:lnTo>
                <a:lnTo>
                  <a:pt x="8" y="3"/>
                </a:lnTo>
                <a:close/>
              </a:path>
            </a:pathLst>
          </a:custGeom>
          <a:solidFill>
            <a:srgbClr val="0057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3" name="Freeform 718"/>
          <p:cNvSpPr>
            <a:spLocks/>
          </p:cNvSpPr>
          <p:nvPr/>
        </p:nvSpPr>
        <p:spPr bwMode="auto">
          <a:xfrm>
            <a:off x="5857875" y="2574925"/>
            <a:ext cx="233363" cy="87313"/>
          </a:xfrm>
          <a:custGeom>
            <a:avLst/>
            <a:gdLst>
              <a:gd name="T0" fmla="*/ 12700 w 147"/>
              <a:gd name="T1" fmla="*/ 6350 h 55"/>
              <a:gd name="T2" fmla="*/ 12700 w 147"/>
              <a:gd name="T3" fmla="*/ 6350 h 55"/>
              <a:gd name="T4" fmla="*/ 17463 w 147"/>
              <a:gd name="T5" fmla="*/ 3175 h 55"/>
              <a:gd name="T6" fmla="*/ 22225 w 147"/>
              <a:gd name="T7" fmla="*/ 0 h 55"/>
              <a:gd name="T8" fmla="*/ 33338 w 147"/>
              <a:gd name="T9" fmla="*/ 3175 h 55"/>
              <a:gd name="T10" fmla="*/ 47625 w 147"/>
              <a:gd name="T11" fmla="*/ 6350 h 55"/>
              <a:gd name="T12" fmla="*/ 47625 w 147"/>
              <a:gd name="T13" fmla="*/ 6350 h 55"/>
              <a:gd name="T14" fmla="*/ 60325 w 147"/>
              <a:gd name="T15" fmla="*/ 7938 h 55"/>
              <a:gd name="T16" fmla="*/ 77788 w 147"/>
              <a:gd name="T17" fmla="*/ 11113 h 55"/>
              <a:gd name="T18" fmla="*/ 119063 w 147"/>
              <a:gd name="T19" fmla="*/ 7938 h 55"/>
              <a:gd name="T20" fmla="*/ 176213 w 147"/>
              <a:gd name="T21" fmla="*/ 6350 h 55"/>
              <a:gd name="T22" fmla="*/ 176213 w 147"/>
              <a:gd name="T23" fmla="*/ 6350 h 55"/>
              <a:gd name="T24" fmla="*/ 193675 w 147"/>
              <a:gd name="T25" fmla="*/ 3175 h 55"/>
              <a:gd name="T26" fmla="*/ 204788 w 147"/>
              <a:gd name="T27" fmla="*/ 3175 h 55"/>
              <a:gd name="T28" fmla="*/ 209550 w 147"/>
              <a:gd name="T29" fmla="*/ 6350 h 55"/>
              <a:gd name="T30" fmla="*/ 211138 w 147"/>
              <a:gd name="T31" fmla="*/ 6350 h 55"/>
              <a:gd name="T32" fmla="*/ 214313 w 147"/>
              <a:gd name="T33" fmla="*/ 7938 h 55"/>
              <a:gd name="T34" fmla="*/ 233363 w 147"/>
              <a:gd name="T35" fmla="*/ 20638 h 55"/>
              <a:gd name="T36" fmla="*/ 233363 w 147"/>
              <a:gd name="T37" fmla="*/ 20638 h 55"/>
              <a:gd name="T38" fmla="*/ 228600 w 147"/>
              <a:gd name="T39" fmla="*/ 30163 h 55"/>
              <a:gd name="T40" fmla="*/ 222250 w 147"/>
              <a:gd name="T41" fmla="*/ 41275 h 55"/>
              <a:gd name="T42" fmla="*/ 206375 w 147"/>
              <a:gd name="T43" fmla="*/ 57150 h 55"/>
              <a:gd name="T44" fmla="*/ 187325 w 147"/>
              <a:gd name="T45" fmla="*/ 69850 h 55"/>
              <a:gd name="T46" fmla="*/ 169863 w 147"/>
              <a:gd name="T47" fmla="*/ 77788 h 55"/>
              <a:gd name="T48" fmla="*/ 153988 w 147"/>
              <a:gd name="T49" fmla="*/ 82550 h 55"/>
              <a:gd name="T50" fmla="*/ 139700 w 147"/>
              <a:gd name="T51" fmla="*/ 87313 h 55"/>
              <a:gd name="T52" fmla="*/ 127000 w 147"/>
              <a:gd name="T53" fmla="*/ 87313 h 55"/>
              <a:gd name="T54" fmla="*/ 127000 w 147"/>
              <a:gd name="T55" fmla="*/ 87313 h 55"/>
              <a:gd name="T56" fmla="*/ 106363 w 147"/>
              <a:gd name="T57" fmla="*/ 87313 h 55"/>
              <a:gd name="T58" fmla="*/ 92075 w 147"/>
              <a:gd name="T59" fmla="*/ 87313 h 55"/>
              <a:gd name="T60" fmla="*/ 74613 w 147"/>
              <a:gd name="T61" fmla="*/ 82550 h 55"/>
              <a:gd name="T62" fmla="*/ 61913 w 147"/>
              <a:gd name="T63" fmla="*/ 80963 h 55"/>
              <a:gd name="T64" fmla="*/ 39688 w 147"/>
              <a:gd name="T65" fmla="*/ 68263 h 55"/>
              <a:gd name="T66" fmla="*/ 22225 w 147"/>
              <a:gd name="T67" fmla="*/ 55563 h 55"/>
              <a:gd name="T68" fmla="*/ 9525 w 147"/>
              <a:gd name="T69" fmla="*/ 42863 h 55"/>
              <a:gd name="T70" fmla="*/ 4763 w 147"/>
              <a:gd name="T71" fmla="*/ 30163 h 55"/>
              <a:gd name="T72" fmla="*/ 0 w 147"/>
              <a:gd name="T73" fmla="*/ 20638 h 55"/>
              <a:gd name="T74" fmla="*/ 0 w 147"/>
              <a:gd name="T75" fmla="*/ 20638 h 55"/>
              <a:gd name="T76" fmla="*/ 3175 w 147"/>
              <a:gd name="T77" fmla="*/ 15875 h 55"/>
              <a:gd name="T78" fmla="*/ 4763 w 147"/>
              <a:gd name="T79" fmla="*/ 11113 h 55"/>
              <a:gd name="T80" fmla="*/ 12700 w 147"/>
              <a:gd name="T81" fmla="*/ 6350 h 55"/>
              <a:gd name="T82" fmla="*/ 12700 w 147"/>
              <a:gd name="T83" fmla="*/ 6350 h 5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7" h="55">
                <a:moveTo>
                  <a:pt x="8" y="4"/>
                </a:moveTo>
                <a:lnTo>
                  <a:pt x="8" y="4"/>
                </a:lnTo>
                <a:lnTo>
                  <a:pt x="11" y="2"/>
                </a:lnTo>
                <a:lnTo>
                  <a:pt x="14" y="0"/>
                </a:lnTo>
                <a:lnTo>
                  <a:pt x="21" y="2"/>
                </a:lnTo>
                <a:lnTo>
                  <a:pt x="30" y="4"/>
                </a:lnTo>
                <a:lnTo>
                  <a:pt x="38" y="5"/>
                </a:lnTo>
                <a:lnTo>
                  <a:pt x="49" y="7"/>
                </a:lnTo>
                <a:lnTo>
                  <a:pt x="75" y="5"/>
                </a:lnTo>
                <a:lnTo>
                  <a:pt x="111" y="4"/>
                </a:lnTo>
                <a:lnTo>
                  <a:pt x="122" y="2"/>
                </a:lnTo>
                <a:lnTo>
                  <a:pt x="129" y="2"/>
                </a:lnTo>
                <a:lnTo>
                  <a:pt x="132" y="4"/>
                </a:lnTo>
                <a:lnTo>
                  <a:pt x="133" y="4"/>
                </a:lnTo>
                <a:lnTo>
                  <a:pt x="135" y="5"/>
                </a:lnTo>
                <a:lnTo>
                  <a:pt x="147" y="13"/>
                </a:lnTo>
                <a:lnTo>
                  <a:pt x="144" y="19"/>
                </a:lnTo>
                <a:lnTo>
                  <a:pt x="140" y="26"/>
                </a:lnTo>
                <a:lnTo>
                  <a:pt x="130" y="36"/>
                </a:lnTo>
                <a:lnTo>
                  <a:pt x="118" y="44"/>
                </a:lnTo>
                <a:lnTo>
                  <a:pt x="107" y="49"/>
                </a:lnTo>
                <a:lnTo>
                  <a:pt x="97" y="52"/>
                </a:lnTo>
                <a:lnTo>
                  <a:pt x="88" y="55"/>
                </a:lnTo>
                <a:lnTo>
                  <a:pt x="80" y="55"/>
                </a:lnTo>
                <a:lnTo>
                  <a:pt x="67" y="55"/>
                </a:lnTo>
                <a:lnTo>
                  <a:pt x="58" y="55"/>
                </a:lnTo>
                <a:lnTo>
                  <a:pt x="47" y="52"/>
                </a:lnTo>
                <a:lnTo>
                  <a:pt x="39" y="51"/>
                </a:lnTo>
                <a:lnTo>
                  <a:pt x="25" y="43"/>
                </a:lnTo>
                <a:lnTo>
                  <a:pt x="14" y="35"/>
                </a:lnTo>
                <a:lnTo>
                  <a:pt x="6" y="27"/>
                </a:lnTo>
                <a:lnTo>
                  <a:pt x="3" y="19"/>
                </a:lnTo>
                <a:lnTo>
                  <a:pt x="0" y="13"/>
                </a:lnTo>
                <a:lnTo>
                  <a:pt x="2" y="10"/>
                </a:lnTo>
                <a:lnTo>
                  <a:pt x="3" y="7"/>
                </a:lnTo>
                <a:lnTo>
                  <a:pt x="8" y="4"/>
                </a:lnTo>
                <a:close/>
              </a:path>
            </a:pathLst>
          </a:custGeom>
          <a:noFill/>
          <a:ln w="3175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4" name="Freeform 719"/>
          <p:cNvSpPr>
            <a:spLocks/>
          </p:cNvSpPr>
          <p:nvPr/>
        </p:nvSpPr>
        <p:spPr bwMode="auto">
          <a:xfrm>
            <a:off x="5888038" y="2600325"/>
            <a:ext cx="161925" cy="42863"/>
          </a:xfrm>
          <a:custGeom>
            <a:avLst/>
            <a:gdLst>
              <a:gd name="T0" fmla="*/ 52388 w 102"/>
              <a:gd name="T1" fmla="*/ 39688 h 27"/>
              <a:gd name="T2" fmla="*/ 52388 w 102"/>
              <a:gd name="T3" fmla="*/ 39688 h 27"/>
              <a:gd name="T4" fmla="*/ 53975 w 102"/>
              <a:gd name="T5" fmla="*/ 39688 h 27"/>
              <a:gd name="T6" fmla="*/ 53975 w 102"/>
              <a:gd name="T7" fmla="*/ 39688 h 27"/>
              <a:gd name="T8" fmla="*/ 61913 w 102"/>
              <a:gd name="T9" fmla="*/ 42863 h 27"/>
              <a:gd name="T10" fmla="*/ 69850 w 102"/>
              <a:gd name="T11" fmla="*/ 42863 h 27"/>
              <a:gd name="T12" fmla="*/ 88900 w 102"/>
              <a:gd name="T13" fmla="*/ 42863 h 27"/>
              <a:gd name="T14" fmla="*/ 114300 w 102"/>
              <a:gd name="T15" fmla="*/ 39688 h 27"/>
              <a:gd name="T16" fmla="*/ 114300 w 102"/>
              <a:gd name="T17" fmla="*/ 39688 h 27"/>
              <a:gd name="T18" fmla="*/ 141288 w 102"/>
              <a:gd name="T19" fmla="*/ 22225 h 27"/>
              <a:gd name="T20" fmla="*/ 157163 w 102"/>
              <a:gd name="T21" fmla="*/ 12700 h 27"/>
              <a:gd name="T22" fmla="*/ 161925 w 102"/>
              <a:gd name="T23" fmla="*/ 3175 h 27"/>
              <a:gd name="T24" fmla="*/ 161925 w 102"/>
              <a:gd name="T25" fmla="*/ 0 h 27"/>
              <a:gd name="T26" fmla="*/ 161925 w 102"/>
              <a:gd name="T27" fmla="*/ 0 h 27"/>
              <a:gd name="T28" fmla="*/ 128588 w 102"/>
              <a:gd name="T29" fmla="*/ 3175 h 27"/>
              <a:gd name="T30" fmla="*/ 74613 w 102"/>
              <a:gd name="T31" fmla="*/ 3175 h 27"/>
              <a:gd name="T32" fmla="*/ 0 w 102"/>
              <a:gd name="T33" fmla="*/ 3175 h 27"/>
              <a:gd name="T34" fmla="*/ 0 w 102"/>
              <a:gd name="T35" fmla="*/ 3175 h 27"/>
              <a:gd name="T36" fmla="*/ 7938 w 102"/>
              <a:gd name="T37" fmla="*/ 9525 h 27"/>
              <a:gd name="T38" fmla="*/ 22225 w 102"/>
              <a:gd name="T39" fmla="*/ 20638 h 27"/>
              <a:gd name="T40" fmla="*/ 52388 w 102"/>
              <a:gd name="T41" fmla="*/ 39688 h 27"/>
              <a:gd name="T42" fmla="*/ 52388 w 102"/>
              <a:gd name="T43" fmla="*/ 39688 h 2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2" h="27">
                <a:moveTo>
                  <a:pt x="33" y="25"/>
                </a:moveTo>
                <a:lnTo>
                  <a:pt x="33" y="25"/>
                </a:lnTo>
                <a:lnTo>
                  <a:pt x="34" y="25"/>
                </a:lnTo>
                <a:lnTo>
                  <a:pt x="39" y="27"/>
                </a:lnTo>
                <a:lnTo>
                  <a:pt x="44" y="27"/>
                </a:lnTo>
                <a:lnTo>
                  <a:pt x="56" y="27"/>
                </a:lnTo>
                <a:lnTo>
                  <a:pt x="72" y="25"/>
                </a:lnTo>
                <a:lnTo>
                  <a:pt x="89" y="14"/>
                </a:lnTo>
                <a:lnTo>
                  <a:pt x="99" y="8"/>
                </a:lnTo>
                <a:lnTo>
                  <a:pt x="102" y="2"/>
                </a:lnTo>
                <a:lnTo>
                  <a:pt x="102" y="0"/>
                </a:lnTo>
                <a:lnTo>
                  <a:pt x="81" y="2"/>
                </a:lnTo>
                <a:lnTo>
                  <a:pt x="47" y="2"/>
                </a:lnTo>
                <a:lnTo>
                  <a:pt x="0" y="2"/>
                </a:lnTo>
                <a:lnTo>
                  <a:pt x="5" y="6"/>
                </a:lnTo>
                <a:lnTo>
                  <a:pt x="14" y="13"/>
                </a:lnTo>
                <a:lnTo>
                  <a:pt x="33" y="25"/>
                </a:lnTo>
                <a:close/>
              </a:path>
            </a:pathLst>
          </a:custGeom>
          <a:noFill/>
          <a:ln w="3175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65" name="Group 932"/>
          <p:cNvGrpSpPr>
            <a:grpSpLocks/>
          </p:cNvGrpSpPr>
          <p:nvPr/>
        </p:nvGrpSpPr>
        <p:grpSpPr bwMode="auto">
          <a:xfrm>
            <a:off x="5649913" y="2674938"/>
            <a:ext cx="654050" cy="201612"/>
            <a:chOff x="3551" y="1933"/>
            <a:chExt cx="412" cy="127"/>
          </a:xfrm>
        </p:grpSpPr>
        <p:sp>
          <p:nvSpPr>
            <p:cNvPr id="3408" name="Freeform 720"/>
            <p:cNvSpPr>
              <a:spLocks/>
            </p:cNvSpPr>
            <p:nvPr/>
          </p:nvSpPr>
          <p:spPr bwMode="auto">
            <a:xfrm>
              <a:off x="3844" y="1933"/>
              <a:ext cx="119" cy="127"/>
            </a:xfrm>
            <a:custGeom>
              <a:avLst/>
              <a:gdLst>
                <a:gd name="T0" fmla="*/ 0 w 119"/>
                <a:gd name="T1" fmla="*/ 14 h 127"/>
                <a:gd name="T2" fmla="*/ 1 w 119"/>
                <a:gd name="T3" fmla="*/ 11 h 127"/>
                <a:gd name="T4" fmla="*/ 8 w 119"/>
                <a:gd name="T5" fmla="*/ 6 h 127"/>
                <a:gd name="T6" fmla="*/ 17 w 119"/>
                <a:gd name="T7" fmla="*/ 2 h 127"/>
                <a:gd name="T8" fmla="*/ 22 w 119"/>
                <a:gd name="T9" fmla="*/ 0 h 127"/>
                <a:gd name="T10" fmla="*/ 28 w 119"/>
                <a:gd name="T11" fmla="*/ 0 h 127"/>
                <a:gd name="T12" fmla="*/ 36 w 119"/>
                <a:gd name="T13" fmla="*/ 2 h 127"/>
                <a:gd name="T14" fmla="*/ 44 w 119"/>
                <a:gd name="T15" fmla="*/ 5 h 127"/>
                <a:gd name="T16" fmla="*/ 52 w 119"/>
                <a:gd name="T17" fmla="*/ 9 h 127"/>
                <a:gd name="T18" fmla="*/ 59 w 119"/>
                <a:gd name="T19" fmla="*/ 17 h 127"/>
                <a:gd name="T20" fmla="*/ 69 w 119"/>
                <a:gd name="T21" fmla="*/ 28 h 127"/>
                <a:gd name="T22" fmla="*/ 77 w 119"/>
                <a:gd name="T23" fmla="*/ 44 h 127"/>
                <a:gd name="T24" fmla="*/ 86 w 119"/>
                <a:gd name="T25" fmla="*/ 61 h 127"/>
                <a:gd name="T26" fmla="*/ 95 w 119"/>
                <a:gd name="T27" fmla="*/ 85 h 127"/>
                <a:gd name="T28" fmla="*/ 103 w 119"/>
                <a:gd name="T29" fmla="*/ 103 h 127"/>
                <a:gd name="T30" fmla="*/ 111 w 119"/>
                <a:gd name="T31" fmla="*/ 118 h 127"/>
                <a:gd name="T32" fmla="*/ 114 w 119"/>
                <a:gd name="T33" fmla="*/ 122 h 127"/>
                <a:gd name="T34" fmla="*/ 119 w 119"/>
                <a:gd name="T35" fmla="*/ 127 h 127"/>
                <a:gd name="T36" fmla="*/ 117 w 119"/>
                <a:gd name="T37" fmla="*/ 127 h 127"/>
                <a:gd name="T38" fmla="*/ 114 w 119"/>
                <a:gd name="T39" fmla="*/ 125 h 127"/>
                <a:gd name="T40" fmla="*/ 111 w 119"/>
                <a:gd name="T41" fmla="*/ 122 h 127"/>
                <a:gd name="T42" fmla="*/ 106 w 119"/>
                <a:gd name="T43" fmla="*/ 116 h 127"/>
                <a:gd name="T44" fmla="*/ 100 w 119"/>
                <a:gd name="T45" fmla="*/ 105 h 127"/>
                <a:gd name="T46" fmla="*/ 92 w 119"/>
                <a:gd name="T47" fmla="*/ 89 h 127"/>
                <a:gd name="T48" fmla="*/ 83 w 119"/>
                <a:gd name="T49" fmla="*/ 67 h 127"/>
                <a:gd name="T50" fmla="*/ 80 w 119"/>
                <a:gd name="T51" fmla="*/ 56 h 127"/>
                <a:gd name="T52" fmla="*/ 74 w 119"/>
                <a:gd name="T53" fmla="*/ 44 h 127"/>
                <a:gd name="T54" fmla="*/ 66 w 119"/>
                <a:gd name="T55" fmla="*/ 31 h 127"/>
                <a:gd name="T56" fmla="*/ 59 w 119"/>
                <a:gd name="T57" fmla="*/ 25 h 127"/>
                <a:gd name="T58" fmla="*/ 53 w 119"/>
                <a:gd name="T59" fmla="*/ 20 h 127"/>
                <a:gd name="T60" fmla="*/ 47 w 119"/>
                <a:gd name="T61" fmla="*/ 16 h 127"/>
                <a:gd name="T62" fmla="*/ 39 w 119"/>
                <a:gd name="T63" fmla="*/ 11 h 127"/>
                <a:gd name="T64" fmla="*/ 30 w 119"/>
                <a:gd name="T65" fmla="*/ 9 h 127"/>
                <a:gd name="T66" fmla="*/ 20 w 119"/>
                <a:gd name="T67" fmla="*/ 9 h 127"/>
                <a:gd name="T68" fmla="*/ 11 w 119"/>
                <a:gd name="T69" fmla="*/ 11 h 127"/>
                <a:gd name="T70" fmla="*/ 0 w 119"/>
                <a:gd name="T71" fmla="*/ 14 h 12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19" h="127">
                  <a:moveTo>
                    <a:pt x="0" y="14"/>
                  </a:moveTo>
                  <a:lnTo>
                    <a:pt x="1" y="11"/>
                  </a:lnTo>
                  <a:lnTo>
                    <a:pt x="8" y="6"/>
                  </a:lnTo>
                  <a:lnTo>
                    <a:pt x="17" y="2"/>
                  </a:lnTo>
                  <a:lnTo>
                    <a:pt x="22" y="0"/>
                  </a:lnTo>
                  <a:lnTo>
                    <a:pt x="28" y="0"/>
                  </a:lnTo>
                  <a:lnTo>
                    <a:pt x="36" y="2"/>
                  </a:lnTo>
                  <a:lnTo>
                    <a:pt x="44" y="5"/>
                  </a:lnTo>
                  <a:lnTo>
                    <a:pt x="52" y="9"/>
                  </a:lnTo>
                  <a:lnTo>
                    <a:pt x="59" y="17"/>
                  </a:lnTo>
                  <a:lnTo>
                    <a:pt x="69" y="28"/>
                  </a:lnTo>
                  <a:lnTo>
                    <a:pt x="77" y="44"/>
                  </a:lnTo>
                  <a:lnTo>
                    <a:pt x="86" y="61"/>
                  </a:lnTo>
                  <a:lnTo>
                    <a:pt x="95" y="85"/>
                  </a:lnTo>
                  <a:lnTo>
                    <a:pt x="103" y="103"/>
                  </a:lnTo>
                  <a:lnTo>
                    <a:pt x="111" y="118"/>
                  </a:lnTo>
                  <a:lnTo>
                    <a:pt x="114" y="122"/>
                  </a:lnTo>
                  <a:lnTo>
                    <a:pt x="119" y="127"/>
                  </a:lnTo>
                  <a:lnTo>
                    <a:pt x="117" y="127"/>
                  </a:lnTo>
                  <a:lnTo>
                    <a:pt x="114" y="125"/>
                  </a:lnTo>
                  <a:lnTo>
                    <a:pt x="111" y="122"/>
                  </a:lnTo>
                  <a:lnTo>
                    <a:pt x="106" y="116"/>
                  </a:lnTo>
                  <a:lnTo>
                    <a:pt x="100" y="105"/>
                  </a:lnTo>
                  <a:lnTo>
                    <a:pt x="92" y="89"/>
                  </a:lnTo>
                  <a:lnTo>
                    <a:pt x="83" y="67"/>
                  </a:lnTo>
                  <a:lnTo>
                    <a:pt x="80" y="56"/>
                  </a:lnTo>
                  <a:lnTo>
                    <a:pt x="74" y="44"/>
                  </a:lnTo>
                  <a:lnTo>
                    <a:pt x="66" y="31"/>
                  </a:lnTo>
                  <a:lnTo>
                    <a:pt x="59" y="25"/>
                  </a:lnTo>
                  <a:lnTo>
                    <a:pt x="53" y="20"/>
                  </a:lnTo>
                  <a:lnTo>
                    <a:pt x="47" y="16"/>
                  </a:lnTo>
                  <a:lnTo>
                    <a:pt x="39" y="11"/>
                  </a:lnTo>
                  <a:lnTo>
                    <a:pt x="30" y="9"/>
                  </a:lnTo>
                  <a:lnTo>
                    <a:pt x="20" y="9"/>
                  </a:lnTo>
                  <a:lnTo>
                    <a:pt x="11" y="11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9" name="Freeform 721"/>
            <p:cNvSpPr>
              <a:spLocks/>
            </p:cNvSpPr>
            <p:nvPr/>
          </p:nvSpPr>
          <p:spPr bwMode="auto">
            <a:xfrm>
              <a:off x="3551" y="1933"/>
              <a:ext cx="119" cy="127"/>
            </a:xfrm>
            <a:custGeom>
              <a:avLst/>
              <a:gdLst>
                <a:gd name="T0" fmla="*/ 119 w 119"/>
                <a:gd name="T1" fmla="*/ 14 h 127"/>
                <a:gd name="T2" fmla="*/ 117 w 119"/>
                <a:gd name="T3" fmla="*/ 11 h 127"/>
                <a:gd name="T4" fmla="*/ 111 w 119"/>
                <a:gd name="T5" fmla="*/ 6 h 127"/>
                <a:gd name="T6" fmla="*/ 102 w 119"/>
                <a:gd name="T7" fmla="*/ 2 h 127"/>
                <a:gd name="T8" fmla="*/ 97 w 119"/>
                <a:gd name="T9" fmla="*/ 0 h 127"/>
                <a:gd name="T10" fmla="*/ 91 w 119"/>
                <a:gd name="T11" fmla="*/ 0 h 127"/>
                <a:gd name="T12" fmla="*/ 83 w 119"/>
                <a:gd name="T13" fmla="*/ 2 h 127"/>
                <a:gd name="T14" fmla="*/ 75 w 119"/>
                <a:gd name="T15" fmla="*/ 5 h 127"/>
                <a:gd name="T16" fmla="*/ 67 w 119"/>
                <a:gd name="T17" fmla="*/ 9 h 127"/>
                <a:gd name="T18" fmla="*/ 60 w 119"/>
                <a:gd name="T19" fmla="*/ 17 h 127"/>
                <a:gd name="T20" fmla="*/ 50 w 119"/>
                <a:gd name="T21" fmla="*/ 28 h 127"/>
                <a:gd name="T22" fmla="*/ 42 w 119"/>
                <a:gd name="T23" fmla="*/ 44 h 127"/>
                <a:gd name="T24" fmla="*/ 33 w 119"/>
                <a:gd name="T25" fmla="*/ 61 h 127"/>
                <a:gd name="T26" fmla="*/ 24 w 119"/>
                <a:gd name="T27" fmla="*/ 85 h 127"/>
                <a:gd name="T28" fmla="*/ 16 w 119"/>
                <a:gd name="T29" fmla="*/ 103 h 127"/>
                <a:gd name="T30" fmla="*/ 8 w 119"/>
                <a:gd name="T31" fmla="*/ 118 h 127"/>
                <a:gd name="T32" fmla="*/ 5 w 119"/>
                <a:gd name="T33" fmla="*/ 122 h 127"/>
                <a:gd name="T34" fmla="*/ 0 w 119"/>
                <a:gd name="T35" fmla="*/ 127 h 127"/>
                <a:gd name="T36" fmla="*/ 2 w 119"/>
                <a:gd name="T37" fmla="*/ 127 h 127"/>
                <a:gd name="T38" fmla="*/ 5 w 119"/>
                <a:gd name="T39" fmla="*/ 125 h 127"/>
                <a:gd name="T40" fmla="*/ 8 w 119"/>
                <a:gd name="T41" fmla="*/ 122 h 127"/>
                <a:gd name="T42" fmla="*/ 13 w 119"/>
                <a:gd name="T43" fmla="*/ 116 h 127"/>
                <a:gd name="T44" fmla="*/ 19 w 119"/>
                <a:gd name="T45" fmla="*/ 105 h 127"/>
                <a:gd name="T46" fmla="*/ 27 w 119"/>
                <a:gd name="T47" fmla="*/ 89 h 127"/>
                <a:gd name="T48" fmla="*/ 36 w 119"/>
                <a:gd name="T49" fmla="*/ 67 h 127"/>
                <a:gd name="T50" fmla="*/ 39 w 119"/>
                <a:gd name="T51" fmla="*/ 56 h 127"/>
                <a:gd name="T52" fmla="*/ 45 w 119"/>
                <a:gd name="T53" fmla="*/ 44 h 127"/>
                <a:gd name="T54" fmla="*/ 53 w 119"/>
                <a:gd name="T55" fmla="*/ 31 h 127"/>
                <a:gd name="T56" fmla="*/ 60 w 119"/>
                <a:gd name="T57" fmla="*/ 25 h 127"/>
                <a:gd name="T58" fmla="*/ 66 w 119"/>
                <a:gd name="T59" fmla="*/ 20 h 127"/>
                <a:gd name="T60" fmla="*/ 72 w 119"/>
                <a:gd name="T61" fmla="*/ 16 h 127"/>
                <a:gd name="T62" fmla="*/ 80 w 119"/>
                <a:gd name="T63" fmla="*/ 11 h 127"/>
                <a:gd name="T64" fmla="*/ 88 w 119"/>
                <a:gd name="T65" fmla="*/ 9 h 127"/>
                <a:gd name="T66" fmla="*/ 99 w 119"/>
                <a:gd name="T67" fmla="*/ 9 h 127"/>
                <a:gd name="T68" fmla="*/ 108 w 119"/>
                <a:gd name="T69" fmla="*/ 11 h 127"/>
                <a:gd name="T70" fmla="*/ 119 w 119"/>
                <a:gd name="T71" fmla="*/ 14 h 12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19" h="127">
                  <a:moveTo>
                    <a:pt x="119" y="14"/>
                  </a:moveTo>
                  <a:lnTo>
                    <a:pt x="117" y="11"/>
                  </a:lnTo>
                  <a:lnTo>
                    <a:pt x="111" y="6"/>
                  </a:lnTo>
                  <a:lnTo>
                    <a:pt x="102" y="2"/>
                  </a:lnTo>
                  <a:lnTo>
                    <a:pt x="97" y="0"/>
                  </a:lnTo>
                  <a:lnTo>
                    <a:pt x="91" y="0"/>
                  </a:lnTo>
                  <a:lnTo>
                    <a:pt x="83" y="2"/>
                  </a:lnTo>
                  <a:lnTo>
                    <a:pt x="75" y="5"/>
                  </a:lnTo>
                  <a:lnTo>
                    <a:pt x="67" y="9"/>
                  </a:lnTo>
                  <a:lnTo>
                    <a:pt x="60" y="17"/>
                  </a:lnTo>
                  <a:lnTo>
                    <a:pt x="50" y="28"/>
                  </a:lnTo>
                  <a:lnTo>
                    <a:pt x="42" y="44"/>
                  </a:lnTo>
                  <a:lnTo>
                    <a:pt x="33" y="61"/>
                  </a:lnTo>
                  <a:lnTo>
                    <a:pt x="24" y="85"/>
                  </a:lnTo>
                  <a:lnTo>
                    <a:pt x="16" y="103"/>
                  </a:lnTo>
                  <a:lnTo>
                    <a:pt x="8" y="118"/>
                  </a:lnTo>
                  <a:lnTo>
                    <a:pt x="5" y="122"/>
                  </a:lnTo>
                  <a:lnTo>
                    <a:pt x="0" y="127"/>
                  </a:lnTo>
                  <a:lnTo>
                    <a:pt x="2" y="127"/>
                  </a:lnTo>
                  <a:lnTo>
                    <a:pt x="5" y="125"/>
                  </a:lnTo>
                  <a:lnTo>
                    <a:pt x="8" y="122"/>
                  </a:lnTo>
                  <a:lnTo>
                    <a:pt x="13" y="116"/>
                  </a:lnTo>
                  <a:lnTo>
                    <a:pt x="19" y="105"/>
                  </a:lnTo>
                  <a:lnTo>
                    <a:pt x="27" y="89"/>
                  </a:lnTo>
                  <a:lnTo>
                    <a:pt x="36" y="67"/>
                  </a:lnTo>
                  <a:lnTo>
                    <a:pt x="39" y="56"/>
                  </a:lnTo>
                  <a:lnTo>
                    <a:pt x="45" y="44"/>
                  </a:lnTo>
                  <a:lnTo>
                    <a:pt x="53" y="31"/>
                  </a:lnTo>
                  <a:lnTo>
                    <a:pt x="60" y="25"/>
                  </a:lnTo>
                  <a:lnTo>
                    <a:pt x="66" y="20"/>
                  </a:lnTo>
                  <a:lnTo>
                    <a:pt x="72" y="16"/>
                  </a:lnTo>
                  <a:lnTo>
                    <a:pt x="80" y="11"/>
                  </a:lnTo>
                  <a:lnTo>
                    <a:pt x="88" y="9"/>
                  </a:lnTo>
                  <a:lnTo>
                    <a:pt x="99" y="9"/>
                  </a:lnTo>
                  <a:lnTo>
                    <a:pt x="108" y="11"/>
                  </a:lnTo>
                  <a:lnTo>
                    <a:pt x="119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66" name="Freeform 722"/>
          <p:cNvSpPr>
            <a:spLocks/>
          </p:cNvSpPr>
          <p:nvPr/>
        </p:nvSpPr>
        <p:spPr bwMode="auto">
          <a:xfrm>
            <a:off x="6059488" y="2792413"/>
            <a:ext cx="77787" cy="92075"/>
          </a:xfrm>
          <a:custGeom>
            <a:avLst/>
            <a:gdLst>
              <a:gd name="T0" fmla="*/ 0 w 49"/>
              <a:gd name="T1" fmla="*/ 0 h 58"/>
              <a:gd name="T2" fmla="*/ 74612 w 49"/>
              <a:gd name="T3" fmla="*/ 0 h 58"/>
              <a:gd name="T4" fmla="*/ 77787 w 49"/>
              <a:gd name="T5" fmla="*/ 9525 h 58"/>
              <a:gd name="T6" fmla="*/ 74612 w 49"/>
              <a:gd name="T7" fmla="*/ 39688 h 58"/>
              <a:gd name="T8" fmla="*/ 69850 w 49"/>
              <a:gd name="T9" fmla="*/ 53975 h 58"/>
              <a:gd name="T10" fmla="*/ 65087 w 49"/>
              <a:gd name="T11" fmla="*/ 69850 h 58"/>
              <a:gd name="T12" fmla="*/ 53975 w 49"/>
              <a:gd name="T13" fmla="*/ 84138 h 58"/>
              <a:gd name="T14" fmla="*/ 47625 w 49"/>
              <a:gd name="T15" fmla="*/ 88900 h 58"/>
              <a:gd name="T16" fmla="*/ 39687 w 49"/>
              <a:gd name="T17" fmla="*/ 92075 h 58"/>
              <a:gd name="T18" fmla="*/ 31750 w 49"/>
              <a:gd name="T19" fmla="*/ 92075 h 58"/>
              <a:gd name="T20" fmla="*/ 25400 w 49"/>
              <a:gd name="T21" fmla="*/ 85725 h 58"/>
              <a:gd name="T22" fmla="*/ 17462 w 49"/>
              <a:gd name="T23" fmla="*/ 80963 h 58"/>
              <a:gd name="T24" fmla="*/ 9525 w 49"/>
              <a:gd name="T25" fmla="*/ 69850 h 58"/>
              <a:gd name="T26" fmla="*/ 3175 w 49"/>
              <a:gd name="T27" fmla="*/ 52388 h 58"/>
              <a:gd name="T28" fmla="*/ 0 w 49"/>
              <a:gd name="T29" fmla="*/ 28575 h 58"/>
              <a:gd name="T30" fmla="*/ 0 w 49"/>
              <a:gd name="T31" fmla="*/ 0 h 5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9" h="58">
                <a:moveTo>
                  <a:pt x="0" y="0"/>
                </a:moveTo>
                <a:lnTo>
                  <a:pt x="47" y="0"/>
                </a:lnTo>
                <a:lnTo>
                  <a:pt x="49" y="6"/>
                </a:lnTo>
                <a:lnTo>
                  <a:pt x="47" y="25"/>
                </a:lnTo>
                <a:lnTo>
                  <a:pt x="44" y="34"/>
                </a:lnTo>
                <a:lnTo>
                  <a:pt x="41" y="44"/>
                </a:lnTo>
                <a:lnTo>
                  <a:pt x="34" y="53"/>
                </a:lnTo>
                <a:lnTo>
                  <a:pt x="30" y="56"/>
                </a:lnTo>
                <a:lnTo>
                  <a:pt x="25" y="58"/>
                </a:lnTo>
                <a:lnTo>
                  <a:pt x="20" y="58"/>
                </a:lnTo>
                <a:lnTo>
                  <a:pt x="16" y="54"/>
                </a:lnTo>
                <a:lnTo>
                  <a:pt x="11" y="51"/>
                </a:lnTo>
                <a:lnTo>
                  <a:pt x="6" y="44"/>
                </a:lnTo>
                <a:lnTo>
                  <a:pt x="2" y="33"/>
                </a:lnTo>
                <a:lnTo>
                  <a:pt x="0" y="1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7" name="Freeform 723"/>
          <p:cNvSpPr>
            <a:spLocks/>
          </p:cNvSpPr>
          <p:nvPr/>
        </p:nvSpPr>
        <p:spPr bwMode="auto">
          <a:xfrm>
            <a:off x="6059488" y="2792413"/>
            <a:ext cx="25400" cy="85725"/>
          </a:xfrm>
          <a:custGeom>
            <a:avLst/>
            <a:gdLst>
              <a:gd name="T0" fmla="*/ 22225 w 16"/>
              <a:gd name="T1" fmla="*/ 85725 h 54"/>
              <a:gd name="T2" fmla="*/ 17463 w 16"/>
              <a:gd name="T3" fmla="*/ 80963 h 54"/>
              <a:gd name="T4" fmla="*/ 14288 w 16"/>
              <a:gd name="T5" fmla="*/ 76200 h 54"/>
              <a:gd name="T6" fmla="*/ 9525 w 16"/>
              <a:gd name="T7" fmla="*/ 69850 h 54"/>
              <a:gd name="T8" fmla="*/ 4763 w 16"/>
              <a:gd name="T9" fmla="*/ 57150 h 54"/>
              <a:gd name="T10" fmla="*/ 0 w 16"/>
              <a:gd name="T11" fmla="*/ 41275 h 54"/>
              <a:gd name="T12" fmla="*/ 0 w 16"/>
              <a:gd name="T13" fmla="*/ 22225 h 54"/>
              <a:gd name="T14" fmla="*/ 0 w 16"/>
              <a:gd name="T15" fmla="*/ 0 h 54"/>
              <a:gd name="T16" fmla="*/ 25400 w 16"/>
              <a:gd name="T17" fmla="*/ 0 h 54"/>
              <a:gd name="T18" fmla="*/ 22225 w 16"/>
              <a:gd name="T19" fmla="*/ 85725 h 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6" h="54">
                <a:moveTo>
                  <a:pt x="14" y="54"/>
                </a:moveTo>
                <a:lnTo>
                  <a:pt x="11" y="51"/>
                </a:lnTo>
                <a:lnTo>
                  <a:pt x="9" y="48"/>
                </a:lnTo>
                <a:lnTo>
                  <a:pt x="6" y="44"/>
                </a:lnTo>
                <a:lnTo>
                  <a:pt x="3" y="36"/>
                </a:lnTo>
                <a:lnTo>
                  <a:pt x="0" y="26"/>
                </a:lnTo>
                <a:lnTo>
                  <a:pt x="0" y="14"/>
                </a:lnTo>
                <a:lnTo>
                  <a:pt x="0" y="0"/>
                </a:lnTo>
                <a:lnTo>
                  <a:pt x="16" y="0"/>
                </a:lnTo>
                <a:lnTo>
                  <a:pt x="14" y="54"/>
                </a:lnTo>
                <a:close/>
              </a:path>
            </a:pathLst>
          </a:custGeom>
          <a:solidFill>
            <a:srgbClr val="2D97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8" name="Freeform 724"/>
          <p:cNvSpPr>
            <a:spLocks/>
          </p:cNvSpPr>
          <p:nvPr/>
        </p:nvSpPr>
        <p:spPr bwMode="auto">
          <a:xfrm>
            <a:off x="6108700" y="2792413"/>
            <a:ext cx="28575" cy="85725"/>
          </a:xfrm>
          <a:custGeom>
            <a:avLst/>
            <a:gdLst>
              <a:gd name="T0" fmla="*/ 0 w 18"/>
              <a:gd name="T1" fmla="*/ 0 h 54"/>
              <a:gd name="T2" fmla="*/ 3175 w 18"/>
              <a:gd name="T3" fmla="*/ 85725 h 54"/>
              <a:gd name="T4" fmla="*/ 7938 w 18"/>
              <a:gd name="T5" fmla="*/ 80963 h 54"/>
              <a:gd name="T6" fmla="*/ 15875 w 18"/>
              <a:gd name="T7" fmla="*/ 66675 h 54"/>
              <a:gd name="T8" fmla="*/ 20638 w 18"/>
              <a:gd name="T9" fmla="*/ 57150 h 54"/>
              <a:gd name="T10" fmla="*/ 25400 w 18"/>
              <a:gd name="T11" fmla="*/ 41275 h 54"/>
              <a:gd name="T12" fmla="*/ 28575 w 18"/>
              <a:gd name="T13" fmla="*/ 22225 h 54"/>
              <a:gd name="T14" fmla="*/ 25400 w 18"/>
              <a:gd name="T15" fmla="*/ 0 h 54"/>
              <a:gd name="T16" fmla="*/ 0 w 18"/>
              <a:gd name="T17" fmla="*/ 0 h 5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" h="54">
                <a:moveTo>
                  <a:pt x="0" y="0"/>
                </a:moveTo>
                <a:lnTo>
                  <a:pt x="2" y="54"/>
                </a:lnTo>
                <a:lnTo>
                  <a:pt x="5" y="51"/>
                </a:lnTo>
                <a:lnTo>
                  <a:pt x="10" y="42"/>
                </a:lnTo>
                <a:lnTo>
                  <a:pt x="13" y="36"/>
                </a:lnTo>
                <a:lnTo>
                  <a:pt x="16" y="26"/>
                </a:lnTo>
                <a:lnTo>
                  <a:pt x="18" y="14"/>
                </a:lnTo>
                <a:lnTo>
                  <a:pt x="16" y="0"/>
                </a:lnTo>
                <a:lnTo>
                  <a:pt x="0" y="0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9" name="Freeform 725"/>
          <p:cNvSpPr>
            <a:spLocks/>
          </p:cNvSpPr>
          <p:nvPr/>
        </p:nvSpPr>
        <p:spPr bwMode="auto">
          <a:xfrm>
            <a:off x="6519863" y="2582863"/>
            <a:ext cx="808037" cy="833437"/>
          </a:xfrm>
          <a:custGeom>
            <a:avLst/>
            <a:gdLst>
              <a:gd name="T0" fmla="*/ 628650 w 509"/>
              <a:gd name="T1" fmla="*/ 193675 h 525"/>
              <a:gd name="T2" fmla="*/ 615950 w 509"/>
              <a:gd name="T3" fmla="*/ 284162 h 525"/>
              <a:gd name="T4" fmla="*/ 619125 w 509"/>
              <a:gd name="T5" fmla="*/ 288925 h 525"/>
              <a:gd name="T6" fmla="*/ 614362 w 509"/>
              <a:gd name="T7" fmla="*/ 311150 h 525"/>
              <a:gd name="T8" fmla="*/ 601662 w 509"/>
              <a:gd name="T9" fmla="*/ 420687 h 525"/>
              <a:gd name="T10" fmla="*/ 598487 w 509"/>
              <a:gd name="T11" fmla="*/ 490537 h 525"/>
              <a:gd name="T12" fmla="*/ 606425 w 509"/>
              <a:gd name="T13" fmla="*/ 693737 h 525"/>
              <a:gd name="T14" fmla="*/ 611187 w 509"/>
              <a:gd name="T15" fmla="*/ 804862 h 525"/>
              <a:gd name="T16" fmla="*/ 606425 w 509"/>
              <a:gd name="T17" fmla="*/ 817562 h 525"/>
              <a:gd name="T18" fmla="*/ 593725 w 509"/>
              <a:gd name="T19" fmla="*/ 822325 h 525"/>
              <a:gd name="T20" fmla="*/ 528637 w 509"/>
              <a:gd name="T21" fmla="*/ 830262 h 525"/>
              <a:gd name="T22" fmla="*/ 404812 w 509"/>
              <a:gd name="T23" fmla="*/ 833437 h 525"/>
              <a:gd name="T24" fmla="*/ 317500 w 509"/>
              <a:gd name="T25" fmla="*/ 830262 h 525"/>
              <a:gd name="T26" fmla="*/ 247650 w 509"/>
              <a:gd name="T27" fmla="*/ 830262 h 525"/>
              <a:gd name="T28" fmla="*/ 207962 w 509"/>
              <a:gd name="T29" fmla="*/ 822325 h 525"/>
              <a:gd name="T30" fmla="*/ 195262 w 509"/>
              <a:gd name="T31" fmla="*/ 811212 h 525"/>
              <a:gd name="T32" fmla="*/ 193675 w 509"/>
              <a:gd name="T33" fmla="*/ 800100 h 525"/>
              <a:gd name="T34" fmla="*/ 201612 w 509"/>
              <a:gd name="T35" fmla="*/ 663575 h 525"/>
              <a:gd name="T36" fmla="*/ 206375 w 509"/>
              <a:gd name="T37" fmla="*/ 514350 h 525"/>
              <a:gd name="T38" fmla="*/ 203200 w 509"/>
              <a:gd name="T39" fmla="*/ 422275 h 525"/>
              <a:gd name="T40" fmla="*/ 195262 w 509"/>
              <a:gd name="T41" fmla="*/ 261937 h 525"/>
              <a:gd name="T42" fmla="*/ 184150 w 509"/>
              <a:gd name="T43" fmla="*/ 222250 h 525"/>
              <a:gd name="T44" fmla="*/ 168275 w 509"/>
              <a:gd name="T45" fmla="*/ 136525 h 525"/>
              <a:gd name="T46" fmla="*/ 179387 w 509"/>
              <a:gd name="T47" fmla="*/ 198437 h 525"/>
              <a:gd name="T48" fmla="*/ 190500 w 509"/>
              <a:gd name="T49" fmla="*/ 249237 h 525"/>
              <a:gd name="T50" fmla="*/ 195262 w 509"/>
              <a:gd name="T51" fmla="*/ 280987 h 525"/>
              <a:gd name="T52" fmla="*/ 190500 w 509"/>
              <a:gd name="T53" fmla="*/ 307975 h 525"/>
              <a:gd name="T54" fmla="*/ 141287 w 509"/>
              <a:gd name="T55" fmla="*/ 400050 h 525"/>
              <a:gd name="T56" fmla="*/ 66675 w 509"/>
              <a:gd name="T57" fmla="*/ 211137 h 525"/>
              <a:gd name="T58" fmla="*/ 109537 w 509"/>
              <a:gd name="T59" fmla="*/ 119062 h 525"/>
              <a:gd name="T60" fmla="*/ 138112 w 509"/>
              <a:gd name="T61" fmla="*/ 73025 h 525"/>
              <a:gd name="T62" fmla="*/ 155575 w 509"/>
              <a:gd name="T63" fmla="*/ 55562 h 525"/>
              <a:gd name="T64" fmla="*/ 195262 w 509"/>
              <a:gd name="T65" fmla="*/ 44450 h 525"/>
              <a:gd name="T66" fmla="*/ 247650 w 509"/>
              <a:gd name="T67" fmla="*/ 33337 h 525"/>
              <a:gd name="T68" fmla="*/ 295275 w 509"/>
              <a:gd name="T69" fmla="*/ 9525 h 525"/>
              <a:gd name="T70" fmla="*/ 307975 w 509"/>
              <a:gd name="T71" fmla="*/ 3175 h 525"/>
              <a:gd name="T72" fmla="*/ 325437 w 509"/>
              <a:gd name="T73" fmla="*/ 3175 h 525"/>
              <a:gd name="T74" fmla="*/ 350837 w 509"/>
              <a:gd name="T75" fmla="*/ 7937 h 525"/>
              <a:gd name="T76" fmla="*/ 412750 w 509"/>
              <a:gd name="T77" fmla="*/ 7937 h 525"/>
              <a:gd name="T78" fmla="*/ 484187 w 509"/>
              <a:gd name="T79" fmla="*/ 3175 h 525"/>
              <a:gd name="T80" fmla="*/ 501650 w 509"/>
              <a:gd name="T81" fmla="*/ 4762 h 525"/>
              <a:gd name="T82" fmla="*/ 522287 w 509"/>
              <a:gd name="T83" fmla="*/ 15875 h 525"/>
              <a:gd name="T84" fmla="*/ 581025 w 509"/>
              <a:gd name="T85" fmla="*/ 38100 h 525"/>
              <a:gd name="T86" fmla="*/ 625475 w 509"/>
              <a:gd name="T87" fmla="*/ 47625 h 525"/>
              <a:gd name="T88" fmla="*/ 650875 w 509"/>
              <a:gd name="T89" fmla="*/ 55562 h 525"/>
              <a:gd name="T90" fmla="*/ 665162 w 509"/>
              <a:gd name="T91" fmla="*/ 66675 h 525"/>
              <a:gd name="T92" fmla="*/ 677862 w 509"/>
              <a:gd name="T93" fmla="*/ 79375 h 525"/>
              <a:gd name="T94" fmla="*/ 808037 w 509"/>
              <a:gd name="T95" fmla="*/ 325437 h 525"/>
              <a:gd name="T96" fmla="*/ 663575 w 509"/>
              <a:gd name="T97" fmla="*/ 387350 h 525"/>
              <a:gd name="T98" fmla="*/ 642937 w 509"/>
              <a:gd name="T99" fmla="*/ 358775 h 525"/>
              <a:gd name="T100" fmla="*/ 615950 w 509"/>
              <a:gd name="T101" fmla="*/ 307975 h 525"/>
              <a:gd name="T102" fmla="*/ 619125 w 509"/>
              <a:gd name="T103" fmla="*/ 284162 h 525"/>
              <a:gd name="T104" fmla="*/ 631825 w 509"/>
              <a:gd name="T105" fmla="*/ 130175 h 525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9" h="525">
                <a:moveTo>
                  <a:pt x="398" y="82"/>
                </a:moveTo>
                <a:lnTo>
                  <a:pt x="396" y="122"/>
                </a:lnTo>
                <a:lnTo>
                  <a:pt x="393" y="155"/>
                </a:lnTo>
                <a:lnTo>
                  <a:pt x="388" y="179"/>
                </a:lnTo>
                <a:lnTo>
                  <a:pt x="390" y="180"/>
                </a:lnTo>
                <a:lnTo>
                  <a:pt x="390" y="182"/>
                </a:lnTo>
                <a:lnTo>
                  <a:pt x="388" y="190"/>
                </a:lnTo>
                <a:lnTo>
                  <a:pt x="387" y="196"/>
                </a:lnTo>
                <a:lnTo>
                  <a:pt x="385" y="202"/>
                </a:lnTo>
                <a:lnTo>
                  <a:pt x="379" y="265"/>
                </a:lnTo>
                <a:lnTo>
                  <a:pt x="379" y="284"/>
                </a:lnTo>
                <a:lnTo>
                  <a:pt x="377" y="309"/>
                </a:lnTo>
                <a:lnTo>
                  <a:pt x="379" y="367"/>
                </a:lnTo>
                <a:lnTo>
                  <a:pt x="382" y="437"/>
                </a:lnTo>
                <a:lnTo>
                  <a:pt x="385" y="486"/>
                </a:lnTo>
                <a:lnTo>
                  <a:pt x="385" y="507"/>
                </a:lnTo>
                <a:lnTo>
                  <a:pt x="383" y="515"/>
                </a:lnTo>
                <a:lnTo>
                  <a:pt x="382" y="515"/>
                </a:lnTo>
                <a:lnTo>
                  <a:pt x="380" y="517"/>
                </a:lnTo>
                <a:lnTo>
                  <a:pt x="374" y="518"/>
                </a:lnTo>
                <a:lnTo>
                  <a:pt x="357" y="522"/>
                </a:lnTo>
                <a:lnTo>
                  <a:pt x="333" y="523"/>
                </a:lnTo>
                <a:lnTo>
                  <a:pt x="305" y="523"/>
                </a:lnTo>
                <a:lnTo>
                  <a:pt x="255" y="525"/>
                </a:lnTo>
                <a:lnTo>
                  <a:pt x="232" y="523"/>
                </a:lnTo>
                <a:lnTo>
                  <a:pt x="200" y="523"/>
                </a:lnTo>
                <a:lnTo>
                  <a:pt x="175" y="523"/>
                </a:lnTo>
                <a:lnTo>
                  <a:pt x="156" y="523"/>
                </a:lnTo>
                <a:lnTo>
                  <a:pt x="141" y="522"/>
                </a:lnTo>
                <a:lnTo>
                  <a:pt x="131" y="518"/>
                </a:lnTo>
                <a:lnTo>
                  <a:pt x="127" y="515"/>
                </a:lnTo>
                <a:lnTo>
                  <a:pt x="123" y="511"/>
                </a:lnTo>
                <a:lnTo>
                  <a:pt x="122" y="507"/>
                </a:lnTo>
                <a:lnTo>
                  <a:pt x="122" y="504"/>
                </a:lnTo>
                <a:lnTo>
                  <a:pt x="125" y="473"/>
                </a:lnTo>
                <a:lnTo>
                  <a:pt x="127" y="418"/>
                </a:lnTo>
                <a:lnTo>
                  <a:pt x="130" y="340"/>
                </a:lnTo>
                <a:lnTo>
                  <a:pt x="130" y="324"/>
                </a:lnTo>
                <a:lnTo>
                  <a:pt x="130" y="307"/>
                </a:lnTo>
                <a:lnTo>
                  <a:pt x="128" y="266"/>
                </a:lnTo>
                <a:lnTo>
                  <a:pt x="123" y="205"/>
                </a:lnTo>
                <a:lnTo>
                  <a:pt x="123" y="165"/>
                </a:lnTo>
                <a:lnTo>
                  <a:pt x="119" y="152"/>
                </a:lnTo>
                <a:lnTo>
                  <a:pt x="116" y="140"/>
                </a:lnTo>
                <a:lnTo>
                  <a:pt x="113" y="125"/>
                </a:lnTo>
                <a:lnTo>
                  <a:pt x="106" y="86"/>
                </a:lnTo>
                <a:lnTo>
                  <a:pt x="108" y="99"/>
                </a:lnTo>
                <a:lnTo>
                  <a:pt x="113" y="125"/>
                </a:lnTo>
                <a:lnTo>
                  <a:pt x="117" y="147"/>
                </a:lnTo>
                <a:lnTo>
                  <a:pt x="120" y="157"/>
                </a:lnTo>
                <a:lnTo>
                  <a:pt x="123" y="165"/>
                </a:lnTo>
                <a:lnTo>
                  <a:pt x="123" y="177"/>
                </a:lnTo>
                <a:lnTo>
                  <a:pt x="123" y="180"/>
                </a:lnTo>
                <a:lnTo>
                  <a:pt x="120" y="194"/>
                </a:lnTo>
                <a:lnTo>
                  <a:pt x="119" y="205"/>
                </a:lnTo>
                <a:lnTo>
                  <a:pt x="89" y="252"/>
                </a:lnTo>
                <a:lnTo>
                  <a:pt x="0" y="204"/>
                </a:lnTo>
                <a:lnTo>
                  <a:pt x="42" y="133"/>
                </a:lnTo>
                <a:lnTo>
                  <a:pt x="56" y="100"/>
                </a:lnTo>
                <a:lnTo>
                  <a:pt x="69" y="75"/>
                </a:lnTo>
                <a:lnTo>
                  <a:pt x="80" y="58"/>
                </a:lnTo>
                <a:lnTo>
                  <a:pt x="87" y="46"/>
                </a:lnTo>
                <a:lnTo>
                  <a:pt x="94" y="38"/>
                </a:lnTo>
                <a:lnTo>
                  <a:pt x="98" y="35"/>
                </a:lnTo>
                <a:lnTo>
                  <a:pt x="102" y="31"/>
                </a:lnTo>
                <a:lnTo>
                  <a:pt x="123" y="28"/>
                </a:lnTo>
                <a:lnTo>
                  <a:pt x="141" y="25"/>
                </a:lnTo>
                <a:lnTo>
                  <a:pt x="156" y="21"/>
                </a:lnTo>
                <a:lnTo>
                  <a:pt x="169" y="16"/>
                </a:lnTo>
                <a:lnTo>
                  <a:pt x="186" y="6"/>
                </a:lnTo>
                <a:lnTo>
                  <a:pt x="192" y="3"/>
                </a:lnTo>
                <a:lnTo>
                  <a:pt x="194" y="2"/>
                </a:lnTo>
                <a:lnTo>
                  <a:pt x="197" y="0"/>
                </a:lnTo>
                <a:lnTo>
                  <a:pt x="205" y="2"/>
                </a:lnTo>
                <a:lnTo>
                  <a:pt x="213" y="3"/>
                </a:lnTo>
                <a:lnTo>
                  <a:pt x="221" y="5"/>
                </a:lnTo>
                <a:lnTo>
                  <a:pt x="233" y="6"/>
                </a:lnTo>
                <a:lnTo>
                  <a:pt x="260" y="5"/>
                </a:lnTo>
                <a:lnTo>
                  <a:pt x="294" y="3"/>
                </a:lnTo>
                <a:lnTo>
                  <a:pt x="305" y="2"/>
                </a:lnTo>
                <a:lnTo>
                  <a:pt x="313" y="2"/>
                </a:lnTo>
                <a:lnTo>
                  <a:pt x="316" y="3"/>
                </a:lnTo>
                <a:lnTo>
                  <a:pt x="318" y="3"/>
                </a:lnTo>
                <a:lnTo>
                  <a:pt x="329" y="10"/>
                </a:lnTo>
                <a:lnTo>
                  <a:pt x="341" y="16"/>
                </a:lnTo>
                <a:lnTo>
                  <a:pt x="366" y="24"/>
                </a:lnTo>
                <a:lnTo>
                  <a:pt x="387" y="28"/>
                </a:lnTo>
                <a:lnTo>
                  <a:pt x="394" y="30"/>
                </a:lnTo>
                <a:lnTo>
                  <a:pt x="404" y="31"/>
                </a:lnTo>
                <a:lnTo>
                  <a:pt x="410" y="35"/>
                </a:lnTo>
                <a:lnTo>
                  <a:pt x="416" y="38"/>
                </a:lnTo>
                <a:lnTo>
                  <a:pt x="419" y="42"/>
                </a:lnTo>
                <a:lnTo>
                  <a:pt x="426" y="49"/>
                </a:lnTo>
                <a:lnTo>
                  <a:pt x="427" y="50"/>
                </a:lnTo>
                <a:lnTo>
                  <a:pt x="471" y="135"/>
                </a:lnTo>
                <a:lnTo>
                  <a:pt x="509" y="205"/>
                </a:lnTo>
                <a:lnTo>
                  <a:pt x="419" y="249"/>
                </a:lnTo>
                <a:lnTo>
                  <a:pt x="418" y="244"/>
                </a:lnTo>
                <a:lnTo>
                  <a:pt x="415" y="240"/>
                </a:lnTo>
                <a:lnTo>
                  <a:pt x="405" y="226"/>
                </a:lnTo>
                <a:lnTo>
                  <a:pt x="387" y="202"/>
                </a:lnTo>
                <a:lnTo>
                  <a:pt x="388" y="194"/>
                </a:lnTo>
                <a:lnTo>
                  <a:pt x="390" y="183"/>
                </a:lnTo>
                <a:lnTo>
                  <a:pt x="390" y="179"/>
                </a:lnTo>
                <a:lnTo>
                  <a:pt x="394" y="143"/>
                </a:lnTo>
                <a:lnTo>
                  <a:pt x="398" y="82"/>
                </a:lnTo>
                <a:close/>
              </a:path>
            </a:pathLst>
          </a:custGeom>
          <a:solidFill>
            <a:srgbClr val="FCB1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0" name="Freeform 727"/>
          <p:cNvSpPr>
            <a:spLocks/>
          </p:cNvSpPr>
          <p:nvPr/>
        </p:nvSpPr>
        <p:spPr bwMode="auto">
          <a:xfrm>
            <a:off x="6519863" y="2600325"/>
            <a:ext cx="379412" cy="382588"/>
          </a:xfrm>
          <a:custGeom>
            <a:avLst/>
            <a:gdLst>
              <a:gd name="T0" fmla="*/ 379412 w 239"/>
              <a:gd name="T1" fmla="*/ 66675 h 241"/>
              <a:gd name="T2" fmla="*/ 368300 w 239"/>
              <a:gd name="T3" fmla="*/ 101600 h 241"/>
              <a:gd name="T4" fmla="*/ 352425 w 239"/>
              <a:gd name="T5" fmla="*/ 134938 h 241"/>
              <a:gd name="T6" fmla="*/ 333375 w 239"/>
              <a:gd name="T7" fmla="*/ 176213 h 241"/>
              <a:gd name="T8" fmla="*/ 307975 w 239"/>
              <a:gd name="T9" fmla="*/ 220663 h 241"/>
              <a:gd name="T10" fmla="*/ 293687 w 239"/>
              <a:gd name="T11" fmla="*/ 241300 h 241"/>
              <a:gd name="T12" fmla="*/ 276225 w 239"/>
              <a:gd name="T13" fmla="*/ 261938 h 241"/>
              <a:gd name="T14" fmla="*/ 258762 w 239"/>
              <a:gd name="T15" fmla="*/ 280988 h 241"/>
              <a:gd name="T16" fmla="*/ 238125 w 239"/>
              <a:gd name="T17" fmla="*/ 298450 h 241"/>
              <a:gd name="T18" fmla="*/ 219075 w 239"/>
              <a:gd name="T19" fmla="*/ 312738 h 241"/>
              <a:gd name="T20" fmla="*/ 195262 w 239"/>
              <a:gd name="T21" fmla="*/ 323850 h 241"/>
              <a:gd name="T22" fmla="*/ 195262 w 239"/>
              <a:gd name="T23" fmla="*/ 298450 h 241"/>
              <a:gd name="T24" fmla="*/ 195262 w 239"/>
              <a:gd name="T25" fmla="*/ 244475 h 241"/>
              <a:gd name="T26" fmla="*/ 195262 w 239"/>
              <a:gd name="T27" fmla="*/ 228600 h 241"/>
              <a:gd name="T28" fmla="*/ 195262 w 239"/>
              <a:gd name="T29" fmla="*/ 241300 h 241"/>
              <a:gd name="T30" fmla="*/ 190500 w 239"/>
              <a:gd name="T31" fmla="*/ 233363 h 241"/>
              <a:gd name="T32" fmla="*/ 184150 w 239"/>
              <a:gd name="T33" fmla="*/ 211138 h 241"/>
              <a:gd name="T34" fmla="*/ 176212 w 239"/>
              <a:gd name="T35" fmla="*/ 176213 h 241"/>
              <a:gd name="T36" fmla="*/ 173037 w 239"/>
              <a:gd name="T37" fmla="*/ 153988 h 241"/>
              <a:gd name="T38" fmla="*/ 171450 w 239"/>
              <a:gd name="T39" fmla="*/ 130175 h 241"/>
              <a:gd name="T40" fmla="*/ 179387 w 239"/>
              <a:gd name="T41" fmla="*/ 171450 h 241"/>
              <a:gd name="T42" fmla="*/ 185737 w 239"/>
              <a:gd name="T43" fmla="*/ 209550 h 241"/>
              <a:gd name="T44" fmla="*/ 195262 w 239"/>
              <a:gd name="T45" fmla="*/ 241300 h 241"/>
              <a:gd name="T46" fmla="*/ 195262 w 239"/>
              <a:gd name="T47" fmla="*/ 255588 h 241"/>
              <a:gd name="T48" fmla="*/ 193675 w 239"/>
              <a:gd name="T49" fmla="*/ 276225 h 241"/>
              <a:gd name="T50" fmla="*/ 188912 w 239"/>
              <a:gd name="T51" fmla="*/ 307975 h 241"/>
              <a:gd name="T52" fmla="*/ 141287 w 239"/>
              <a:gd name="T53" fmla="*/ 382588 h 241"/>
              <a:gd name="T54" fmla="*/ 0 w 239"/>
              <a:gd name="T55" fmla="*/ 306388 h 241"/>
              <a:gd name="T56" fmla="*/ 66675 w 239"/>
              <a:gd name="T57" fmla="*/ 193675 h 241"/>
              <a:gd name="T58" fmla="*/ 76200 w 239"/>
              <a:gd name="T59" fmla="*/ 169863 h 241"/>
              <a:gd name="T60" fmla="*/ 101600 w 239"/>
              <a:gd name="T61" fmla="*/ 117475 h 241"/>
              <a:gd name="T62" fmla="*/ 115887 w 239"/>
              <a:gd name="T63" fmla="*/ 88900 h 241"/>
              <a:gd name="T64" fmla="*/ 133350 w 239"/>
              <a:gd name="T65" fmla="*/ 61913 h 241"/>
              <a:gd name="T66" fmla="*/ 149225 w 239"/>
              <a:gd name="T67" fmla="*/ 42863 h 241"/>
              <a:gd name="T68" fmla="*/ 155575 w 239"/>
              <a:gd name="T69" fmla="*/ 38100 h 241"/>
              <a:gd name="T70" fmla="*/ 161925 w 239"/>
              <a:gd name="T71" fmla="*/ 31750 h 241"/>
              <a:gd name="T72" fmla="*/ 211137 w 239"/>
              <a:gd name="T73" fmla="*/ 22225 h 241"/>
              <a:gd name="T74" fmla="*/ 252412 w 239"/>
              <a:gd name="T75" fmla="*/ 12700 h 241"/>
              <a:gd name="T76" fmla="*/ 287337 w 239"/>
              <a:gd name="T77" fmla="*/ 0 h 241"/>
              <a:gd name="T78" fmla="*/ 290512 w 239"/>
              <a:gd name="T79" fmla="*/ 7938 h 241"/>
              <a:gd name="T80" fmla="*/ 293687 w 239"/>
              <a:gd name="T81" fmla="*/ 15875 h 241"/>
              <a:gd name="T82" fmla="*/ 300037 w 239"/>
              <a:gd name="T83" fmla="*/ 25400 h 241"/>
              <a:gd name="T84" fmla="*/ 311150 w 239"/>
              <a:gd name="T85" fmla="*/ 38100 h 241"/>
              <a:gd name="T86" fmla="*/ 327025 w 239"/>
              <a:gd name="T87" fmla="*/ 47625 h 241"/>
              <a:gd name="T88" fmla="*/ 350837 w 239"/>
              <a:gd name="T89" fmla="*/ 60325 h 241"/>
              <a:gd name="T90" fmla="*/ 379412 w 239"/>
              <a:gd name="T91" fmla="*/ 66675 h 241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39" h="241">
                <a:moveTo>
                  <a:pt x="239" y="42"/>
                </a:moveTo>
                <a:lnTo>
                  <a:pt x="232" y="64"/>
                </a:lnTo>
                <a:lnTo>
                  <a:pt x="222" y="85"/>
                </a:lnTo>
                <a:lnTo>
                  <a:pt x="210" y="111"/>
                </a:lnTo>
                <a:lnTo>
                  <a:pt x="194" y="139"/>
                </a:lnTo>
                <a:lnTo>
                  <a:pt x="185" y="152"/>
                </a:lnTo>
                <a:lnTo>
                  <a:pt x="174" y="165"/>
                </a:lnTo>
                <a:lnTo>
                  <a:pt x="163" y="177"/>
                </a:lnTo>
                <a:lnTo>
                  <a:pt x="150" y="188"/>
                </a:lnTo>
                <a:lnTo>
                  <a:pt x="138" y="197"/>
                </a:lnTo>
                <a:lnTo>
                  <a:pt x="123" y="204"/>
                </a:lnTo>
                <a:lnTo>
                  <a:pt x="123" y="188"/>
                </a:lnTo>
                <a:lnTo>
                  <a:pt x="123" y="154"/>
                </a:lnTo>
                <a:lnTo>
                  <a:pt x="123" y="144"/>
                </a:lnTo>
                <a:lnTo>
                  <a:pt x="123" y="152"/>
                </a:lnTo>
                <a:lnTo>
                  <a:pt x="120" y="147"/>
                </a:lnTo>
                <a:lnTo>
                  <a:pt x="116" y="133"/>
                </a:lnTo>
                <a:lnTo>
                  <a:pt x="111" y="111"/>
                </a:lnTo>
                <a:lnTo>
                  <a:pt x="109" y="97"/>
                </a:lnTo>
                <a:lnTo>
                  <a:pt x="108" y="82"/>
                </a:lnTo>
                <a:lnTo>
                  <a:pt x="113" y="108"/>
                </a:lnTo>
                <a:lnTo>
                  <a:pt x="117" y="132"/>
                </a:lnTo>
                <a:lnTo>
                  <a:pt x="123" y="152"/>
                </a:lnTo>
                <a:lnTo>
                  <a:pt x="123" y="161"/>
                </a:lnTo>
                <a:lnTo>
                  <a:pt x="122" y="174"/>
                </a:lnTo>
                <a:lnTo>
                  <a:pt x="119" y="194"/>
                </a:lnTo>
                <a:lnTo>
                  <a:pt x="89" y="241"/>
                </a:lnTo>
                <a:lnTo>
                  <a:pt x="0" y="193"/>
                </a:lnTo>
                <a:lnTo>
                  <a:pt x="42" y="122"/>
                </a:lnTo>
                <a:lnTo>
                  <a:pt x="48" y="107"/>
                </a:lnTo>
                <a:lnTo>
                  <a:pt x="64" y="74"/>
                </a:lnTo>
                <a:lnTo>
                  <a:pt x="73" y="56"/>
                </a:lnTo>
                <a:lnTo>
                  <a:pt x="84" y="39"/>
                </a:lnTo>
                <a:lnTo>
                  <a:pt x="94" y="27"/>
                </a:lnTo>
                <a:lnTo>
                  <a:pt x="98" y="24"/>
                </a:lnTo>
                <a:lnTo>
                  <a:pt x="102" y="20"/>
                </a:lnTo>
                <a:lnTo>
                  <a:pt x="133" y="14"/>
                </a:lnTo>
                <a:lnTo>
                  <a:pt x="159" y="8"/>
                </a:lnTo>
                <a:lnTo>
                  <a:pt x="181" y="0"/>
                </a:lnTo>
                <a:lnTo>
                  <a:pt x="183" y="5"/>
                </a:lnTo>
                <a:lnTo>
                  <a:pt x="185" y="10"/>
                </a:lnTo>
                <a:lnTo>
                  <a:pt x="189" y="16"/>
                </a:lnTo>
                <a:lnTo>
                  <a:pt x="196" y="24"/>
                </a:lnTo>
                <a:lnTo>
                  <a:pt x="206" y="30"/>
                </a:lnTo>
                <a:lnTo>
                  <a:pt x="221" y="38"/>
                </a:lnTo>
                <a:lnTo>
                  <a:pt x="239" y="42"/>
                </a:lnTo>
                <a:close/>
              </a:path>
            </a:pathLst>
          </a:custGeom>
          <a:solidFill>
            <a:srgbClr val="EA8D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71" name="Group 934"/>
          <p:cNvGrpSpPr>
            <a:grpSpLocks/>
          </p:cNvGrpSpPr>
          <p:nvPr/>
        </p:nvGrpSpPr>
        <p:grpSpPr bwMode="auto">
          <a:xfrm>
            <a:off x="6519863" y="2581275"/>
            <a:ext cx="808037" cy="400050"/>
            <a:chOff x="4099" y="1874"/>
            <a:chExt cx="509" cy="252"/>
          </a:xfrm>
        </p:grpSpPr>
        <p:sp>
          <p:nvSpPr>
            <p:cNvPr id="3405" name="Freeform 726"/>
            <p:cNvSpPr>
              <a:spLocks/>
            </p:cNvSpPr>
            <p:nvPr/>
          </p:nvSpPr>
          <p:spPr bwMode="auto">
            <a:xfrm>
              <a:off x="4280" y="1874"/>
              <a:ext cx="149" cy="54"/>
            </a:xfrm>
            <a:custGeom>
              <a:avLst/>
              <a:gdLst>
                <a:gd name="T0" fmla="*/ 10 w 149"/>
                <a:gd name="T1" fmla="*/ 3 h 54"/>
                <a:gd name="T2" fmla="*/ 11 w 149"/>
                <a:gd name="T3" fmla="*/ 1 h 54"/>
                <a:gd name="T4" fmla="*/ 15 w 149"/>
                <a:gd name="T5" fmla="*/ 0 h 54"/>
                <a:gd name="T6" fmla="*/ 22 w 149"/>
                <a:gd name="T7" fmla="*/ 1 h 54"/>
                <a:gd name="T8" fmla="*/ 30 w 149"/>
                <a:gd name="T9" fmla="*/ 3 h 54"/>
                <a:gd name="T10" fmla="*/ 38 w 149"/>
                <a:gd name="T11" fmla="*/ 4 h 54"/>
                <a:gd name="T12" fmla="*/ 51 w 149"/>
                <a:gd name="T13" fmla="*/ 6 h 54"/>
                <a:gd name="T14" fmla="*/ 77 w 149"/>
                <a:gd name="T15" fmla="*/ 4 h 54"/>
                <a:gd name="T16" fmla="*/ 112 w 149"/>
                <a:gd name="T17" fmla="*/ 3 h 54"/>
                <a:gd name="T18" fmla="*/ 123 w 149"/>
                <a:gd name="T19" fmla="*/ 1 h 54"/>
                <a:gd name="T20" fmla="*/ 130 w 149"/>
                <a:gd name="T21" fmla="*/ 1 h 54"/>
                <a:gd name="T22" fmla="*/ 134 w 149"/>
                <a:gd name="T23" fmla="*/ 3 h 54"/>
                <a:gd name="T24" fmla="*/ 135 w 149"/>
                <a:gd name="T25" fmla="*/ 3 h 54"/>
                <a:gd name="T26" fmla="*/ 135 w 149"/>
                <a:gd name="T27" fmla="*/ 4 h 54"/>
                <a:gd name="T28" fmla="*/ 149 w 149"/>
                <a:gd name="T29" fmla="*/ 12 h 54"/>
                <a:gd name="T30" fmla="*/ 145 w 149"/>
                <a:gd name="T31" fmla="*/ 18 h 54"/>
                <a:gd name="T32" fmla="*/ 141 w 149"/>
                <a:gd name="T33" fmla="*/ 25 h 54"/>
                <a:gd name="T34" fmla="*/ 130 w 149"/>
                <a:gd name="T35" fmla="*/ 36 h 54"/>
                <a:gd name="T36" fmla="*/ 119 w 149"/>
                <a:gd name="T37" fmla="*/ 43 h 54"/>
                <a:gd name="T38" fmla="*/ 108 w 149"/>
                <a:gd name="T39" fmla="*/ 48 h 54"/>
                <a:gd name="T40" fmla="*/ 98 w 149"/>
                <a:gd name="T41" fmla="*/ 51 h 54"/>
                <a:gd name="T42" fmla="*/ 90 w 149"/>
                <a:gd name="T43" fmla="*/ 54 h 54"/>
                <a:gd name="T44" fmla="*/ 82 w 149"/>
                <a:gd name="T45" fmla="*/ 54 h 54"/>
                <a:gd name="T46" fmla="*/ 69 w 149"/>
                <a:gd name="T47" fmla="*/ 54 h 54"/>
                <a:gd name="T48" fmla="*/ 58 w 149"/>
                <a:gd name="T49" fmla="*/ 54 h 54"/>
                <a:gd name="T50" fmla="*/ 49 w 149"/>
                <a:gd name="T51" fmla="*/ 51 h 54"/>
                <a:gd name="T52" fmla="*/ 40 w 149"/>
                <a:gd name="T53" fmla="*/ 50 h 54"/>
                <a:gd name="T54" fmla="*/ 25 w 149"/>
                <a:gd name="T55" fmla="*/ 42 h 54"/>
                <a:gd name="T56" fmla="*/ 16 w 149"/>
                <a:gd name="T57" fmla="*/ 34 h 54"/>
                <a:gd name="T58" fmla="*/ 8 w 149"/>
                <a:gd name="T59" fmla="*/ 26 h 54"/>
                <a:gd name="T60" fmla="*/ 4 w 149"/>
                <a:gd name="T61" fmla="*/ 18 h 54"/>
                <a:gd name="T62" fmla="*/ 0 w 149"/>
                <a:gd name="T63" fmla="*/ 12 h 54"/>
                <a:gd name="T64" fmla="*/ 2 w 149"/>
                <a:gd name="T65" fmla="*/ 9 h 54"/>
                <a:gd name="T66" fmla="*/ 5 w 149"/>
                <a:gd name="T67" fmla="*/ 6 h 54"/>
                <a:gd name="T68" fmla="*/ 10 w 149"/>
                <a:gd name="T69" fmla="*/ 3 h 54"/>
                <a:gd name="T70" fmla="*/ 54 w 149"/>
                <a:gd name="T71" fmla="*/ 40 h 54"/>
                <a:gd name="T72" fmla="*/ 58 w 149"/>
                <a:gd name="T73" fmla="*/ 42 h 54"/>
                <a:gd name="T74" fmla="*/ 65 w 149"/>
                <a:gd name="T75" fmla="*/ 42 h 54"/>
                <a:gd name="T76" fmla="*/ 77 w 149"/>
                <a:gd name="T77" fmla="*/ 42 h 54"/>
                <a:gd name="T78" fmla="*/ 93 w 149"/>
                <a:gd name="T79" fmla="*/ 40 h 54"/>
                <a:gd name="T80" fmla="*/ 110 w 149"/>
                <a:gd name="T81" fmla="*/ 29 h 54"/>
                <a:gd name="T82" fmla="*/ 119 w 149"/>
                <a:gd name="T83" fmla="*/ 23 h 54"/>
                <a:gd name="T84" fmla="*/ 123 w 149"/>
                <a:gd name="T85" fmla="*/ 17 h 54"/>
                <a:gd name="T86" fmla="*/ 123 w 149"/>
                <a:gd name="T87" fmla="*/ 15 h 54"/>
                <a:gd name="T88" fmla="*/ 101 w 149"/>
                <a:gd name="T89" fmla="*/ 17 h 54"/>
                <a:gd name="T90" fmla="*/ 66 w 149"/>
                <a:gd name="T91" fmla="*/ 17 h 54"/>
                <a:gd name="T92" fmla="*/ 21 w 149"/>
                <a:gd name="T93" fmla="*/ 17 h 54"/>
                <a:gd name="T94" fmla="*/ 24 w 149"/>
                <a:gd name="T95" fmla="*/ 22 h 54"/>
                <a:gd name="T96" fmla="*/ 33 w 149"/>
                <a:gd name="T97" fmla="*/ 28 h 54"/>
                <a:gd name="T98" fmla="*/ 54 w 149"/>
                <a:gd name="T99" fmla="*/ 40 h 54"/>
                <a:gd name="T100" fmla="*/ 10 w 149"/>
                <a:gd name="T101" fmla="*/ 3 h 5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49" h="54">
                  <a:moveTo>
                    <a:pt x="10" y="3"/>
                  </a:moveTo>
                  <a:lnTo>
                    <a:pt x="11" y="1"/>
                  </a:lnTo>
                  <a:lnTo>
                    <a:pt x="15" y="0"/>
                  </a:lnTo>
                  <a:lnTo>
                    <a:pt x="22" y="1"/>
                  </a:lnTo>
                  <a:lnTo>
                    <a:pt x="30" y="3"/>
                  </a:lnTo>
                  <a:lnTo>
                    <a:pt x="38" y="4"/>
                  </a:lnTo>
                  <a:lnTo>
                    <a:pt x="51" y="6"/>
                  </a:lnTo>
                  <a:lnTo>
                    <a:pt x="77" y="4"/>
                  </a:lnTo>
                  <a:lnTo>
                    <a:pt x="112" y="3"/>
                  </a:lnTo>
                  <a:lnTo>
                    <a:pt x="123" y="1"/>
                  </a:lnTo>
                  <a:lnTo>
                    <a:pt x="130" y="1"/>
                  </a:lnTo>
                  <a:lnTo>
                    <a:pt x="134" y="3"/>
                  </a:lnTo>
                  <a:lnTo>
                    <a:pt x="135" y="3"/>
                  </a:lnTo>
                  <a:lnTo>
                    <a:pt x="135" y="4"/>
                  </a:lnTo>
                  <a:lnTo>
                    <a:pt x="149" y="12"/>
                  </a:lnTo>
                  <a:lnTo>
                    <a:pt x="145" y="18"/>
                  </a:lnTo>
                  <a:lnTo>
                    <a:pt x="141" y="25"/>
                  </a:lnTo>
                  <a:lnTo>
                    <a:pt x="130" y="36"/>
                  </a:lnTo>
                  <a:lnTo>
                    <a:pt x="119" y="43"/>
                  </a:lnTo>
                  <a:lnTo>
                    <a:pt x="108" y="48"/>
                  </a:lnTo>
                  <a:lnTo>
                    <a:pt x="98" y="51"/>
                  </a:lnTo>
                  <a:lnTo>
                    <a:pt x="90" y="54"/>
                  </a:lnTo>
                  <a:lnTo>
                    <a:pt x="82" y="54"/>
                  </a:lnTo>
                  <a:lnTo>
                    <a:pt x="69" y="54"/>
                  </a:lnTo>
                  <a:lnTo>
                    <a:pt x="58" y="54"/>
                  </a:lnTo>
                  <a:lnTo>
                    <a:pt x="49" y="51"/>
                  </a:lnTo>
                  <a:lnTo>
                    <a:pt x="40" y="50"/>
                  </a:lnTo>
                  <a:lnTo>
                    <a:pt x="25" y="42"/>
                  </a:lnTo>
                  <a:lnTo>
                    <a:pt x="16" y="34"/>
                  </a:lnTo>
                  <a:lnTo>
                    <a:pt x="8" y="26"/>
                  </a:lnTo>
                  <a:lnTo>
                    <a:pt x="4" y="18"/>
                  </a:lnTo>
                  <a:lnTo>
                    <a:pt x="0" y="12"/>
                  </a:lnTo>
                  <a:lnTo>
                    <a:pt x="2" y="9"/>
                  </a:lnTo>
                  <a:lnTo>
                    <a:pt x="5" y="6"/>
                  </a:lnTo>
                  <a:lnTo>
                    <a:pt x="10" y="3"/>
                  </a:lnTo>
                  <a:lnTo>
                    <a:pt x="54" y="40"/>
                  </a:lnTo>
                  <a:lnTo>
                    <a:pt x="58" y="42"/>
                  </a:lnTo>
                  <a:lnTo>
                    <a:pt x="65" y="42"/>
                  </a:lnTo>
                  <a:lnTo>
                    <a:pt x="77" y="42"/>
                  </a:lnTo>
                  <a:lnTo>
                    <a:pt x="93" y="40"/>
                  </a:lnTo>
                  <a:lnTo>
                    <a:pt x="110" y="29"/>
                  </a:lnTo>
                  <a:lnTo>
                    <a:pt x="119" y="23"/>
                  </a:lnTo>
                  <a:lnTo>
                    <a:pt x="123" y="17"/>
                  </a:lnTo>
                  <a:lnTo>
                    <a:pt x="123" y="15"/>
                  </a:lnTo>
                  <a:lnTo>
                    <a:pt x="101" y="17"/>
                  </a:lnTo>
                  <a:lnTo>
                    <a:pt x="66" y="17"/>
                  </a:lnTo>
                  <a:lnTo>
                    <a:pt x="21" y="17"/>
                  </a:lnTo>
                  <a:lnTo>
                    <a:pt x="24" y="22"/>
                  </a:lnTo>
                  <a:lnTo>
                    <a:pt x="33" y="28"/>
                  </a:lnTo>
                  <a:lnTo>
                    <a:pt x="54" y="40"/>
                  </a:lnTo>
                  <a:lnTo>
                    <a:pt x="10" y="3"/>
                  </a:lnTo>
                  <a:close/>
                </a:path>
              </a:pathLst>
            </a:custGeom>
            <a:solidFill>
              <a:srgbClr val="0068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6" name="Freeform 728"/>
            <p:cNvSpPr>
              <a:spLocks/>
            </p:cNvSpPr>
            <p:nvPr/>
          </p:nvSpPr>
          <p:spPr bwMode="auto">
            <a:xfrm>
              <a:off x="4099" y="2063"/>
              <a:ext cx="100" cy="63"/>
            </a:xfrm>
            <a:custGeom>
              <a:avLst/>
              <a:gdLst>
                <a:gd name="T0" fmla="*/ 0 w 100"/>
                <a:gd name="T1" fmla="*/ 14 h 63"/>
                <a:gd name="T2" fmla="*/ 91 w 100"/>
                <a:gd name="T3" fmla="*/ 63 h 63"/>
                <a:gd name="T4" fmla="*/ 100 w 100"/>
                <a:gd name="T5" fmla="*/ 49 h 63"/>
                <a:gd name="T6" fmla="*/ 9 w 100"/>
                <a:gd name="T7" fmla="*/ 0 h 63"/>
                <a:gd name="T8" fmla="*/ 0 w 100"/>
                <a:gd name="T9" fmla="*/ 14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" h="63">
                  <a:moveTo>
                    <a:pt x="0" y="14"/>
                  </a:moveTo>
                  <a:lnTo>
                    <a:pt x="91" y="63"/>
                  </a:lnTo>
                  <a:lnTo>
                    <a:pt x="100" y="49"/>
                  </a:lnTo>
                  <a:lnTo>
                    <a:pt x="9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68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7" name="Freeform 729"/>
            <p:cNvSpPr>
              <a:spLocks/>
            </p:cNvSpPr>
            <p:nvPr/>
          </p:nvSpPr>
          <p:spPr bwMode="auto">
            <a:xfrm>
              <a:off x="4512" y="2063"/>
              <a:ext cx="96" cy="60"/>
            </a:xfrm>
            <a:custGeom>
              <a:avLst/>
              <a:gdLst>
                <a:gd name="T0" fmla="*/ 96 w 96"/>
                <a:gd name="T1" fmla="*/ 16 h 60"/>
                <a:gd name="T2" fmla="*/ 6 w 96"/>
                <a:gd name="T3" fmla="*/ 60 h 60"/>
                <a:gd name="T4" fmla="*/ 0 w 96"/>
                <a:gd name="T5" fmla="*/ 47 h 60"/>
                <a:gd name="T6" fmla="*/ 88 w 96"/>
                <a:gd name="T7" fmla="*/ 0 h 60"/>
                <a:gd name="T8" fmla="*/ 96 w 96"/>
                <a:gd name="T9" fmla="*/ 16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6" h="60">
                  <a:moveTo>
                    <a:pt x="96" y="16"/>
                  </a:moveTo>
                  <a:lnTo>
                    <a:pt x="6" y="60"/>
                  </a:lnTo>
                  <a:lnTo>
                    <a:pt x="0" y="47"/>
                  </a:lnTo>
                  <a:lnTo>
                    <a:pt x="88" y="0"/>
                  </a:lnTo>
                  <a:lnTo>
                    <a:pt x="96" y="16"/>
                  </a:lnTo>
                  <a:close/>
                </a:path>
              </a:pathLst>
            </a:custGeom>
            <a:solidFill>
              <a:srgbClr val="0068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72" name="Freeform 730"/>
          <p:cNvSpPr>
            <a:spLocks/>
          </p:cNvSpPr>
          <p:nvPr/>
        </p:nvSpPr>
        <p:spPr bwMode="auto">
          <a:xfrm>
            <a:off x="7016750" y="2727325"/>
            <a:ext cx="77788" cy="92075"/>
          </a:xfrm>
          <a:custGeom>
            <a:avLst/>
            <a:gdLst>
              <a:gd name="T0" fmla="*/ 0 w 49"/>
              <a:gd name="T1" fmla="*/ 0 h 58"/>
              <a:gd name="T2" fmla="*/ 77788 w 49"/>
              <a:gd name="T3" fmla="*/ 0 h 58"/>
              <a:gd name="T4" fmla="*/ 77788 w 49"/>
              <a:gd name="T5" fmla="*/ 12700 h 58"/>
              <a:gd name="T6" fmla="*/ 74613 w 49"/>
              <a:gd name="T7" fmla="*/ 39688 h 58"/>
              <a:gd name="T8" fmla="*/ 71438 w 49"/>
              <a:gd name="T9" fmla="*/ 53975 h 58"/>
              <a:gd name="T10" fmla="*/ 65088 w 49"/>
              <a:gd name="T11" fmla="*/ 71438 h 58"/>
              <a:gd name="T12" fmla="*/ 53975 w 49"/>
              <a:gd name="T13" fmla="*/ 84138 h 58"/>
              <a:gd name="T14" fmla="*/ 49213 w 49"/>
              <a:gd name="T15" fmla="*/ 88900 h 58"/>
              <a:gd name="T16" fmla="*/ 42863 w 49"/>
              <a:gd name="T17" fmla="*/ 92075 h 58"/>
              <a:gd name="T18" fmla="*/ 34925 w 49"/>
              <a:gd name="T19" fmla="*/ 92075 h 58"/>
              <a:gd name="T20" fmla="*/ 26988 w 49"/>
              <a:gd name="T21" fmla="*/ 88900 h 58"/>
              <a:gd name="T22" fmla="*/ 17463 w 49"/>
              <a:gd name="T23" fmla="*/ 82550 h 58"/>
              <a:gd name="T24" fmla="*/ 9525 w 49"/>
              <a:gd name="T25" fmla="*/ 69850 h 58"/>
              <a:gd name="T26" fmla="*/ 3175 w 49"/>
              <a:gd name="T27" fmla="*/ 53975 h 58"/>
              <a:gd name="T28" fmla="*/ 0 w 49"/>
              <a:gd name="T29" fmla="*/ 30163 h 58"/>
              <a:gd name="T30" fmla="*/ 0 w 49"/>
              <a:gd name="T31" fmla="*/ 0 h 5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9" h="58">
                <a:moveTo>
                  <a:pt x="0" y="0"/>
                </a:moveTo>
                <a:lnTo>
                  <a:pt x="49" y="0"/>
                </a:lnTo>
                <a:lnTo>
                  <a:pt x="49" y="8"/>
                </a:lnTo>
                <a:lnTo>
                  <a:pt x="47" y="25"/>
                </a:lnTo>
                <a:lnTo>
                  <a:pt x="45" y="34"/>
                </a:lnTo>
                <a:lnTo>
                  <a:pt x="41" y="45"/>
                </a:lnTo>
                <a:lnTo>
                  <a:pt x="34" y="53"/>
                </a:lnTo>
                <a:lnTo>
                  <a:pt x="31" y="56"/>
                </a:lnTo>
                <a:lnTo>
                  <a:pt x="27" y="58"/>
                </a:lnTo>
                <a:lnTo>
                  <a:pt x="22" y="58"/>
                </a:lnTo>
                <a:lnTo>
                  <a:pt x="17" y="56"/>
                </a:lnTo>
                <a:lnTo>
                  <a:pt x="11" y="52"/>
                </a:lnTo>
                <a:lnTo>
                  <a:pt x="6" y="44"/>
                </a:lnTo>
                <a:lnTo>
                  <a:pt x="2" y="34"/>
                </a:lnTo>
                <a:lnTo>
                  <a:pt x="0" y="1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3" name="Freeform 731"/>
          <p:cNvSpPr>
            <a:spLocks/>
          </p:cNvSpPr>
          <p:nvPr/>
        </p:nvSpPr>
        <p:spPr bwMode="auto">
          <a:xfrm>
            <a:off x="7024688" y="2736850"/>
            <a:ext cx="58737" cy="73025"/>
          </a:xfrm>
          <a:custGeom>
            <a:avLst/>
            <a:gdLst>
              <a:gd name="T0" fmla="*/ 0 w 37"/>
              <a:gd name="T1" fmla="*/ 0 h 46"/>
              <a:gd name="T2" fmla="*/ 58737 w 37"/>
              <a:gd name="T3" fmla="*/ 0 h 46"/>
              <a:gd name="T4" fmla="*/ 58737 w 37"/>
              <a:gd name="T5" fmla="*/ 9525 h 46"/>
              <a:gd name="T6" fmla="*/ 58737 w 37"/>
              <a:gd name="T7" fmla="*/ 33338 h 46"/>
              <a:gd name="T8" fmla="*/ 57150 w 37"/>
              <a:gd name="T9" fmla="*/ 42863 h 46"/>
              <a:gd name="T10" fmla="*/ 52387 w 37"/>
              <a:gd name="T11" fmla="*/ 55563 h 46"/>
              <a:gd name="T12" fmla="*/ 44450 w 37"/>
              <a:gd name="T13" fmla="*/ 65088 h 46"/>
              <a:gd name="T14" fmla="*/ 31750 w 37"/>
              <a:gd name="T15" fmla="*/ 73025 h 46"/>
              <a:gd name="T16" fmla="*/ 26987 w 37"/>
              <a:gd name="T17" fmla="*/ 73025 h 46"/>
              <a:gd name="T18" fmla="*/ 22225 w 37"/>
              <a:gd name="T19" fmla="*/ 69850 h 46"/>
              <a:gd name="T20" fmla="*/ 14287 w 37"/>
              <a:gd name="T21" fmla="*/ 61913 h 46"/>
              <a:gd name="T22" fmla="*/ 9525 w 37"/>
              <a:gd name="T23" fmla="*/ 55563 h 46"/>
              <a:gd name="T24" fmla="*/ 4762 w 37"/>
              <a:gd name="T25" fmla="*/ 42863 h 46"/>
              <a:gd name="T26" fmla="*/ 0 w 37"/>
              <a:gd name="T27" fmla="*/ 25400 h 46"/>
              <a:gd name="T28" fmla="*/ 0 w 37"/>
              <a:gd name="T29" fmla="*/ 0 h 4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7" h="46">
                <a:moveTo>
                  <a:pt x="0" y="0"/>
                </a:moveTo>
                <a:lnTo>
                  <a:pt x="37" y="0"/>
                </a:lnTo>
                <a:lnTo>
                  <a:pt x="37" y="6"/>
                </a:lnTo>
                <a:lnTo>
                  <a:pt x="37" y="21"/>
                </a:lnTo>
                <a:lnTo>
                  <a:pt x="36" y="27"/>
                </a:lnTo>
                <a:lnTo>
                  <a:pt x="33" y="35"/>
                </a:lnTo>
                <a:lnTo>
                  <a:pt x="28" y="41"/>
                </a:lnTo>
                <a:lnTo>
                  <a:pt x="20" y="46"/>
                </a:lnTo>
                <a:lnTo>
                  <a:pt x="17" y="46"/>
                </a:lnTo>
                <a:lnTo>
                  <a:pt x="14" y="44"/>
                </a:lnTo>
                <a:lnTo>
                  <a:pt x="9" y="39"/>
                </a:lnTo>
                <a:lnTo>
                  <a:pt x="6" y="35"/>
                </a:lnTo>
                <a:lnTo>
                  <a:pt x="3" y="27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solidFill>
            <a:srgbClr val="43C1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4" name="Freeform 732"/>
          <p:cNvSpPr>
            <a:spLocks/>
          </p:cNvSpPr>
          <p:nvPr/>
        </p:nvSpPr>
        <p:spPr bwMode="auto">
          <a:xfrm>
            <a:off x="7419975" y="2595563"/>
            <a:ext cx="808038" cy="833437"/>
          </a:xfrm>
          <a:custGeom>
            <a:avLst/>
            <a:gdLst>
              <a:gd name="T0" fmla="*/ 628650 w 509"/>
              <a:gd name="T1" fmla="*/ 193675 h 525"/>
              <a:gd name="T2" fmla="*/ 619125 w 509"/>
              <a:gd name="T3" fmla="*/ 284162 h 525"/>
              <a:gd name="T4" fmla="*/ 619125 w 509"/>
              <a:gd name="T5" fmla="*/ 288925 h 525"/>
              <a:gd name="T6" fmla="*/ 615950 w 509"/>
              <a:gd name="T7" fmla="*/ 311150 h 525"/>
              <a:gd name="T8" fmla="*/ 604838 w 509"/>
              <a:gd name="T9" fmla="*/ 420687 h 525"/>
              <a:gd name="T10" fmla="*/ 601663 w 509"/>
              <a:gd name="T11" fmla="*/ 490537 h 525"/>
              <a:gd name="T12" fmla="*/ 609600 w 509"/>
              <a:gd name="T13" fmla="*/ 693737 h 525"/>
              <a:gd name="T14" fmla="*/ 611188 w 509"/>
              <a:gd name="T15" fmla="*/ 804862 h 525"/>
              <a:gd name="T16" fmla="*/ 604838 w 509"/>
              <a:gd name="T17" fmla="*/ 820737 h 525"/>
              <a:gd name="T18" fmla="*/ 569913 w 509"/>
              <a:gd name="T19" fmla="*/ 828675 h 525"/>
              <a:gd name="T20" fmla="*/ 487363 w 509"/>
              <a:gd name="T21" fmla="*/ 830262 h 525"/>
              <a:gd name="T22" fmla="*/ 369888 w 509"/>
              <a:gd name="T23" fmla="*/ 830262 h 525"/>
              <a:gd name="T24" fmla="*/ 280988 w 509"/>
              <a:gd name="T25" fmla="*/ 830262 h 525"/>
              <a:gd name="T26" fmla="*/ 227013 w 509"/>
              <a:gd name="T27" fmla="*/ 828675 h 525"/>
              <a:gd name="T28" fmla="*/ 201613 w 509"/>
              <a:gd name="T29" fmla="*/ 817562 h 525"/>
              <a:gd name="T30" fmla="*/ 196850 w 509"/>
              <a:gd name="T31" fmla="*/ 804862 h 525"/>
              <a:gd name="T32" fmla="*/ 198438 w 509"/>
              <a:gd name="T33" fmla="*/ 750887 h 525"/>
              <a:gd name="T34" fmla="*/ 206375 w 509"/>
              <a:gd name="T35" fmla="*/ 539750 h 525"/>
              <a:gd name="T36" fmla="*/ 209550 w 509"/>
              <a:gd name="T37" fmla="*/ 487362 h 525"/>
              <a:gd name="T38" fmla="*/ 196850 w 509"/>
              <a:gd name="T39" fmla="*/ 325437 h 525"/>
              <a:gd name="T40" fmla="*/ 192088 w 509"/>
              <a:gd name="T41" fmla="*/ 241300 h 525"/>
              <a:gd name="T42" fmla="*/ 180975 w 509"/>
              <a:gd name="T43" fmla="*/ 198437 h 525"/>
              <a:gd name="T44" fmla="*/ 174625 w 509"/>
              <a:gd name="T45" fmla="*/ 157162 h 525"/>
              <a:gd name="T46" fmla="*/ 185738 w 509"/>
              <a:gd name="T47" fmla="*/ 233362 h 525"/>
              <a:gd name="T48" fmla="*/ 196850 w 509"/>
              <a:gd name="T49" fmla="*/ 261937 h 525"/>
              <a:gd name="T50" fmla="*/ 196850 w 509"/>
              <a:gd name="T51" fmla="*/ 285750 h 525"/>
              <a:gd name="T52" fmla="*/ 192088 w 509"/>
              <a:gd name="T53" fmla="*/ 325437 h 525"/>
              <a:gd name="T54" fmla="*/ 0 w 509"/>
              <a:gd name="T55" fmla="*/ 323850 h 525"/>
              <a:gd name="T56" fmla="*/ 92075 w 509"/>
              <a:gd name="T57" fmla="*/ 158750 h 525"/>
              <a:gd name="T58" fmla="*/ 127000 w 509"/>
              <a:gd name="T59" fmla="*/ 92075 h 525"/>
              <a:gd name="T60" fmla="*/ 152400 w 509"/>
              <a:gd name="T61" fmla="*/ 60325 h 525"/>
              <a:gd name="T62" fmla="*/ 163513 w 509"/>
              <a:gd name="T63" fmla="*/ 49212 h 525"/>
              <a:gd name="T64" fmla="*/ 227013 w 509"/>
              <a:gd name="T65" fmla="*/ 39687 h 525"/>
              <a:gd name="T66" fmla="*/ 271463 w 509"/>
              <a:gd name="T67" fmla="*/ 25400 h 525"/>
              <a:gd name="T68" fmla="*/ 306388 w 509"/>
              <a:gd name="T69" fmla="*/ 4762 h 525"/>
              <a:gd name="T70" fmla="*/ 315913 w 509"/>
              <a:gd name="T71" fmla="*/ 0 h 525"/>
              <a:gd name="T72" fmla="*/ 341313 w 509"/>
              <a:gd name="T73" fmla="*/ 4762 h 525"/>
              <a:gd name="T74" fmla="*/ 369888 w 509"/>
              <a:gd name="T75" fmla="*/ 9525 h 525"/>
              <a:gd name="T76" fmla="*/ 469900 w 509"/>
              <a:gd name="T77" fmla="*/ 4762 h 525"/>
              <a:gd name="T78" fmla="*/ 496888 w 509"/>
              <a:gd name="T79" fmla="*/ 3175 h 525"/>
              <a:gd name="T80" fmla="*/ 523875 w 509"/>
              <a:gd name="T81" fmla="*/ 15875 h 525"/>
              <a:gd name="T82" fmla="*/ 584200 w 509"/>
              <a:gd name="T83" fmla="*/ 38100 h 525"/>
              <a:gd name="T84" fmla="*/ 628650 w 509"/>
              <a:gd name="T85" fmla="*/ 47625 h 525"/>
              <a:gd name="T86" fmla="*/ 654050 w 509"/>
              <a:gd name="T87" fmla="*/ 55562 h 525"/>
              <a:gd name="T88" fmla="*/ 668338 w 509"/>
              <a:gd name="T89" fmla="*/ 66675 h 525"/>
              <a:gd name="T90" fmla="*/ 679450 w 509"/>
              <a:gd name="T91" fmla="*/ 79375 h 525"/>
              <a:gd name="T92" fmla="*/ 808038 w 509"/>
              <a:gd name="T93" fmla="*/ 325437 h 525"/>
              <a:gd name="T94" fmla="*/ 663575 w 509"/>
              <a:gd name="T95" fmla="*/ 387350 h 525"/>
              <a:gd name="T96" fmla="*/ 644525 w 509"/>
              <a:gd name="T97" fmla="*/ 358775 h 525"/>
              <a:gd name="T98" fmla="*/ 619125 w 509"/>
              <a:gd name="T99" fmla="*/ 307975 h 525"/>
              <a:gd name="T100" fmla="*/ 622300 w 509"/>
              <a:gd name="T101" fmla="*/ 284162 h 525"/>
              <a:gd name="T102" fmla="*/ 633413 w 509"/>
              <a:gd name="T103" fmla="*/ 130175 h 5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09" h="525">
                <a:moveTo>
                  <a:pt x="399" y="82"/>
                </a:moveTo>
                <a:lnTo>
                  <a:pt x="396" y="122"/>
                </a:lnTo>
                <a:lnTo>
                  <a:pt x="393" y="155"/>
                </a:lnTo>
                <a:lnTo>
                  <a:pt x="390" y="179"/>
                </a:lnTo>
                <a:lnTo>
                  <a:pt x="390" y="180"/>
                </a:lnTo>
                <a:lnTo>
                  <a:pt x="390" y="182"/>
                </a:lnTo>
                <a:lnTo>
                  <a:pt x="390" y="190"/>
                </a:lnTo>
                <a:lnTo>
                  <a:pt x="388" y="196"/>
                </a:lnTo>
                <a:lnTo>
                  <a:pt x="385" y="202"/>
                </a:lnTo>
                <a:lnTo>
                  <a:pt x="381" y="265"/>
                </a:lnTo>
                <a:lnTo>
                  <a:pt x="379" y="284"/>
                </a:lnTo>
                <a:lnTo>
                  <a:pt x="379" y="309"/>
                </a:lnTo>
                <a:lnTo>
                  <a:pt x="381" y="367"/>
                </a:lnTo>
                <a:lnTo>
                  <a:pt x="384" y="437"/>
                </a:lnTo>
                <a:lnTo>
                  <a:pt x="387" y="486"/>
                </a:lnTo>
                <a:lnTo>
                  <a:pt x="385" y="507"/>
                </a:lnTo>
                <a:lnTo>
                  <a:pt x="384" y="515"/>
                </a:lnTo>
                <a:lnTo>
                  <a:pt x="381" y="517"/>
                </a:lnTo>
                <a:lnTo>
                  <a:pt x="376" y="518"/>
                </a:lnTo>
                <a:lnTo>
                  <a:pt x="359" y="522"/>
                </a:lnTo>
                <a:lnTo>
                  <a:pt x="335" y="523"/>
                </a:lnTo>
                <a:lnTo>
                  <a:pt x="307" y="523"/>
                </a:lnTo>
                <a:lnTo>
                  <a:pt x="255" y="525"/>
                </a:lnTo>
                <a:lnTo>
                  <a:pt x="233" y="523"/>
                </a:lnTo>
                <a:lnTo>
                  <a:pt x="202" y="523"/>
                </a:lnTo>
                <a:lnTo>
                  <a:pt x="177" y="523"/>
                </a:lnTo>
                <a:lnTo>
                  <a:pt x="157" y="523"/>
                </a:lnTo>
                <a:lnTo>
                  <a:pt x="143" y="522"/>
                </a:lnTo>
                <a:lnTo>
                  <a:pt x="133" y="518"/>
                </a:lnTo>
                <a:lnTo>
                  <a:pt x="127" y="515"/>
                </a:lnTo>
                <a:lnTo>
                  <a:pt x="124" y="511"/>
                </a:lnTo>
                <a:lnTo>
                  <a:pt x="124" y="507"/>
                </a:lnTo>
                <a:lnTo>
                  <a:pt x="124" y="504"/>
                </a:lnTo>
                <a:lnTo>
                  <a:pt x="125" y="473"/>
                </a:lnTo>
                <a:lnTo>
                  <a:pt x="128" y="418"/>
                </a:lnTo>
                <a:lnTo>
                  <a:pt x="130" y="340"/>
                </a:lnTo>
                <a:lnTo>
                  <a:pt x="132" y="324"/>
                </a:lnTo>
                <a:lnTo>
                  <a:pt x="132" y="307"/>
                </a:lnTo>
                <a:lnTo>
                  <a:pt x="130" y="266"/>
                </a:lnTo>
                <a:lnTo>
                  <a:pt x="124" y="205"/>
                </a:lnTo>
                <a:lnTo>
                  <a:pt x="125" y="165"/>
                </a:lnTo>
                <a:lnTo>
                  <a:pt x="121" y="152"/>
                </a:lnTo>
                <a:lnTo>
                  <a:pt x="116" y="140"/>
                </a:lnTo>
                <a:lnTo>
                  <a:pt x="114" y="125"/>
                </a:lnTo>
                <a:lnTo>
                  <a:pt x="108" y="86"/>
                </a:lnTo>
                <a:lnTo>
                  <a:pt x="110" y="99"/>
                </a:lnTo>
                <a:lnTo>
                  <a:pt x="113" y="125"/>
                </a:lnTo>
                <a:lnTo>
                  <a:pt x="117" y="147"/>
                </a:lnTo>
                <a:lnTo>
                  <a:pt x="121" y="157"/>
                </a:lnTo>
                <a:lnTo>
                  <a:pt x="124" y="165"/>
                </a:lnTo>
                <a:lnTo>
                  <a:pt x="124" y="177"/>
                </a:lnTo>
                <a:lnTo>
                  <a:pt x="124" y="180"/>
                </a:lnTo>
                <a:lnTo>
                  <a:pt x="122" y="194"/>
                </a:lnTo>
                <a:lnTo>
                  <a:pt x="121" y="205"/>
                </a:lnTo>
                <a:lnTo>
                  <a:pt x="91" y="252"/>
                </a:lnTo>
                <a:lnTo>
                  <a:pt x="0" y="204"/>
                </a:lnTo>
                <a:lnTo>
                  <a:pt x="42" y="133"/>
                </a:lnTo>
                <a:lnTo>
                  <a:pt x="58" y="100"/>
                </a:lnTo>
                <a:lnTo>
                  <a:pt x="71" y="75"/>
                </a:lnTo>
                <a:lnTo>
                  <a:pt x="80" y="58"/>
                </a:lnTo>
                <a:lnTo>
                  <a:pt x="89" y="46"/>
                </a:lnTo>
                <a:lnTo>
                  <a:pt x="96" y="38"/>
                </a:lnTo>
                <a:lnTo>
                  <a:pt x="100" y="35"/>
                </a:lnTo>
                <a:lnTo>
                  <a:pt x="103" y="31"/>
                </a:lnTo>
                <a:lnTo>
                  <a:pt x="124" y="28"/>
                </a:lnTo>
                <a:lnTo>
                  <a:pt x="143" y="25"/>
                </a:lnTo>
                <a:lnTo>
                  <a:pt x="158" y="21"/>
                </a:lnTo>
                <a:lnTo>
                  <a:pt x="171" y="16"/>
                </a:lnTo>
                <a:lnTo>
                  <a:pt x="188" y="6"/>
                </a:lnTo>
                <a:lnTo>
                  <a:pt x="193" y="3"/>
                </a:lnTo>
                <a:lnTo>
                  <a:pt x="196" y="2"/>
                </a:lnTo>
                <a:lnTo>
                  <a:pt x="199" y="0"/>
                </a:lnTo>
                <a:lnTo>
                  <a:pt x="207" y="2"/>
                </a:lnTo>
                <a:lnTo>
                  <a:pt x="215" y="3"/>
                </a:lnTo>
                <a:lnTo>
                  <a:pt x="222" y="5"/>
                </a:lnTo>
                <a:lnTo>
                  <a:pt x="233" y="6"/>
                </a:lnTo>
                <a:lnTo>
                  <a:pt x="262" y="5"/>
                </a:lnTo>
                <a:lnTo>
                  <a:pt x="296" y="3"/>
                </a:lnTo>
                <a:lnTo>
                  <a:pt x="307" y="2"/>
                </a:lnTo>
                <a:lnTo>
                  <a:pt x="313" y="2"/>
                </a:lnTo>
                <a:lnTo>
                  <a:pt x="318" y="3"/>
                </a:lnTo>
                <a:lnTo>
                  <a:pt x="330" y="10"/>
                </a:lnTo>
                <a:lnTo>
                  <a:pt x="343" y="16"/>
                </a:lnTo>
                <a:lnTo>
                  <a:pt x="368" y="24"/>
                </a:lnTo>
                <a:lnTo>
                  <a:pt x="388" y="28"/>
                </a:lnTo>
                <a:lnTo>
                  <a:pt x="396" y="30"/>
                </a:lnTo>
                <a:lnTo>
                  <a:pt x="404" y="31"/>
                </a:lnTo>
                <a:lnTo>
                  <a:pt x="412" y="35"/>
                </a:lnTo>
                <a:lnTo>
                  <a:pt x="417" y="38"/>
                </a:lnTo>
                <a:lnTo>
                  <a:pt x="421" y="42"/>
                </a:lnTo>
                <a:lnTo>
                  <a:pt x="426" y="49"/>
                </a:lnTo>
                <a:lnTo>
                  <a:pt x="428" y="50"/>
                </a:lnTo>
                <a:lnTo>
                  <a:pt x="473" y="135"/>
                </a:lnTo>
                <a:lnTo>
                  <a:pt x="509" y="205"/>
                </a:lnTo>
                <a:lnTo>
                  <a:pt x="420" y="249"/>
                </a:lnTo>
                <a:lnTo>
                  <a:pt x="418" y="244"/>
                </a:lnTo>
                <a:lnTo>
                  <a:pt x="415" y="240"/>
                </a:lnTo>
                <a:lnTo>
                  <a:pt x="406" y="226"/>
                </a:lnTo>
                <a:lnTo>
                  <a:pt x="388" y="202"/>
                </a:lnTo>
                <a:lnTo>
                  <a:pt x="390" y="194"/>
                </a:lnTo>
                <a:lnTo>
                  <a:pt x="392" y="183"/>
                </a:lnTo>
                <a:lnTo>
                  <a:pt x="392" y="179"/>
                </a:lnTo>
                <a:lnTo>
                  <a:pt x="395" y="143"/>
                </a:lnTo>
                <a:lnTo>
                  <a:pt x="399" y="82"/>
                </a:lnTo>
                <a:close/>
              </a:path>
            </a:pathLst>
          </a:custGeom>
          <a:solidFill>
            <a:srgbClr val="3939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5" name="Freeform 733"/>
          <p:cNvSpPr>
            <a:spLocks/>
          </p:cNvSpPr>
          <p:nvPr/>
        </p:nvSpPr>
        <p:spPr bwMode="auto">
          <a:xfrm>
            <a:off x="7705725" y="2587625"/>
            <a:ext cx="233363" cy="87313"/>
          </a:xfrm>
          <a:custGeom>
            <a:avLst/>
            <a:gdLst>
              <a:gd name="T0" fmla="*/ 12700 w 147"/>
              <a:gd name="T1" fmla="*/ 6350 h 55"/>
              <a:gd name="T2" fmla="*/ 12700 w 147"/>
              <a:gd name="T3" fmla="*/ 6350 h 55"/>
              <a:gd name="T4" fmla="*/ 17463 w 147"/>
              <a:gd name="T5" fmla="*/ 3175 h 55"/>
              <a:gd name="T6" fmla="*/ 22225 w 147"/>
              <a:gd name="T7" fmla="*/ 0 h 55"/>
              <a:gd name="T8" fmla="*/ 33338 w 147"/>
              <a:gd name="T9" fmla="*/ 3175 h 55"/>
              <a:gd name="T10" fmla="*/ 47625 w 147"/>
              <a:gd name="T11" fmla="*/ 6350 h 55"/>
              <a:gd name="T12" fmla="*/ 47625 w 147"/>
              <a:gd name="T13" fmla="*/ 6350 h 55"/>
              <a:gd name="T14" fmla="*/ 60325 w 147"/>
              <a:gd name="T15" fmla="*/ 7938 h 55"/>
              <a:gd name="T16" fmla="*/ 77788 w 147"/>
              <a:gd name="T17" fmla="*/ 11113 h 55"/>
              <a:gd name="T18" fmla="*/ 122238 w 147"/>
              <a:gd name="T19" fmla="*/ 7938 h 55"/>
              <a:gd name="T20" fmla="*/ 176213 w 147"/>
              <a:gd name="T21" fmla="*/ 6350 h 55"/>
              <a:gd name="T22" fmla="*/ 176213 w 147"/>
              <a:gd name="T23" fmla="*/ 6350 h 55"/>
              <a:gd name="T24" fmla="*/ 193675 w 147"/>
              <a:gd name="T25" fmla="*/ 3175 h 55"/>
              <a:gd name="T26" fmla="*/ 204788 w 147"/>
              <a:gd name="T27" fmla="*/ 3175 h 55"/>
              <a:gd name="T28" fmla="*/ 211138 w 147"/>
              <a:gd name="T29" fmla="*/ 6350 h 55"/>
              <a:gd name="T30" fmla="*/ 211138 w 147"/>
              <a:gd name="T31" fmla="*/ 6350 h 55"/>
              <a:gd name="T32" fmla="*/ 214313 w 147"/>
              <a:gd name="T33" fmla="*/ 7938 h 55"/>
              <a:gd name="T34" fmla="*/ 233363 w 147"/>
              <a:gd name="T35" fmla="*/ 20638 h 55"/>
              <a:gd name="T36" fmla="*/ 233363 w 147"/>
              <a:gd name="T37" fmla="*/ 20638 h 55"/>
              <a:gd name="T38" fmla="*/ 228600 w 147"/>
              <a:gd name="T39" fmla="*/ 30163 h 55"/>
              <a:gd name="T40" fmla="*/ 222250 w 147"/>
              <a:gd name="T41" fmla="*/ 41275 h 55"/>
              <a:gd name="T42" fmla="*/ 206375 w 147"/>
              <a:gd name="T43" fmla="*/ 57150 h 55"/>
              <a:gd name="T44" fmla="*/ 188913 w 147"/>
              <a:gd name="T45" fmla="*/ 69850 h 55"/>
              <a:gd name="T46" fmla="*/ 171450 w 147"/>
              <a:gd name="T47" fmla="*/ 77788 h 55"/>
              <a:gd name="T48" fmla="*/ 153988 w 147"/>
              <a:gd name="T49" fmla="*/ 82550 h 55"/>
              <a:gd name="T50" fmla="*/ 141288 w 147"/>
              <a:gd name="T51" fmla="*/ 87313 h 55"/>
              <a:gd name="T52" fmla="*/ 127000 w 147"/>
              <a:gd name="T53" fmla="*/ 87313 h 55"/>
              <a:gd name="T54" fmla="*/ 127000 w 147"/>
              <a:gd name="T55" fmla="*/ 87313 h 55"/>
              <a:gd name="T56" fmla="*/ 109538 w 147"/>
              <a:gd name="T57" fmla="*/ 87313 h 55"/>
              <a:gd name="T58" fmla="*/ 92075 w 147"/>
              <a:gd name="T59" fmla="*/ 87313 h 55"/>
              <a:gd name="T60" fmla="*/ 77788 w 147"/>
              <a:gd name="T61" fmla="*/ 82550 h 55"/>
              <a:gd name="T62" fmla="*/ 61913 w 147"/>
              <a:gd name="T63" fmla="*/ 80963 h 55"/>
              <a:gd name="T64" fmla="*/ 39688 w 147"/>
              <a:gd name="T65" fmla="*/ 68263 h 55"/>
              <a:gd name="T66" fmla="*/ 22225 w 147"/>
              <a:gd name="T67" fmla="*/ 55563 h 55"/>
              <a:gd name="T68" fmla="*/ 12700 w 147"/>
              <a:gd name="T69" fmla="*/ 42863 h 55"/>
              <a:gd name="T70" fmla="*/ 4763 w 147"/>
              <a:gd name="T71" fmla="*/ 30163 h 55"/>
              <a:gd name="T72" fmla="*/ 0 w 147"/>
              <a:gd name="T73" fmla="*/ 20638 h 55"/>
              <a:gd name="T74" fmla="*/ 0 w 147"/>
              <a:gd name="T75" fmla="*/ 20638 h 55"/>
              <a:gd name="T76" fmla="*/ 3175 w 147"/>
              <a:gd name="T77" fmla="*/ 15875 h 55"/>
              <a:gd name="T78" fmla="*/ 7938 w 147"/>
              <a:gd name="T79" fmla="*/ 11113 h 55"/>
              <a:gd name="T80" fmla="*/ 12700 w 147"/>
              <a:gd name="T81" fmla="*/ 6350 h 55"/>
              <a:gd name="T82" fmla="*/ 12700 w 147"/>
              <a:gd name="T83" fmla="*/ 6350 h 5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7" h="55">
                <a:moveTo>
                  <a:pt x="8" y="4"/>
                </a:moveTo>
                <a:lnTo>
                  <a:pt x="8" y="4"/>
                </a:lnTo>
                <a:lnTo>
                  <a:pt x="11" y="2"/>
                </a:lnTo>
                <a:lnTo>
                  <a:pt x="14" y="0"/>
                </a:lnTo>
                <a:lnTo>
                  <a:pt x="21" y="2"/>
                </a:lnTo>
                <a:lnTo>
                  <a:pt x="30" y="4"/>
                </a:lnTo>
                <a:lnTo>
                  <a:pt x="38" y="5"/>
                </a:lnTo>
                <a:lnTo>
                  <a:pt x="49" y="7"/>
                </a:lnTo>
                <a:lnTo>
                  <a:pt x="77" y="5"/>
                </a:lnTo>
                <a:lnTo>
                  <a:pt x="111" y="4"/>
                </a:lnTo>
                <a:lnTo>
                  <a:pt x="122" y="2"/>
                </a:lnTo>
                <a:lnTo>
                  <a:pt x="129" y="2"/>
                </a:lnTo>
                <a:lnTo>
                  <a:pt x="133" y="4"/>
                </a:lnTo>
                <a:lnTo>
                  <a:pt x="135" y="5"/>
                </a:lnTo>
                <a:lnTo>
                  <a:pt x="147" y="13"/>
                </a:lnTo>
                <a:lnTo>
                  <a:pt x="144" y="19"/>
                </a:lnTo>
                <a:lnTo>
                  <a:pt x="140" y="26"/>
                </a:lnTo>
                <a:lnTo>
                  <a:pt x="130" y="36"/>
                </a:lnTo>
                <a:lnTo>
                  <a:pt x="119" y="44"/>
                </a:lnTo>
                <a:lnTo>
                  <a:pt x="108" y="49"/>
                </a:lnTo>
                <a:lnTo>
                  <a:pt x="97" y="52"/>
                </a:lnTo>
                <a:lnTo>
                  <a:pt x="89" y="55"/>
                </a:lnTo>
                <a:lnTo>
                  <a:pt x="80" y="55"/>
                </a:lnTo>
                <a:lnTo>
                  <a:pt x="69" y="55"/>
                </a:lnTo>
                <a:lnTo>
                  <a:pt x="58" y="55"/>
                </a:lnTo>
                <a:lnTo>
                  <a:pt x="49" y="52"/>
                </a:lnTo>
                <a:lnTo>
                  <a:pt x="39" y="51"/>
                </a:lnTo>
                <a:lnTo>
                  <a:pt x="25" y="43"/>
                </a:lnTo>
                <a:lnTo>
                  <a:pt x="14" y="35"/>
                </a:lnTo>
                <a:lnTo>
                  <a:pt x="8" y="27"/>
                </a:lnTo>
                <a:lnTo>
                  <a:pt x="3" y="19"/>
                </a:lnTo>
                <a:lnTo>
                  <a:pt x="0" y="13"/>
                </a:lnTo>
                <a:lnTo>
                  <a:pt x="2" y="10"/>
                </a:lnTo>
                <a:lnTo>
                  <a:pt x="5" y="7"/>
                </a:lnTo>
                <a:lnTo>
                  <a:pt x="8" y="4"/>
                </a:lnTo>
                <a:close/>
              </a:path>
            </a:pathLst>
          </a:custGeom>
          <a:noFill/>
          <a:ln w="3175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6" name="Freeform 734"/>
          <p:cNvSpPr>
            <a:spLocks/>
          </p:cNvSpPr>
          <p:nvPr/>
        </p:nvSpPr>
        <p:spPr bwMode="auto">
          <a:xfrm>
            <a:off x="7735888" y="2613025"/>
            <a:ext cx="163512" cy="42863"/>
          </a:xfrm>
          <a:custGeom>
            <a:avLst/>
            <a:gdLst>
              <a:gd name="T0" fmla="*/ 53975 w 103"/>
              <a:gd name="T1" fmla="*/ 39688 h 27"/>
              <a:gd name="T2" fmla="*/ 53975 w 103"/>
              <a:gd name="T3" fmla="*/ 39688 h 27"/>
              <a:gd name="T4" fmla="*/ 53975 w 103"/>
              <a:gd name="T5" fmla="*/ 39688 h 27"/>
              <a:gd name="T6" fmla="*/ 53975 w 103"/>
              <a:gd name="T7" fmla="*/ 39688 h 27"/>
              <a:gd name="T8" fmla="*/ 61912 w 103"/>
              <a:gd name="T9" fmla="*/ 42863 h 27"/>
              <a:gd name="T10" fmla="*/ 71437 w 103"/>
              <a:gd name="T11" fmla="*/ 42863 h 27"/>
              <a:gd name="T12" fmla="*/ 92075 w 103"/>
              <a:gd name="T13" fmla="*/ 42863 h 27"/>
              <a:gd name="T14" fmla="*/ 114300 w 103"/>
              <a:gd name="T15" fmla="*/ 39688 h 27"/>
              <a:gd name="T16" fmla="*/ 114300 w 103"/>
              <a:gd name="T17" fmla="*/ 39688 h 27"/>
              <a:gd name="T18" fmla="*/ 144462 w 103"/>
              <a:gd name="T19" fmla="*/ 22225 h 27"/>
              <a:gd name="T20" fmla="*/ 157162 w 103"/>
              <a:gd name="T21" fmla="*/ 12700 h 27"/>
              <a:gd name="T22" fmla="*/ 161925 w 103"/>
              <a:gd name="T23" fmla="*/ 3175 h 27"/>
              <a:gd name="T24" fmla="*/ 163512 w 103"/>
              <a:gd name="T25" fmla="*/ 0 h 27"/>
              <a:gd name="T26" fmla="*/ 163512 w 103"/>
              <a:gd name="T27" fmla="*/ 0 h 27"/>
              <a:gd name="T28" fmla="*/ 128587 w 103"/>
              <a:gd name="T29" fmla="*/ 3175 h 27"/>
              <a:gd name="T30" fmla="*/ 74612 w 103"/>
              <a:gd name="T31" fmla="*/ 3175 h 27"/>
              <a:gd name="T32" fmla="*/ 0 w 103"/>
              <a:gd name="T33" fmla="*/ 3175 h 27"/>
              <a:gd name="T34" fmla="*/ 0 w 103"/>
              <a:gd name="T35" fmla="*/ 3175 h 27"/>
              <a:gd name="T36" fmla="*/ 7937 w 103"/>
              <a:gd name="T37" fmla="*/ 9525 h 27"/>
              <a:gd name="T38" fmla="*/ 22225 w 103"/>
              <a:gd name="T39" fmla="*/ 20638 h 27"/>
              <a:gd name="T40" fmla="*/ 53975 w 103"/>
              <a:gd name="T41" fmla="*/ 39688 h 27"/>
              <a:gd name="T42" fmla="*/ 53975 w 103"/>
              <a:gd name="T43" fmla="*/ 39688 h 2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3" h="27">
                <a:moveTo>
                  <a:pt x="34" y="25"/>
                </a:moveTo>
                <a:lnTo>
                  <a:pt x="34" y="25"/>
                </a:lnTo>
                <a:lnTo>
                  <a:pt x="39" y="27"/>
                </a:lnTo>
                <a:lnTo>
                  <a:pt x="45" y="27"/>
                </a:lnTo>
                <a:lnTo>
                  <a:pt x="58" y="27"/>
                </a:lnTo>
                <a:lnTo>
                  <a:pt x="72" y="25"/>
                </a:lnTo>
                <a:lnTo>
                  <a:pt x="91" y="14"/>
                </a:lnTo>
                <a:lnTo>
                  <a:pt x="99" y="8"/>
                </a:lnTo>
                <a:lnTo>
                  <a:pt x="102" y="2"/>
                </a:lnTo>
                <a:lnTo>
                  <a:pt x="103" y="0"/>
                </a:lnTo>
                <a:lnTo>
                  <a:pt x="81" y="2"/>
                </a:lnTo>
                <a:lnTo>
                  <a:pt x="47" y="2"/>
                </a:lnTo>
                <a:lnTo>
                  <a:pt x="0" y="2"/>
                </a:lnTo>
                <a:lnTo>
                  <a:pt x="5" y="6"/>
                </a:lnTo>
                <a:lnTo>
                  <a:pt x="14" y="13"/>
                </a:lnTo>
                <a:lnTo>
                  <a:pt x="34" y="25"/>
                </a:lnTo>
                <a:close/>
              </a:path>
            </a:pathLst>
          </a:custGeom>
          <a:noFill/>
          <a:ln w="3175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7" name="Freeform 735"/>
          <p:cNvSpPr>
            <a:spLocks/>
          </p:cNvSpPr>
          <p:nvPr/>
        </p:nvSpPr>
        <p:spPr bwMode="auto">
          <a:xfrm>
            <a:off x="7921625" y="2765425"/>
            <a:ext cx="80963" cy="93663"/>
          </a:xfrm>
          <a:custGeom>
            <a:avLst/>
            <a:gdLst>
              <a:gd name="T0" fmla="*/ 0 w 51"/>
              <a:gd name="T1" fmla="*/ 0 h 59"/>
              <a:gd name="T2" fmla="*/ 80963 w 51"/>
              <a:gd name="T3" fmla="*/ 0 h 59"/>
              <a:gd name="T4" fmla="*/ 80963 w 51"/>
              <a:gd name="T5" fmla="*/ 11113 h 59"/>
              <a:gd name="T6" fmla="*/ 77788 w 51"/>
              <a:gd name="T7" fmla="*/ 41275 h 59"/>
              <a:gd name="T8" fmla="*/ 73025 w 51"/>
              <a:gd name="T9" fmla="*/ 57150 h 59"/>
              <a:gd name="T10" fmla="*/ 68263 w 51"/>
              <a:gd name="T11" fmla="*/ 71438 h 59"/>
              <a:gd name="T12" fmla="*/ 57150 w 51"/>
              <a:gd name="T13" fmla="*/ 85725 h 59"/>
              <a:gd name="T14" fmla="*/ 50800 w 51"/>
              <a:gd name="T15" fmla="*/ 92075 h 59"/>
              <a:gd name="T16" fmla="*/ 42863 w 51"/>
              <a:gd name="T17" fmla="*/ 93663 h 59"/>
              <a:gd name="T18" fmla="*/ 34925 w 51"/>
              <a:gd name="T19" fmla="*/ 93663 h 59"/>
              <a:gd name="T20" fmla="*/ 28575 w 51"/>
              <a:gd name="T21" fmla="*/ 88900 h 59"/>
              <a:gd name="T22" fmla="*/ 20638 w 51"/>
              <a:gd name="T23" fmla="*/ 84138 h 59"/>
              <a:gd name="T24" fmla="*/ 12700 w 51"/>
              <a:gd name="T25" fmla="*/ 71438 h 59"/>
              <a:gd name="T26" fmla="*/ 6350 w 51"/>
              <a:gd name="T27" fmla="*/ 53975 h 59"/>
              <a:gd name="T28" fmla="*/ 0 w 51"/>
              <a:gd name="T29" fmla="*/ 31750 h 59"/>
              <a:gd name="T30" fmla="*/ 0 w 51"/>
              <a:gd name="T31" fmla="*/ 0 h 5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1" h="59">
                <a:moveTo>
                  <a:pt x="0" y="0"/>
                </a:moveTo>
                <a:lnTo>
                  <a:pt x="51" y="0"/>
                </a:lnTo>
                <a:lnTo>
                  <a:pt x="51" y="7"/>
                </a:lnTo>
                <a:lnTo>
                  <a:pt x="49" y="26"/>
                </a:lnTo>
                <a:lnTo>
                  <a:pt x="46" y="36"/>
                </a:lnTo>
                <a:lnTo>
                  <a:pt x="43" y="45"/>
                </a:lnTo>
                <a:lnTo>
                  <a:pt x="36" y="54"/>
                </a:lnTo>
                <a:lnTo>
                  <a:pt x="32" y="58"/>
                </a:lnTo>
                <a:lnTo>
                  <a:pt x="27" y="59"/>
                </a:lnTo>
                <a:lnTo>
                  <a:pt x="22" y="59"/>
                </a:lnTo>
                <a:lnTo>
                  <a:pt x="18" y="56"/>
                </a:lnTo>
                <a:lnTo>
                  <a:pt x="13" y="53"/>
                </a:lnTo>
                <a:lnTo>
                  <a:pt x="8" y="45"/>
                </a:lnTo>
                <a:lnTo>
                  <a:pt x="4" y="34"/>
                </a:lnTo>
                <a:lnTo>
                  <a:pt x="0" y="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8" name="Freeform 736"/>
          <p:cNvSpPr>
            <a:spLocks/>
          </p:cNvSpPr>
          <p:nvPr/>
        </p:nvSpPr>
        <p:spPr bwMode="auto">
          <a:xfrm>
            <a:off x="7932738" y="2776538"/>
            <a:ext cx="58737" cy="73025"/>
          </a:xfrm>
          <a:custGeom>
            <a:avLst/>
            <a:gdLst>
              <a:gd name="T0" fmla="*/ 0 w 37"/>
              <a:gd name="T1" fmla="*/ 0 h 46"/>
              <a:gd name="T2" fmla="*/ 58737 w 37"/>
              <a:gd name="T3" fmla="*/ 0 h 46"/>
              <a:gd name="T4" fmla="*/ 58737 w 37"/>
              <a:gd name="T5" fmla="*/ 11113 h 46"/>
              <a:gd name="T6" fmla="*/ 57150 w 37"/>
              <a:gd name="T7" fmla="*/ 30163 h 46"/>
              <a:gd name="T8" fmla="*/ 53975 w 37"/>
              <a:gd name="T9" fmla="*/ 42863 h 46"/>
              <a:gd name="T10" fmla="*/ 49212 w 37"/>
              <a:gd name="T11" fmla="*/ 55563 h 46"/>
              <a:gd name="T12" fmla="*/ 41275 w 37"/>
              <a:gd name="T13" fmla="*/ 65088 h 46"/>
              <a:gd name="T14" fmla="*/ 31750 w 37"/>
              <a:gd name="T15" fmla="*/ 73025 h 46"/>
              <a:gd name="T16" fmla="*/ 26987 w 37"/>
              <a:gd name="T17" fmla="*/ 69850 h 46"/>
              <a:gd name="T18" fmla="*/ 19050 w 37"/>
              <a:gd name="T19" fmla="*/ 68263 h 46"/>
              <a:gd name="T20" fmla="*/ 14287 w 37"/>
              <a:gd name="T21" fmla="*/ 63500 h 46"/>
              <a:gd name="T22" fmla="*/ 6350 w 37"/>
              <a:gd name="T23" fmla="*/ 55563 h 46"/>
              <a:gd name="T24" fmla="*/ 1587 w 37"/>
              <a:gd name="T25" fmla="*/ 42863 h 46"/>
              <a:gd name="T26" fmla="*/ 0 w 37"/>
              <a:gd name="T27" fmla="*/ 23813 h 46"/>
              <a:gd name="T28" fmla="*/ 0 w 37"/>
              <a:gd name="T29" fmla="*/ 0 h 4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7" h="46">
                <a:moveTo>
                  <a:pt x="0" y="0"/>
                </a:moveTo>
                <a:lnTo>
                  <a:pt x="37" y="0"/>
                </a:lnTo>
                <a:lnTo>
                  <a:pt x="37" y="7"/>
                </a:lnTo>
                <a:lnTo>
                  <a:pt x="36" y="19"/>
                </a:lnTo>
                <a:lnTo>
                  <a:pt x="34" y="27"/>
                </a:lnTo>
                <a:lnTo>
                  <a:pt x="31" y="35"/>
                </a:lnTo>
                <a:lnTo>
                  <a:pt x="26" y="41"/>
                </a:lnTo>
                <a:lnTo>
                  <a:pt x="20" y="46"/>
                </a:lnTo>
                <a:lnTo>
                  <a:pt x="17" y="44"/>
                </a:lnTo>
                <a:lnTo>
                  <a:pt x="12" y="43"/>
                </a:lnTo>
                <a:lnTo>
                  <a:pt x="9" y="40"/>
                </a:lnTo>
                <a:lnTo>
                  <a:pt x="4" y="35"/>
                </a:lnTo>
                <a:lnTo>
                  <a:pt x="1" y="27"/>
                </a:lnTo>
                <a:lnTo>
                  <a:pt x="0" y="15"/>
                </a:lnTo>
                <a:lnTo>
                  <a:pt x="0" y="0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79" name="Group 923"/>
          <p:cNvGrpSpPr>
            <a:grpSpLocks/>
          </p:cNvGrpSpPr>
          <p:nvPr/>
        </p:nvGrpSpPr>
        <p:grpSpPr bwMode="auto">
          <a:xfrm>
            <a:off x="7515225" y="2617788"/>
            <a:ext cx="625475" cy="193675"/>
            <a:chOff x="4710" y="1889"/>
            <a:chExt cx="394" cy="122"/>
          </a:xfrm>
        </p:grpSpPr>
        <p:sp>
          <p:nvSpPr>
            <p:cNvPr id="3401" name="Freeform 737"/>
            <p:cNvSpPr>
              <a:spLocks/>
            </p:cNvSpPr>
            <p:nvPr/>
          </p:nvSpPr>
          <p:spPr bwMode="auto">
            <a:xfrm>
              <a:off x="4710" y="1892"/>
              <a:ext cx="136" cy="113"/>
            </a:xfrm>
            <a:custGeom>
              <a:avLst/>
              <a:gdLst>
                <a:gd name="T0" fmla="*/ 125 w 136"/>
                <a:gd name="T1" fmla="*/ 0 h 113"/>
                <a:gd name="T2" fmla="*/ 114 w 136"/>
                <a:gd name="T3" fmla="*/ 2 h 113"/>
                <a:gd name="T4" fmla="*/ 101 w 136"/>
                <a:gd name="T5" fmla="*/ 4 h 113"/>
                <a:gd name="T6" fmla="*/ 89 w 136"/>
                <a:gd name="T7" fmla="*/ 8 h 113"/>
                <a:gd name="T8" fmla="*/ 73 w 136"/>
                <a:gd name="T9" fmla="*/ 13 h 113"/>
                <a:gd name="T10" fmla="*/ 59 w 136"/>
                <a:gd name="T11" fmla="*/ 19 h 113"/>
                <a:gd name="T12" fmla="*/ 47 w 136"/>
                <a:gd name="T13" fmla="*/ 27 h 113"/>
                <a:gd name="T14" fmla="*/ 42 w 136"/>
                <a:gd name="T15" fmla="*/ 33 h 113"/>
                <a:gd name="T16" fmla="*/ 39 w 136"/>
                <a:gd name="T17" fmla="*/ 38 h 113"/>
                <a:gd name="T18" fmla="*/ 0 w 136"/>
                <a:gd name="T19" fmla="*/ 107 h 113"/>
                <a:gd name="T20" fmla="*/ 12 w 136"/>
                <a:gd name="T21" fmla="*/ 113 h 113"/>
                <a:gd name="T22" fmla="*/ 42 w 136"/>
                <a:gd name="T23" fmla="*/ 47 h 113"/>
                <a:gd name="T24" fmla="*/ 59 w 136"/>
                <a:gd name="T25" fmla="*/ 35 h 113"/>
                <a:gd name="T26" fmla="*/ 70 w 136"/>
                <a:gd name="T27" fmla="*/ 29 h 113"/>
                <a:gd name="T28" fmla="*/ 83 w 136"/>
                <a:gd name="T29" fmla="*/ 22 h 113"/>
                <a:gd name="T30" fmla="*/ 95 w 136"/>
                <a:gd name="T31" fmla="*/ 18 h 113"/>
                <a:gd name="T32" fmla="*/ 109 w 136"/>
                <a:gd name="T33" fmla="*/ 14 h 113"/>
                <a:gd name="T34" fmla="*/ 122 w 136"/>
                <a:gd name="T35" fmla="*/ 14 h 113"/>
                <a:gd name="T36" fmla="*/ 136 w 136"/>
                <a:gd name="T37" fmla="*/ 16 h 113"/>
                <a:gd name="T38" fmla="*/ 133 w 136"/>
                <a:gd name="T39" fmla="*/ 10 h 113"/>
                <a:gd name="T40" fmla="*/ 128 w 136"/>
                <a:gd name="T41" fmla="*/ 4 h 113"/>
                <a:gd name="T42" fmla="*/ 125 w 136"/>
                <a:gd name="T43" fmla="*/ 0 h 11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36" h="113">
                  <a:moveTo>
                    <a:pt x="125" y="0"/>
                  </a:moveTo>
                  <a:lnTo>
                    <a:pt x="114" y="2"/>
                  </a:lnTo>
                  <a:lnTo>
                    <a:pt x="101" y="4"/>
                  </a:lnTo>
                  <a:lnTo>
                    <a:pt x="89" y="8"/>
                  </a:lnTo>
                  <a:lnTo>
                    <a:pt x="73" y="13"/>
                  </a:lnTo>
                  <a:lnTo>
                    <a:pt x="59" y="19"/>
                  </a:lnTo>
                  <a:lnTo>
                    <a:pt x="47" y="27"/>
                  </a:lnTo>
                  <a:lnTo>
                    <a:pt x="42" y="33"/>
                  </a:lnTo>
                  <a:lnTo>
                    <a:pt x="39" y="38"/>
                  </a:lnTo>
                  <a:lnTo>
                    <a:pt x="0" y="107"/>
                  </a:lnTo>
                  <a:lnTo>
                    <a:pt x="12" y="113"/>
                  </a:lnTo>
                  <a:lnTo>
                    <a:pt x="42" y="47"/>
                  </a:lnTo>
                  <a:lnTo>
                    <a:pt x="59" y="35"/>
                  </a:lnTo>
                  <a:lnTo>
                    <a:pt x="70" y="29"/>
                  </a:lnTo>
                  <a:lnTo>
                    <a:pt x="83" y="22"/>
                  </a:lnTo>
                  <a:lnTo>
                    <a:pt x="95" y="18"/>
                  </a:lnTo>
                  <a:lnTo>
                    <a:pt x="109" y="14"/>
                  </a:lnTo>
                  <a:lnTo>
                    <a:pt x="122" y="14"/>
                  </a:lnTo>
                  <a:lnTo>
                    <a:pt x="136" y="16"/>
                  </a:lnTo>
                  <a:lnTo>
                    <a:pt x="133" y="10"/>
                  </a:lnTo>
                  <a:lnTo>
                    <a:pt x="128" y="4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2" name="Freeform 738"/>
            <p:cNvSpPr>
              <a:spLocks/>
            </p:cNvSpPr>
            <p:nvPr/>
          </p:nvSpPr>
          <p:spPr bwMode="auto">
            <a:xfrm>
              <a:off x="4966" y="1889"/>
              <a:ext cx="138" cy="104"/>
            </a:xfrm>
            <a:custGeom>
              <a:avLst/>
              <a:gdLst>
                <a:gd name="T0" fmla="*/ 96 w 138"/>
                <a:gd name="T1" fmla="*/ 49 h 104"/>
                <a:gd name="T2" fmla="*/ 93 w 138"/>
                <a:gd name="T3" fmla="*/ 41 h 104"/>
                <a:gd name="T4" fmla="*/ 87 w 138"/>
                <a:gd name="T5" fmla="*/ 35 h 104"/>
                <a:gd name="T6" fmla="*/ 77 w 138"/>
                <a:gd name="T7" fmla="*/ 28 h 104"/>
                <a:gd name="T8" fmla="*/ 66 w 138"/>
                <a:gd name="T9" fmla="*/ 22 h 104"/>
                <a:gd name="T10" fmla="*/ 43 w 138"/>
                <a:gd name="T11" fmla="*/ 11 h 104"/>
                <a:gd name="T12" fmla="*/ 24 w 138"/>
                <a:gd name="T13" fmla="*/ 3 h 104"/>
                <a:gd name="T14" fmla="*/ 14 w 138"/>
                <a:gd name="T15" fmla="*/ 0 h 104"/>
                <a:gd name="T16" fmla="*/ 11 w 138"/>
                <a:gd name="T17" fmla="*/ 0 h 104"/>
                <a:gd name="T18" fmla="*/ 7 w 138"/>
                <a:gd name="T19" fmla="*/ 7 h 104"/>
                <a:gd name="T20" fmla="*/ 0 w 138"/>
                <a:gd name="T21" fmla="*/ 17 h 104"/>
                <a:gd name="T22" fmla="*/ 10 w 138"/>
                <a:gd name="T23" fmla="*/ 17 h 104"/>
                <a:gd name="T24" fmla="*/ 19 w 138"/>
                <a:gd name="T25" fmla="*/ 21 h 104"/>
                <a:gd name="T26" fmla="*/ 41 w 138"/>
                <a:gd name="T27" fmla="*/ 25 h 104"/>
                <a:gd name="T28" fmla="*/ 61 w 138"/>
                <a:gd name="T29" fmla="*/ 33 h 104"/>
                <a:gd name="T30" fmla="*/ 80 w 138"/>
                <a:gd name="T31" fmla="*/ 41 h 104"/>
                <a:gd name="T32" fmla="*/ 127 w 138"/>
                <a:gd name="T33" fmla="*/ 104 h 104"/>
                <a:gd name="T34" fmla="*/ 138 w 138"/>
                <a:gd name="T35" fmla="*/ 104 h 104"/>
                <a:gd name="T36" fmla="*/ 96 w 138"/>
                <a:gd name="T37" fmla="*/ 49 h 1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8" h="104">
                  <a:moveTo>
                    <a:pt x="96" y="49"/>
                  </a:moveTo>
                  <a:lnTo>
                    <a:pt x="93" y="41"/>
                  </a:lnTo>
                  <a:lnTo>
                    <a:pt x="87" y="35"/>
                  </a:lnTo>
                  <a:lnTo>
                    <a:pt x="77" y="28"/>
                  </a:lnTo>
                  <a:lnTo>
                    <a:pt x="66" y="22"/>
                  </a:lnTo>
                  <a:lnTo>
                    <a:pt x="43" y="11"/>
                  </a:lnTo>
                  <a:lnTo>
                    <a:pt x="24" y="3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7" y="7"/>
                  </a:lnTo>
                  <a:lnTo>
                    <a:pt x="0" y="17"/>
                  </a:lnTo>
                  <a:lnTo>
                    <a:pt x="10" y="17"/>
                  </a:lnTo>
                  <a:lnTo>
                    <a:pt x="19" y="21"/>
                  </a:lnTo>
                  <a:lnTo>
                    <a:pt x="41" y="25"/>
                  </a:lnTo>
                  <a:lnTo>
                    <a:pt x="61" y="33"/>
                  </a:lnTo>
                  <a:lnTo>
                    <a:pt x="80" y="41"/>
                  </a:lnTo>
                  <a:lnTo>
                    <a:pt x="127" y="104"/>
                  </a:lnTo>
                  <a:lnTo>
                    <a:pt x="138" y="104"/>
                  </a:lnTo>
                  <a:lnTo>
                    <a:pt x="96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3" name="Freeform 739"/>
            <p:cNvSpPr>
              <a:spLocks/>
            </p:cNvSpPr>
            <p:nvPr/>
          </p:nvSpPr>
          <p:spPr bwMode="auto">
            <a:xfrm>
              <a:off x="4727" y="1946"/>
              <a:ext cx="25" cy="65"/>
            </a:xfrm>
            <a:custGeom>
              <a:avLst/>
              <a:gdLst>
                <a:gd name="T0" fmla="*/ 17 w 25"/>
                <a:gd name="T1" fmla="*/ 15 h 65"/>
                <a:gd name="T2" fmla="*/ 0 w 25"/>
                <a:gd name="T3" fmla="*/ 59 h 65"/>
                <a:gd name="T4" fmla="*/ 8 w 25"/>
                <a:gd name="T5" fmla="*/ 65 h 65"/>
                <a:gd name="T6" fmla="*/ 25 w 25"/>
                <a:gd name="T7" fmla="*/ 22 h 65"/>
                <a:gd name="T8" fmla="*/ 25 w 25"/>
                <a:gd name="T9" fmla="*/ 0 h 65"/>
                <a:gd name="T10" fmla="*/ 17 w 25"/>
                <a:gd name="T11" fmla="*/ 15 h 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" h="65">
                  <a:moveTo>
                    <a:pt x="17" y="15"/>
                  </a:moveTo>
                  <a:lnTo>
                    <a:pt x="0" y="59"/>
                  </a:lnTo>
                  <a:lnTo>
                    <a:pt x="8" y="65"/>
                  </a:lnTo>
                  <a:lnTo>
                    <a:pt x="25" y="22"/>
                  </a:lnTo>
                  <a:lnTo>
                    <a:pt x="25" y="0"/>
                  </a:lnTo>
                  <a:lnTo>
                    <a:pt x="17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4" name="Freeform 740"/>
            <p:cNvSpPr>
              <a:spLocks/>
            </p:cNvSpPr>
            <p:nvPr/>
          </p:nvSpPr>
          <p:spPr bwMode="auto">
            <a:xfrm>
              <a:off x="5048" y="1942"/>
              <a:ext cx="41" cy="60"/>
            </a:xfrm>
            <a:custGeom>
              <a:avLst/>
              <a:gdLst>
                <a:gd name="T0" fmla="*/ 12 w 41"/>
                <a:gd name="T1" fmla="*/ 13 h 60"/>
                <a:gd name="T2" fmla="*/ 41 w 41"/>
                <a:gd name="T3" fmla="*/ 51 h 60"/>
                <a:gd name="T4" fmla="*/ 33 w 41"/>
                <a:gd name="T5" fmla="*/ 60 h 60"/>
                <a:gd name="T6" fmla="*/ 6 w 41"/>
                <a:gd name="T7" fmla="*/ 21 h 60"/>
                <a:gd name="T8" fmla="*/ 0 w 41"/>
                <a:gd name="T9" fmla="*/ 0 h 60"/>
                <a:gd name="T10" fmla="*/ 12 w 41"/>
                <a:gd name="T11" fmla="*/ 13 h 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" h="60">
                  <a:moveTo>
                    <a:pt x="12" y="13"/>
                  </a:moveTo>
                  <a:lnTo>
                    <a:pt x="41" y="51"/>
                  </a:lnTo>
                  <a:lnTo>
                    <a:pt x="33" y="60"/>
                  </a:lnTo>
                  <a:lnTo>
                    <a:pt x="6" y="21"/>
                  </a:lnTo>
                  <a:lnTo>
                    <a:pt x="0" y="0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80" name="Freeform 741"/>
          <p:cNvSpPr>
            <a:spLocks/>
          </p:cNvSpPr>
          <p:nvPr/>
        </p:nvSpPr>
        <p:spPr bwMode="auto">
          <a:xfrm>
            <a:off x="1893888" y="3803650"/>
            <a:ext cx="808037" cy="830263"/>
          </a:xfrm>
          <a:custGeom>
            <a:avLst/>
            <a:gdLst>
              <a:gd name="T0" fmla="*/ 628650 w 509"/>
              <a:gd name="T1" fmla="*/ 193675 h 523"/>
              <a:gd name="T2" fmla="*/ 619125 w 509"/>
              <a:gd name="T3" fmla="*/ 279400 h 523"/>
              <a:gd name="T4" fmla="*/ 619125 w 509"/>
              <a:gd name="T5" fmla="*/ 285750 h 523"/>
              <a:gd name="T6" fmla="*/ 619125 w 509"/>
              <a:gd name="T7" fmla="*/ 300038 h 523"/>
              <a:gd name="T8" fmla="*/ 611187 w 509"/>
              <a:gd name="T9" fmla="*/ 320675 h 523"/>
              <a:gd name="T10" fmla="*/ 601662 w 509"/>
              <a:gd name="T11" fmla="*/ 449263 h 523"/>
              <a:gd name="T12" fmla="*/ 604837 w 509"/>
              <a:gd name="T13" fmla="*/ 581025 h 523"/>
              <a:gd name="T14" fmla="*/ 614362 w 509"/>
              <a:gd name="T15" fmla="*/ 766763 h 523"/>
              <a:gd name="T16" fmla="*/ 609600 w 509"/>
              <a:gd name="T17" fmla="*/ 814388 h 523"/>
              <a:gd name="T18" fmla="*/ 596900 w 509"/>
              <a:gd name="T19" fmla="*/ 822325 h 523"/>
              <a:gd name="T20" fmla="*/ 531812 w 509"/>
              <a:gd name="T21" fmla="*/ 830263 h 523"/>
              <a:gd name="T22" fmla="*/ 404812 w 509"/>
              <a:gd name="T23" fmla="*/ 830263 h 523"/>
              <a:gd name="T24" fmla="*/ 320675 w 509"/>
              <a:gd name="T25" fmla="*/ 830263 h 523"/>
              <a:gd name="T26" fmla="*/ 249237 w 509"/>
              <a:gd name="T27" fmla="*/ 830263 h 523"/>
              <a:gd name="T28" fmla="*/ 211137 w 509"/>
              <a:gd name="T29" fmla="*/ 822325 h 523"/>
              <a:gd name="T30" fmla="*/ 196850 w 509"/>
              <a:gd name="T31" fmla="*/ 809625 h 523"/>
              <a:gd name="T32" fmla="*/ 196850 w 509"/>
              <a:gd name="T33" fmla="*/ 800100 h 523"/>
              <a:gd name="T34" fmla="*/ 204787 w 509"/>
              <a:gd name="T35" fmla="*/ 660400 h 523"/>
              <a:gd name="T36" fmla="*/ 209550 w 509"/>
              <a:gd name="T37" fmla="*/ 514350 h 523"/>
              <a:gd name="T38" fmla="*/ 206375 w 509"/>
              <a:gd name="T39" fmla="*/ 422275 h 523"/>
              <a:gd name="T40" fmla="*/ 198437 w 509"/>
              <a:gd name="T41" fmla="*/ 257175 h 523"/>
              <a:gd name="T42" fmla="*/ 184150 w 509"/>
              <a:gd name="T43" fmla="*/ 220663 h 523"/>
              <a:gd name="T44" fmla="*/ 171450 w 509"/>
              <a:gd name="T45" fmla="*/ 136525 h 523"/>
              <a:gd name="T46" fmla="*/ 179387 w 509"/>
              <a:gd name="T47" fmla="*/ 198438 h 523"/>
              <a:gd name="T48" fmla="*/ 192087 w 509"/>
              <a:gd name="T49" fmla="*/ 247650 h 523"/>
              <a:gd name="T50" fmla="*/ 196850 w 509"/>
              <a:gd name="T51" fmla="*/ 279400 h 523"/>
              <a:gd name="T52" fmla="*/ 193675 w 509"/>
              <a:gd name="T53" fmla="*/ 307975 h 523"/>
              <a:gd name="T54" fmla="*/ 144462 w 509"/>
              <a:gd name="T55" fmla="*/ 400050 h 523"/>
              <a:gd name="T56" fmla="*/ 66675 w 509"/>
              <a:gd name="T57" fmla="*/ 211138 h 523"/>
              <a:gd name="T58" fmla="*/ 112712 w 509"/>
              <a:gd name="T59" fmla="*/ 119063 h 523"/>
              <a:gd name="T60" fmla="*/ 141287 w 509"/>
              <a:gd name="T61" fmla="*/ 71438 h 523"/>
              <a:gd name="T62" fmla="*/ 158750 w 509"/>
              <a:gd name="T63" fmla="*/ 50800 h 523"/>
              <a:gd name="T64" fmla="*/ 196850 w 509"/>
              <a:gd name="T65" fmla="*/ 44450 h 523"/>
              <a:gd name="T66" fmla="*/ 250825 w 509"/>
              <a:gd name="T67" fmla="*/ 28575 h 523"/>
              <a:gd name="T68" fmla="*/ 298450 w 509"/>
              <a:gd name="T69" fmla="*/ 9525 h 523"/>
              <a:gd name="T70" fmla="*/ 311150 w 509"/>
              <a:gd name="T71" fmla="*/ 1588 h 523"/>
              <a:gd name="T72" fmla="*/ 328612 w 509"/>
              <a:gd name="T73" fmla="*/ 0 h 523"/>
              <a:gd name="T74" fmla="*/ 352425 w 509"/>
              <a:gd name="T75" fmla="*/ 6350 h 523"/>
              <a:gd name="T76" fmla="*/ 415925 w 509"/>
              <a:gd name="T77" fmla="*/ 6350 h 523"/>
              <a:gd name="T78" fmla="*/ 487362 w 509"/>
              <a:gd name="T79" fmla="*/ 0 h 523"/>
              <a:gd name="T80" fmla="*/ 504825 w 509"/>
              <a:gd name="T81" fmla="*/ 1588 h 523"/>
              <a:gd name="T82" fmla="*/ 525462 w 509"/>
              <a:gd name="T83" fmla="*/ 14288 h 523"/>
              <a:gd name="T84" fmla="*/ 584200 w 509"/>
              <a:gd name="T85" fmla="*/ 36513 h 523"/>
              <a:gd name="T86" fmla="*/ 628650 w 509"/>
              <a:gd name="T87" fmla="*/ 46038 h 523"/>
              <a:gd name="T88" fmla="*/ 654050 w 509"/>
              <a:gd name="T89" fmla="*/ 53975 h 523"/>
              <a:gd name="T90" fmla="*/ 668337 w 509"/>
              <a:gd name="T91" fmla="*/ 63500 h 523"/>
              <a:gd name="T92" fmla="*/ 679450 w 509"/>
              <a:gd name="T93" fmla="*/ 79375 h 523"/>
              <a:gd name="T94" fmla="*/ 808037 w 509"/>
              <a:gd name="T95" fmla="*/ 325438 h 523"/>
              <a:gd name="T96" fmla="*/ 663575 w 509"/>
              <a:gd name="T97" fmla="*/ 387350 h 523"/>
              <a:gd name="T98" fmla="*/ 644525 w 509"/>
              <a:gd name="T99" fmla="*/ 357188 h 523"/>
              <a:gd name="T100" fmla="*/ 619125 w 509"/>
              <a:gd name="T101" fmla="*/ 304800 h 523"/>
              <a:gd name="T102" fmla="*/ 622300 w 509"/>
              <a:gd name="T103" fmla="*/ 279400 h 523"/>
              <a:gd name="T104" fmla="*/ 633412 w 509"/>
              <a:gd name="T105" fmla="*/ 128588 h 52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9" h="523">
                <a:moveTo>
                  <a:pt x="399" y="81"/>
                </a:moveTo>
                <a:lnTo>
                  <a:pt x="396" y="122"/>
                </a:lnTo>
                <a:lnTo>
                  <a:pt x="393" y="153"/>
                </a:lnTo>
                <a:lnTo>
                  <a:pt x="390" y="176"/>
                </a:lnTo>
                <a:lnTo>
                  <a:pt x="390" y="178"/>
                </a:lnTo>
                <a:lnTo>
                  <a:pt x="390" y="180"/>
                </a:lnTo>
                <a:lnTo>
                  <a:pt x="390" y="181"/>
                </a:lnTo>
                <a:lnTo>
                  <a:pt x="390" y="189"/>
                </a:lnTo>
                <a:lnTo>
                  <a:pt x="389" y="195"/>
                </a:lnTo>
                <a:lnTo>
                  <a:pt x="385" y="202"/>
                </a:lnTo>
                <a:lnTo>
                  <a:pt x="381" y="263"/>
                </a:lnTo>
                <a:lnTo>
                  <a:pt x="379" y="283"/>
                </a:lnTo>
                <a:lnTo>
                  <a:pt x="379" y="308"/>
                </a:lnTo>
                <a:lnTo>
                  <a:pt x="381" y="366"/>
                </a:lnTo>
                <a:lnTo>
                  <a:pt x="384" y="436"/>
                </a:lnTo>
                <a:lnTo>
                  <a:pt x="387" y="483"/>
                </a:lnTo>
                <a:lnTo>
                  <a:pt x="385" y="507"/>
                </a:lnTo>
                <a:lnTo>
                  <a:pt x="384" y="513"/>
                </a:lnTo>
                <a:lnTo>
                  <a:pt x="381" y="516"/>
                </a:lnTo>
                <a:lnTo>
                  <a:pt x="376" y="518"/>
                </a:lnTo>
                <a:lnTo>
                  <a:pt x="359" y="519"/>
                </a:lnTo>
                <a:lnTo>
                  <a:pt x="335" y="523"/>
                </a:lnTo>
                <a:lnTo>
                  <a:pt x="307" y="523"/>
                </a:lnTo>
                <a:lnTo>
                  <a:pt x="255" y="523"/>
                </a:lnTo>
                <a:lnTo>
                  <a:pt x="233" y="523"/>
                </a:lnTo>
                <a:lnTo>
                  <a:pt x="202" y="523"/>
                </a:lnTo>
                <a:lnTo>
                  <a:pt x="177" y="523"/>
                </a:lnTo>
                <a:lnTo>
                  <a:pt x="157" y="523"/>
                </a:lnTo>
                <a:lnTo>
                  <a:pt x="143" y="521"/>
                </a:lnTo>
                <a:lnTo>
                  <a:pt x="133" y="518"/>
                </a:lnTo>
                <a:lnTo>
                  <a:pt x="127" y="515"/>
                </a:lnTo>
                <a:lnTo>
                  <a:pt x="124" y="510"/>
                </a:lnTo>
                <a:lnTo>
                  <a:pt x="124" y="507"/>
                </a:lnTo>
                <a:lnTo>
                  <a:pt x="124" y="504"/>
                </a:lnTo>
                <a:lnTo>
                  <a:pt x="125" y="472"/>
                </a:lnTo>
                <a:lnTo>
                  <a:pt x="129" y="416"/>
                </a:lnTo>
                <a:lnTo>
                  <a:pt x="130" y="339"/>
                </a:lnTo>
                <a:lnTo>
                  <a:pt x="132" y="324"/>
                </a:lnTo>
                <a:lnTo>
                  <a:pt x="132" y="305"/>
                </a:lnTo>
                <a:lnTo>
                  <a:pt x="130" y="266"/>
                </a:lnTo>
                <a:lnTo>
                  <a:pt x="124" y="205"/>
                </a:lnTo>
                <a:lnTo>
                  <a:pt x="125" y="162"/>
                </a:lnTo>
                <a:lnTo>
                  <a:pt x="121" y="151"/>
                </a:lnTo>
                <a:lnTo>
                  <a:pt x="116" y="139"/>
                </a:lnTo>
                <a:lnTo>
                  <a:pt x="114" y="125"/>
                </a:lnTo>
                <a:lnTo>
                  <a:pt x="108" y="86"/>
                </a:lnTo>
                <a:lnTo>
                  <a:pt x="110" y="98"/>
                </a:lnTo>
                <a:lnTo>
                  <a:pt x="113" y="125"/>
                </a:lnTo>
                <a:lnTo>
                  <a:pt x="118" y="147"/>
                </a:lnTo>
                <a:lnTo>
                  <a:pt x="121" y="156"/>
                </a:lnTo>
                <a:lnTo>
                  <a:pt x="124" y="164"/>
                </a:lnTo>
                <a:lnTo>
                  <a:pt x="124" y="176"/>
                </a:lnTo>
                <a:lnTo>
                  <a:pt x="124" y="178"/>
                </a:lnTo>
                <a:lnTo>
                  <a:pt x="122" y="194"/>
                </a:lnTo>
                <a:lnTo>
                  <a:pt x="121" y="205"/>
                </a:lnTo>
                <a:lnTo>
                  <a:pt x="91" y="252"/>
                </a:lnTo>
                <a:lnTo>
                  <a:pt x="0" y="203"/>
                </a:lnTo>
                <a:lnTo>
                  <a:pt x="42" y="133"/>
                </a:lnTo>
                <a:lnTo>
                  <a:pt x="58" y="100"/>
                </a:lnTo>
                <a:lnTo>
                  <a:pt x="71" y="75"/>
                </a:lnTo>
                <a:lnTo>
                  <a:pt x="80" y="56"/>
                </a:lnTo>
                <a:lnTo>
                  <a:pt x="89" y="45"/>
                </a:lnTo>
                <a:lnTo>
                  <a:pt x="96" y="37"/>
                </a:lnTo>
                <a:lnTo>
                  <a:pt x="100" y="32"/>
                </a:lnTo>
                <a:lnTo>
                  <a:pt x="103" y="31"/>
                </a:lnTo>
                <a:lnTo>
                  <a:pt x="124" y="28"/>
                </a:lnTo>
                <a:lnTo>
                  <a:pt x="143" y="23"/>
                </a:lnTo>
                <a:lnTo>
                  <a:pt x="158" y="18"/>
                </a:lnTo>
                <a:lnTo>
                  <a:pt x="171" y="14"/>
                </a:lnTo>
                <a:lnTo>
                  <a:pt x="188" y="6"/>
                </a:lnTo>
                <a:lnTo>
                  <a:pt x="193" y="3"/>
                </a:lnTo>
                <a:lnTo>
                  <a:pt x="196" y="1"/>
                </a:lnTo>
                <a:lnTo>
                  <a:pt x="199" y="0"/>
                </a:lnTo>
                <a:lnTo>
                  <a:pt x="207" y="0"/>
                </a:lnTo>
                <a:lnTo>
                  <a:pt x="215" y="3"/>
                </a:lnTo>
                <a:lnTo>
                  <a:pt x="222" y="4"/>
                </a:lnTo>
                <a:lnTo>
                  <a:pt x="233" y="4"/>
                </a:lnTo>
                <a:lnTo>
                  <a:pt x="262" y="4"/>
                </a:lnTo>
                <a:lnTo>
                  <a:pt x="296" y="3"/>
                </a:lnTo>
                <a:lnTo>
                  <a:pt x="307" y="0"/>
                </a:lnTo>
                <a:lnTo>
                  <a:pt x="313" y="0"/>
                </a:lnTo>
                <a:lnTo>
                  <a:pt x="318" y="1"/>
                </a:lnTo>
                <a:lnTo>
                  <a:pt x="318" y="3"/>
                </a:lnTo>
                <a:lnTo>
                  <a:pt x="331" y="9"/>
                </a:lnTo>
                <a:lnTo>
                  <a:pt x="343" y="15"/>
                </a:lnTo>
                <a:lnTo>
                  <a:pt x="368" y="23"/>
                </a:lnTo>
                <a:lnTo>
                  <a:pt x="389" y="28"/>
                </a:lnTo>
                <a:lnTo>
                  <a:pt x="396" y="29"/>
                </a:lnTo>
                <a:lnTo>
                  <a:pt x="404" y="31"/>
                </a:lnTo>
                <a:lnTo>
                  <a:pt x="412" y="34"/>
                </a:lnTo>
                <a:lnTo>
                  <a:pt x="417" y="37"/>
                </a:lnTo>
                <a:lnTo>
                  <a:pt x="421" y="40"/>
                </a:lnTo>
                <a:lnTo>
                  <a:pt x="426" y="47"/>
                </a:lnTo>
                <a:lnTo>
                  <a:pt x="428" y="50"/>
                </a:lnTo>
                <a:lnTo>
                  <a:pt x="473" y="134"/>
                </a:lnTo>
                <a:lnTo>
                  <a:pt x="509" y="205"/>
                </a:lnTo>
                <a:lnTo>
                  <a:pt x="420" y="249"/>
                </a:lnTo>
                <a:lnTo>
                  <a:pt x="418" y="244"/>
                </a:lnTo>
                <a:lnTo>
                  <a:pt x="415" y="239"/>
                </a:lnTo>
                <a:lnTo>
                  <a:pt x="406" y="225"/>
                </a:lnTo>
                <a:lnTo>
                  <a:pt x="389" y="202"/>
                </a:lnTo>
                <a:lnTo>
                  <a:pt x="390" y="192"/>
                </a:lnTo>
                <a:lnTo>
                  <a:pt x="392" y="183"/>
                </a:lnTo>
                <a:lnTo>
                  <a:pt x="392" y="176"/>
                </a:lnTo>
                <a:lnTo>
                  <a:pt x="395" y="140"/>
                </a:lnTo>
                <a:lnTo>
                  <a:pt x="399" y="81"/>
                </a:lnTo>
                <a:close/>
              </a:path>
            </a:pathLst>
          </a:custGeom>
          <a:solidFill>
            <a:srgbClr val="FFFFFF"/>
          </a:solidFill>
          <a:ln w="31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81" name="Freeform 744"/>
          <p:cNvSpPr>
            <a:spLocks/>
          </p:cNvSpPr>
          <p:nvPr/>
        </p:nvSpPr>
        <p:spPr bwMode="auto">
          <a:xfrm>
            <a:off x="2181225" y="3803650"/>
            <a:ext cx="234950" cy="87313"/>
          </a:xfrm>
          <a:custGeom>
            <a:avLst/>
            <a:gdLst>
              <a:gd name="T0" fmla="*/ 12700 w 148"/>
              <a:gd name="T1" fmla="*/ 4763 h 55"/>
              <a:gd name="T2" fmla="*/ 17463 w 148"/>
              <a:gd name="T3" fmla="*/ 3175 h 55"/>
              <a:gd name="T4" fmla="*/ 22225 w 148"/>
              <a:gd name="T5" fmla="*/ 0 h 55"/>
              <a:gd name="T6" fmla="*/ 33338 w 148"/>
              <a:gd name="T7" fmla="*/ 0 h 55"/>
              <a:gd name="T8" fmla="*/ 47625 w 148"/>
              <a:gd name="T9" fmla="*/ 4763 h 55"/>
              <a:gd name="T10" fmla="*/ 60325 w 148"/>
              <a:gd name="T11" fmla="*/ 7938 h 55"/>
              <a:gd name="T12" fmla="*/ 77788 w 148"/>
              <a:gd name="T13" fmla="*/ 7938 h 55"/>
              <a:gd name="T14" fmla="*/ 122238 w 148"/>
              <a:gd name="T15" fmla="*/ 7938 h 55"/>
              <a:gd name="T16" fmla="*/ 177800 w 148"/>
              <a:gd name="T17" fmla="*/ 4763 h 55"/>
              <a:gd name="T18" fmla="*/ 193675 w 148"/>
              <a:gd name="T19" fmla="*/ 0 h 55"/>
              <a:gd name="T20" fmla="*/ 204788 w 148"/>
              <a:gd name="T21" fmla="*/ 3175 h 55"/>
              <a:gd name="T22" fmla="*/ 211138 w 148"/>
              <a:gd name="T23" fmla="*/ 3175 h 55"/>
              <a:gd name="T24" fmla="*/ 211138 w 148"/>
              <a:gd name="T25" fmla="*/ 4763 h 55"/>
              <a:gd name="T26" fmla="*/ 214313 w 148"/>
              <a:gd name="T27" fmla="*/ 4763 h 55"/>
              <a:gd name="T28" fmla="*/ 234950 w 148"/>
              <a:gd name="T29" fmla="*/ 20638 h 55"/>
              <a:gd name="T30" fmla="*/ 228600 w 148"/>
              <a:gd name="T31" fmla="*/ 30163 h 55"/>
              <a:gd name="T32" fmla="*/ 222250 w 148"/>
              <a:gd name="T33" fmla="*/ 39688 h 55"/>
              <a:gd name="T34" fmla="*/ 206375 w 148"/>
              <a:gd name="T35" fmla="*/ 57150 h 55"/>
              <a:gd name="T36" fmla="*/ 188913 w 148"/>
              <a:gd name="T37" fmla="*/ 66675 h 55"/>
              <a:gd name="T38" fmla="*/ 171450 w 148"/>
              <a:gd name="T39" fmla="*/ 77788 h 55"/>
              <a:gd name="T40" fmla="*/ 153988 w 148"/>
              <a:gd name="T41" fmla="*/ 82550 h 55"/>
              <a:gd name="T42" fmla="*/ 142875 w 148"/>
              <a:gd name="T43" fmla="*/ 84138 h 55"/>
              <a:gd name="T44" fmla="*/ 127000 w 148"/>
              <a:gd name="T45" fmla="*/ 87313 h 55"/>
              <a:gd name="T46" fmla="*/ 109538 w 148"/>
              <a:gd name="T47" fmla="*/ 87313 h 55"/>
              <a:gd name="T48" fmla="*/ 92075 w 148"/>
              <a:gd name="T49" fmla="*/ 84138 h 55"/>
              <a:gd name="T50" fmla="*/ 77788 w 148"/>
              <a:gd name="T51" fmla="*/ 82550 h 55"/>
              <a:gd name="T52" fmla="*/ 61913 w 148"/>
              <a:gd name="T53" fmla="*/ 77788 h 55"/>
              <a:gd name="T54" fmla="*/ 39688 w 148"/>
              <a:gd name="T55" fmla="*/ 66675 h 55"/>
              <a:gd name="T56" fmla="*/ 22225 w 148"/>
              <a:gd name="T57" fmla="*/ 53975 h 55"/>
              <a:gd name="T58" fmla="*/ 12700 w 148"/>
              <a:gd name="T59" fmla="*/ 42863 h 55"/>
              <a:gd name="T60" fmla="*/ 4763 w 148"/>
              <a:gd name="T61" fmla="*/ 30163 h 55"/>
              <a:gd name="T62" fmla="*/ 0 w 148"/>
              <a:gd name="T63" fmla="*/ 20638 h 55"/>
              <a:gd name="T64" fmla="*/ 3175 w 148"/>
              <a:gd name="T65" fmla="*/ 14288 h 55"/>
              <a:gd name="T66" fmla="*/ 7938 w 148"/>
              <a:gd name="T67" fmla="*/ 9525 h 55"/>
              <a:gd name="T68" fmla="*/ 12700 w 148"/>
              <a:gd name="T69" fmla="*/ 4763 h 55"/>
              <a:gd name="T70" fmla="*/ 85725 w 148"/>
              <a:gd name="T71" fmla="*/ 65088 h 55"/>
              <a:gd name="T72" fmla="*/ 92075 w 148"/>
              <a:gd name="T73" fmla="*/ 66675 h 55"/>
              <a:gd name="T74" fmla="*/ 103188 w 148"/>
              <a:gd name="T75" fmla="*/ 66675 h 55"/>
              <a:gd name="T76" fmla="*/ 122238 w 148"/>
              <a:gd name="T77" fmla="*/ 66675 h 55"/>
              <a:gd name="T78" fmla="*/ 144463 w 148"/>
              <a:gd name="T79" fmla="*/ 65088 h 55"/>
              <a:gd name="T80" fmla="*/ 174625 w 148"/>
              <a:gd name="T81" fmla="*/ 47625 h 55"/>
              <a:gd name="T82" fmla="*/ 187325 w 148"/>
              <a:gd name="T83" fmla="*/ 34925 h 55"/>
              <a:gd name="T84" fmla="*/ 192088 w 148"/>
              <a:gd name="T85" fmla="*/ 26988 h 55"/>
              <a:gd name="T86" fmla="*/ 193675 w 148"/>
              <a:gd name="T87" fmla="*/ 25400 h 55"/>
              <a:gd name="T88" fmla="*/ 160338 w 148"/>
              <a:gd name="T89" fmla="*/ 26988 h 55"/>
              <a:gd name="T90" fmla="*/ 104775 w 148"/>
              <a:gd name="T91" fmla="*/ 26988 h 55"/>
              <a:gd name="T92" fmla="*/ 30163 w 148"/>
              <a:gd name="T93" fmla="*/ 25400 h 55"/>
              <a:gd name="T94" fmla="*/ 38100 w 148"/>
              <a:gd name="T95" fmla="*/ 31750 h 55"/>
              <a:gd name="T96" fmla="*/ 52388 w 148"/>
              <a:gd name="T97" fmla="*/ 44450 h 55"/>
              <a:gd name="T98" fmla="*/ 85725 w 148"/>
              <a:gd name="T99" fmla="*/ 65088 h 55"/>
              <a:gd name="T100" fmla="*/ 12700 w 148"/>
              <a:gd name="T101" fmla="*/ 4763 h 5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48" h="55">
                <a:moveTo>
                  <a:pt x="8" y="3"/>
                </a:moveTo>
                <a:lnTo>
                  <a:pt x="11" y="2"/>
                </a:lnTo>
                <a:lnTo>
                  <a:pt x="14" y="0"/>
                </a:lnTo>
                <a:lnTo>
                  <a:pt x="21" y="0"/>
                </a:lnTo>
                <a:lnTo>
                  <a:pt x="30" y="3"/>
                </a:lnTo>
                <a:lnTo>
                  <a:pt x="38" y="5"/>
                </a:lnTo>
                <a:lnTo>
                  <a:pt x="49" y="5"/>
                </a:lnTo>
                <a:lnTo>
                  <a:pt x="77" y="5"/>
                </a:lnTo>
                <a:lnTo>
                  <a:pt x="112" y="3"/>
                </a:lnTo>
                <a:lnTo>
                  <a:pt x="122" y="0"/>
                </a:lnTo>
                <a:lnTo>
                  <a:pt x="129" y="2"/>
                </a:lnTo>
                <a:lnTo>
                  <a:pt x="133" y="2"/>
                </a:lnTo>
                <a:lnTo>
                  <a:pt x="133" y="3"/>
                </a:lnTo>
                <a:lnTo>
                  <a:pt x="135" y="3"/>
                </a:lnTo>
                <a:lnTo>
                  <a:pt x="148" y="13"/>
                </a:lnTo>
                <a:lnTo>
                  <a:pt x="144" y="19"/>
                </a:lnTo>
                <a:lnTo>
                  <a:pt x="140" y="25"/>
                </a:lnTo>
                <a:lnTo>
                  <a:pt x="130" y="36"/>
                </a:lnTo>
                <a:lnTo>
                  <a:pt x="119" y="42"/>
                </a:lnTo>
                <a:lnTo>
                  <a:pt x="108" y="49"/>
                </a:lnTo>
                <a:lnTo>
                  <a:pt x="97" y="52"/>
                </a:lnTo>
                <a:lnTo>
                  <a:pt x="90" y="53"/>
                </a:lnTo>
                <a:lnTo>
                  <a:pt x="80" y="55"/>
                </a:lnTo>
                <a:lnTo>
                  <a:pt x="69" y="55"/>
                </a:lnTo>
                <a:lnTo>
                  <a:pt x="58" y="53"/>
                </a:lnTo>
                <a:lnTo>
                  <a:pt x="49" y="52"/>
                </a:lnTo>
                <a:lnTo>
                  <a:pt x="39" y="49"/>
                </a:lnTo>
                <a:lnTo>
                  <a:pt x="25" y="42"/>
                </a:lnTo>
                <a:lnTo>
                  <a:pt x="14" y="34"/>
                </a:lnTo>
                <a:lnTo>
                  <a:pt x="8" y="27"/>
                </a:lnTo>
                <a:lnTo>
                  <a:pt x="3" y="19"/>
                </a:lnTo>
                <a:lnTo>
                  <a:pt x="0" y="13"/>
                </a:lnTo>
                <a:lnTo>
                  <a:pt x="2" y="9"/>
                </a:lnTo>
                <a:lnTo>
                  <a:pt x="5" y="6"/>
                </a:lnTo>
                <a:lnTo>
                  <a:pt x="8" y="3"/>
                </a:lnTo>
                <a:lnTo>
                  <a:pt x="54" y="41"/>
                </a:lnTo>
                <a:lnTo>
                  <a:pt x="58" y="42"/>
                </a:lnTo>
                <a:lnTo>
                  <a:pt x="65" y="42"/>
                </a:lnTo>
                <a:lnTo>
                  <a:pt x="77" y="42"/>
                </a:lnTo>
                <a:lnTo>
                  <a:pt x="91" y="41"/>
                </a:lnTo>
                <a:lnTo>
                  <a:pt x="110" y="30"/>
                </a:lnTo>
                <a:lnTo>
                  <a:pt x="118" y="22"/>
                </a:lnTo>
                <a:lnTo>
                  <a:pt x="121" y="17"/>
                </a:lnTo>
                <a:lnTo>
                  <a:pt x="122" y="16"/>
                </a:lnTo>
                <a:lnTo>
                  <a:pt x="101" y="17"/>
                </a:lnTo>
                <a:lnTo>
                  <a:pt x="66" y="17"/>
                </a:lnTo>
                <a:lnTo>
                  <a:pt x="19" y="16"/>
                </a:lnTo>
                <a:lnTo>
                  <a:pt x="24" y="20"/>
                </a:lnTo>
                <a:lnTo>
                  <a:pt x="33" y="28"/>
                </a:lnTo>
                <a:lnTo>
                  <a:pt x="54" y="41"/>
                </a:lnTo>
                <a:lnTo>
                  <a:pt x="8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2" name="Freeform 745"/>
          <p:cNvSpPr>
            <a:spLocks/>
          </p:cNvSpPr>
          <p:nvPr/>
        </p:nvSpPr>
        <p:spPr bwMode="auto">
          <a:xfrm>
            <a:off x="2176463" y="3798888"/>
            <a:ext cx="233362" cy="87312"/>
          </a:xfrm>
          <a:custGeom>
            <a:avLst/>
            <a:gdLst>
              <a:gd name="T0" fmla="*/ 12700 w 147"/>
              <a:gd name="T1" fmla="*/ 4762 h 55"/>
              <a:gd name="T2" fmla="*/ 12700 w 147"/>
              <a:gd name="T3" fmla="*/ 4762 h 55"/>
              <a:gd name="T4" fmla="*/ 17462 w 147"/>
              <a:gd name="T5" fmla="*/ 1587 h 55"/>
              <a:gd name="T6" fmla="*/ 22225 w 147"/>
              <a:gd name="T7" fmla="*/ 0 h 55"/>
              <a:gd name="T8" fmla="*/ 33337 w 147"/>
              <a:gd name="T9" fmla="*/ 0 h 55"/>
              <a:gd name="T10" fmla="*/ 47625 w 147"/>
              <a:gd name="T11" fmla="*/ 4762 h 55"/>
              <a:gd name="T12" fmla="*/ 47625 w 147"/>
              <a:gd name="T13" fmla="*/ 4762 h 55"/>
              <a:gd name="T14" fmla="*/ 60325 w 147"/>
              <a:gd name="T15" fmla="*/ 7937 h 55"/>
              <a:gd name="T16" fmla="*/ 77787 w 147"/>
              <a:gd name="T17" fmla="*/ 7937 h 55"/>
              <a:gd name="T18" fmla="*/ 122237 w 147"/>
              <a:gd name="T19" fmla="*/ 7937 h 55"/>
              <a:gd name="T20" fmla="*/ 176212 w 147"/>
              <a:gd name="T21" fmla="*/ 4762 h 55"/>
              <a:gd name="T22" fmla="*/ 176212 w 147"/>
              <a:gd name="T23" fmla="*/ 4762 h 55"/>
              <a:gd name="T24" fmla="*/ 193675 w 147"/>
              <a:gd name="T25" fmla="*/ 0 h 55"/>
              <a:gd name="T26" fmla="*/ 204787 w 147"/>
              <a:gd name="T27" fmla="*/ 1587 h 55"/>
              <a:gd name="T28" fmla="*/ 211137 w 147"/>
              <a:gd name="T29" fmla="*/ 1587 h 55"/>
              <a:gd name="T30" fmla="*/ 211137 w 147"/>
              <a:gd name="T31" fmla="*/ 4762 h 55"/>
              <a:gd name="T32" fmla="*/ 214312 w 147"/>
              <a:gd name="T33" fmla="*/ 4762 h 55"/>
              <a:gd name="T34" fmla="*/ 233362 w 147"/>
              <a:gd name="T35" fmla="*/ 19050 h 55"/>
              <a:gd name="T36" fmla="*/ 233362 w 147"/>
              <a:gd name="T37" fmla="*/ 19050 h 55"/>
              <a:gd name="T38" fmla="*/ 228600 w 147"/>
              <a:gd name="T39" fmla="*/ 30162 h 55"/>
              <a:gd name="T40" fmla="*/ 222250 w 147"/>
              <a:gd name="T41" fmla="*/ 39687 h 55"/>
              <a:gd name="T42" fmla="*/ 206375 w 147"/>
              <a:gd name="T43" fmla="*/ 57150 h 55"/>
              <a:gd name="T44" fmla="*/ 188912 w 147"/>
              <a:gd name="T45" fmla="*/ 66675 h 55"/>
              <a:gd name="T46" fmla="*/ 171450 w 147"/>
              <a:gd name="T47" fmla="*/ 76200 h 55"/>
              <a:gd name="T48" fmla="*/ 153987 w 147"/>
              <a:gd name="T49" fmla="*/ 82550 h 55"/>
              <a:gd name="T50" fmla="*/ 141287 w 147"/>
              <a:gd name="T51" fmla="*/ 84137 h 55"/>
              <a:gd name="T52" fmla="*/ 127000 w 147"/>
              <a:gd name="T53" fmla="*/ 87312 h 55"/>
              <a:gd name="T54" fmla="*/ 127000 w 147"/>
              <a:gd name="T55" fmla="*/ 87312 h 55"/>
              <a:gd name="T56" fmla="*/ 109537 w 147"/>
              <a:gd name="T57" fmla="*/ 87312 h 55"/>
              <a:gd name="T58" fmla="*/ 92075 w 147"/>
              <a:gd name="T59" fmla="*/ 84137 h 55"/>
              <a:gd name="T60" fmla="*/ 77787 w 147"/>
              <a:gd name="T61" fmla="*/ 82550 h 55"/>
              <a:gd name="T62" fmla="*/ 61912 w 147"/>
              <a:gd name="T63" fmla="*/ 76200 h 55"/>
              <a:gd name="T64" fmla="*/ 39687 w 147"/>
              <a:gd name="T65" fmla="*/ 66675 h 55"/>
              <a:gd name="T66" fmla="*/ 22225 w 147"/>
              <a:gd name="T67" fmla="*/ 53975 h 55"/>
              <a:gd name="T68" fmla="*/ 12700 w 147"/>
              <a:gd name="T69" fmla="*/ 41275 h 55"/>
              <a:gd name="T70" fmla="*/ 4762 w 147"/>
              <a:gd name="T71" fmla="*/ 30162 h 55"/>
              <a:gd name="T72" fmla="*/ 0 w 147"/>
              <a:gd name="T73" fmla="*/ 19050 h 55"/>
              <a:gd name="T74" fmla="*/ 0 w 147"/>
              <a:gd name="T75" fmla="*/ 19050 h 55"/>
              <a:gd name="T76" fmla="*/ 3175 w 147"/>
              <a:gd name="T77" fmla="*/ 14287 h 55"/>
              <a:gd name="T78" fmla="*/ 7937 w 147"/>
              <a:gd name="T79" fmla="*/ 9525 h 55"/>
              <a:gd name="T80" fmla="*/ 12700 w 147"/>
              <a:gd name="T81" fmla="*/ 4762 h 55"/>
              <a:gd name="T82" fmla="*/ 12700 w 147"/>
              <a:gd name="T83" fmla="*/ 4762 h 5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7" h="55">
                <a:moveTo>
                  <a:pt x="8" y="3"/>
                </a:move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21" y="0"/>
                </a:lnTo>
                <a:lnTo>
                  <a:pt x="30" y="3"/>
                </a:lnTo>
                <a:lnTo>
                  <a:pt x="38" y="5"/>
                </a:lnTo>
                <a:lnTo>
                  <a:pt x="49" y="5"/>
                </a:lnTo>
                <a:lnTo>
                  <a:pt x="77" y="5"/>
                </a:lnTo>
                <a:lnTo>
                  <a:pt x="111" y="3"/>
                </a:lnTo>
                <a:lnTo>
                  <a:pt x="122" y="0"/>
                </a:lnTo>
                <a:lnTo>
                  <a:pt x="129" y="1"/>
                </a:lnTo>
                <a:lnTo>
                  <a:pt x="133" y="1"/>
                </a:lnTo>
                <a:lnTo>
                  <a:pt x="133" y="3"/>
                </a:lnTo>
                <a:lnTo>
                  <a:pt x="135" y="3"/>
                </a:lnTo>
                <a:lnTo>
                  <a:pt x="147" y="12"/>
                </a:lnTo>
                <a:lnTo>
                  <a:pt x="144" y="19"/>
                </a:lnTo>
                <a:lnTo>
                  <a:pt x="140" y="25"/>
                </a:lnTo>
                <a:lnTo>
                  <a:pt x="130" y="36"/>
                </a:lnTo>
                <a:lnTo>
                  <a:pt x="119" y="42"/>
                </a:lnTo>
                <a:lnTo>
                  <a:pt x="108" y="48"/>
                </a:lnTo>
                <a:lnTo>
                  <a:pt x="97" y="52"/>
                </a:lnTo>
                <a:lnTo>
                  <a:pt x="89" y="53"/>
                </a:lnTo>
                <a:lnTo>
                  <a:pt x="80" y="55"/>
                </a:lnTo>
                <a:lnTo>
                  <a:pt x="69" y="55"/>
                </a:lnTo>
                <a:lnTo>
                  <a:pt x="58" y="53"/>
                </a:lnTo>
                <a:lnTo>
                  <a:pt x="49" y="52"/>
                </a:lnTo>
                <a:lnTo>
                  <a:pt x="39" y="48"/>
                </a:lnTo>
                <a:lnTo>
                  <a:pt x="25" y="42"/>
                </a:lnTo>
                <a:lnTo>
                  <a:pt x="14" y="34"/>
                </a:lnTo>
                <a:lnTo>
                  <a:pt x="8" y="26"/>
                </a:lnTo>
                <a:lnTo>
                  <a:pt x="3" y="19"/>
                </a:lnTo>
                <a:lnTo>
                  <a:pt x="0" y="12"/>
                </a:lnTo>
                <a:lnTo>
                  <a:pt x="2" y="9"/>
                </a:lnTo>
                <a:lnTo>
                  <a:pt x="5" y="6"/>
                </a:lnTo>
                <a:lnTo>
                  <a:pt x="8" y="3"/>
                </a:lnTo>
                <a:close/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3" name="Freeform 746"/>
          <p:cNvSpPr>
            <a:spLocks/>
          </p:cNvSpPr>
          <p:nvPr/>
        </p:nvSpPr>
        <p:spPr bwMode="auto">
          <a:xfrm>
            <a:off x="2206625" y="3824288"/>
            <a:ext cx="163513" cy="41275"/>
          </a:xfrm>
          <a:custGeom>
            <a:avLst/>
            <a:gdLst>
              <a:gd name="T0" fmla="*/ 53975 w 103"/>
              <a:gd name="T1" fmla="*/ 39688 h 26"/>
              <a:gd name="T2" fmla="*/ 53975 w 103"/>
              <a:gd name="T3" fmla="*/ 39688 h 26"/>
              <a:gd name="T4" fmla="*/ 53975 w 103"/>
              <a:gd name="T5" fmla="*/ 39688 h 26"/>
              <a:gd name="T6" fmla="*/ 53975 w 103"/>
              <a:gd name="T7" fmla="*/ 39688 h 26"/>
              <a:gd name="T8" fmla="*/ 61913 w 103"/>
              <a:gd name="T9" fmla="*/ 41275 h 26"/>
              <a:gd name="T10" fmla="*/ 71438 w 103"/>
              <a:gd name="T11" fmla="*/ 41275 h 26"/>
              <a:gd name="T12" fmla="*/ 92075 w 103"/>
              <a:gd name="T13" fmla="*/ 41275 h 26"/>
              <a:gd name="T14" fmla="*/ 114300 w 103"/>
              <a:gd name="T15" fmla="*/ 39688 h 26"/>
              <a:gd name="T16" fmla="*/ 114300 w 103"/>
              <a:gd name="T17" fmla="*/ 39688 h 26"/>
              <a:gd name="T18" fmla="*/ 144463 w 103"/>
              <a:gd name="T19" fmla="*/ 22225 h 26"/>
              <a:gd name="T20" fmla="*/ 157163 w 103"/>
              <a:gd name="T21" fmla="*/ 9525 h 26"/>
              <a:gd name="T22" fmla="*/ 161925 w 103"/>
              <a:gd name="T23" fmla="*/ 1588 h 26"/>
              <a:gd name="T24" fmla="*/ 163513 w 103"/>
              <a:gd name="T25" fmla="*/ 0 h 26"/>
              <a:gd name="T26" fmla="*/ 163513 w 103"/>
              <a:gd name="T27" fmla="*/ 0 h 26"/>
              <a:gd name="T28" fmla="*/ 128588 w 103"/>
              <a:gd name="T29" fmla="*/ 1588 h 26"/>
              <a:gd name="T30" fmla="*/ 74613 w 103"/>
              <a:gd name="T31" fmla="*/ 1588 h 26"/>
              <a:gd name="T32" fmla="*/ 0 w 103"/>
              <a:gd name="T33" fmla="*/ 0 h 26"/>
              <a:gd name="T34" fmla="*/ 0 w 103"/>
              <a:gd name="T35" fmla="*/ 0 h 26"/>
              <a:gd name="T36" fmla="*/ 7938 w 103"/>
              <a:gd name="T37" fmla="*/ 6350 h 26"/>
              <a:gd name="T38" fmla="*/ 22225 w 103"/>
              <a:gd name="T39" fmla="*/ 19050 h 26"/>
              <a:gd name="T40" fmla="*/ 53975 w 103"/>
              <a:gd name="T41" fmla="*/ 39688 h 26"/>
              <a:gd name="T42" fmla="*/ 53975 w 103"/>
              <a:gd name="T43" fmla="*/ 39688 h 2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3" h="26">
                <a:moveTo>
                  <a:pt x="34" y="25"/>
                </a:moveTo>
                <a:lnTo>
                  <a:pt x="34" y="25"/>
                </a:lnTo>
                <a:lnTo>
                  <a:pt x="39" y="26"/>
                </a:lnTo>
                <a:lnTo>
                  <a:pt x="45" y="26"/>
                </a:lnTo>
                <a:lnTo>
                  <a:pt x="58" y="26"/>
                </a:lnTo>
                <a:lnTo>
                  <a:pt x="72" y="25"/>
                </a:lnTo>
                <a:lnTo>
                  <a:pt x="91" y="14"/>
                </a:lnTo>
                <a:lnTo>
                  <a:pt x="99" y="6"/>
                </a:lnTo>
                <a:lnTo>
                  <a:pt x="102" y="1"/>
                </a:lnTo>
                <a:lnTo>
                  <a:pt x="103" y="0"/>
                </a:lnTo>
                <a:lnTo>
                  <a:pt x="81" y="1"/>
                </a:lnTo>
                <a:lnTo>
                  <a:pt x="47" y="1"/>
                </a:lnTo>
                <a:lnTo>
                  <a:pt x="0" y="0"/>
                </a:lnTo>
                <a:lnTo>
                  <a:pt x="5" y="4"/>
                </a:lnTo>
                <a:lnTo>
                  <a:pt x="14" y="12"/>
                </a:lnTo>
                <a:lnTo>
                  <a:pt x="34" y="25"/>
                </a:lnTo>
                <a:close/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4" name="Freeform 747"/>
          <p:cNvSpPr>
            <a:spLocks/>
          </p:cNvSpPr>
          <p:nvPr/>
        </p:nvSpPr>
        <p:spPr bwMode="auto">
          <a:xfrm>
            <a:off x="1890713" y="4106863"/>
            <a:ext cx="158750" cy="100012"/>
          </a:xfrm>
          <a:custGeom>
            <a:avLst/>
            <a:gdLst>
              <a:gd name="T0" fmla="*/ 0 w 100"/>
              <a:gd name="T1" fmla="*/ 22225 h 63"/>
              <a:gd name="T2" fmla="*/ 144463 w 100"/>
              <a:gd name="T3" fmla="*/ 100012 h 63"/>
              <a:gd name="T4" fmla="*/ 158750 w 100"/>
              <a:gd name="T5" fmla="*/ 74612 h 63"/>
              <a:gd name="T6" fmla="*/ 14288 w 100"/>
              <a:gd name="T7" fmla="*/ 0 h 63"/>
              <a:gd name="T8" fmla="*/ 0 w 100"/>
              <a:gd name="T9" fmla="*/ 22225 h 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" h="63">
                <a:moveTo>
                  <a:pt x="0" y="14"/>
                </a:moveTo>
                <a:lnTo>
                  <a:pt x="91" y="63"/>
                </a:lnTo>
                <a:lnTo>
                  <a:pt x="100" y="47"/>
                </a:lnTo>
                <a:lnTo>
                  <a:pt x="9" y="0"/>
                </a:lnTo>
                <a:lnTo>
                  <a:pt x="0" y="14"/>
                </a:lnTo>
                <a:close/>
              </a:path>
            </a:pathLst>
          </a:custGeom>
          <a:solidFill>
            <a:srgbClr val="266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5" name="Freeform 748"/>
          <p:cNvSpPr>
            <a:spLocks/>
          </p:cNvSpPr>
          <p:nvPr/>
        </p:nvSpPr>
        <p:spPr bwMode="auto">
          <a:xfrm>
            <a:off x="2547938" y="4106863"/>
            <a:ext cx="150812" cy="95250"/>
          </a:xfrm>
          <a:custGeom>
            <a:avLst/>
            <a:gdLst>
              <a:gd name="T0" fmla="*/ 150812 w 95"/>
              <a:gd name="T1" fmla="*/ 25400 h 60"/>
              <a:gd name="T2" fmla="*/ 9525 w 95"/>
              <a:gd name="T3" fmla="*/ 95250 h 60"/>
              <a:gd name="T4" fmla="*/ 0 w 95"/>
              <a:gd name="T5" fmla="*/ 74613 h 60"/>
              <a:gd name="T6" fmla="*/ 138112 w 95"/>
              <a:gd name="T7" fmla="*/ 0 h 60"/>
              <a:gd name="T8" fmla="*/ 150812 w 95"/>
              <a:gd name="T9" fmla="*/ 2540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5" h="60">
                <a:moveTo>
                  <a:pt x="95" y="16"/>
                </a:moveTo>
                <a:lnTo>
                  <a:pt x="6" y="60"/>
                </a:lnTo>
                <a:lnTo>
                  <a:pt x="0" y="47"/>
                </a:lnTo>
                <a:lnTo>
                  <a:pt x="87" y="0"/>
                </a:lnTo>
                <a:lnTo>
                  <a:pt x="95" y="16"/>
                </a:lnTo>
                <a:close/>
              </a:path>
            </a:pathLst>
          </a:custGeom>
          <a:solidFill>
            <a:srgbClr val="266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86" name="Group 940"/>
          <p:cNvGrpSpPr>
            <a:grpSpLocks/>
          </p:cNvGrpSpPr>
          <p:nvPr/>
        </p:nvGrpSpPr>
        <p:grpSpPr bwMode="auto">
          <a:xfrm>
            <a:off x="1885950" y="4102100"/>
            <a:ext cx="808038" cy="100013"/>
            <a:chOff x="600" y="2832"/>
            <a:chExt cx="509" cy="63"/>
          </a:xfrm>
        </p:grpSpPr>
        <p:sp>
          <p:nvSpPr>
            <p:cNvPr id="3399" name="Freeform 749"/>
            <p:cNvSpPr>
              <a:spLocks/>
            </p:cNvSpPr>
            <p:nvPr/>
          </p:nvSpPr>
          <p:spPr bwMode="auto">
            <a:xfrm>
              <a:off x="600" y="2832"/>
              <a:ext cx="100" cy="63"/>
            </a:xfrm>
            <a:custGeom>
              <a:avLst/>
              <a:gdLst>
                <a:gd name="T0" fmla="*/ 0 w 100"/>
                <a:gd name="T1" fmla="*/ 14 h 63"/>
                <a:gd name="T2" fmla="*/ 91 w 100"/>
                <a:gd name="T3" fmla="*/ 63 h 63"/>
                <a:gd name="T4" fmla="*/ 100 w 100"/>
                <a:gd name="T5" fmla="*/ 47 h 63"/>
                <a:gd name="T6" fmla="*/ 9 w 100"/>
                <a:gd name="T7" fmla="*/ 0 h 63"/>
                <a:gd name="T8" fmla="*/ 0 w 100"/>
                <a:gd name="T9" fmla="*/ 14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" h="63">
                  <a:moveTo>
                    <a:pt x="0" y="14"/>
                  </a:moveTo>
                  <a:lnTo>
                    <a:pt x="91" y="63"/>
                  </a:lnTo>
                  <a:lnTo>
                    <a:pt x="100" y="47"/>
                  </a:lnTo>
                  <a:lnTo>
                    <a:pt x="9" y="0"/>
                  </a:lnTo>
                  <a:lnTo>
                    <a:pt x="0" y="14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00" name="Freeform 750"/>
            <p:cNvSpPr>
              <a:spLocks/>
            </p:cNvSpPr>
            <p:nvPr/>
          </p:nvSpPr>
          <p:spPr bwMode="auto">
            <a:xfrm>
              <a:off x="1013" y="2832"/>
              <a:ext cx="96" cy="59"/>
            </a:xfrm>
            <a:custGeom>
              <a:avLst/>
              <a:gdLst>
                <a:gd name="T0" fmla="*/ 96 w 96"/>
                <a:gd name="T1" fmla="*/ 16 h 59"/>
                <a:gd name="T2" fmla="*/ 7 w 96"/>
                <a:gd name="T3" fmla="*/ 59 h 59"/>
                <a:gd name="T4" fmla="*/ 0 w 96"/>
                <a:gd name="T5" fmla="*/ 47 h 59"/>
                <a:gd name="T6" fmla="*/ 88 w 96"/>
                <a:gd name="T7" fmla="*/ 0 h 59"/>
                <a:gd name="T8" fmla="*/ 96 w 96"/>
                <a:gd name="T9" fmla="*/ 16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6" h="59">
                  <a:moveTo>
                    <a:pt x="96" y="16"/>
                  </a:moveTo>
                  <a:lnTo>
                    <a:pt x="7" y="59"/>
                  </a:lnTo>
                  <a:lnTo>
                    <a:pt x="0" y="47"/>
                  </a:lnTo>
                  <a:lnTo>
                    <a:pt x="88" y="0"/>
                  </a:lnTo>
                  <a:lnTo>
                    <a:pt x="96" y="16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87" name="Freeform 751"/>
          <p:cNvSpPr>
            <a:spLocks/>
          </p:cNvSpPr>
          <p:nvPr/>
        </p:nvSpPr>
        <p:spPr bwMode="auto">
          <a:xfrm>
            <a:off x="2359025" y="3965575"/>
            <a:ext cx="76200" cy="93663"/>
          </a:xfrm>
          <a:custGeom>
            <a:avLst/>
            <a:gdLst>
              <a:gd name="T0" fmla="*/ 0 w 48"/>
              <a:gd name="T1" fmla="*/ 0 h 59"/>
              <a:gd name="T2" fmla="*/ 76200 w 48"/>
              <a:gd name="T3" fmla="*/ 0 h 59"/>
              <a:gd name="T4" fmla="*/ 76200 w 48"/>
              <a:gd name="T5" fmla="*/ 12700 h 59"/>
              <a:gd name="T6" fmla="*/ 74613 w 48"/>
              <a:gd name="T7" fmla="*/ 39688 h 59"/>
              <a:gd name="T8" fmla="*/ 71438 w 48"/>
              <a:gd name="T9" fmla="*/ 53975 h 59"/>
              <a:gd name="T10" fmla="*/ 63500 w 48"/>
              <a:gd name="T11" fmla="*/ 71438 h 59"/>
              <a:gd name="T12" fmla="*/ 53975 w 48"/>
              <a:gd name="T13" fmla="*/ 84138 h 59"/>
              <a:gd name="T14" fmla="*/ 49213 w 48"/>
              <a:gd name="T15" fmla="*/ 88900 h 59"/>
              <a:gd name="T16" fmla="*/ 41275 w 48"/>
              <a:gd name="T17" fmla="*/ 93663 h 59"/>
              <a:gd name="T18" fmla="*/ 33338 w 48"/>
              <a:gd name="T19" fmla="*/ 92075 h 59"/>
              <a:gd name="T20" fmla="*/ 26988 w 48"/>
              <a:gd name="T21" fmla="*/ 88900 h 59"/>
              <a:gd name="T22" fmla="*/ 15875 w 48"/>
              <a:gd name="T23" fmla="*/ 80963 h 59"/>
              <a:gd name="T24" fmla="*/ 9525 w 48"/>
              <a:gd name="T25" fmla="*/ 69850 h 59"/>
              <a:gd name="T26" fmla="*/ 1588 w 48"/>
              <a:gd name="T27" fmla="*/ 53975 h 59"/>
              <a:gd name="T28" fmla="*/ 0 w 48"/>
              <a:gd name="T29" fmla="*/ 30163 h 59"/>
              <a:gd name="T30" fmla="*/ 0 w 48"/>
              <a:gd name="T31" fmla="*/ 0 h 5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8" h="59">
                <a:moveTo>
                  <a:pt x="0" y="0"/>
                </a:moveTo>
                <a:lnTo>
                  <a:pt x="48" y="0"/>
                </a:lnTo>
                <a:lnTo>
                  <a:pt x="48" y="8"/>
                </a:lnTo>
                <a:lnTo>
                  <a:pt x="47" y="25"/>
                </a:lnTo>
                <a:lnTo>
                  <a:pt x="45" y="34"/>
                </a:lnTo>
                <a:lnTo>
                  <a:pt x="40" y="45"/>
                </a:lnTo>
                <a:lnTo>
                  <a:pt x="34" y="53"/>
                </a:lnTo>
                <a:lnTo>
                  <a:pt x="31" y="56"/>
                </a:lnTo>
                <a:lnTo>
                  <a:pt x="26" y="59"/>
                </a:lnTo>
                <a:lnTo>
                  <a:pt x="21" y="58"/>
                </a:lnTo>
                <a:lnTo>
                  <a:pt x="17" y="56"/>
                </a:lnTo>
                <a:lnTo>
                  <a:pt x="10" y="51"/>
                </a:lnTo>
                <a:lnTo>
                  <a:pt x="6" y="44"/>
                </a:lnTo>
                <a:lnTo>
                  <a:pt x="1" y="34"/>
                </a:lnTo>
                <a:lnTo>
                  <a:pt x="0" y="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8" name="Freeform 752"/>
          <p:cNvSpPr>
            <a:spLocks/>
          </p:cNvSpPr>
          <p:nvPr/>
        </p:nvSpPr>
        <p:spPr bwMode="auto">
          <a:xfrm>
            <a:off x="2365375" y="3975100"/>
            <a:ext cx="61913" cy="71438"/>
          </a:xfrm>
          <a:custGeom>
            <a:avLst/>
            <a:gdLst>
              <a:gd name="T0" fmla="*/ 0 w 39"/>
              <a:gd name="T1" fmla="*/ 0 h 45"/>
              <a:gd name="T2" fmla="*/ 60325 w 39"/>
              <a:gd name="T3" fmla="*/ 0 h 45"/>
              <a:gd name="T4" fmla="*/ 61913 w 39"/>
              <a:gd name="T5" fmla="*/ 9525 h 45"/>
              <a:gd name="T6" fmla="*/ 60325 w 39"/>
              <a:gd name="T7" fmla="*/ 31750 h 45"/>
              <a:gd name="T8" fmla="*/ 57150 w 39"/>
              <a:gd name="T9" fmla="*/ 44450 h 45"/>
              <a:gd name="T10" fmla="*/ 52388 w 39"/>
              <a:gd name="T11" fmla="*/ 53975 h 45"/>
              <a:gd name="T12" fmla="*/ 44450 w 39"/>
              <a:gd name="T13" fmla="*/ 65088 h 45"/>
              <a:gd name="T14" fmla="*/ 33338 w 39"/>
              <a:gd name="T15" fmla="*/ 71438 h 45"/>
              <a:gd name="T16" fmla="*/ 26988 w 39"/>
              <a:gd name="T17" fmla="*/ 71438 h 45"/>
              <a:gd name="T18" fmla="*/ 22225 w 39"/>
              <a:gd name="T19" fmla="*/ 69850 h 45"/>
              <a:gd name="T20" fmla="*/ 15875 w 39"/>
              <a:gd name="T21" fmla="*/ 65088 h 45"/>
              <a:gd name="T22" fmla="*/ 9525 w 39"/>
              <a:gd name="T23" fmla="*/ 53975 h 45"/>
              <a:gd name="T24" fmla="*/ 4763 w 39"/>
              <a:gd name="T25" fmla="*/ 42863 h 45"/>
              <a:gd name="T26" fmla="*/ 3175 w 39"/>
              <a:gd name="T27" fmla="*/ 25400 h 45"/>
              <a:gd name="T28" fmla="*/ 0 w 39"/>
              <a:gd name="T29" fmla="*/ 0 h 4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9" h="45">
                <a:moveTo>
                  <a:pt x="0" y="0"/>
                </a:moveTo>
                <a:lnTo>
                  <a:pt x="38" y="0"/>
                </a:lnTo>
                <a:lnTo>
                  <a:pt x="39" y="6"/>
                </a:lnTo>
                <a:lnTo>
                  <a:pt x="38" y="20"/>
                </a:lnTo>
                <a:lnTo>
                  <a:pt x="36" y="28"/>
                </a:lnTo>
                <a:lnTo>
                  <a:pt x="33" y="34"/>
                </a:lnTo>
                <a:lnTo>
                  <a:pt x="28" y="41"/>
                </a:lnTo>
                <a:lnTo>
                  <a:pt x="21" y="45"/>
                </a:lnTo>
                <a:lnTo>
                  <a:pt x="17" y="45"/>
                </a:lnTo>
                <a:lnTo>
                  <a:pt x="14" y="44"/>
                </a:lnTo>
                <a:lnTo>
                  <a:pt x="10" y="41"/>
                </a:lnTo>
                <a:lnTo>
                  <a:pt x="6" y="34"/>
                </a:lnTo>
                <a:lnTo>
                  <a:pt x="3" y="27"/>
                </a:lnTo>
                <a:lnTo>
                  <a:pt x="2" y="16"/>
                </a:lnTo>
                <a:lnTo>
                  <a:pt x="0" y="0"/>
                </a:lnTo>
                <a:close/>
              </a:path>
            </a:pathLst>
          </a:custGeom>
          <a:solidFill>
            <a:srgbClr val="266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9" name="Freeform 753"/>
          <p:cNvSpPr>
            <a:spLocks/>
          </p:cNvSpPr>
          <p:nvPr/>
        </p:nvSpPr>
        <p:spPr bwMode="auto">
          <a:xfrm>
            <a:off x="2825750" y="3806825"/>
            <a:ext cx="808038" cy="830263"/>
          </a:xfrm>
          <a:custGeom>
            <a:avLst/>
            <a:gdLst>
              <a:gd name="T0" fmla="*/ 628650 w 509"/>
              <a:gd name="T1" fmla="*/ 193675 h 523"/>
              <a:gd name="T2" fmla="*/ 619125 w 509"/>
              <a:gd name="T3" fmla="*/ 279400 h 523"/>
              <a:gd name="T4" fmla="*/ 619125 w 509"/>
              <a:gd name="T5" fmla="*/ 285750 h 523"/>
              <a:gd name="T6" fmla="*/ 615950 w 509"/>
              <a:gd name="T7" fmla="*/ 296863 h 523"/>
              <a:gd name="T8" fmla="*/ 611188 w 509"/>
              <a:gd name="T9" fmla="*/ 320675 h 523"/>
              <a:gd name="T10" fmla="*/ 601663 w 509"/>
              <a:gd name="T11" fmla="*/ 449263 h 523"/>
              <a:gd name="T12" fmla="*/ 601663 w 509"/>
              <a:gd name="T13" fmla="*/ 581025 h 523"/>
              <a:gd name="T14" fmla="*/ 611188 w 509"/>
              <a:gd name="T15" fmla="*/ 766763 h 523"/>
              <a:gd name="T16" fmla="*/ 609600 w 509"/>
              <a:gd name="T17" fmla="*/ 814388 h 523"/>
              <a:gd name="T18" fmla="*/ 603250 w 509"/>
              <a:gd name="T19" fmla="*/ 819150 h 523"/>
              <a:gd name="T20" fmla="*/ 566738 w 509"/>
              <a:gd name="T21" fmla="*/ 823913 h 523"/>
              <a:gd name="T22" fmla="*/ 487363 w 509"/>
              <a:gd name="T23" fmla="*/ 830263 h 523"/>
              <a:gd name="T24" fmla="*/ 368300 w 509"/>
              <a:gd name="T25" fmla="*/ 830263 h 523"/>
              <a:gd name="T26" fmla="*/ 277813 w 509"/>
              <a:gd name="T27" fmla="*/ 830263 h 523"/>
              <a:gd name="T28" fmla="*/ 225425 w 509"/>
              <a:gd name="T29" fmla="*/ 827088 h 523"/>
              <a:gd name="T30" fmla="*/ 201613 w 509"/>
              <a:gd name="T31" fmla="*/ 814388 h 523"/>
              <a:gd name="T32" fmla="*/ 193675 w 509"/>
              <a:gd name="T33" fmla="*/ 804863 h 523"/>
              <a:gd name="T34" fmla="*/ 198438 w 509"/>
              <a:gd name="T35" fmla="*/ 749300 h 523"/>
              <a:gd name="T36" fmla="*/ 206375 w 509"/>
              <a:gd name="T37" fmla="*/ 538163 h 523"/>
              <a:gd name="T38" fmla="*/ 206375 w 509"/>
              <a:gd name="T39" fmla="*/ 484188 h 523"/>
              <a:gd name="T40" fmla="*/ 196850 w 509"/>
              <a:gd name="T41" fmla="*/ 325438 h 523"/>
              <a:gd name="T42" fmla="*/ 188913 w 509"/>
              <a:gd name="T43" fmla="*/ 239713 h 523"/>
              <a:gd name="T44" fmla="*/ 179388 w 509"/>
              <a:gd name="T45" fmla="*/ 198438 h 523"/>
              <a:gd name="T46" fmla="*/ 171450 w 509"/>
              <a:gd name="T47" fmla="*/ 153988 h 523"/>
              <a:gd name="T48" fmla="*/ 185738 w 509"/>
              <a:gd name="T49" fmla="*/ 233363 h 523"/>
              <a:gd name="T50" fmla="*/ 196850 w 509"/>
              <a:gd name="T51" fmla="*/ 257175 h 523"/>
              <a:gd name="T52" fmla="*/ 196850 w 509"/>
              <a:gd name="T53" fmla="*/ 279400 h 523"/>
              <a:gd name="T54" fmla="*/ 193675 w 509"/>
              <a:gd name="T55" fmla="*/ 307975 h 523"/>
              <a:gd name="T56" fmla="*/ 141288 w 509"/>
              <a:gd name="T57" fmla="*/ 400050 h 523"/>
              <a:gd name="T58" fmla="*/ 66675 w 509"/>
              <a:gd name="T59" fmla="*/ 207963 h 523"/>
              <a:gd name="T60" fmla="*/ 109538 w 509"/>
              <a:gd name="T61" fmla="*/ 119063 h 523"/>
              <a:gd name="T62" fmla="*/ 139700 w 509"/>
              <a:gd name="T63" fmla="*/ 68263 h 523"/>
              <a:gd name="T64" fmla="*/ 157163 w 509"/>
              <a:gd name="T65" fmla="*/ 50800 h 523"/>
              <a:gd name="T66" fmla="*/ 196850 w 509"/>
              <a:gd name="T67" fmla="*/ 44450 h 523"/>
              <a:gd name="T68" fmla="*/ 247650 w 509"/>
              <a:gd name="T69" fmla="*/ 28575 h 523"/>
              <a:gd name="T70" fmla="*/ 295275 w 509"/>
              <a:gd name="T71" fmla="*/ 9525 h 523"/>
              <a:gd name="T72" fmla="*/ 311150 w 509"/>
              <a:gd name="T73" fmla="*/ 1588 h 523"/>
              <a:gd name="T74" fmla="*/ 325438 w 509"/>
              <a:gd name="T75" fmla="*/ 0 h 523"/>
              <a:gd name="T76" fmla="*/ 352425 w 509"/>
              <a:gd name="T77" fmla="*/ 6350 h 523"/>
              <a:gd name="T78" fmla="*/ 412750 w 509"/>
              <a:gd name="T79" fmla="*/ 6350 h 523"/>
              <a:gd name="T80" fmla="*/ 487363 w 509"/>
              <a:gd name="T81" fmla="*/ 0 h 523"/>
              <a:gd name="T82" fmla="*/ 501650 w 509"/>
              <a:gd name="T83" fmla="*/ 1588 h 523"/>
              <a:gd name="T84" fmla="*/ 522288 w 509"/>
              <a:gd name="T85" fmla="*/ 14288 h 523"/>
              <a:gd name="T86" fmla="*/ 584200 w 509"/>
              <a:gd name="T87" fmla="*/ 36513 h 523"/>
              <a:gd name="T88" fmla="*/ 627063 w 509"/>
              <a:gd name="T89" fmla="*/ 46038 h 523"/>
              <a:gd name="T90" fmla="*/ 650875 w 509"/>
              <a:gd name="T91" fmla="*/ 53975 h 523"/>
              <a:gd name="T92" fmla="*/ 666750 w 509"/>
              <a:gd name="T93" fmla="*/ 63500 h 523"/>
              <a:gd name="T94" fmla="*/ 677863 w 509"/>
              <a:gd name="T95" fmla="*/ 79375 h 523"/>
              <a:gd name="T96" fmla="*/ 808038 w 509"/>
              <a:gd name="T97" fmla="*/ 325438 h 523"/>
              <a:gd name="T98" fmla="*/ 663575 w 509"/>
              <a:gd name="T99" fmla="*/ 387350 h 523"/>
              <a:gd name="T100" fmla="*/ 644525 w 509"/>
              <a:gd name="T101" fmla="*/ 357188 h 523"/>
              <a:gd name="T102" fmla="*/ 615950 w 509"/>
              <a:gd name="T103" fmla="*/ 304800 h 523"/>
              <a:gd name="T104" fmla="*/ 619125 w 509"/>
              <a:gd name="T105" fmla="*/ 279400 h 523"/>
              <a:gd name="T106" fmla="*/ 633413 w 509"/>
              <a:gd name="T107" fmla="*/ 128588 h 523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509" h="523">
                <a:moveTo>
                  <a:pt x="399" y="81"/>
                </a:moveTo>
                <a:lnTo>
                  <a:pt x="396" y="122"/>
                </a:lnTo>
                <a:lnTo>
                  <a:pt x="393" y="153"/>
                </a:lnTo>
                <a:lnTo>
                  <a:pt x="390" y="176"/>
                </a:lnTo>
                <a:lnTo>
                  <a:pt x="390" y="178"/>
                </a:lnTo>
                <a:lnTo>
                  <a:pt x="390" y="180"/>
                </a:lnTo>
                <a:lnTo>
                  <a:pt x="390" y="181"/>
                </a:lnTo>
                <a:lnTo>
                  <a:pt x="388" y="187"/>
                </a:lnTo>
                <a:lnTo>
                  <a:pt x="387" y="195"/>
                </a:lnTo>
                <a:lnTo>
                  <a:pt x="385" y="202"/>
                </a:lnTo>
                <a:lnTo>
                  <a:pt x="379" y="263"/>
                </a:lnTo>
                <a:lnTo>
                  <a:pt x="379" y="283"/>
                </a:lnTo>
                <a:lnTo>
                  <a:pt x="379" y="308"/>
                </a:lnTo>
                <a:lnTo>
                  <a:pt x="379" y="366"/>
                </a:lnTo>
                <a:lnTo>
                  <a:pt x="382" y="436"/>
                </a:lnTo>
                <a:lnTo>
                  <a:pt x="385" y="483"/>
                </a:lnTo>
                <a:lnTo>
                  <a:pt x="385" y="507"/>
                </a:lnTo>
                <a:lnTo>
                  <a:pt x="384" y="513"/>
                </a:lnTo>
                <a:lnTo>
                  <a:pt x="382" y="513"/>
                </a:lnTo>
                <a:lnTo>
                  <a:pt x="380" y="516"/>
                </a:lnTo>
                <a:lnTo>
                  <a:pt x="376" y="518"/>
                </a:lnTo>
                <a:lnTo>
                  <a:pt x="357" y="519"/>
                </a:lnTo>
                <a:lnTo>
                  <a:pt x="333" y="521"/>
                </a:lnTo>
                <a:lnTo>
                  <a:pt x="307" y="523"/>
                </a:lnTo>
                <a:lnTo>
                  <a:pt x="255" y="523"/>
                </a:lnTo>
                <a:lnTo>
                  <a:pt x="232" y="523"/>
                </a:lnTo>
                <a:lnTo>
                  <a:pt x="200" y="523"/>
                </a:lnTo>
                <a:lnTo>
                  <a:pt x="175" y="523"/>
                </a:lnTo>
                <a:lnTo>
                  <a:pt x="156" y="523"/>
                </a:lnTo>
                <a:lnTo>
                  <a:pt x="142" y="521"/>
                </a:lnTo>
                <a:lnTo>
                  <a:pt x="131" y="518"/>
                </a:lnTo>
                <a:lnTo>
                  <a:pt x="127" y="513"/>
                </a:lnTo>
                <a:lnTo>
                  <a:pt x="124" y="510"/>
                </a:lnTo>
                <a:lnTo>
                  <a:pt x="122" y="507"/>
                </a:lnTo>
                <a:lnTo>
                  <a:pt x="122" y="504"/>
                </a:lnTo>
                <a:lnTo>
                  <a:pt x="125" y="472"/>
                </a:lnTo>
                <a:lnTo>
                  <a:pt x="127" y="416"/>
                </a:lnTo>
                <a:lnTo>
                  <a:pt x="130" y="339"/>
                </a:lnTo>
                <a:lnTo>
                  <a:pt x="130" y="324"/>
                </a:lnTo>
                <a:lnTo>
                  <a:pt x="130" y="305"/>
                </a:lnTo>
                <a:lnTo>
                  <a:pt x="128" y="266"/>
                </a:lnTo>
                <a:lnTo>
                  <a:pt x="124" y="205"/>
                </a:lnTo>
                <a:lnTo>
                  <a:pt x="124" y="162"/>
                </a:lnTo>
                <a:lnTo>
                  <a:pt x="119" y="151"/>
                </a:lnTo>
                <a:lnTo>
                  <a:pt x="116" y="139"/>
                </a:lnTo>
                <a:lnTo>
                  <a:pt x="113" y="125"/>
                </a:lnTo>
                <a:lnTo>
                  <a:pt x="106" y="86"/>
                </a:lnTo>
                <a:lnTo>
                  <a:pt x="108" y="97"/>
                </a:lnTo>
                <a:lnTo>
                  <a:pt x="113" y="125"/>
                </a:lnTo>
                <a:lnTo>
                  <a:pt x="117" y="147"/>
                </a:lnTo>
                <a:lnTo>
                  <a:pt x="120" y="156"/>
                </a:lnTo>
                <a:lnTo>
                  <a:pt x="124" y="162"/>
                </a:lnTo>
                <a:lnTo>
                  <a:pt x="124" y="175"/>
                </a:lnTo>
                <a:lnTo>
                  <a:pt x="124" y="176"/>
                </a:lnTo>
                <a:lnTo>
                  <a:pt x="124" y="178"/>
                </a:lnTo>
                <a:lnTo>
                  <a:pt x="122" y="194"/>
                </a:lnTo>
                <a:lnTo>
                  <a:pt x="119" y="203"/>
                </a:lnTo>
                <a:lnTo>
                  <a:pt x="89" y="252"/>
                </a:lnTo>
                <a:lnTo>
                  <a:pt x="0" y="203"/>
                </a:lnTo>
                <a:lnTo>
                  <a:pt x="42" y="131"/>
                </a:lnTo>
                <a:lnTo>
                  <a:pt x="56" y="98"/>
                </a:lnTo>
                <a:lnTo>
                  <a:pt x="69" y="75"/>
                </a:lnTo>
                <a:lnTo>
                  <a:pt x="80" y="56"/>
                </a:lnTo>
                <a:lnTo>
                  <a:pt x="88" y="43"/>
                </a:lnTo>
                <a:lnTo>
                  <a:pt x="94" y="37"/>
                </a:lnTo>
                <a:lnTo>
                  <a:pt x="99" y="32"/>
                </a:lnTo>
                <a:lnTo>
                  <a:pt x="102" y="31"/>
                </a:lnTo>
                <a:lnTo>
                  <a:pt x="124" y="28"/>
                </a:lnTo>
                <a:lnTo>
                  <a:pt x="142" y="23"/>
                </a:lnTo>
                <a:lnTo>
                  <a:pt x="156" y="18"/>
                </a:lnTo>
                <a:lnTo>
                  <a:pt x="169" y="14"/>
                </a:lnTo>
                <a:lnTo>
                  <a:pt x="186" y="6"/>
                </a:lnTo>
                <a:lnTo>
                  <a:pt x="193" y="3"/>
                </a:lnTo>
                <a:lnTo>
                  <a:pt x="196" y="1"/>
                </a:lnTo>
                <a:lnTo>
                  <a:pt x="199" y="0"/>
                </a:lnTo>
                <a:lnTo>
                  <a:pt x="205" y="0"/>
                </a:lnTo>
                <a:lnTo>
                  <a:pt x="214" y="3"/>
                </a:lnTo>
                <a:lnTo>
                  <a:pt x="222" y="4"/>
                </a:lnTo>
                <a:lnTo>
                  <a:pt x="233" y="4"/>
                </a:lnTo>
                <a:lnTo>
                  <a:pt x="260" y="4"/>
                </a:lnTo>
                <a:lnTo>
                  <a:pt x="294" y="3"/>
                </a:lnTo>
                <a:lnTo>
                  <a:pt x="307" y="0"/>
                </a:lnTo>
                <a:lnTo>
                  <a:pt x="313" y="0"/>
                </a:lnTo>
                <a:lnTo>
                  <a:pt x="316" y="1"/>
                </a:lnTo>
                <a:lnTo>
                  <a:pt x="318" y="3"/>
                </a:lnTo>
                <a:lnTo>
                  <a:pt x="329" y="9"/>
                </a:lnTo>
                <a:lnTo>
                  <a:pt x="341" y="15"/>
                </a:lnTo>
                <a:lnTo>
                  <a:pt x="368" y="23"/>
                </a:lnTo>
                <a:lnTo>
                  <a:pt x="387" y="28"/>
                </a:lnTo>
                <a:lnTo>
                  <a:pt x="395" y="29"/>
                </a:lnTo>
                <a:lnTo>
                  <a:pt x="404" y="31"/>
                </a:lnTo>
                <a:lnTo>
                  <a:pt x="410" y="34"/>
                </a:lnTo>
                <a:lnTo>
                  <a:pt x="416" y="37"/>
                </a:lnTo>
                <a:lnTo>
                  <a:pt x="420" y="40"/>
                </a:lnTo>
                <a:lnTo>
                  <a:pt x="426" y="47"/>
                </a:lnTo>
                <a:lnTo>
                  <a:pt x="427" y="50"/>
                </a:lnTo>
                <a:lnTo>
                  <a:pt x="471" y="134"/>
                </a:lnTo>
                <a:lnTo>
                  <a:pt x="509" y="205"/>
                </a:lnTo>
                <a:lnTo>
                  <a:pt x="420" y="249"/>
                </a:lnTo>
                <a:lnTo>
                  <a:pt x="418" y="244"/>
                </a:lnTo>
                <a:lnTo>
                  <a:pt x="415" y="239"/>
                </a:lnTo>
                <a:lnTo>
                  <a:pt x="406" y="225"/>
                </a:lnTo>
                <a:lnTo>
                  <a:pt x="387" y="202"/>
                </a:lnTo>
                <a:lnTo>
                  <a:pt x="388" y="192"/>
                </a:lnTo>
                <a:lnTo>
                  <a:pt x="390" y="183"/>
                </a:lnTo>
                <a:lnTo>
                  <a:pt x="390" y="176"/>
                </a:lnTo>
                <a:lnTo>
                  <a:pt x="395" y="140"/>
                </a:lnTo>
                <a:lnTo>
                  <a:pt x="399" y="81"/>
                </a:lnTo>
                <a:close/>
              </a:path>
            </a:pathLst>
          </a:custGeom>
          <a:solidFill>
            <a:srgbClr val="00B8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0" name="Freeform 754"/>
          <p:cNvSpPr>
            <a:spLocks/>
          </p:cNvSpPr>
          <p:nvPr/>
        </p:nvSpPr>
        <p:spPr bwMode="auto">
          <a:xfrm>
            <a:off x="3117850" y="3803650"/>
            <a:ext cx="234950" cy="87313"/>
          </a:xfrm>
          <a:custGeom>
            <a:avLst/>
            <a:gdLst>
              <a:gd name="T0" fmla="*/ 14288 w 148"/>
              <a:gd name="T1" fmla="*/ 4763 h 55"/>
              <a:gd name="T2" fmla="*/ 17463 w 148"/>
              <a:gd name="T3" fmla="*/ 3175 h 55"/>
              <a:gd name="T4" fmla="*/ 22225 w 148"/>
              <a:gd name="T5" fmla="*/ 0 h 55"/>
              <a:gd name="T6" fmla="*/ 33338 w 148"/>
              <a:gd name="T7" fmla="*/ 0 h 55"/>
              <a:gd name="T8" fmla="*/ 46038 w 148"/>
              <a:gd name="T9" fmla="*/ 4763 h 55"/>
              <a:gd name="T10" fmla="*/ 61913 w 148"/>
              <a:gd name="T11" fmla="*/ 7938 h 55"/>
              <a:gd name="T12" fmla="*/ 79375 w 148"/>
              <a:gd name="T13" fmla="*/ 7938 h 55"/>
              <a:gd name="T14" fmla="*/ 120650 w 148"/>
              <a:gd name="T15" fmla="*/ 7938 h 55"/>
              <a:gd name="T16" fmla="*/ 176213 w 148"/>
              <a:gd name="T17" fmla="*/ 4763 h 55"/>
              <a:gd name="T18" fmla="*/ 193675 w 148"/>
              <a:gd name="T19" fmla="*/ 0 h 55"/>
              <a:gd name="T20" fmla="*/ 206375 w 148"/>
              <a:gd name="T21" fmla="*/ 0 h 55"/>
              <a:gd name="T22" fmla="*/ 211138 w 148"/>
              <a:gd name="T23" fmla="*/ 3175 h 55"/>
              <a:gd name="T24" fmla="*/ 212725 w 148"/>
              <a:gd name="T25" fmla="*/ 4763 h 55"/>
              <a:gd name="T26" fmla="*/ 234950 w 148"/>
              <a:gd name="T27" fmla="*/ 20638 h 55"/>
              <a:gd name="T28" fmla="*/ 230188 w 148"/>
              <a:gd name="T29" fmla="*/ 30163 h 55"/>
              <a:gd name="T30" fmla="*/ 223838 w 148"/>
              <a:gd name="T31" fmla="*/ 39688 h 55"/>
              <a:gd name="T32" fmla="*/ 206375 w 148"/>
              <a:gd name="T33" fmla="*/ 53975 h 55"/>
              <a:gd name="T34" fmla="*/ 188913 w 148"/>
              <a:gd name="T35" fmla="*/ 66675 h 55"/>
              <a:gd name="T36" fmla="*/ 171450 w 148"/>
              <a:gd name="T37" fmla="*/ 77788 h 55"/>
              <a:gd name="T38" fmla="*/ 153988 w 148"/>
              <a:gd name="T39" fmla="*/ 82550 h 55"/>
              <a:gd name="T40" fmla="*/ 141288 w 148"/>
              <a:gd name="T41" fmla="*/ 84138 h 55"/>
              <a:gd name="T42" fmla="*/ 128588 w 148"/>
              <a:gd name="T43" fmla="*/ 87313 h 55"/>
              <a:gd name="T44" fmla="*/ 107950 w 148"/>
              <a:gd name="T45" fmla="*/ 87313 h 55"/>
              <a:gd name="T46" fmla="*/ 92075 w 148"/>
              <a:gd name="T47" fmla="*/ 84138 h 55"/>
              <a:gd name="T48" fmla="*/ 76200 w 148"/>
              <a:gd name="T49" fmla="*/ 82550 h 55"/>
              <a:gd name="T50" fmla="*/ 63500 w 148"/>
              <a:gd name="T51" fmla="*/ 77788 h 55"/>
              <a:gd name="T52" fmla="*/ 41275 w 148"/>
              <a:gd name="T53" fmla="*/ 66675 h 55"/>
              <a:gd name="T54" fmla="*/ 23813 w 148"/>
              <a:gd name="T55" fmla="*/ 53975 h 55"/>
              <a:gd name="T56" fmla="*/ 11113 w 148"/>
              <a:gd name="T57" fmla="*/ 42863 h 55"/>
              <a:gd name="T58" fmla="*/ 4763 w 148"/>
              <a:gd name="T59" fmla="*/ 30163 h 55"/>
              <a:gd name="T60" fmla="*/ 0 w 148"/>
              <a:gd name="T61" fmla="*/ 20638 h 55"/>
              <a:gd name="T62" fmla="*/ 1588 w 148"/>
              <a:gd name="T63" fmla="*/ 14288 h 55"/>
              <a:gd name="T64" fmla="*/ 6350 w 148"/>
              <a:gd name="T65" fmla="*/ 9525 h 55"/>
              <a:gd name="T66" fmla="*/ 14288 w 148"/>
              <a:gd name="T67" fmla="*/ 4763 h 55"/>
              <a:gd name="T68" fmla="*/ 84138 w 148"/>
              <a:gd name="T69" fmla="*/ 61913 h 55"/>
              <a:gd name="T70" fmla="*/ 85725 w 148"/>
              <a:gd name="T71" fmla="*/ 65088 h 55"/>
              <a:gd name="T72" fmla="*/ 92075 w 148"/>
              <a:gd name="T73" fmla="*/ 65088 h 55"/>
              <a:gd name="T74" fmla="*/ 101600 w 148"/>
              <a:gd name="T75" fmla="*/ 66675 h 55"/>
              <a:gd name="T76" fmla="*/ 120650 w 148"/>
              <a:gd name="T77" fmla="*/ 66675 h 55"/>
              <a:gd name="T78" fmla="*/ 146050 w 148"/>
              <a:gd name="T79" fmla="*/ 61913 h 55"/>
              <a:gd name="T80" fmla="*/ 173038 w 148"/>
              <a:gd name="T81" fmla="*/ 47625 h 55"/>
              <a:gd name="T82" fmla="*/ 188913 w 148"/>
              <a:gd name="T83" fmla="*/ 34925 h 55"/>
              <a:gd name="T84" fmla="*/ 193675 w 148"/>
              <a:gd name="T85" fmla="*/ 26988 h 55"/>
              <a:gd name="T86" fmla="*/ 193675 w 148"/>
              <a:gd name="T87" fmla="*/ 25400 h 55"/>
              <a:gd name="T88" fmla="*/ 160338 w 148"/>
              <a:gd name="T89" fmla="*/ 26988 h 55"/>
              <a:gd name="T90" fmla="*/ 103188 w 148"/>
              <a:gd name="T91" fmla="*/ 26988 h 55"/>
              <a:gd name="T92" fmla="*/ 31750 w 148"/>
              <a:gd name="T93" fmla="*/ 25400 h 55"/>
              <a:gd name="T94" fmla="*/ 36513 w 148"/>
              <a:gd name="T95" fmla="*/ 31750 h 55"/>
              <a:gd name="T96" fmla="*/ 50800 w 148"/>
              <a:gd name="T97" fmla="*/ 42863 h 55"/>
              <a:gd name="T98" fmla="*/ 84138 w 148"/>
              <a:gd name="T99" fmla="*/ 61913 h 55"/>
              <a:gd name="T100" fmla="*/ 14288 w 148"/>
              <a:gd name="T101" fmla="*/ 4763 h 5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48" h="55">
                <a:moveTo>
                  <a:pt x="9" y="3"/>
                </a:moveTo>
                <a:lnTo>
                  <a:pt x="11" y="2"/>
                </a:lnTo>
                <a:lnTo>
                  <a:pt x="14" y="0"/>
                </a:lnTo>
                <a:lnTo>
                  <a:pt x="21" y="0"/>
                </a:lnTo>
                <a:lnTo>
                  <a:pt x="29" y="3"/>
                </a:lnTo>
                <a:lnTo>
                  <a:pt x="39" y="5"/>
                </a:lnTo>
                <a:lnTo>
                  <a:pt x="50" y="5"/>
                </a:lnTo>
                <a:lnTo>
                  <a:pt x="76" y="5"/>
                </a:lnTo>
                <a:lnTo>
                  <a:pt x="111" y="3"/>
                </a:lnTo>
                <a:lnTo>
                  <a:pt x="122" y="0"/>
                </a:lnTo>
                <a:lnTo>
                  <a:pt x="130" y="0"/>
                </a:lnTo>
                <a:lnTo>
                  <a:pt x="133" y="2"/>
                </a:lnTo>
                <a:lnTo>
                  <a:pt x="134" y="3"/>
                </a:lnTo>
                <a:lnTo>
                  <a:pt x="148" y="13"/>
                </a:lnTo>
                <a:lnTo>
                  <a:pt x="145" y="19"/>
                </a:lnTo>
                <a:lnTo>
                  <a:pt x="141" y="25"/>
                </a:lnTo>
                <a:lnTo>
                  <a:pt x="130" y="34"/>
                </a:lnTo>
                <a:lnTo>
                  <a:pt x="119" y="42"/>
                </a:lnTo>
                <a:lnTo>
                  <a:pt x="108" y="49"/>
                </a:lnTo>
                <a:lnTo>
                  <a:pt x="97" y="52"/>
                </a:lnTo>
                <a:lnTo>
                  <a:pt x="89" y="53"/>
                </a:lnTo>
                <a:lnTo>
                  <a:pt x="81" y="55"/>
                </a:lnTo>
                <a:lnTo>
                  <a:pt x="68" y="55"/>
                </a:lnTo>
                <a:lnTo>
                  <a:pt x="58" y="53"/>
                </a:lnTo>
                <a:lnTo>
                  <a:pt x="48" y="52"/>
                </a:lnTo>
                <a:lnTo>
                  <a:pt x="40" y="49"/>
                </a:lnTo>
                <a:lnTo>
                  <a:pt x="26" y="42"/>
                </a:lnTo>
                <a:lnTo>
                  <a:pt x="15" y="34"/>
                </a:lnTo>
                <a:lnTo>
                  <a:pt x="7" y="27"/>
                </a:lnTo>
                <a:lnTo>
                  <a:pt x="3" y="19"/>
                </a:lnTo>
                <a:lnTo>
                  <a:pt x="0" y="13"/>
                </a:lnTo>
                <a:lnTo>
                  <a:pt x="1" y="9"/>
                </a:lnTo>
                <a:lnTo>
                  <a:pt x="4" y="6"/>
                </a:lnTo>
                <a:lnTo>
                  <a:pt x="9" y="3"/>
                </a:lnTo>
                <a:lnTo>
                  <a:pt x="53" y="39"/>
                </a:lnTo>
                <a:lnTo>
                  <a:pt x="54" y="41"/>
                </a:lnTo>
                <a:lnTo>
                  <a:pt x="58" y="41"/>
                </a:lnTo>
                <a:lnTo>
                  <a:pt x="64" y="42"/>
                </a:lnTo>
                <a:lnTo>
                  <a:pt x="76" y="42"/>
                </a:lnTo>
                <a:lnTo>
                  <a:pt x="92" y="39"/>
                </a:lnTo>
                <a:lnTo>
                  <a:pt x="109" y="30"/>
                </a:lnTo>
                <a:lnTo>
                  <a:pt x="119" y="22"/>
                </a:lnTo>
                <a:lnTo>
                  <a:pt x="122" y="17"/>
                </a:lnTo>
                <a:lnTo>
                  <a:pt x="122" y="16"/>
                </a:lnTo>
                <a:lnTo>
                  <a:pt x="101" y="17"/>
                </a:lnTo>
                <a:lnTo>
                  <a:pt x="65" y="17"/>
                </a:lnTo>
                <a:lnTo>
                  <a:pt x="20" y="16"/>
                </a:lnTo>
                <a:lnTo>
                  <a:pt x="23" y="20"/>
                </a:lnTo>
                <a:lnTo>
                  <a:pt x="32" y="27"/>
                </a:lnTo>
                <a:lnTo>
                  <a:pt x="53" y="39"/>
                </a:lnTo>
                <a:lnTo>
                  <a:pt x="9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1" name="Freeform 755"/>
          <p:cNvSpPr>
            <a:spLocks/>
          </p:cNvSpPr>
          <p:nvPr/>
        </p:nvSpPr>
        <p:spPr bwMode="auto">
          <a:xfrm>
            <a:off x="2363788" y="3970338"/>
            <a:ext cx="61912" cy="71437"/>
          </a:xfrm>
          <a:custGeom>
            <a:avLst/>
            <a:gdLst>
              <a:gd name="T0" fmla="*/ 0 w 39"/>
              <a:gd name="T1" fmla="*/ 0 h 45"/>
              <a:gd name="T2" fmla="*/ 60325 w 39"/>
              <a:gd name="T3" fmla="*/ 0 h 45"/>
              <a:gd name="T4" fmla="*/ 60325 w 39"/>
              <a:gd name="T5" fmla="*/ 0 h 45"/>
              <a:gd name="T6" fmla="*/ 61912 w 39"/>
              <a:gd name="T7" fmla="*/ 9525 h 45"/>
              <a:gd name="T8" fmla="*/ 60325 w 39"/>
              <a:gd name="T9" fmla="*/ 31750 h 45"/>
              <a:gd name="T10" fmla="*/ 57150 w 39"/>
              <a:gd name="T11" fmla="*/ 44450 h 45"/>
              <a:gd name="T12" fmla="*/ 52387 w 39"/>
              <a:gd name="T13" fmla="*/ 53975 h 45"/>
              <a:gd name="T14" fmla="*/ 44450 w 39"/>
              <a:gd name="T15" fmla="*/ 65087 h 45"/>
              <a:gd name="T16" fmla="*/ 31750 w 39"/>
              <a:gd name="T17" fmla="*/ 71437 h 45"/>
              <a:gd name="T18" fmla="*/ 31750 w 39"/>
              <a:gd name="T19" fmla="*/ 71437 h 45"/>
              <a:gd name="T20" fmla="*/ 26987 w 39"/>
              <a:gd name="T21" fmla="*/ 71437 h 45"/>
              <a:gd name="T22" fmla="*/ 22225 w 39"/>
              <a:gd name="T23" fmla="*/ 69850 h 45"/>
              <a:gd name="T24" fmla="*/ 14287 w 39"/>
              <a:gd name="T25" fmla="*/ 65087 h 45"/>
              <a:gd name="T26" fmla="*/ 9525 w 39"/>
              <a:gd name="T27" fmla="*/ 53975 h 45"/>
              <a:gd name="T28" fmla="*/ 4762 w 39"/>
              <a:gd name="T29" fmla="*/ 42862 h 45"/>
              <a:gd name="T30" fmla="*/ 3175 w 39"/>
              <a:gd name="T31" fmla="*/ 25400 h 45"/>
              <a:gd name="T32" fmla="*/ 0 w 39"/>
              <a:gd name="T33" fmla="*/ 0 h 45"/>
              <a:gd name="T34" fmla="*/ 0 w 39"/>
              <a:gd name="T35" fmla="*/ 0 h 4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9" h="45">
                <a:moveTo>
                  <a:pt x="0" y="0"/>
                </a:moveTo>
                <a:lnTo>
                  <a:pt x="38" y="0"/>
                </a:lnTo>
                <a:lnTo>
                  <a:pt x="39" y="6"/>
                </a:lnTo>
                <a:lnTo>
                  <a:pt x="38" y="20"/>
                </a:lnTo>
                <a:lnTo>
                  <a:pt x="36" y="28"/>
                </a:lnTo>
                <a:lnTo>
                  <a:pt x="33" y="34"/>
                </a:lnTo>
                <a:lnTo>
                  <a:pt x="28" y="41"/>
                </a:lnTo>
                <a:lnTo>
                  <a:pt x="20" y="45"/>
                </a:lnTo>
                <a:lnTo>
                  <a:pt x="17" y="45"/>
                </a:lnTo>
                <a:lnTo>
                  <a:pt x="14" y="44"/>
                </a:lnTo>
                <a:lnTo>
                  <a:pt x="9" y="41"/>
                </a:lnTo>
                <a:lnTo>
                  <a:pt x="6" y="34"/>
                </a:lnTo>
                <a:lnTo>
                  <a:pt x="3" y="27"/>
                </a:lnTo>
                <a:lnTo>
                  <a:pt x="2" y="16"/>
                </a:lnTo>
                <a:lnTo>
                  <a:pt x="0" y="0"/>
                </a:lnTo>
                <a:close/>
              </a:path>
            </a:pathLst>
          </a:custGeom>
          <a:noFill/>
          <a:ln w="3175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2" name="Freeform 756"/>
          <p:cNvSpPr>
            <a:spLocks/>
          </p:cNvSpPr>
          <p:nvPr/>
        </p:nvSpPr>
        <p:spPr bwMode="auto">
          <a:xfrm>
            <a:off x="3114675" y="3802063"/>
            <a:ext cx="236538" cy="87312"/>
          </a:xfrm>
          <a:custGeom>
            <a:avLst/>
            <a:gdLst>
              <a:gd name="T0" fmla="*/ 15875 w 149"/>
              <a:gd name="T1" fmla="*/ 4762 h 55"/>
              <a:gd name="T2" fmla="*/ 15875 w 149"/>
              <a:gd name="T3" fmla="*/ 4762 h 55"/>
              <a:gd name="T4" fmla="*/ 17463 w 149"/>
              <a:gd name="T5" fmla="*/ 1587 h 55"/>
              <a:gd name="T6" fmla="*/ 23813 w 149"/>
              <a:gd name="T7" fmla="*/ 0 h 55"/>
              <a:gd name="T8" fmla="*/ 34925 w 149"/>
              <a:gd name="T9" fmla="*/ 0 h 55"/>
              <a:gd name="T10" fmla="*/ 47625 w 149"/>
              <a:gd name="T11" fmla="*/ 4762 h 55"/>
              <a:gd name="T12" fmla="*/ 47625 w 149"/>
              <a:gd name="T13" fmla="*/ 4762 h 55"/>
              <a:gd name="T14" fmla="*/ 63500 w 149"/>
              <a:gd name="T15" fmla="*/ 7937 h 55"/>
              <a:gd name="T16" fmla="*/ 80963 w 149"/>
              <a:gd name="T17" fmla="*/ 7937 h 55"/>
              <a:gd name="T18" fmla="*/ 122238 w 149"/>
              <a:gd name="T19" fmla="*/ 7937 h 55"/>
              <a:gd name="T20" fmla="*/ 177800 w 149"/>
              <a:gd name="T21" fmla="*/ 4762 h 55"/>
              <a:gd name="T22" fmla="*/ 177800 w 149"/>
              <a:gd name="T23" fmla="*/ 4762 h 55"/>
              <a:gd name="T24" fmla="*/ 195263 w 149"/>
              <a:gd name="T25" fmla="*/ 0 h 55"/>
              <a:gd name="T26" fmla="*/ 206375 w 149"/>
              <a:gd name="T27" fmla="*/ 0 h 55"/>
              <a:gd name="T28" fmla="*/ 212725 w 149"/>
              <a:gd name="T29" fmla="*/ 1587 h 55"/>
              <a:gd name="T30" fmla="*/ 214313 w 149"/>
              <a:gd name="T31" fmla="*/ 4762 h 55"/>
              <a:gd name="T32" fmla="*/ 214313 w 149"/>
              <a:gd name="T33" fmla="*/ 4762 h 55"/>
              <a:gd name="T34" fmla="*/ 236538 w 149"/>
              <a:gd name="T35" fmla="*/ 19050 h 55"/>
              <a:gd name="T36" fmla="*/ 236538 w 149"/>
              <a:gd name="T37" fmla="*/ 19050 h 55"/>
              <a:gd name="T38" fmla="*/ 231775 w 149"/>
              <a:gd name="T39" fmla="*/ 30162 h 55"/>
              <a:gd name="T40" fmla="*/ 223838 w 149"/>
              <a:gd name="T41" fmla="*/ 39687 h 55"/>
              <a:gd name="T42" fmla="*/ 206375 w 149"/>
              <a:gd name="T43" fmla="*/ 53975 h 55"/>
              <a:gd name="T44" fmla="*/ 188913 w 149"/>
              <a:gd name="T45" fmla="*/ 66675 h 55"/>
              <a:gd name="T46" fmla="*/ 171450 w 149"/>
              <a:gd name="T47" fmla="*/ 76200 h 55"/>
              <a:gd name="T48" fmla="*/ 155575 w 149"/>
              <a:gd name="T49" fmla="*/ 82550 h 55"/>
              <a:gd name="T50" fmla="*/ 142875 w 149"/>
              <a:gd name="T51" fmla="*/ 84137 h 55"/>
              <a:gd name="T52" fmla="*/ 130175 w 149"/>
              <a:gd name="T53" fmla="*/ 87312 h 55"/>
              <a:gd name="T54" fmla="*/ 130175 w 149"/>
              <a:gd name="T55" fmla="*/ 87312 h 55"/>
              <a:gd name="T56" fmla="*/ 109538 w 149"/>
              <a:gd name="T57" fmla="*/ 87312 h 55"/>
              <a:gd name="T58" fmla="*/ 92075 w 149"/>
              <a:gd name="T59" fmla="*/ 84137 h 55"/>
              <a:gd name="T60" fmla="*/ 77788 w 149"/>
              <a:gd name="T61" fmla="*/ 82550 h 55"/>
              <a:gd name="T62" fmla="*/ 65088 w 149"/>
              <a:gd name="T63" fmla="*/ 76200 h 55"/>
              <a:gd name="T64" fmla="*/ 42863 w 149"/>
              <a:gd name="T65" fmla="*/ 66675 h 55"/>
              <a:gd name="T66" fmla="*/ 25400 w 149"/>
              <a:gd name="T67" fmla="*/ 53975 h 55"/>
              <a:gd name="T68" fmla="*/ 12700 w 149"/>
              <a:gd name="T69" fmla="*/ 41275 h 55"/>
              <a:gd name="T70" fmla="*/ 6350 w 149"/>
              <a:gd name="T71" fmla="*/ 30162 h 55"/>
              <a:gd name="T72" fmla="*/ 0 w 149"/>
              <a:gd name="T73" fmla="*/ 19050 h 55"/>
              <a:gd name="T74" fmla="*/ 0 w 149"/>
              <a:gd name="T75" fmla="*/ 19050 h 55"/>
              <a:gd name="T76" fmla="*/ 3175 w 149"/>
              <a:gd name="T77" fmla="*/ 14287 h 55"/>
              <a:gd name="T78" fmla="*/ 7938 w 149"/>
              <a:gd name="T79" fmla="*/ 9525 h 55"/>
              <a:gd name="T80" fmla="*/ 15875 w 149"/>
              <a:gd name="T81" fmla="*/ 4762 h 55"/>
              <a:gd name="T82" fmla="*/ 15875 w 149"/>
              <a:gd name="T83" fmla="*/ 4762 h 5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9" h="55">
                <a:moveTo>
                  <a:pt x="10" y="3"/>
                </a:moveTo>
                <a:lnTo>
                  <a:pt x="10" y="3"/>
                </a:lnTo>
                <a:lnTo>
                  <a:pt x="11" y="1"/>
                </a:lnTo>
                <a:lnTo>
                  <a:pt x="15" y="0"/>
                </a:lnTo>
                <a:lnTo>
                  <a:pt x="22" y="0"/>
                </a:lnTo>
                <a:lnTo>
                  <a:pt x="30" y="3"/>
                </a:lnTo>
                <a:lnTo>
                  <a:pt x="40" y="5"/>
                </a:lnTo>
                <a:lnTo>
                  <a:pt x="51" y="5"/>
                </a:lnTo>
                <a:lnTo>
                  <a:pt x="77" y="5"/>
                </a:lnTo>
                <a:lnTo>
                  <a:pt x="112" y="3"/>
                </a:lnTo>
                <a:lnTo>
                  <a:pt x="123" y="0"/>
                </a:lnTo>
                <a:lnTo>
                  <a:pt x="130" y="0"/>
                </a:lnTo>
                <a:lnTo>
                  <a:pt x="134" y="1"/>
                </a:lnTo>
                <a:lnTo>
                  <a:pt x="135" y="3"/>
                </a:lnTo>
                <a:lnTo>
                  <a:pt x="149" y="12"/>
                </a:lnTo>
                <a:lnTo>
                  <a:pt x="146" y="19"/>
                </a:lnTo>
                <a:lnTo>
                  <a:pt x="141" y="25"/>
                </a:lnTo>
                <a:lnTo>
                  <a:pt x="130" y="34"/>
                </a:lnTo>
                <a:lnTo>
                  <a:pt x="119" y="42"/>
                </a:lnTo>
                <a:lnTo>
                  <a:pt x="108" y="48"/>
                </a:lnTo>
                <a:lnTo>
                  <a:pt x="98" y="52"/>
                </a:lnTo>
                <a:lnTo>
                  <a:pt x="90" y="53"/>
                </a:lnTo>
                <a:lnTo>
                  <a:pt x="82" y="55"/>
                </a:lnTo>
                <a:lnTo>
                  <a:pt x="69" y="55"/>
                </a:lnTo>
                <a:lnTo>
                  <a:pt x="58" y="53"/>
                </a:lnTo>
                <a:lnTo>
                  <a:pt x="49" y="52"/>
                </a:lnTo>
                <a:lnTo>
                  <a:pt x="41" y="48"/>
                </a:lnTo>
                <a:lnTo>
                  <a:pt x="27" y="42"/>
                </a:lnTo>
                <a:lnTo>
                  <a:pt x="16" y="34"/>
                </a:lnTo>
                <a:lnTo>
                  <a:pt x="8" y="26"/>
                </a:lnTo>
                <a:lnTo>
                  <a:pt x="4" y="19"/>
                </a:lnTo>
                <a:lnTo>
                  <a:pt x="0" y="12"/>
                </a:lnTo>
                <a:lnTo>
                  <a:pt x="2" y="9"/>
                </a:lnTo>
                <a:lnTo>
                  <a:pt x="5" y="6"/>
                </a:lnTo>
                <a:lnTo>
                  <a:pt x="10" y="3"/>
                </a:lnTo>
                <a:close/>
              </a:path>
            </a:pathLst>
          </a:custGeom>
          <a:noFill/>
          <a:ln w="3175" cmpd="sng">
            <a:solidFill>
              <a:srgbClr val="ED1C2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3" name="Freeform 757"/>
          <p:cNvSpPr>
            <a:spLocks/>
          </p:cNvSpPr>
          <p:nvPr/>
        </p:nvSpPr>
        <p:spPr bwMode="auto">
          <a:xfrm>
            <a:off x="3144838" y="3824288"/>
            <a:ext cx="161925" cy="41275"/>
          </a:xfrm>
          <a:custGeom>
            <a:avLst/>
            <a:gdLst>
              <a:gd name="T0" fmla="*/ 52388 w 102"/>
              <a:gd name="T1" fmla="*/ 36513 h 26"/>
              <a:gd name="T2" fmla="*/ 52388 w 102"/>
              <a:gd name="T3" fmla="*/ 36513 h 26"/>
              <a:gd name="T4" fmla="*/ 53975 w 102"/>
              <a:gd name="T5" fmla="*/ 39688 h 26"/>
              <a:gd name="T6" fmla="*/ 53975 w 102"/>
              <a:gd name="T7" fmla="*/ 39688 h 26"/>
              <a:gd name="T8" fmla="*/ 58738 w 102"/>
              <a:gd name="T9" fmla="*/ 39688 h 26"/>
              <a:gd name="T10" fmla="*/ 69850 w 102"/>
              <a:gd name="T11" fmla="*/ 41275 h 26"/>
              <a:gd name="T12" fmla="*/ 88900 w 102"/>
              <a:gd name="T13" fmla="*/ 41275 h 26"/>
              <a:gd name="T14" fmla="*/ 114300 w 102"/>
              <a:gd name="T15" fmla="*/ 36513 h 26"/>
              <a:gd name="T16" fmla="*/ 114300 w 102"/>
              <a:gd name="T17" fmla="*/ 36513 h 26"/>
              <a:gd name="T18" fmla="*/ 141288 w 102"/>
              <a:gd name="T19" fmla="*/ 22225 h 26"/>
              <a:gd name="T20" fmla="*/ 155575 w 102"/>
              <a:gd name="T21" fmla="*/ 9525 h 26"/>
              <a:gd name="T22" fmla="*/ 161925 w 102"/>
              <a:gd name="T23" fmla="*/ 1588 h 26"/>
              <a:gd name="T24" fmla="*/ 161925 w 102"/>
              <a:gd name="T25" fmla="*/ 0 h 26"/>
              <a:gd name="T26" fmla="*/ 161925 w 102"/>
              <a:gd name="T27" fmla="*/ 0 h 26"/>
              <a:gd name="T28" fmla="*/ 128588 w 102"/>
              <a:gd name="T29" fmla="*/ 1588 h 26"/>
              <a:gd name="T30" fmla="*/ 71438 w 102"/>
              <a:gd name="T31" fmla="*/ 1588 h 26"/>
              <a:gd name="T32" fmla="*/ 0 w 102"/>
              <a:gd name="T33" fmla="*/ 0 h 26"/>
              <a:gd name="T34" fmla="*/ 0 w 102"/>
              <a:gd name="T35" fmla="*/ 0 h 26"/>
              <a:gd name="T36" fmla="*/ 4763 w 102"/>
              <a:gd name="T37" fmla="*/ 6350 h 26"/>
              <a:gd name="T38" fmla="*/ 19050 w 102"/>
              <a:gd name="T39" fmla="*/ 15875 h 26"/>
              <a:gd name="T40" fmla="*/ 52388 w 102"/>
              <a:gd name="T41" fmla="*/ 36513 h 26"/>
              <a:gd name="T42" fmla="*/ 52388 w 102"/>
              <a:gd name="T43" fmla="*/ 36513 h 2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2" h="26">
                <a:moveTo>
                  <a:pt x="33" y="23"/>
                </a:moveTo>
                <a:lnTo>
                  <a:pt x="33" y="23"/>
                </a:lnTo>
                <a:lnTo>
                  <a:pt x="34" y="25"/>
                </a:lnTo>
                <a:lnTo>
                  <a:pt x="37" y="25"/>
                </a:lnTo>
                <a:lnTo>
                  <a:pt x="44" y="26"/>
                </a:lnTo>
                <a:lnTo>
                  <a:pt x="56" y="26"/>
                </a:lnTo>
                <a:lnTo>
                  <a:pt x="72" y="23"/>
                </a:lnTo>
                <a:lnTo>
                  <a:pt x="89" y="14"/>
                </a:lnTo>
                <a:lnTo>
                  <a:pt x="98" y="6"/>
                </a:lnTo>
                <a:lnTo>
                  <a:pt x="102" y="1"/>
                </a:lnTo>
                <a:lnTo>
                  <a:pt x="102" y="0"/>
                </a:lnTo>
                <a:lnTo>
                  <a:pt x="81" y="1"/>
                </a:lnTo>
                <a:lnTo>
                  <a:pt x="45" y="1"/>
                </a:lnTo>
                <a:lnTo>
                  <a:pt x="0" y="0"/>
                </a:lnTo>
                <a:lnTo>
                  <a:pt x="3" y="4"/>
                </a:lnTo>
                <a:lnTo>
                  <a:pt x="12" y="10"/>
                </a:lnTo>
                <a:lnTo>
                  <a:pt x="33" y="23"/>
                </a:lnTo>
                <a:close/>
              </a:path>
            </a:pathLst>
          </a:custGeom>
          <a:noFill/>
          <a:ln w="3175" cmpd="sng">
            <a:solidFill>
              <a:srgbClr val="ED1C2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4" name="Freeform 758"/>
          <p:cNvSpPr>
            <a:spLocks/>
          </p:cNvSpPr>
          <p:nvPr/>
        </p:nvSpPr>
        <p:spPr bwMode="auto">
          <a:xfrm>
            <a:off x="3324225" y="3975100"/>
            <a:ext cx="77788" cy="95250"/>
          </a:xfrm>
          <a:custGeom>
            <a:avLst/>
            <a:gdLst>
              <a:gd name="T0" fmla="*/ 0 w 49"/>
              <a:gd name="T1" fmla="*/ 0 h 60"/>
              <a:gd name="T2" fmla="*/ 77788 w 49"/>
              <a:gd name="T3" fmla="*/ 0 h 60"/>
              <a:gd name="T4" fmla="*/ 77788 w 49"/>
              <a:gd name="T5" fmla="*/ 12700 h 60"/>
              <a:gd name="T6" fmla="*/ 74613 w 49"/>
              <a:gd name="T7" fmla="*/ 39688 h 60"/>
              <a:gd name="T8" fmla="*/ 73025 w 49"/>
              <a:gd name="T9" fmla="*/ 57150 h 60"/>
              <a:gd name="T10" fmla="*/ 65088 w 49"/>
              <a:gd name="T11" fmla="*/ 71438 h 60"/>
              <a:gd name="T12" fmla="*/ 55563 w 49"/>
              <a:gd name="T13" fmla="*/ 84138 h 60"/>
              <a:gd name="T14" fmla="*/ 50800 w 49"/>
              <a:gd name="T15" fmla="*/ 88900 h 60"/>
              <a:gd name="T16" fmla="*/ 42863 w 49"/>
              <a:gd name="T17" fmla="*/ 95250 h 60"/>
              <a:gd name="T18" fmla="*/ 34925 w 49"/>
              <a:gd name="T19" fmla="*/ 92075 h 60"/>
              <a:gd name="T20" fmla="*/ 26988 w 49"/>
              <a:gd name="T21" fmla="*/ 88900 h 60"/>
              <a:gd name="T22" fmla="*/ 17463 w 49"/>
              <a:gd name="T23" fmla="*/ 82550 h 60"/>
              <a:gd name="T24" fmla="*/ 11113 w 49"/>
              <a:gd name="T25" fmla="*/ 71438 h 60"/>
              <a:gd name="T26" fmla="*/ 3175 w 49"/>
              <a:gd name="T27" fmla="*/ 53975 h 60"/>
              <a:gd name="T28" fmla="*/ 0 w 49"/>
              <a:gd name="T29" fmla="*/ 31750 h 60"/>
              <a:gd name="T30" fmla="*/ 0 w 49"/>
              <a:gd name="T31" fmla="*/ 0 h 6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9" h="60">
                <a:moveTo>
                  <a:pt x="0" y="0"/>
                </a:moveTo>
                <a:lnTo>
                  <a:pt x="49" y="0"/>
                </a:lnTo>
                <a:lnTo>
                  <a:pt x="49" y="8"/>
                </a:lnTo>
                <a:lnTo>
                  <a:pt x="47" y="25"/>
                </a:lnTo>
                <a:lnTo>
                  <a:pt x="46" y="36"/>
                </a:lnTo>
                <a:lnTo>
                  <a:pt x="41" y="45"/>
                </a:lnTo>
                <a:lnTo>
                  <a:pt x="35" y="53"/>
                </a:lnTo>
                <a:lnTo>
                  <a:pt x="32" y="56"/>
                </a:lnTo>
                <a:lnTo>
                  <a:pt x="27" y="60"/>
                </a:lnTo>
                <a:lnTo>
                  <a:pt x="22" y="58"/>
                </a:lnTo>
                <a:lnTo>
                  <a:pt x="17" y="56"/>
                </a:lnTo>
                <a:lnTo>
                  <a:pt x="11" y="52"/>
                </a:lnTo>
                <a:lnTo>
                  <a:pt x="7" y="45"/>
                </a:lnTo>
                <a:lnTo>
                  <a:pt x="2" y="34"/>
                </a:lnTo>
                <a:lnTo>
                  <a:pt x="0" y="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5" name="Freeform 759"/>
          <p:cNvSpPr>
            <a:spLocks/>
          </p:cNvSpPr>
          <p:nvPr/>
        </p:nvSpPr>
        <p:spPr bwMode="auto">
          <a:xfrm>
            <a:off x="3332163" y="3984625"/>
            <a:ext cx="58737" cy="69850"/>
          </a:xfrm>
          <a:custGeom>
            <a:avLst/>
            <a:gdLst>
              <a:gd name="T0" fmla="*/ 0 w 37"/>
              <a:gd name="T1" fmla="*/ 0 h 44"/>
              <a:gd name="T2" fmla="*/ 57150 w 37"/>
              <a:gd name="T3" fmla="*/ 0 h 44"/>
              <a:gd name="T4" fmla="*/ 58737 w 37"/>
              <a:gd name="T5" fmla="*/ 7938 h 44"/>
              <a:gd name="T6" fmla="*/ 57150 w 37"/>
              <a:gd name="T7" fmla="*/ 30163 h 44"/>
              <a:gd name="T8" fmla="*/ 53975 w 37"/>
              <a:gd name="T9" fmla="*/ 41275 h 44"/>
              <a:gd name="T10" fmla="*/ 49212 w 37"/>
              <a:gd name="T11" fmla="*/ 53975 h 44"/>
              <a:gd name="T12" fmla="*/ 41275 w 37"/>
              <a:gd name="T13" fmla="*/ 65088 h 44"/>
              <a:gd name="T14" fmla="*/ 28575 w 37"/>
              <a:gd name="T15" fmla="*/ 69850 h 44"/>
              <a:gd name="T16" fmla="*/ 23812 w 37"/>
              <a:gd name="T17" fmla="*/ 69850 h 44"/>
              <a:gd name="T18" fmla="*/ 19050 w 37"/>
              <a:gd name="T19" fmla="*/ 66675 h 44"/>
              <a:gd name="T20" fmla="*/ 11112 w 37"/>
              <a:gd name="T21" fmla="*/ 61913 h 44"/>
              <a:gd name="T22" fmla="*/ 6350 w 37"/>
              <a:gd name="T23" fmla="*/ 52388 h 44"/>
              <a:gd name="T24" fmla="*/ 1587 w 37"/>
              <a:gd name="T25" fmla="*/ 39688 h 44"/>
              <a:gd name="T26" fmla="*/ 0 w 37"/>
              <a:gd name="T27" fmla="*/ 22225 h 44"/>
              <a:gd name="T28" fmla="*/ 0 w 37"/>
              <a:gd name="T29" fmla="*/ 0 h 4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7" h="44">
                <a:moveTo>
                  <a:pt x="0" y="0"/>
                </a:moveTo>
                <a:lnTo>
                  <a:pt x="36" y="0"/>
                </a:lnTo>
                <a:lnTo>
                  <a:pt x="37" y="5"/>
                </a:lnTo>
                <a:lnTo>
                  <a:pt x="36" y="19"/>
                </a:lnTo>
                <a:lnTo>
                  <a:pt x="34" y="26"/>
                </a:lnTo>
                <a:lnTo>
                  <a:pt x="31" y="34"/>
                </a:lnTo>
                <a:lnTo>
                  <a:pt x="26" y="41"/>
                </a:lnTo>
                <a:lnTo>
                  <a:pt x="18" y="44"/>
                </a:lnTo>
                <a:lnTo>
                  <a:pt x="15" y="44"/>
                </a:lnTo>
                <a:lnTo>
                  <a:pt x="12" y="42"/>
                </a:lnTo>
                <a:lnTo>
                  <a:pt x="7" y="39"/>
                </a:lnTo>
                <a:lnTo>
                  <a:pt x="4" y="33"/>
                </a:lnTo>
                <a:lnTo>
                  <a:pt x="1" y="25"/>
                </a:lnTo>
                <a:lnTo>
                  <a:pt x="0" y="14"/>
                </a:lnTo>
                <a:lnTo>
                  <a:pt x="0" y="0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96" name="Group 941"/>
          <p:cNvGrpSpPr>
            <a:grpSpLocks/>
          </p:cNvGrpSpPr>
          <p:nvPr/>
        </p:nvGrpSpPr>
        <p:grpSpPr bwMode="auto">
          <a:xfrm>
            <a:off x="2847975" y="3816350"/>
            <a:ext cx="771525" cy="342900"/>
            <a:chOff x="1782" y="2658"/>
            <a:chExt cx="486" cy="216"/>
          </a:xfrm>
        </p:grpSpPr>
        <p:sp>
          <p:nvSpPr>
            <p:cNvPr id="3391" name="Freeform 760"/>
            <p:cNvSpPr>
              <a:spLocks/>
            </p:cNvSpPr>
            <p:nvPr/>
          </p:nvSpPr>
          <p:spPr bwMode="auto">
            <a:xfrm>
              <a:off x="1827" y="2663"/>
              <a:ext cx="137" cy="113"/>
            </a:xfrm>
            <a:custGeom>
              <a:avLst/>
              <a:gdLst>
                <a:gd name="T0" fmla="*/ 124 w 137"/>
                <a:gd name="T1" fmla="*/ 0 h 113"/>
                <a:gd name="T2" fmla="*/ 113 w 137"/>
                <a:gd name="T3" fmla="*/ 1 h 113"/>
                <a:gd name="T4" fmla="*/ 102 w 137"/>
                <a:gd name="T5" fmla="*/ 3 h 113"/>
                <a:gd name="T6" fmla="*/ 88 w 137"/>
                <a:gd name="T7" fmla="*/ 6 h 113"/>
                <a:gd name="T8" fmla="*/ 74 w 137"/>
                <a:gd name="T9" fmla="*/ 11 h 113"/>
                <a:gd name="T10" fmla="*/ 60 w 137"/>
                <a:gd name="T11" fmla="*/ 19 h 113"/>
                <a:gd name="T12" fmla="*/ 47 w 137"/>
                <a:gd name="T13" fmla="*/ 26 h 113"/>
                <a:gd name="T14" fmla="*/ 43 w 137"/>
                <a:gd name="T15" fmla="*/ 31 h 113"/>
                <a:gd name="T16" fmla="*/ 38 w 137"/>
                <a:gd name="T17" fmla="*/ 37 h 113"/>
                <a:gd name="T18" fmla="*/ 0 w 137"/>
                <a:gd name="T19" fmla="*/ 106 h 113"/>
                <a:gd name="T20" fmla="*/ 11 w 137"/>
                <a:gd name="T21" fmla="*/ 113 h 113"/>
                <a:gd name="T22" fmla="*/ 43 w 137"/>
                <a:gd name="T23" fmla="*/ 45 h 113"/>
                <a:gd name="T24" fmla="*/ 60 w 137"/>
                <a:gd name="T25" fmla="*/ 34 h 113"/>
                <a:gd name="T26" fmla="*/ 71 w 137"/>
                <a:gd name="T27" fmla="*/ 28 h 113"/>
                <a:gd name="T28" fmla="*/ 82 w 137"/>
                <a:gd name="T29" fmla="*/ 22 h 113"/>
                <a:gd name="T30" fmla="*/ 96 w 137"/>
                <a:gd name="T31" fmla="*/ 17 h 113"/>
                <a:gd name="T32" fmla="*/ 108 w 137"/>
                <a:gd name="T33" fmla="*/ 14 h 113"/>
                <a:gd name="T34" fmla="*/ 123 w 137"/>
                <a:gd name="T35" fmla="*/ 12 h 113"/>
                <a:gd name="T36" fmla="*/ 137 w 137"/>
                <a:gd name="T37" fmla="*/ 15 h 113"/>
                <a:gd name="T38" fmla="*/ 132 w 137"/>
                <a:gd name="T39" fmla="*/ 8 h 113"/>
                <a:gd name="T40" fmla="*/ 129 w 137"/>
                <a:gd name="T41" fmla="*/ 3 h 113"/>
                <a:gd name="T42" fmla="*/ 124 w 137"/>
                <a:gd name="T43" fmla="*/ 0 h 11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37" h="113">
                  <a:moveTo>
                    <a:pt x="124" y="0"/>
                  </a:moveTo>
                  <a:lnTo>
                    <a:pt x="113" y="1"/>
                  </a:lnTo>
                  <a:lnTo>
                    <a:pt x="102" y="3"/>
                  </a:lnTo>
                  <a:lnTo>
                    <a:pt x="88" y="6"/>
                  </a:lnTo>
                  <a:lnTo>
                    <a:pt x="74" y="11"/>
                  </a:lnTo>
                  <a:lnTo>
                    <a:pt x="60" y="19"/>
                  </a:lnTo>
                  <a:lnTo>
                    <a:pt x="47" y="26"/>
                  </a:lnTo>
                  <a:lnTo>
                    <a:pt x="43" y="31"/>
                  </a:lnTo>
                  <a:lnTo>
                    <a:pt x="38" y="37"/>
                  </a:lnTo>
                  <a:lnTo>
                    <a:pt x="0" y="106"/>
                  </a:lnTo>
                  <a:lnTo>
                    <a:pt x="11" y="113"/>
                  </a:lnTo>
                  <a:lnTo>
                    <a:pt x="43" y="45"/>
                  </a:lnTo>
                  <a:lnTo>
                    <a:pt x="60" y="34"/>
                  </a:lnTo>
                  <a:lnTo>
                    <a:pt x="71" y="28"/>
                  </a:lnTo>
                  <a:lnTo>
                    <a:pt x="82" y="22"/>
                  </a:lnTo>
                  <a:lnTo>
                    <a:pt x="96" y="17"/>
                  </a:lnTo>
                  <a:lnTo>
                    <a:pt x="108" y="14"/>
                  </a:lnTo>
                  <a:lnTo>
                    <a:pt x="123" y="12"/>
                  </a:lnTo>
                  <a:lnTo>
                    <a:pt x="137" y="15"/>
                  </a:lnTo>
                  <a:lnTo>
                    <a:pt x="132" y="8"/>
                  </a:lnTo>
                  <a:lnTo>
                    <a:pt x="129" y="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2" name="Freeform 761"/>
            <p:cNvSpPr>
              <a:spLocks/>
            </p:cNvSpPr>
            <p:nvPr/>
          </p:nvSpPr>
          <p:spPr bwMode="auto">
            <a:xfrm>
              <a:off x="2084" y="2658"/>
              <a:ext cx="136" cy="105"/>
            </a:xfrm>
            <a:custGeom>
              <a:avLst/>
              <a:gdLst>
                <a:gd name="T0" fmla="*/ 96 w 136"/>
                <a:gd name="T1" fmla="*/ 49 h 105"/>
                <a:gd name="T2" fmla="*/ 91 w 136"/>
                <a:gd name="T3" fmla="*/ 42 h 105"/>
                <a:gd name="T4" fmla="*/ 85 w 136"/>
                <a:gd name="T5" fmla="*/ 36 h 105"/>
                <a:gd name="T6" fmla="*/ 77 w 136"/>
                <a:gd name="T7" fmla="*/ 28 h 105"/>
                <a:gd name="T8" fmla="*/ 66 w 136"/>
                <a:gd name="T9" fmla="*/ 22 h 105"/>
                <a:gd name="T10" fmla="*/ 43 w 136"/>
                <a:gd name="T11" fmla="*/ 11 h 105"/>
                <a:gd name="T12" fmla="*/ 22 w 136"/>
                <a:gd name="T13" fmla="*/ 5 h 105"/>
                <a:gd name="T14" fmla="*/ 14 w 136"/>
                <a:gd name="T15" fmla="*/ 2 h 105"/>
                <a:gd name="T16" fmla="*/ 13 w 136"/>
                <a:gd name="T17" fmla="*/ 0 h 105"/>
                <a:gd name="T18" fmla="*/ 11 w 136"/>
                <a:gd name="T19" fmla="*/ 2 h 105"/>
                <a:gd name="T20" fmla="*/ 7 w 136"/>
                <a:gd name="T21" fmla="*/ 8 h 105"/>
                <a:gd name="T22" fmla="*/ 0 w 136"/>
                <a:gd name="T23" fmla="*/ 19 h 105"/>
                <a:gd name="T24" fmla="*/ 10 w 136"/>
                <a:gd name="T25" fmla="*/ 19 h 105"/>
                <a:gd name="T26" fmla="*/ 19 w 136"/>
                <a:gd name="T27" fmla="*/ 20 h 105"/>
                <a:gd name="T28" fmla="*/ 39 w 136"/>
                <a:gd name="T29" fmla="*/ 27 h 105"/>
                <a:gd name="T30" fmla="*/ 61 w 136"/>
                <a:gd name="T31" fmla="*/ 35 h 105"/>
                <a:gd name="T32" fmla="*/ 79 w 136"/>
                <a:gd name="T33" fmla="*/ 42 h 105"/>
                <a:gd name="T34" fmla="*/ 126 w 136"/>
                <a:gd name="T35" fmla="*/ 105 h 105"/>
                <a:gd name="T36" fmla="*/ 136 w 136"/>
                <a:gd name="T37" fmla="*/ 105 h 105"/>
                <a:gd name="T38" fmla="*/ 96 w 136"/>
                <a:gd name="T39" fmla="*/ 49 h 10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36" h="105">
                  <a:moveTo>
                    <a:pt x="96" y="49"/>
                  </a:moveTo>
                  <a:lnTo>
                    <a:pt x="91" y="42"/>
                  </a:lnTo>
                  <a:lnTo>
                    <a:pt x="85" y="36"/>
                  </a:lnTo>
                  <a:lnTo>
                    <a:pt x="77" y="28"/>
                  </a:lnTo>
                  <a:lnTo>
                    <a:pt x="66" y="22"/>
                  </a:lnTo>
                  <a:lnTo>
                    <a:pt x="43" y="11"/>
                  </a:lnTo>
                  <a:lnTo>
                    <a:pt x="22" y="5"/>
                  </a:lnTo>
                  <a:lnTo>
                    <a:pt x="14" y="2"/>
                  </a:lnTo>
                  <a:lnTo>
                    <a:pt x="13" y="0"/>
                  </a:lnTo>
                  <a:lnTo>
                    <a:pt x="11" y="2"/>
                  </a:lnTo>
                  <a:lnTo>
                    <a:pt x="7" y="8"/>
                  </a:lnTo>
                  <a:lnTo>
                    <a:pt x="0" y="19"/>
                  </a:lnTo>
                  <a:lnTo>
                    <a:pt x="10" y="19"/>
                  </a:lnTo>
                  <a:lnTo>
                    <a:pt x="19" y="20"/>
                  </a:lnTo>
                  <a:lnTo>
                    <a:pt x="39" y="27"/>
                  </a:lnTo>
                  <a:lnTo>
                    <a:pt x="61" y="35"/>
                  </a:lnTo>
                  <a:lnTo>
                    <a:pt x="79" y="42"/>
                  </a:lnTo>
                  <a:lnTo>
                    <a:pt x="126" y="105"/>
                  </a:lnTo>
                  <a:lnTo>
                    <a:pt x="136" y="105"/>
                  </a:lnTo>
                  <a:lnTo>
                    <a:pt x="96" y="49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3" name="Freeform 762"/>
            <p:cNvSpPr>
              <a:spLocks/>
            </p:cNvSpPr>
            <p:nvPr/>
          </p:nvSpPr>
          <p:spPr bwMode="auto">
            <a:xfrm>
              <a:off x="1843" y="2716"/>
              <a:ext cx="27" cy="66"/>
            </a:xfrm>
            <a:custGeom>
              <a:avLst/>
              <a:gdLst>
                <a:gd name="T0" fmla="*/ 19 w 27"/>
                <a:gd name="T1" fmla="*/ 16 h 66"/>
                <a:gd name="T2" fmla="*/ 0 w 27"/>
                <a:gd name="T3" fmla="*/ 60 h 66"/>
                <a:gd name="T4" fmla="*/ 9 w 27"/>
                <a:gd name="T5" fmla="*/ 66 h 66"/>
                <a:gd name="T6" fmla="*/ 27 w 27"/>
                <a:gd name="T7" fmla="*/ 22 h 66"/>
                <a:gd name="T8" fmla="*/ 27 w 27"/>
                <a:gd name="T9" fmla="*/ 0 h 66"/>
                <a:gd name="T10" fmla="*/ 19 w 27"/>
                <a:gd name="T11" fmla="*/ 16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" h="66">
                  <a:moveTo>
                    <a:pt x="19" y="16"/>
                  </a:moveTo>
                  <a:lnTo>
                    <a:pt x="0" y="60"/>
                  </a:lnTo>
                  <a:lnTo>
                    <a:pt x="9" y="66"/>
                  </a:lnTo>
                  <a:lnTo>
                    <a:pt x="27" y="22"/>
                  </a:lnTo>
                  <a:lnTo>
                    <a:pt x="27" y="0"/>
                  </a:lnTo>
                  <a:lnTo>
                    <a:pt x="19" y="16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4" name="Freeform 763"/>
            <p:cNvSpPr>
              <a:spLocks/>
            </p:cNvSpPr>
            <p:nvPr/>
          </p:nvSpPr>
          <p:spPr bwMode="auto">
            <a:xfrm>
              <a:off x="2168" y="2711"/>
              <a:ext cx="39" cy="61"/>
            </a:xfrm>
            <a:custGeom>
              <a:avLst/>
              <a:gdLst>
                <a:gd name="T0" fmla="*/ 11 w 39"/>
                <a:gd name="T1" fmla="*/ 14 h 61"/>
                <a:gd name="T2" fmla="*/ 39 w 39"/>
                <a:gd name="T3" fmla="*/ 52 h 61"/>
                <a:gd name="T4" fmla="*/ 33 w 39"/>
                <a:gd name="T5" fmla="*/ 61 h 61"/>
                <a:gd name="T6" fmla="*/ 4 w 39"/>
                <a:gd name="T7" fmla="*/ 22 h 61"/>
                <a:gd name="T8" fmla="*/ 0 w 39"/>
                <a:gd name="T9" fmla="*/ 0 h 61"/>
                <a:gd name="T10" fmla="*/ 11 w 39"/>
                <a:gd name="T11" fmla="*/ 14 h 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9" h="61">
                  <a:moveTo>
                    <a:pt x="11" y="14"/>
                  </a:moveTo>
                  <a:lnTo>
                    <a:pt x="39" y="52"/>
                  </a:lnTo>
                  <a:lnTo>
                    <a:pt x="33" y="61"/>
                  </a:lnTo>
                  <a:lnTo>
                    <a:pt x="4" y="22"/>
                  </a:lnTo>
                  <a:lnTo>
                    <a:pt x="0" y="0"/>
                  </a:lnTo>
                  <a:lnTo>
                    <a:pt x="11" y="14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5" name="Freeform 764"/>
            <p:cNvSpPr>
              <a:spLocks/>
            </p:cNvSpPr>
            <p:nvPr/>
          </p:nvSpPr>
          <p:spPr bwMode="auto">
            <a:xfrm>
              <a:off x="1782" y="2827"/>
              <a:ext cx="28" cy="38"/>
            </a:xfrm>
            <a:custGeom>
              <a:avLst/>
              <a:gdLst>
                <a:gd name="T0" fmla="*/ 16 w 28"/>
                <a:gd name="T1" fmla="*/ 0 h 38"/>
                <a:gd name="T2" fmla="*/ 0 w 28"/>
                <a:gd name="T3" fmla="*/ 32 h 38"/>
                <a:gd name="T4" fmla="*/ 11 w 28"/>
                <a:gd name="T5" fmla="*/ 38 h 38"/>
                <a:gd name="T6" fmla="*/ 28 w 28"/>
                <a:gd name="T7" fmla="*/ 0 h 38"/>
                <a:gd name="T8" fmla="*/ 16 w 28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38">
                  <a:moveTo>
                    <a:pt x="16" y="0"/>
                  </a:moveTo>
                  <a:lnTo>
                    <a:pt x="0" y="32"/>
                  </a:lnTo>
                  <a:lnTo>
                    <a:pt x="11" y="38"/>
                  </a:lnTo>
                  <a:lnTo>
                    <a:pt x="2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6" name="Freeform 765"/>
            <p:cNvSpPr>
              <a:spLocks/>
            </p:cNvSpPr>
            <p:nvPr/>
          </p:nvSpPr>
          <p:spPr bwMode="auto">
            <a:xfrm>
              <a:off x="1796" y="2833"/>
              <a:ext cx="30" cy="36"/>
            </a:xfrm>
            <a:custGeom>
              <a:avLst/>
              <a:gdLst>
                <a:gd name="T0" fmla="*/ 16 w 30"/>
                <a:gd name="T1" fmla="*/ 0 h 36"/>
                <a:gd name="T2" fmla="*/ 0 w 30"/>
                <a:gd name="T3" fmla="*/ 32 h 36"/>
                <a:gd name="T4" fmla="*/ 11 w 30"/>
                <a:gd name="T5" fmla="*/ 36 h 36"/>
                <a:gd name="T6" fmla="*/ 30 w 30"/>
                <a:gd name="T7" fmla="*/ 0 h 36"/>
                <a:gd name="T8" fmla="*/ 16 w 30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" h="36">
                  <a:moveTo>
                    <a:pt x="16" y="0"/>
                  </a:moveTo>
                  <a:lnTo>
                    <a:pt x="0" y="32"/>
                  </a:lnTo>
                  <a:lnTo>
                    <a:pt x="11" y="36"/>
                  </a:lnTo>
                  <a:lnTo>
                    <a:pt x="3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7" name="Freeform 766"/>
            <p:cNvSpPr>
              <a:spLocks/>
            </p:cNvSpPr>
            <p:nvPr/>
          </p:nvSpPr>
          <p:spPr bwMode="auto">
            <a:xfrm>
              <a:off x="2235" y="2826"/>
              <a:ext cx="33" cy="40"/>
            </a:xfrm>
            <a:custGeom>
              <a:avLst/>
              <a:gdLst>
                <a:gd name="T0" fmla="*/ 16 w 33"/>
                <a:gd name="T1" fmla="*/ 0 h 40"/>
                <a:gd name="T2" fmla="*/ 33 w 33"/>
                <a:gd name="T3" fmla="*/ 36 h 40"/>
                <a:gd name="T4" fmla="*/ 20 w 33"/>
                <a:gd name="T5" fmla="*/ 40 h 40"/>
                <a:gd name="T6" fmla="*/ 0 w 33"/>
                <a:gd name="T7" fmla="*/ 0 h 40"/>
                <a:gd name="T8" fmla="*/ 16 w 33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" h="40">
                  <a:moveTo>
                    <a:pt x="16" y="0"/>
                  </a:moveTo>
                  <a:lnTo>
                    <a:pt x="33" y="36"/>
                  </a:lnTo>
                  <a:lnTo>
                    <a:pt x="20" y="40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8" name="Freeform 767"/>
            <p:cNvSpPr>
              <a:spLocks/>
            </p:cNvSpPr>
            <p:nvPr/>
          </p:nvSpPr>
          <p:spPr bwMode="auto">
            <a:xfrm>
              <a:off x="2219" y="2832"/>
              <a:ext cx="32" cy="42"/>
            </a:xfrm>
            <a:custGeom>
              <a:avLst/>
              <a:gdLst>
                <a:gd name="T0" fmla="*/ 14 w 32"/>
                <a:gd name="T1" fmla="*/ 0 h 42"/>
                <a:gd name="T2" fmla="*/ 32 w 32"/>
                <a:gd name="T3" fmla="*/ 36 h 42"/>
                <a:gd name="T4" fmla="*/ 21 w 32"/>
                <a:gd name="T5" fmla="*/ 42 h 42"/>
                <a:gd name="T6" fmla="*/ 0 w 32"/>
                <a:gd name="T7" fmla="*/ 0 h 42"/>
                <a:gd name="T8" fmla="*/ 14 w 32"/>
                <a:gd name="T9" fmla="*/ 0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" h="42">
                  <a:moveTo>
                    <a:pt x="14" y="0"/>
                  </a:moveTo>
                  <a:lnTo>
                    <a:pt x="32" y="36"/>
                  </a:lnTo>
                  <a:lnTo>
                    <a:pt x="21" y="42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97" name="Freeform 769"/>
          <p:cNvSpPr>
            <a:spLocks/>
          </p:cNvSpPr>
          <p:nvPr/>
        </p:nvSpPr>
        <p:spPr bwMode="auto">
          <a:xfrm>
            <a:off x="3741738" y="3800475"/>
            <a:ext cx="808037" cy="830263"/>
          </a:xfrm>
          <a:custGeom>
            <a:avLst/>
            <a:gdLst>
              <a:gd name="T0" fmla="*/ 628650 w 509"/>
              <a:gd name="T1" fmla="*/ 195263 h 523"/>
              <a:gd name="T2" fmla="*/ 615950 w 509"/>
              <a:gd name="T3" fmla="*/ 284163 h 523"/>
              <a:gd name="T4" fmla="*/ 619125 w 509"/>
              <a:gd name="T5" fmla="*/ 288925 h 523"/>
              <a:gd name="T6" fmla="*/ 614362 w 509"/>
              <a:gd name="T7" fmla="*/ 311150 h 523"/>
              <a:gd name="T8" fmla="*/ 601662 w 509"/>
              <a:gd name="T9" fmla="*/ 417513 h 523"/>
              <a:gd name="T10" fmla="*/ 601662 w 509"/>
              <a:gd name="T11" fmla="*/ 582613 h 523"/>
              <a:gd name="T12" fmla="*/ 611187 w 509"/>
              <a:gd name="T13" fmla="*/ 768350 h 523"/>
              <a:gd name="T14" fmla="*/ 606425 w 509"/>
              <a:gd name="T15" fmla="*/ 815975 h 523"/>
              <a:gd name="T16" fmla="*/ 593725 w 509"/>
              <a:gd name="T17" fmla="*/ 823913 h 523"/>
              <a:gd name="T18" fmla="*/ 484187 w 509"/>
              <a:gd name="T19" fmla="*/ 830263 h 523"/>
              <a:gd name="T20" fmla="*/ 368300 w 509"/>
              <a:gd name="T21" fmla="*/ 830263 h 523"/>
              <a:gd name="T22" fmla="*/ 277812 w 509"/>
              <a:gd name="T23" fmla="*/ 830263 h 523"/>
              <a:gd name="T24" fmla="*/ 209550 w 509"/>
              <a:gd name="T25" fmla="*/ 823913 h 523"/>
              <a:gd name="T26" fmla="*/ 193675 w 509"/>
              <a:gd name="T27" fmla="*/ 806450 h 523"/>
              <a:gd name="T28" fmla="*/ 198437 w 509"/>
              <a:gd name="T29" fmla="*/ 750888 h 523"/>
              <a:gd name="T30" fmla="*/ 206375 w 509"/>
              <a:gd name="T31" fmla="*/ 539750 h 523"/>
              <a:gd name="T32" fmla="*/ 203200 w 509"/>
              <a:gd name="T33" fmla="*/ 423863 h 523"/>
              <a:gd name="T34" fmla="*/ 196850 w 509"/>
              <a:gd name="T35" fmla="*/ 258763 h 523"/>
              <a:gd name="T36" fmla="*/ 179387 w 509"/>
              <a:gd name="T37" fmla="*/ 200025 h 523"/>
              <a:gd name="T38" fmla="*/ 171450 w 509"/>
              <a:gd name="T39" fmla="*/ 155575 h 523"/>
              <a:gd name="T40" fmla="*/ 185737 w 509"/>
              <a:gd name="T41" fmla="*/ 234950 h 523"/>
              <a:gd name="T42" fmla="*/ 196850 w 509"/>
              <a:gd name="T43" fmla="*/ 279400 h 523"/>
              <a:gd name="T44" fmla="*/ 196850 w 509"/>
              <a:gd name="T45" fmla="*/ 284163 h 523"/>
              <a:gd name="T46" fmla="*/ 141287 w 509"/>
              <a:gd name="T47" fmla="*/ 401638 h 523"/>
              <a:gd name="T48" fmla="*/ 66675 w 509"/>
              <a:gd name="T49" fmla="*/ 209550 h 523"/>
              <a:gd name="T50" fmla="*/ 127000 w 509"/>
              <a:gd name="T51" fmla="*/ 90488 h 523"/>
              <a:gd name="T52" fmla="*/ 157162 w 509"/>
              <a:gd name="T53" fmla="*/ 52388 h 523"/>
              <a:gd name="T54" fmla="*/ 196850 w 509"/>
              <a:gd name="T55" fmla="*/ 46038 h 523"/>
              <a:gd name="T56" fmla="*/ 268287 w 509"/>
              <a:gd name="T57" fmla="*/ 23813 h 523"/>
              <a:gd name="T58" fmla="*/ 306387 w 509"/>
              <a:gd name="T59" fmla="*/ 6350 h 523"/>
              <a:gd name="T60" fmla="*/ 325437 w 509"/>
              <a:gd name="T61" fmla="*/ 0 h 523"/>
              <a:gd name="T62" fmla="*/ 350837 w 509"/>
              <a:gd name="T63" fmla="*/ 7938 h 523"/>
              <a:gd name="T64" fmla="*/ 466725 w 509"/>
              <a:gd name="T65" fmla="*/ 6350 h 523"/>
              <a:gd name="T66" fmla="*/ 496887 w 509"/>
              <a:gd name="T67" fmla="*/ 0 h 523"/>
              <a:gd name="T68" fmla="*/ 504825 w 509"/>
              <a:gd name="T69" fmla="*/ 6350 h 523"/>
              <a:gd name="T70" fmla="*/ 581025 w 509"/>
              <a:gd name="T71" fmla="*/ 38100 h 523"/>
              <a:gd name="T72" fmla="*/ 627062 w 509"/>
              <a:gd name="T73" fmla="*/ 47625 h 523"/>
              <a:gd name="T74" fmla="*/ 661987 w 509"/>
              <a:gd name="T75" fmla="*/ 60325 h 523"/>
              <a:gd name="T76" fmla="*/ 679450 w 509"/>
              <a:gd name="T77" fmla="*/ 80963 h 523"/>
              <a:gd name="T78" fmla="*/ 808037 w 509"/>
              <a:gd name="T79" fmla="*/ 327025 h 523"/>
              <a:gd name="T80" fmla="*/ 663575 w 509"/>
              <a:gd name="T81" fmla="*/ 388938 h 523"/>
              <a:gd name="T82" fmla="*/ 614362 w 509"/>
              <a:gd name="T83" fmla="*/ 320675 h 523"/>
              <a:gd name="T84" fmla="*/ 619125 w 509"/>
              <a:gd name="T85" fmla="*/ 292100 h 523"/>
              <a:gd name="T86" fmla="*/ 627062 w 509"/>
              <a:gd name="T87" fmla="*/ 223838 h 52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09" h="523">
                <a:moveTo>
                  <a:pt x="398" y="82"/>
                </a:moveTo>
                <a:lnTo>
                  <a:pt x="398" y="82"/>
                </a:lnTo>
                <a:lnTo>
                  <a:pt x="396" y="123"/>
                </a:lnTo>
                <a:lnTo>
                  <a:pt x="393" y="154"/>
                </a:lnTo>
                <a:lnTo>
                  <a:pt x="388" y="177"/>
                </a:lnTo>
                <a:lnTo>
                  <a:pt x="388" y="179"/>
                </a:lnTo>
                <a:lnTo>
                  <a:pt x="390" y="180"/>
                </a:lnTo>
                <a:lnTo>
                  <a:pt x="390" y="182"/>
                </a:lnTo>
                <a:lnTo>
                  <a:pt x="388" y="190"/>
                </a:lnTo>
                <a:lnTo>
                  <a:pt x="387" y="196"/>
                </a:lnTo>
                <a:lnTo>
                  <a:pt x="385" y="202"/>
                </a:lnTo>
                <a:lnTo>
                  <a:pt x="379" y="263"/>
                </a:lnTo>
                <a:lnTo>
                  <a:pt x="379" y="284"/>
                </a:lnTo>
                <a:lnTo>
                  <a:pt x="377" y="309"/>
                </a:lnTo>
                <a:lnTo>
                  <a:pt x="379" y="367"/>
                </a:lnTo>
                <a:lnTo>
                  <a:pt x="382" y="437"/>
                </a:lnTo>
                <a:lnTo>
                  <a:pt x="385" y="484"/>
                </a:lnTo>
                <a:lnTo>
                  <a:pt x="385" y="508"/>
                </a:lnTo>
                <a:lnTo>
                  <a:pt x="384" y="514"/>
                </a:lnTo>
                <a:lnTo>
                  <a:pt x="382" y="514"/>
                </a:lnTo>
                <a:lnTo>
                  <a:pt x="381" y="517"/>
                </a:lnTo>
                <a:lnTo>
                  <a:pt x="374" y="519"/>
                </a:lnTo>
                <a:lnTo>
                  <a:pt x="357" y="520"/>
                </a:lnTo>
                <a:lnTo>
                  <a:pt x="334" y="522"/>
                </a:lnTo>
                <a:lnTo>
                  <a:pt x="305" y="523"/>
                </a:lnTo>
                <a:lnTo>
                  <a:pt x="255" y="523"/>
                </a:lnTo>
                <a:lnTo>
                  <a:pt x="232" y="523"/>
                </a:lnTo>
                <a:lnTo>
                  <a:pt x="200" y="523"/>
                </a:lnTo>
                <a:lnTo>
                  <a:pt x="175" y="523"/>
                </a:lnTo>
                <a:lnTo>
                  <a:pt x="157" y="523"/>
                </a:lnTo>
                <a:lnTo>
                  <a:pt x="141" y="522"/>
                </a:lnTo>
                <a:lnTo>
                  <a:pt x="132" y="519"/>
                </a:lnTo>
                <a:lnTo>
                  <a:pt x="127" y="514"/>
                </a:lnTo>
                <a:lnTo>
                  <a:pt x="124" y="511"/>
                </a:lnTo>
                <a:lnTo>
                  <a:pt x="122" y="508"/>
                </a:lnTo>
                <a:lnTo>
                  <a:pt x="122" y="505"/>
                </a:lnTo>
                <a:lnTo>
                  <a:pt x="125" y="473"/>
                </a:lnTo>
                <a:lnTo>
                  <a:pt x="127" y="417"/>
                </a:lnTo>
                <a:lnTo>
                  <a:pt x="130" y="340"/>
                </a:lnTo>
                <a:lnTo>
                  <a:pt x="130" y="325"/>
                </a:lnTo>
                <a:lnTo>
                  <a:pt x="130" y="306"/>
                </a:lnTo>
                <a:lnTo>
                  <a:pt x="128" y="267"/>
                </a:lnTo>
                <a:lnTo>
                  <a:pt x="124" y="206"/>
                </a:lnTo>
                <a:lnTo>
                  <a:pt x="124" y="163"/>
                </a:lnTo>
                <a:lnTo>
                  <a:pt x="119" y="152"/>
                </a:lnTo>
                <a:lnTo>
                  <a:pt x="116" y="140"/>
                </a:lnTo>
                <a:lnTo>
                  <a:pt x="113" y="126"/>
                </a:lnTo>
                <a:lnTo>
                  <a:pt x="107" y="87"/>
                </a:lnTo>
                <a:lnTo>
                  <a:pt x="108" y="98"/>
                </a:lnTo>
                <a:lnTo>
                  <a:pt x="113" y="126"/>
                </a:lnTo>
                <a:lnTo>
                  <a:pt x="117" y="148"/>
                </a:lnTo>
                <a:lnTo>
                  <a:pt x="121" y="157"/>
                </a:lnTo>
                <a:lnTo>
                  <a:pt x="124" y="163"/>
                </a:lnTo>
                <a:lnTo>
                  <a:pt x="124" y="176"/>
                </a:lnTo>
                <a:lnTo>
                  <a:pt x="124" y="177"/>
                </a:lnTo>
                <a:lnTo>
                  <a:pt x="124" y="179"/>
                </a:lnTo>
                <a:lnTo>
                  <a:pt x="121" y="195"/>
                </a:lnTo>
                <a:lnTo>
                  <a:pt x="119" y="204"/>
                </a:lnTo>
                <a:lnTo>
                  <a:pt x="89" y="253"/>
                </a:lnTo>
                <a:lnTo>
                  <a:pt x="0" y="204"/>
                </a:lnTo>
                <a:lnTo>
                  <a:pt x="42" y="132"/>
                </a:lnTo>
                <a:lnTo>
                  <a:pt x="56" y="99"/>
                </a:lnTo>
                <a:lnTo>
                  <a:pt x="69" y="76"/>
                </a:lnTo>
                <a:lnTo>
                  <a:pt x="80" y="57"/>
                </a:lnTo>
                <a:lnTo>
                  <a:pt x="88" y="46"/>
                </a:lnTo>
                <a:lnTo>
                  <a:pt x="94" y="38"/>
                </a:lnTo>
                <a:lnTo>
                  <a:pt x="99" y="33"/>
                </a:lnTo>
                <a:lnTo>
                  <a:pt x="102" y="32"/>
                </a:lnTo>
                <a:lnTo>
                  <a:pt x="124" y="29"/>
                </a:lnTo>
                <a:lnTo>
                  <a:pt x="141" y="24"/>
                </a:lnTo>
                <a:lnTo>
                  <a:pt x="157" y="19"/>
                </a:lnTo>
                <a:lnTo>
                  <a:pt x="169" y="15"/>
                </a:lnTo>
                <a:lnTo>
                  <a:pt x="186" y="7"/>
                </a:lnTo>
                <a:lnTo>
                  <a:pt x="193" y="4"/>
                </a:lnTo>
                <a:lnTo>
                  <a:pt x="194" y="2"/>
                </a:lnTo>
                <a:lnTo>
                  <a:pt x="197" y="0"/>
                </a:lnTo>
                <a:lnTo>
                  <a:pt x="205" y="0"/>
                </a:lnTo>
                <a:lnTo>
                  <a:pt x="213" y="4"/>
                </a:lnTo>
                <a:lnTo>
                  <a:pt x="221" y="5"/>
                </a:lnTo>
                <a:lnTo>
                  <a:pt x="233" y="5"/>
                </a:lnTo>
                <a:lnTo>
                  <a:pt x="260" y="5"/>
                </a:lnTo>
                <a:lnTo>
                  <a:pt x="294" y="4"/>
                </a:lnTo>
                <a:lnTo>
                  <a:pt x="305" y="0"/>
                </a:lnTo>
                <a:lnTo>
                  <a:pt x="313" y="0"/>
                </a:lnTo>
                <a:lnTo>
                  <a:pt x="316" y="2"/>
                </a:lnTo>
                <a:lnTo>
                  <a:pt x="318" y="4"/>
                </a:lnTo>
                <a:lnTo>
                  <a:pt x="329" y="10"/>
                </a:lnTo>
                <a:lnTo>
                  <a:pt x="341" y="16"/>
                </a:lnTo>
                <a:lnTo>
                  <a:pt x="366" y="24"/>
                </a:lnTo>
                <a:lnTo>
                  <a:pt x="387" y="29"/>
                </a:lnTo>
                <a:lnTo>
                  <a:pt x="395" y="30"/>
                </a:lnTo>
                <a:lnTo>
                  <a:pt x="404" y="32"/>
                </a:lnTo>
                <a:lnTo>
                  <a:pt x="410" y="35"/>
                </a:lnTo>
                <a:lnTo>
                  <a:pt x="417" y="38"/>
                </a:lnTo>
                <a:lnTo>
                  <a:pt x="420" y="41"/>
                </a:lnTo>
                <a:lnTo>
                  <a:pt x="426" y="47"/>
                </a:lnTo>
                <a:lnTo>
                  <a:pt x="428" y="51"/>
                </a:lnTo>
                <a:lnTo>
                  <a:pt x="471" y="135"/>
                </a:lnTo>
                <a:lnTo>
                  <a:pt x="509" y="206"/>
                </a:lnTo>
                <a:lnTo>
                  <a:pt x="420" y="249"/>
                </a:lnTo>
                <a:lnTo>
                  <a:pt x="418" y="245"/>
                </a:lnTo>
                <a:lnTo>
                  <a:pt x="415" y="240"/>
                </a:lnTo>
                <a:lnTo>
                  <a:pt x="406" y="226"/>
                </a:lnTo>
                <a:lnTo>
                  <a:pt x="387" y="202"/>
                </a:lnTo>
                <a:lnTo>
                  <a:pt x="388" y="193"/>
                </a:lnTo>
                <a:lnTo>
                  <a:pt x="390" y="184"/>
                </a:lnTo>
                <a:lnTo>
                  <a:pt x="390" y="177"/>
                </a:lnTo>
                <a:lnTo>
                  <a:pt x="395" y="141"/>
                </a:lnTo>
                <a:lnTo>
                  <a:pt x="398" y="82"/>
                </a:lnTo>
                <a:close/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8" name="Freeform 770"/>
          <p:cNvSpPr>
            <a:spLocks/>
          </p:cNvSpPr>
          <p:nvPr/>
        </p:nvSpPr>
        <p:spPr bwMode="auto">
          <a:xfrm>
            <a:off x="4035425" y="3803650"/>
            <a:ext cx="236538" cy="87313"/>
          </a:xfrm>
          <a:custGeom>
            <a:avLst/>
            <a:gdLst>
              <a:gd name="T0" fmla="*/ 14288 w 149"/>
              <a:gd name="T1" fmla="*/ 4763 h 55"/>
              <a:gd name="T2" fmla="*/ 17463 w 149"/>
              <a:gd name="T3" fmla="*/ 3175 h 55"/>
              <a:gd name="T4" fmla="*/ 22225 w 149"/>
              <a:gd name="T5" fmla="*/ 0 h 55"/>
              <a:gd name="T6" fmla="*/ 34925 w 149"/>
              <a:gd name="T7" fmla="*/ 0 h 55"/>
              <a:gd name="T8" fmla="*/ 47625 w 149"/>
              <a:gd name="T9" fmla="*/ 4763 h 55"/>
              <a:gd name="T10" fmla="*/ 58738 w 149"/>
              <a:gd name="T11" fmla="*/ 7938 h 55"/>
              <a:gd name="T12" fmla="*/ 79375 w 149"/>
              <a:gd name="T13" fmla="*/ 7938 h 55"/>
              <a:gd name="T14" fmla="*/ 122238 w 149"/>
              <a:gd name="T15" fmla="*/ 7938 h 55"/>
              <a:gd name="T16" fmla="*/ 176213 w 149"/>
              <a:gd name="T17" fmla="*/ 4763 h 55"/>
              <a:gd name="T18" fmla="*/ 193675 w 149"/>
              <a:gd name="T19" fmla="*/ 0 h 55"/>
              <a:gd name="T20" fmla="*/ 206375 w 149"/>
              <a:gd name="T21" fmla="*/ 0 h 55"/>
              <a:gd name="T22" fmla="*/ 211138 w 149"/>
              <a:gd name="T23" fmla="*/ 3175 h 55"/>
              <a:gd name="T24" fmla="*/ 214313 w 149"/>
              <a:gd name="T25" fmla="*/ 4763 h 55"/>
              <a:gd name="T26" fmla="*/ 236538 w 149"/>
              <a:gd name="T27" fmla="*/ 20638 h 55"/>
              <a:gd name="T28" fmla="*/ 228600 w 149"/>
              <a:gd name="T29" fmla="*/ 30163 h 55"/>
              <a:gd name="T30" fmla="*/ 223838 w 149"/>
              <a:gd name="T31" fmla="*/ 39688 h 55"/>
              <a:gd name="T32" fmla="*/ 206375 w 149"/>
              <a:gd name="T33" fmla="*/ 53975 h 55"/>
              <a:gd name="T34" fmla="*/ 188913 w 149"/>
              <a:gd name="T35" fmla="*/ 66675 h 55"/>
              <a:gd name="T36" fmla="*/ 171450 w 149"/>
              <a:gd name="T37" fmla="*/ 77788 h 55"/>
              <a:gd name="T38" fmla="*/ 153988 w 149"/>
              <a:gd name="T39" fmla="*/ 82550 h 55"/>
              <a:gd name="T40" fmla="*/ 141288 w 149"/>
              <a:gd name="T41" fmla="*/ 84138 h 55"/>
              <a:gd name="T42" fmla="*/ 128588 w 149"/>
              <a:gd name="T43" fmla="*/ 87313 h 55"/>
              <a:gd name="T44" fmla="*/ 109538 w 149"/>
              <a:gd name="T45" fmla="*/ 87313 h 55"/>
              <a:gd name="T46" fmla="*/ 92075 w 149"/>
              <a:gd name="T47" fmla="*/ 84138 h 55"/>
              <a:gd name="T48" fmla="*/ 76200 w 149"/>
              <a:gd name="T49" fmla="*/ 82550 h 55"/>
              <a:gd name="T50" fmla="*/ 61913 w 149"/>
              <a:gd name="T51" fmla="*/ 77788 h 55"/>
              <a:gd name="T52" fmla="*/ 39688 w 149"/>
              <a:gd name="T53" fmla="*/ 66675 h 55"/>
              <a:gd name="T54" fmla="*/ 23813 w 149"/>
              <a:gd name="T55" fmla="*/ 53975 h 55"/>
              <a:gd name="T56" fmla="*/ 12700 w 149"/>
              <a:gd name="T57" fmla="*/ 42863 h 55"/>
              <a:gd name="T58" fmla="*/ 4763 w 149"/>
              <a:gd name="T59" fmla="*/ 30163 h 55"/>
              <a:gd name="T60" fmla="*/ 0 w 149"/>
              <a:gd name="T61" fmla="*/ 20638 h 55"/>
              <a:gd name="T62" fmla="*/ 1588 w 149"/>
              <a:gd name="T63" fmla="*/ 14288 h 55"/>
              <a:gd name="T64" fmla="*/ 7938 w 149"/>
              <a:gd name="T65" fmla="*/ 9525 h 55"/>
              <a:gd name="T66" fmla="*/ 14288 w 149"/>
              <a:gd name="T67" fmla="*/ 4763 h 55"/>
              <a:gd name="T68" fmla="*/ 84138 w 149"/>
              <a:gd name="T69" fmla="*/ 61913 h 55"/>
              <a:gd name="T70" fmla="*/ 84138 w 149"/>
              <a:gd name="T71" fmla="*/ 65088 h 55"/>
              <a:gd name="T72" fmla="*/ 92075 w 149"/>
              <a:gd name="T73" fmla="*/ 65088 h 55"/>
              <a:gd name="T74" fmla="*/ 101600 w 149"/>
              <a:gd name="T75" fmla="*/ 66675 h 55"/>
              <a:gd name="T76" fmla="*/ 122238 w 149"/>
              <a:gd name="T77" fmla="*/ 66675 h 55"/>
              <a:gd name="T78" fmla="*/ 146050 w 149"/>
              <a:gd name="T79" fmla="*/ 61913 h 55"/>
              <a:gd name="T80" fmla="*/ 173038 w 149"/>
              <a:gd name="T81" fmla="*/ 47625 h 55"/>
              <a:gd name="T82" fmla="*/ 188913 w 149"/>
              <a:gd name="T83" fmla="*/ 34925 h 55"/>
              <a:gd name="T84" fmla="*/ 193675 w 149"/>
              <a:gd name="T85" fmla="*/ 26988 h 55"/>
              <a:gd name="T86" fmla="*/ 193675 w 149"/>
              <a:gd name="T87" fmla="*/ 25400 h 55"/>
              <a:gd name="T88" fmla="*/ 158750 w 149"/>
              <a:gd name="T89" fmla="*/ 26988 h 55"/>
              <a:gd name="T90" fmla="*/ 104775 w 149"/>
              <a:gd name="T91" fmla="*/ 26988 h 55"/>
              <a:gd name="T92" fmla="*/ 31750 w 149"/>
              <a:gd name="T93" fmla="*/ 25400 h 55"/>
              <a:gd name="T94" fmla="*/ 36513 w 149"/>
              <a:gd name="T95" fmla="*/ 31750 h 55"/>
              <a:gd name="T96" fmla="*/ 52388 w 149"/>
              <a:gd name="T97" fmla="*/ 42863 h 55"/>
              <a:gd name="T98" fmla="*/ 84138 w 149"/>
              <a:gd name="T99" fmla="*/ 61913 h 55"/>
              <a:gd name="T100" fmla="*/ 14288 w 149"/>
              <a:gd name="T101" fmla="*/ 4763 h 5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49" h="55">
                <a:moveTo>
                  <a:pt x="9" y="3"/>
                </a:moveTo>
                <a:lnTo>
                  <a:pt x="11" y="2"/>
                </a:lnTo>
                <a:lnTo>
                  <a:pt x="14" y="0"/>
                </a:lnTo>
                <a:lnTo>
                  <a:pt x="22" y="0"/>
                </a:lnTo>
                <a:lnTo>
                  <a:pt x="30" y="3"/>
                </a:lnTo>
                <a:lnTo>
                  <a:pt x="37" y="5"/>
                </a:lnTo>
                <a:lnTo>
                  <a:pt x="50" y="5"/>
                </a:lnTo>
                <a:lnTo>
                  <a:pt x="77" y="5"/>
                </a:lnTo>
                <a:lnTo>
                  <a:pt x="111" y="3"/>
                </a:lnTo>
                <a:lnTo>
                  <a:pt x="122" y="0"/>
                </a:lnTo>
                <a:lnTo>
                  <a:pt x="130" y="0"/>
                </a:lnTo>
                <a:lnTo>
                  <a:pt x="133" y="2"/>
                </a:lnTo>
                <a:lnTo>
                  <a:pt x="135" y="3"/>
                </a:lnTo>
                <a:lnTo>
                  <a:pt x="149" y="13"/>
                </a:lnTo>
                <a:lnTo>
                  <a:pt x="144" y="19"/>
                </a:lnTo>
                <a:lnTo>
                  <a:pt x="141" y="25"/>
                </a:lnTo>
                <a:lnTo>
                  <a:pt x="130" y="34"/>
                </a:lnTo>
                <a:lnTo>
                  <a:pt x="119" y="42"/>
                </a:lnTo>
                <a:lnTo>
                  <a:pt x="108" y="49"/>
                </a:lnTo>
                <a:lnTo>
                  <a:pt x="97" y="52"/>
                </a:lnTo>
                <a:lnTo>
                  <a:pt x="89" y="53"/>
                </a:lnTo>
                <a:lnTo>
                  <a:pt x="81" y="55"/>
                </a:lnTo>
                <a:lnTo>
                  <a:pt x="69" y="55"/>
                </a:lnTo>
                <a:lnTo>
                  <a:pt x="58" y="53"/>
                </a:lnTo>
                <a:lnTo>
                  <a:pt x="48" y="52"/>
                </a:lnTo>
                <a:lnTo>
                  <a:pt x="39" y="49"/>
                </a:lnTo>
                <a:lnTo>
                  <a:pt x="25" y="42"/>
                </a:lnTo>
                <a:lnTo>
                  <a:pt x="15" y="34"/>
                </a:lnTo>
                <a:lnTo>
                  <a:pt x="8" y="27"/>
                </a:lnTo>
                <a:lnTo>
                  <a:pt x="3" y="19"/>
                </a:lnTo>
                <a:lnTo>
                  <a:pt x="0" y="13"/>
                </a:lnTo>
                <a:lnTo>
                  <a:pt x="1" y="9"/>
                </a:lnTo>
                <a:lnTo>
                  <a:pt x="5" y="6"/>
                </a:lnTo>
                <a:lnTo>
                  <a:pt x="9" y="3"/>
                </a:lnTo>
                <a:lnTo>
                  <a:pt x="53" y="39"/>
                </a:lnTo>
                <a:lnTo>
                  <a:pt x="53" y="41"/>
                </a:lnTo>
                <a:lnTo>
                  <a:pt x="58" y="41"/>
                </a:lnTo>
                <a:lnTo>
                  <a:pt x="64" y="42"/>
                </a:lnTo>
                <a:lnTo>
                  <a:pt x="77" y="42"/>
                </a:lnTo>
                <a:lnTo>
                  <a:pt x="92" y="39"/>
                </a:lnTo>
                <a:lnTo>
                  <a:pt x="109" y="30"/>
                </a:lnTo>
                <a:lnTo>
                  <a:pt x="119" y="22"/>
                </a:lnTo>
                <a:lnTo>
                  <a:pt x="122" y="17"/>
                </a:lnTo>
                <a:lnTo>
                  <a:pt x="122" y="16"/>
                </a:lnTo>
                <a:lnTo>
                  <a:pt x="100" y="17"/>
                </a:lnTo>
                <a:lnTo>
                  <a:pt x="66" y="17"/>
                </a:lnTo>
                <a:lnTo>
                  <a:pt x="20" y="16"/>
                </a:lnTo>
                <a:lnTo>
                  <a:pt x="23" y="20"/>
                </a:lnTo>
                <a:lnTo>
                  <a:pt x="33" y="27"/>
                </a:lnTo>
                <a:lnTo>
                  <a:pt x="53" y="39"/>
                </a:lnTo>
                <a:lnTo>
                  <a:pt x="9" y="3"/>
                </a:lnTo>
                <a:close/>
              </a:path>
            </a:pathLst>
          </a:custGeom>
          <a:solidFill>
            <a:srgbClr val="0C72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9" name="Freeform 771"/>
          <p:cNvSpPr>
            <a:spLocks/>
          </p:cNvSpPr>
          <p:nvPr/>
        </p:nvSpPr>
        <p:spPr bwMode="auto">
          <a:xfrm>
            <a:off x="3917950" y="3852863"/>
            <a:ext cx="473075" cy="217487"/>
          </a:xfrm>
          <a:custGeom>
            <a:avLst/>
            <a:gdLst>
              <a:gd name="T0" fmla="*/ 20638 w 298"/>
              <a:gd name="T1" fmla="*/ 0 h 137"/>
              <a:gd name="T2" fmla="*/ 228600 w 298"/>
              <a:gd name="T3" fmla="*/ 193675 h 137"/>
              <a:gd name="T4" fmla="*/ 455613 w 298"/>
              <a:gd name="T5" fmla="*/ 0 h 137"/>
              <a:gd name="T6" fmla="*/ 473075 w 298"/>
              <a:gd name="T7" fmla="*/ 4762 h 137"/>
              <a:gd name="T8" fmla="*/ 228600 w 298"/>
              <a:gd name="T9" fmla="*/ 217487 h 137"/>
              <a:gd name="T10" fmla="*/ 0 w 298"/>
              <a:gd name="T11" fmla="*/ 3175 h 137"/>
              <a:gd name="T12" fmla="*/ 20638 w 298"/>
              <a:gd name="T13" fmla="*/ 0 h 1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98" h="137">
                <a:moveTo>
                  <a:pt x="13" y="0"/>
                </a:moveTo>
                <a:lnTo>
                  <a:pt x="144" y="122"/>
                </a:lnTo>
                <a:lnTo>
                  <a:pt x="287" y="0"/>
                </a:lnTo>
                <a:lnTo>
                  <a:pt x="298" y="3"/>
                </a:lnTo>
                <a:lnTo>
                  <a:pt x="144" y="137"/>
                </a:lnTo>
                <a:lnTo>
                  <a:pt x="0" y="2"/>
                </a:lnTo>
                <a:lnTo>
                  <a:pt x="13" y="0"/>
                </a:lnTo>
                <a:close/>
              </a:path>
            </a:pathLst>
          </a:custGeom>
          <a:solidFill>
            <a:srgbClr val="EF41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00" name="Freeform 772"/>
          <p:cNvSpPr>
            <a:spLocks/>
          </p:cNvSpPr>
          <p:nvPr/>
        </p:nvSpPr>
        <p:spPr bwMode="auto">
          <a:xfrm>
            <a:off x="3921125" y="3978275"/>
            <a:ext cx="454025" cy="211138"/>
          </a:xfrm>
          <a:custGeom>
            <a:avLst/>
            <a:gdLst>
              <a:gd name="T0" fmla="*/ 0 w 286"/>
              <a:gd name="T1" fmla="*/ 0 h 133"/>
              <a:gd name="T2" fmla="*/ 225425 w 286"/>
              <a:gd name="T3" fmla="*/ 185738 h 133"/>
              <a:gd name="T4" fmla="*/ 454025 w 286"/>
              <a:gd name="T5" fmla="*/ 0 h 133"/>
              <a:gd name="T6" fmla="*/ 452438 w 286"/>
              <a:gd name="T7" fmla="*/ 22225 h 133"/>
              <a:gd name="T8" fmla="*/ 225425 w 286"/>
              <a:gd name="T9" fmla="*/ 211138 h 133"/>
              <a:gd name="T10" fmla="*/ 4763 w 286"/>
              <a:gd name="T11" fmla="*/ 26988 h 133"/>
              <a:gd name="T12" fmla="*/ 0 w 286"/>
              <a:gd name="T13" fmla="*/ 0 h 13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6" h="133">
                <a:moveTo>
                  <a:pt x="0" y="0"/>
                </a:moveTo>
                <a:lnTo>
                  <a:pt x="142" y="117"/>
                </a:lnTo>
                <a:lnTo>
                  <a:pt x="286" y="0"/>
                </a:lnTo>
                <a:lnTo>
                  <a:pt x="285" y="14"/>
                </a:lnTo>
                <a:lnTo>
                  <a:pt x="142" y="133"/>
                </a:lnTo>
                <a:lnTo>
                  <a:pt x="3" y="17"/>
                </a:lnTo>
                <a:lnTo>
                  <a:pt x="0" y="0"/>
                </a:lnTo>
                <a:close/>
              </a:path>
            </a:pathLst>
          </a:custGeom>
          <a:solidFill>
            <a:srgbClr val="0C72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01" name="Freeform 773"/>
          <p:cNvSpPr>
            <a:spLocks/>
          </p:cNvSpPr>
          <p:nvPr/>
        </p:nvSpPr>
        <p:spPr bwMode="auto">
          <a:xfrm>
            <a:off x="4686300" y="3806825"/>
            <a:ext cx="808038" cy="830263"/>
          </a:xfrm>
          <a:custGeom>
            <a:avLst/>
            <a:gdLst>
              <a:gd name="T0" fmla="*/ 630238 w 509"/>
              <a:gd name="T1" fmla="*/ 193675 h 523"/>
              <a:gd name="T2" fmla="*/ 619125 w 509"/>
              <a:gd name="T3" fmla="*/ 279400 h 523"/>
              <a:gd name="T4" fmla="*/ 619125 w 509"/>
              <a:gd name="T5" fmla="*/ 285750 h 523"/>
              <a:gd name="T6" fmla="*/ 617538 w 509"/>
              <a:gd name="T7" fmla="*/ 296863 h 523"/>
              <a:gd name="T8" fmla="*/ 612775 w 509"/>
              <a:gd name="T9" fmla="*/ 320675 h 523"/>
              <a:gd name="T10" fmla="*/ 603250 w 509"/>
              <a:gd name="T11" fmla="*/ 449263 h 523"/>
              <a:gd name="T12" fmla="*/ 604838 w 509"/>
              <a:gd name="T13" fmla="*/ 581025 h 523"/>
              <a:gd name="T14" fmla="*/ 612775 w 509"/>
              <a:gd name="T15" fmla="*/ 766763 h 523"/>
              <a:gd name="T16" fmla="*/ 609600 w 509"/>
              <a:gd name="T17" fmla="*/ 814388 h 523"/>
              <a:gd name="T18" fmla="*/ 604838 w 509"/>
              <a:gd name="T19" fmla="*/ 819150 h 523"/>
              <a:gd name="T20" fmla="*/ 569913 w 509"/>
              <a:gd name="T21" fmla="*/ 823913 h 523"/>
              <a:gd name="T22" fmla="*/ 487363 w 509"/>
              <a:gd name="T23" fmla="*/ 830263 h 523"/>
              <a:gd name="T24" fmla="*/ 368300 w 509"/>
              <a:gd name="T25" fmla="*/ 830263 h 523"/>
              <a:gd name="T26" fmla="*/ 280988 w 509"/>
              <a:gd name="T27" fmla="*/ 830263 h 523"/>
              <a:gd name="T28" fmla="*/ 227013 w 509"/>
              <a:gd name="T29" fmla="*/ 827088 h 523"/>
              <a:gd name="T30" fmla="*/ 201613 w 509"/>
              <a:gd name="T31" fmla="*/ 814388 h 523"/>
              <a:gd name="T32" fmla="*/ 195263 w 509"/>
              <a:gd name="T33" fmla="*/ 804863 h 523"/>
              <a:gd name="T34" fmla="*/ 200025 w 509"/>
              <a:gd name="T35" fmla="*/ 749300 h 523"/>
              <a:gd name="T36" fmla="*/ 206375 w 509"/>
              <a:gd name="T37" fmla="*/ 538163 h 523"/>
              <a:gd name="T38" fmla="*/ 209550 w 509"/>
              <a:gd name="T39" fmla="*/ 484188 h 523"/>
              <a:gd name="T40" fmla="*/ 196850 w 509"/>
              <a:gd name="T41" fmla="*/ 325438 h 523"/>
              <a:gd name="T42" fmla="*/ 190500 w 509"/>
              <a:gd name="T43" fmla="*/ 239713 h 523"/>
              <a:gd name="T44" fmla="*/ 179388 w 509"/>
              <a:gd name="T45" fmla="*/ 198438 h 523"/>
              <a:gd name="T46" fmla="*/ 173038 w 509"/>
              <a:gd name="T47" fmla="*/ 153988 h 523"/>
              <a:gd name="T48" fmla="*/ 187325 w 509"/>
              <a:gd name="T49" fmla="*/ 233363 h 523"/>
              <a:gd name="T50" fmla="*/ 196850 w 509"/>
              <a:gd name="T51" fmla="*/ 257175 h 523"/>
              <a:gd name="T52" fmla="*/ 196850 w 509"/>
              <a:gd name="T53" fmla="*/ 279400 h 523"/>
              <a:gd name="T54" fmla="*/ 195263 w 509"/>
              <a:gd name="T55" fmla="*/ 307975 h 523"/>
              <a:gd name="T56" fmla="*/ 142875 w 509"/>
              <a:gd name="T57" fmla="*/ 400050 h 523"/>
              <a:gd name="T58" fmla="*/ 68263 w 509"/>
              <a:gd name="T59" fmla="*/ 207963 h 523"/>
              <a:gd name="T60" fmla="*/ 109538 w 509"/>
              <a:gd name="T61" fmla="*/ 119063 h 523"/>
              <a:gd name="T62" fmla="*/ 139700 w 509"/>
              <a:gd name="T63" fmla="*/ 68263 h 523"/>
              <a:gd name="T64" fmla="*/ 157163 w 509"/>
              <a:gd name="T65" fmla="*/ 50800 h 523"/>
              <a:gd name="T66" fmla="*/ 196850 w 509"/>
              <a:gd name="T67" fmla="*/ 44450 h 523"/>
              <a:gd name="T68" fmla="*/ 252413 w 509"/>
              <a:gd name="T69" fmla="*/ 28575 h 523"/>
              <a:gd name="T70" fmla="*/ 296863 w 509"/>
              <a:gd name="T71" fmla="*/ 9525 h 523"/>
              <a:gd name="T72" fmla="*/ 311150 w 509"/>
              <a:gd name="T73" fmla="*/ 1588 h 523"/>
              <a:gd name="T74" fmla="*/ 327025 w 509"/>
              <a:gd name="T75" fmla="*/ 0 h 523"/>
              <a:gd name="T76" fmla="*/ 354013 w 509"/>
              <a:gd name="T77" fmla="*/ 6350 h 523"/>
              <a:gd name="T78" fmla="*/ 412750 w 509"/>
              <a:gd name="T79" fmla="*/ 6350 h 523"/>
              <a:gd name="T80" fmla="*/ 487363 w 509"/>
              <a:gd name="T81" fmla="*/ 0 h 523"/>
              <a:gd name="T82" fmla="*/ 503238 w 509"/>
              <a:gd name="T83" fmla="*/ 1588 h 523"/>
              <a:gd name="T84" fmla="*/ 525463 w 509"/>
              <a:gd name="T85" fmla="*/ 14288 h 523"/>
              <a:gd name="T86" fmla="*/ 585788 w 509"/>
              <a:gd name="T87" fmla="*/ 36513 h 523"/>
              <a:gd name="T88" fmla="*/ 627063 w 509"/>
              <a:gd name="T89" fmla="*/ 46038 h 523"/>
              <a:gd name="T90" fmla="*/ 652463 w 509"/>
              <a:gd name="T91" fmla="*/ 53975 h 523"/>
              <a:gd name="T92" fmla="*/ 669925 w 509"/>
              <a:gd name="T93" fmla="*/ 63500 h 523"/>
              <a:gd name="T94" fmla="*/ 679450 w 509"/>
              <a:gd name="T95" fmla="*/ 79375 h 523"/>
              <a:gd name="T96" fmla="*/ 808038 w 509"/>
              <a:gd name="T97" fmla="*/ 325438 h 523"/>
              <a:gd name="T98" fmla="*/ 665163 w 509"/>
              <a:gd name="T99" fmla="*/ 387350 h 523"/>
              <a:gd name="T100" fmla="*/ 644525 w 509"/>
              <a:gd name="T101" fmla="*/ 357188 h 523"/>
              <a:gd name="T102" fmla="*/ 619125 w 509"/>
              <a:gd name="T103" fmla="*/ 304800 h 523"/>
              <a:gd name="T104" fmla="*/ 619125 w 509"/>
              <a:gd name="T105" fmla="*/ 279400 h 523"/>
              <a:gd name="T106" fmla="*/ 635000 w 509"/>
              <a:gd name="T107" fmla="*/ 128588 h 523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509" h="523">
                <a:moveTo>
                  <a:pt x="400" y="81"/>
                </a:moveTo>
                <a:lnTo>
                  <a:pt x="397" y="122"/>
                </a:lnTo>
                <a:lnTo>
                  <a:pt x="394" y="153"/>
                </a:lnTo>
                <a:lnTo>
                  <a:pt x="390" y="176"/>
                </a:lnTo>
                <a:lnTo>
                  <a:pt x="390" y="178"/>
                </a:lnTo>
                <a:lnTo>
                  <a:pt x="390" y="180"/>
                </a:lnTo>
                <a:lnTo>
                  <a:pt x="390" y="181"/>
                </a:lnTo>
                <a:lnTo>
                  <a:pt x="389" y="187"/>
                </a:lnTo>
                <a:lnTo>
                  <a:pt x="387" y="195"/>
                </a:lnTo>
                <a:lnTo>
                  <a:pt x="386" y="202"/>
                </a:lnTo>
                <a:lnTo>
                  <a:pt x="381" y="263"/>
                </a:lnTo>
                <a:lnTo>
                  <a:pt x="380" y="283"/>
                </a:lnTo>
                <a:lnTo>
                  <a:pt x="380" y="308"/>
                </a:lnTo>
                <a:lnTo>
                  <a:pt x="381" y="366"/>
                </a:lnTo>
                <a:lnTo>
                  <a:pt x="383" y="436"/>
                </a:lnTo>
                <a:lnTo>
                  <a:pt x="386" y="483"/>
                </a:lnTo>
                <a:lnTo>
                  <a:pt x="386" y="507"/>
                </a:lnTo>
                <a:lnTo>
                  <a:pt x="384" y="513"/>
                </a:lnTo>
                <a:lnTo>
                  <a:pt x="383" y="513"/>
                </a:lnTo>
                <a:lnTo>
                  <a:pt x="381" y="516"/>
                </a:lnTo>
                <a:lnTo>
                  <a:pt x="376" y="518"/>
                </a:lnTo>
                <a:lnTo>
                  <a:pt x="359" y="519"/>
                </a:lnTo>
                <a:lnTo>
                  <a:pt x="334" y="521"/>
                </a:lnTo>
                <a:lnTo>
                  <a:pt x="307" y="523"/>
                </a:lnTo>
                <a:lnTo>
                  <a:pt x="256" y="523"/>
                </a:lnTo>
                <a:lnTo>
                  <a:pt x="232" y="523"/>
                </a:lnTo>
                <a:lnTo>
                  <a:pt x="201" y="523"/>
                </a:lnTo>
                <a:lnTo>
                  <a:pt x="177" y="523"/>
                </a:lnTo>
                <a:lnTo>
                  <a:pt x="157" y="523"/>
                </a:lnTo>
                <a:lnTo>
                  <a:pt x="143" y="521"/>
                </a:lnTo>
                <a:lnTo>
                  <a:pt x="134" y="518"/>
                </a:lnTo>
                <a:lnTo>
                  <a:pt x="127" y="513"/>
                </a:lnTo>
                <a:lnTo>
                  <a:pt x="124" y="510"/>
                </a:lnTo>
                <a:lnTo>
                  <a:pt x="123" y="507"/>
                </a:lnTo>
                <a:lnTo>
                  <a:pt x="123" y="504"/>
                </a:lnTo>
                <a:lnTo>
                  <a:pt x="126" y="472"/>
                </a:lnTo>
                <a:lnTo>
                  <a:pt x="127" y="416"/>
                </a:lnTo>
                <a:lnTo>
                  <a:pt x="130" y="339"/>
                </a:lnTo>
                <a:lnTo>
                  <a:pt x="130" y="324"/>
                </a:lnTo>
                <a:lnTo>
                  <a:pt x="132" y="305"/>
                </a:lnTo>
                <a:lnTo>
                  <a:pt x="129" y="266"/>
                </a:lnTo>
                <a:lnTo>
                  <a:pt x="124" y="205"/>
                </a:lnTo>
                <a:lnTo>
                  <a:pt x="124" y="162"/>
                </a:lnTo>
                <a:lnTo>
                  <a:pt x="120" y="151"/>
                </a:lnTo>
                <a:lnTo>
                  <a:pt x="116" y="139"/>
                </a:lnTo>
                <a:lnTo>
                  <a:pt x="113" y="125"/>
                </a:lnTo>
                <a:lnTo>
                  <a:pt x="109" y="86"/>
                </a:lnTo>
                <a:lnTo>
                  <a:pt x="109" y="97"/>
                </a:lnTo>
                <a:lnTo>
                  <a:pt x="113" y="125"/>
                </a:lnTo>
                <a:lnTo>
                  <a:pt x="118" y="147"/>
                </a:lnTo>
                <a:lnTo>
                  <a:pt x="121" y="156"/>
                </a:lnTo>
                <a:lnTo>
                  <a:pt x="124" y="162"/>
                </a:lnTo>
                <a:lnTo>
                  <a:pt x="124" y="175"/>
                </a:lnTo>
                <a:lnTo>
                  <a:pt x="124" y="176"/>
                </a:lnTo>
                <a:lnTo>
                  <a:pt x="124" y="178"/>
                </a:lnTo>
                <a:lnTo>
                  <a:pt x="123" y="194"/>
                </a:lnTo>
                <a:lnTo>
                  <a:pt x="120" y="203"/>
                </a:lnTo>
                <a:lnTo>
                  <a:pt x="90" y="252"/>
                </a:lnTo>
                <a:lnTo>
                  <a:pt x="0" y="203"/>
                </a:lnTo>
                <a:lnTo>
                  <a:pt x="43" y="131"/>
                </a:lnTo>
                <a:lnTo>
                  <a:pt x="57" y="98"/>
                </a:lnTo>
                <a:lnTo>
                  <a:pt x="69" y="75"/>
                </a:lnTo>
                <a:lnTo>
                  <a:pt x="80" y="56"/>
                </a:lnTo>
                <a:lnTo>
                  <a:pt x="88" y="43"/>
                </a:lnTo>
                <a:lnTo>
                  <a:pt x="94" y="37"/>
                </a:lnTo>
                <a:lnTo>
                  <a:pt x="99" y="32"/>
                </a:lnTo>
                <a:lnTo>
                  <a:pt x="102" y="31"/>
                </a:lnTo>
                <a:lnTo>
                  <a:pt x="124" y="28"/>
                </a:lnTo>
                <a:lnTo>
                  <a:pt x="143" y="23"/>
                </a:lnTo>
                <a:lnTo>
                  <a:pt x="159" y="18"/>
                </a:lnTo>
                <a:lnTo>
                  <a:pt x="171" y="14"/>
                </a:lnTo>
                <a:lnTo>
                  <a:pt x="187" y="6"/>
                </a:lnTo>
                <a:lnTo>
                  <a:pt x="193" y="3"/>
                </a:lnTo>
                <a:lnTo>
                  <a:pt x="196" y="1"/>
                </a:lnTo>
                <a:lnTo>
                  <a:pt x="199" y="0"/>
                </a:lnTo>
                <a:lnTo>
                  <a:pt x="206" y="0"/>
                </a:lnTo>
                <a:lnTo>
                  <a:pt x="215" y="3"/>
                </a:lnTo>
                <a:lnTo>
                  <a:pt x="223" y="4"/>
                </a:lnTo>
                <a:lnTo>
                  <a:pt x="234" y="4"/>
                </a:lnTo>
                <a:lnTo>
                  <a:pt x="260" y="4"/>
                </a:lnTo>
                <a:lnTo>
                  <a:pt x="296" y="3"/>
                </a:lnTo>
                <a:lnTo>
                  <a:pt x="307" y="0"/>
                </a:lnTo>
                <a:lnTo>
                  <a:pt x="314" y="0"/>
                </a:lnTo>
                <a:lnTo>
                  <a:pt x="317" y="1"/>
                </a:lnTo>
                <a:lnTo>
                  <a:pt x="318" y="3"/>
                </a:lnTo>
                <a:lnTo>
                  <a:pt x="331" y="9"/>
                </a:lnTo>
                <a:lnTo>
                  <a:pt x="343" y="15"/>
                </a:lnTo>
                <a:lnTo>
                  <a:pt x="369" y="23"/>
                </a:lnTo>
                <a:lnTo>
                  <a:pt x="387" y="28"/>
                </a:lnTo>
                <a:lnTo>
                  <a:pt x="395" y="29"/>
                </a:lnTo>
                <a:lnTo>
                  <a:pt x="405" y="31"/>
                </a:lnTo>
                <a:lnTo>
                  <a:pt x="411" y="34"/>
                </a:lnTo>
                <a:lnTo>
                  <a:pt x="417" y="37"/>
                </a:lnTo>
                <a:lnTo>
                  <a:pt x="422" y="40"/>
                </a:lnTo>
                <a:lnTo>
                  <a:pt x="426" y="47"/>
                </a:lnTo>
                <a:lnTo>
                  <a:pt x="428" y="50"/>
                </a:lnTo>
                <a:lnTo>
                  <a:pt x="472" y="134"/>
                </a:lnTo>
                <a:lnTo>
                  <a:pt x="509" y="205"/>
                </a:lnTo>
                <a:lnTo>
                  <a:pt x="420" y="249"/>
                </a:lnTo>
                <a:lnTo>
                  <a:pt x="419" y="244"/>
                </a:lnTo>
                <a:lnTo>
                  <a:pt x="416" y="239"/>
                </a:lnTo>
                <a:lnTo>
                  <a:pt x="406" y="225"/>
                </a:lnTo>
                <a:lnTo>
                  <a:pt x="387" y="202"/>
                </a:lnTo>
                <a:lnTo>
                  <a:pt x="390" y="192"/>
                </a:lnTo>
                <a:lnTo>
                  <a:pt x="390" y="183"/>
                </a:lnTo>
                <a:lnTo>
                  <a:pt x="390" y="176"/>
                </a:lnTo>
                <a:lnTo>
                  <a:pt x="395" y="140"/>
                </a:lnTo>
                <a:lnTo>
                  <a:pt x="400" y="8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02" name="Freeform 774"/>
          <p:cNvSpPr>
            <a:spLocks/>
          </p:cNvSpPr>
          <p:nvPr/>
        </p:nvSpPr>
        <p:spPr bwMode="auto">
          <a:xfrm>
            <a:off x="4978400" y="3803650"/>
            <a:ext cx="233363" cy="87313"/>
          </a:xfrm>
          <a:custGeom>
            <a:avLst/>
            <a:gdLst>
              <a:gd name="T0" fmla="*/ 12700 w 147"/>
              <a:gd name="T1" fmla="*/ 4763 h 55"/>
              <a:gd name="T2" fmla="*/ 17463 w 147"/>
              <a:gd name="T3" fmla="*/ 3175 h 55"/>
              <a:gd name="T4" fmla="*/ 22225 w 147"/>
              <a:gd name="T5" fmla="*/ 0 h 55"/>
              <a:gd name="T6" fmla="*/ 31750 w 147"/>
              <a:gd name="T7" fmla="*/ 0 h 55"/>
              <a:gd name="T8" fmla="*/ 46038 w 147"/>
              <a:gd name="T9" fmla="*/ 4763 h 55"/>
              <a:gd name="T10" fmla="*/ 58738 w 147"/>
              <a:gd name="T11" fmla="*/ 7938 h 55"/>
              <a:gd name="T12" fmla="*/ 76200 w 147"/>
              <a:gd name="T13" fmla="*/ 7938 h 55"/>
              <a:gd name="T14" fmla="*/ 119063 w 147"/>
              <a:gd name="T15" fmla="*/ 7938 h 55"/>
              <a:gd name="T16" fmla="*/ 176213 w 147"/>
              <a:gd name="T17" fmla="*/ 4763 h 55"/>
              <a:gd name="T18" fmla="*/ 193675 w 147"/>
              <a:gd name="T19" fmla="*/ 0 h 55"/>
              <a:gd name="T20" fmla="*/ 203200 w 147"/>
              <a:gd name="T21" fmla="*/ 0 h 55"/>
              <a:gd name="T22" fmla="*/ 207963 w 147"/>
              <a:gd name="T23" fmla="*/ 3175 h 55"/>
              <a:gd name="T24" fmla="*/ 211138 w 147"/>
              <a:gd name="T25" fmla="*/ 4763 h 55"/>
              <a:gd name="T26" fmla="*/ 212725 w 147"/>
              <a:gd name="T27" fmla="*/ 4763 h 55"/>
              <a:gd name="T28" fmla="*/ 233363 w 147"/>
              <a:gd name="T29" fmla="*/ 20638 h 55"/>
              <a:gd name="T30" fmla="*/ 228600 w 147"/>
              <a:gd name="T31" fmla="*/ 30163 h 55"/>
              <a:gd name="T32" fmla="*/ 220663 w 147"/>
              <a:gd name="T33" fmla="*/ 39688 h 55"/>
              <a:gd name="T34" fmla="*/ 203200 w 147"/>
              <a:gd name="T35" fmla="*/ 53975 h 55"/>
              <a:gd name="T36" fmla="*/ 185738 w 147"/>
              <a:gd name="T37" fmla="*/ 66675 h 55"/>
              <a:gd name="T38" fmla="*/ 168275 w 147"/>
              <a:gd name="T39" fmla="*/ 77788 h 55"/>
              <a:gd name="T40" fmla="*/ 153988 w 147"/>
              <a:gd name="T41" fmla="*/ 82550 h 55"/>
              <a:gd name="T42" fmla="*/ 138113 w 147"/>
              <a:gd name="T43" fmla="*/ 84138 h 55"/>
              <a:gd name="T44" fmla="*/ 127000 w 147"/>
              <a:gd name="T45" fmla="*/ 87313 h 55"/>
              <a:gd name="T46" fmla="*/ 106363 w 147"/>
              <a:gd name="T47" fmla="*/ 87313 h 55"/>
              <a:gd name="T48" fmla="*/ 88900 w 147"/>
              <a:gd name="T49" fmla="*/ 84138 h 55"/>
              <a:gd name="T50" fmla="*/ 74613 w 147"/>
              <a:gd name="T51" fmla="*/ 82550 h 55"/>
              <a:gd name="T52" fmla="*/ 61913 w 147"/>
              <a:gd name="T53" fmla="*/ 77788 h 55"/>
              <a:gd name="T54" fmla="*/ 39688 w 147"/>
              <a:gd name="T55" fmla="*/ 66675 h 55"/>
              <a:gd name="T56" fmla="*/ 22225 w 147"/>
              <a:gd name="T57" fmla="*/ 53975 h 55"/>
              <a:gd name="T58" fmla="*/ 9525 w 147"/>
              <a:gd name="T59" fmla="*/ 42863 h 55"/>
              <a:gd name="T60" fmla="*/ 4763 w 147"/>
              <a:gd name="T61" fmla="*/ 30163 h 55"/>
              <a:gd name="T62" fmla="*/ 0 w 147"/>
              <a:gd name="T63" fmla="*/ 20638 h 55"/>
              <a:gd name="T64" fmla="*/ 1588 w 147"/>
              <a:gd name="T65" fmla="*/ 14288 h 55"/>
              <a:gd name="T66" fmla="*/ 4763 w 147"/>
              <a:gd name="T67" fmla="*/ 9525 h 55"/>
              <a:gd name="T68" fmla="*/ 12700 w 147"/>
              <a:gd name="T69" fmla="*/ 4763 h 55"/>
              <a:gd name="T70" fmla="*/ 80963 w 147"/>
              <a:gd name="T71" fmla="*/ 61913 h 55"/>
              <a:gd name="T72" fmla="*/ 84138 w 147"/>
              <a:gd name="T73" fmla="*/ 65088 h 55"/>
              <a:gd name="T74" fmla="*/ 92075 w 147"/>
              <a:gd name="T75" fmla="*/ 65088 h 55"/>
              <a:gd name="T76" fmla="*/ 98425 w 147"/>
              <a:gd name="T77" fmla="*/ 66675 h 55"/>
              <a:gd name="T78" fmla="*/ 119063 w 147"/>
              <a:gd name="T79" fmla="*/ 66675 h 55"/>
              <a:gd name="T80" fmla="*/ 144463 w 147"/>
              <a:gd name="T81" fmla="*/ 61913 h 55"/>
              <a:gd name="T82" fmla="*/ 171450 w 147"/>
              <a:gd name="T83" fmla="*/ 47625 h 55"/>
              <a:gd name="T84" fmla="*/ 185738 w 147"/>
              <a:gd name="T85" fmla="*/ 34925 h 55"/>
              <a:gd name="T86" fmla="*/ 190500 w 147"/>
              <a:gd name="T87" fmla="*/ 26988 h 55"/>
              <a:gd name="T88" fmla="*/ 190500 w 147"/>
              <a:gd name="T89" fmla="*/ 25400 h 55"/>
              <a:gd name="T90" fmla="*/ 158750 w 147"/>
              <a:gd name="T91" fmla="*/ 26988 h 55"/>
              <a:gd name="T92" fmla="*/ 104775 w 147"/>
              <a:gd name="T93" fmla="*/ 26988 h 55"/>
              <a:gd name="T94" fmla="*/ 30163 w 147"/>
              <a:gd name="T95" fmla="*/ 25400 h 55"/>
              <a:gd name="T96" fmla="*/ 36513 w 147"/>
              <a:gd name="T97" fmla="*/ 31750 h 55"/>
              <a:gd name="T98" fmla="*/ 49213 w 147"/>
              <a:gd name="T99" fmla="*/ 42863 h 55"/>
              <a:gd name="T100" fmla="*/ 80963 w 147"/>
              <a:gd name="T101" fmla="*/ 61913 h 55"/>
              <a:gd name="T102" fmla="*/ 12700 w 147"/>
              <a:gd name="T103" fmla="*/ 4763 h 5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47" h="55">
                <a:moveTo>
                  <a:pt x="8" y="3"/>
                </a:moveTo>
                <a:lnTo>
                  <a:pt x="11" y="2"/>
                </a:lnTo>
                <a:lnTo>
                  <a:pt x="14" y="0"/>
                </a:lnTo>
                <a:lnTo>
                  <a:pt x="20" y="0"/>
                </a:lnTo>
                <a:lnTo>
                  <a:pt x="29" y="3"/>
                </a:lnTo>
                <a:lnTo>
                  <a:pt x="37" y="5"/>
                </a:lnTo>
                <a:lnTo>
                  <a:pt x="48" y="5"/>
                </a:lnTo>
                <a:lnTo>
                  <a:pt x="75" y="5"/>
                </a:lnTo>
                <a:lnTo>
                  <a:pt x="111" y="3"/>
                </a:lnTo>
                <a:lnTo>
                  <a:pt x="122" y="0"/>
                </a:lnTo>
                <a:lnTo>
                  <a:pt x="128" y="0"/>
                </a:lnTo>
                <a:lnTo>
                  <a:pt x="131" y="2"/>
                </a:lnTo>
                <a:lnTo>
                  <a:pt x="133" y="3"/>
                </a:lnTo>
                <a:lnTo>
                  <a:pt x="134" y="3"/>
                </a:lnTo>
                <a:lnTo>
                  <a:pt x="147" y="13"/>
                </a:lnTo>
                <a:lnTo>
                  <a:pt x="144" y="19"/>
                </a:lnTo>
                <a:lnTo>
                  <a:pt x="139" y="25"/>
                </a:lnTo>
                <a:lnTo>
                  <a:pt x="128" y="34"/>
                </a:lnTo>
                <a:lnTo>
                  <a:pt x="117" y="42"/>
                </a:lnTo>
                <a:lnTo>
                  <a:pt x="106" y="49"/>
                </a:lnTo>
                <a:lnTo>
                  <a:pt x="97" y="52"/>
                </a:lnTo>
                <a:lnTo>
                  <a:pt x="87" y="53"/>
                </a:lnTo>
                <a:lnTo>
                  <a:pt x="80" y="55"/>
                </a:lnTo>
                <a:lnTo>
                  <a:pt x="67" y="55"/>
                </a:lnTo>
                <a:lnTo>
                  <a:pt x="56" y="53"/>
                </a:lnTo>
                <a:lnTo>
                  <a:pt x="47" y="52"/>
                </a:lnTo>
                <a:lnTo>
                  <a:pt x="39" y="49"/>
                </a:lnTo>
                <a:lnTo>
                  <a:pt x="25" y="42"/>
                </a:lnTo>
                <a:lnTo>
                  <a:pt x="14" y="34"/>
                </a:lnTo>
                <a:lnTo>
                  <a:pt x="6" y="27"/>
                </a:lnTo>
                <a:lnTo>
                  <a:pt x="3" y="19"/>
                </a:lnTo>
                <a:lnTo>
                  <a:pt x="0" y="13"/>
                </a:lnTo>
                <a:lnTo>
                  <a:pt x="1" y="9"/>
                </a:lnTo>
                <a:lnTo>
                  <a:pt x="3" y="6"/>
                </a:lnTo>
                <a:lnTo>
                  <a:pt x="8" y="3"/>
                </a:lnTo>
                <a:lnTo>
                  <a:pt x="51" y="39"/>
                </a:lnTo>
                <a:lnTo>
                  <a:pt x="53" y="41"/>
                </a:lnTo>
                <a:lnTo>
                  <a:pt x="58" y="41"/>
                </a:lnTo>
                <a:lnTo>
                  <a:pt x="62" y="42"/>
                </a:lnTo>
                <a:lnTo>
                  <a:pt x="75" y="42"/>
                </a:lnTo>
                <a:lnTo>
                  <a:pt x="91" y="39"/>
                </a:lnTo>
                <a:lnTo>
                  <a:pt x="108" y="30"/>
                </a:lnTo>
                <a:lnTo>
                  <a:pt x="117" y="22"/>
                </a:lnTo>
                <a:lnTo>
                  <a:pt x="120" y="17"/>
                </a:lnTo>
                <a:lnTo>
                  <a:pt x="120" y="16"/>
                </a:lnTo>
                <a:lnTo>
                  <a:pt x="100" y="17"/>
                </a:lnTo>
                <a:lnTo>
                  <a:pt x="66" y="17"/>
                </a:lnTo>
                <a:lnTo>
                  <a:pt x="19" y="16"/>
                </a:lnTo>
                <a:lnTo>
                  <a:pt x="23" y="20"/>
                </a:lnTo>
                <a:lnTo>
                  <a:pt x="31" y="27"/>
                </a:lnTo>
                <a:lnTo>
                  <a:pt x="51" y="39"/>
                </a:lnTo>
                <a:lnTo>
                  <a:pt x="8" y="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03" name="Freeform 775"/>
          <p:cNvSpPr>
            <a:spLocks/>
          </p:cNvSpPr>
          <p:nvPr/>
        </p:nvSpPr>
        <p:spPr bwMode="auto">
          <a:xfrm>
            <a:off x="4246563" y="3965575"/>
            <a:ext cx="73025" cy="73025"/>
          </a:xfrm>
          <a:custGeom>
            <a:avLst/>
            <a:gdLst>
              <a:gd name="T0" fmla="*/ 73025 w 46"/>
              <a:gd name="T1" fmla="*/ 34925 h 46"/>
              <a:gd name="T2" fmla="*/ 73025 w 46"/>
              <a:gd name="T3" fmla="*/ 34925 h 46"/>
              <a:gd name="T4" fmla="*/ 69850 w 46"/>
              <a:gd name="T5" fmla="*/ 50800 h 46"/>
              <a:gd name="T6" fmla="*/ 63500 w 46"/>
              <a:gd name="T7" fmla="*/ 60325 h 46"/>
              <a:gd name="T8" fmla="*/ 50800 w 46"/>
              <a:gd name="T9" fmla="*/ 66675 h 46"/>
              <a:gd name="T10" fmla="*/ 38100 w 46"/>
              <a:gd name="T11" fmla="*/ 73025 h 46"/>
              <a:gd name="T12" fmla="*/ 38100 w 46"/>
              <a:gd name="T13" fmla="*/ 73025 h 46"/>
              <a:gd name="T14" fmla="*/ 22225 w 46"/>
              <a:gd name="T15" fmla="*/ 66675 h 46"/>
              <a:gd name="T16" fmla="*/ 12700 w 46"/>
              <a:gd name="T17" fmla="*/ 60325 h 46"/>
              <a:gd name="T18" fmla="*/ 6350 w 46"/>
              <a:gd name="T19" fmla="*/ 50800 h 46"/>
              <a:gd name="T20" fmla="*/ 0 w 46"/>
              <a:gd name="T21" fmla="*/ 34925 h 46"/>
              <a:gd name="T22" fmla="*/ 0 w 46"/>
              <a:gd name="T23" fmla="*/ 34925 h 46"/>
              <a:gd name="T24" fmla="*/ 6350 w 46"/>
              <a:gd name="T25" fmla="*/ 22225 h 46"/>
              <a:gd name="T26" fmla="*/ 12700 w 46"/>
              <a:gd name="T27" fmla="*/ 9525 h 46"/>
              <a:gd name="T28" fmla="*/ 22225 w 46"/>
              <a:gd name="T29" fmla="*/ 3175 h 46"/>
              <a:gd name="T30" fmla="*/ 38100 w 46"/>
              <a:gd name="T31" fmla="*/ 0 h 46"/>
              <a:gd name="T32" fmla="*/ 38100 w 46"/>
              <a:gd name="T33" fmla="*/ 0 h 46"/>
              <a:gd name="T34" fmla="*/ 50800 w 46"/>
              <a:gd name="T35" fmla="*/ 3175 h 46"/>
              <a:gd name="T36" fmla="*/ 63500 w 46"/>
              <a:gd name="T37" fmla="*/ 9525 h 46"/>
              <a:gd name="T38" fmla="*/ 69850 w 46"/>
              <a:gd name="T39" fmla="*/ 22225 h 46"/>
              <a:gd name="T40" fmla="*/ 73025 w 46"/>
              <a:gd name="T41" fmla="*/ 34925 h 46"/>
              <a:gd name="T42" fmla="*/ 73025 w 46"/>
              <a:gd name="T43" fmla="*/ 34925 h 4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6" h="46">
                <a:moveTo>
                  <a:pt x="46" y="22"/>
                </a:moveTo>
                <a:lnTo>
                  <a:pt x="46" y="22"/>
                </a:lnTo>
                <a:lnTo>
                  <a:pt x="44" y="32"/>
                </a:lnTo>
                <a:lnTo>
                  <a:pt x="40" y="38"/>
                </a:lnTo>
                <a:lnTo>
                  <a:pt x="32" y="42"/>
                </a:lnTo>
                <a:lnTo>
                  <a:pt x="24" y="46"/>
                </a:lnTo>
                <a:lnTo>
                  <a:pt x="14" y="42"/>
                </a:lnTo>
                <a:lnTo>
                  <a:pt x="8" y="38"/>
                </a:lnTo>
                <a:lnTo>
                  <a:pt x="4" y="32"/>
                </a:lnTo>
                <a:lnTo>
                  <a:pt x="0" y="22"/>
                </a:lnTo>
                <a:lnTo>
                  <a:pt x="4" y="14"/>
                </a:lnTo>
                <a:lnTo>
                  <a:pt x="8" y="6"/>
                </a:lnTo>
                <a:lnTo>
                  <a:pt x="14" y="2"/>
                </a:lnTo>
                <a:lnTo>
                  <a:pt x="24" y="0"/>
                </a:lnTo>
                <a:lnTo>
                  <a:pt x="32" y="2"/>
                </a:lnTo>
                <a:lnTo>
                  <a:pt x="40" y="6"/>
                </a:lnTo>
                <a:lnTo>
                  <a:pt x="44" y="14"/>
                </a:lnTo>
                <a:lnTo>
                  <a:pt x="46" y="22"/>
                </a:lnTo>
                <a:close/>
              </a:path>
            </a:pathLst>
          </a:custGeom>
          <a:noFill/>
          <a:ln w="63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04" name="Freeform 776"/>
          <p:cNvSpPr>
            <a:spLocks/>
          </p:cNvSpPr>
          <p:nvPr/>
        </p:nvSpPr>
        <p:spPr bwMode="auto">
          <a:xfrm>
            <a:off x="4973638" y="3798888"/>
            <a:ext cx="233362" cy="87312"/>
          </a:xfrm>
          <a:custGeom>
            <a:avLst/>
            <a:gdLst>
              <a:gd name="T0" fmla="*/ 11112 w 147"/>
              <a:gd name="T1" fmla="*/ 4762 h 55"/>
              <a:gd name="T2" fmla="*/ 11112 w 147"/>
              <a:gd name="T3" fmla="*/ 4762 h 55"/>
              <a:gd name="T4" fmla="*/ 17462 w 147"/>
              <a:gd name="T5" fmla="*/ 1587 h 55"/>
              <a:gd name="T6" fmla="*/ 22225 w 147"/>
              <a:gd name="T7" fmla="*/ 0 h 55"/>
              <a:gd name="T8" fmla="*/ 31750 w 147"/>
              <a:gd name="T9" fmla="*/ 0 h 55"/>
              <a:gd name="T10" fmla="*/ 46037 w 147"/>
              <a:gd name="T11" fmla="*/ 4762 h 55"/>
              <a:gd name="T12" fmla="*/ 46037 w 147"/>
              <a:gd name="T13" fmla="*/ 4762 h 55"/>
              <a:gd name="T14" fmla="*/ 58737 w 147"/>
              <a:gd name="T15" fmla="*/ 7937 h 55"/>
              <a:gd name="T16" fmla="*/ 76200 w 147"/>
              <a:gd name="T17" fmla="*/ 7937 h 55"/>
              <a:gd name="T18" fmla="*/ 119062 w 147"/>
              <a:gd name="T19" fmla="*/ 7937 h 55"/>
              <a:gd name="T20" fmla="*/ 176212 w 147"/>
              <a:gd name="T21" fmla="*/ 4762 h 55"/>
              <a:gd name="T22" fmla="*/ 176212 w 147"/>
              <a:gd name="T23" fmla="*/ 4762 h 55"/>
              <a:gd name="T24" fmla="*/ 193675 w 147"/>
              <a:gd name="T25" fmla="*/ 0 h 55"/>
              <a:gd name="T26" fmla="*/ 203200 w 147"/>
              <a:gd name="T27" fmla="*/ 0 h 55"/>
              <a:gd name="T28" fmla="*/ 207962 w 147"/>
              <a:gd name="T29" fmla="*/ 1587 h 55"/>
              <a:gd name="T30" fmla="*/ 211137 w 147"/>
              <a:gd name="T31" fmla="*/ 4762 h 55"/>
              <a:gd name="T32" fmla="*/ 212725 w 147"/>
              <a:gd name="T33" fmla="*/ 4762 h 55"/>
              <a:gd name="T34" fmla="*/ 233362 w 147"/>
              <a:gd name="T35" fmla="*/ 19050 h 55"/>
              <a:gd name="T36" fmla="*/ 233362 w 147"/>
              <a:gd name="T37" fmla="*/ 19050 h 55"/>
              <a:gd name="T38" fmla="*/ 228600 w 147"/>
              <a:gd name="T39" fmla="*/ 30162 h 55"/>
              <a:gd name="T40" fmla="*/ 220662 w 147"/>
              <a:gd name="T41" fmla="*/ 39687 h 55"/>
              <a:gd name="T42" fmla="*/ 203200 w 147"/>
              <a:gd name="T43" fmla="*/ 53975 h 55"/>
              <a:gd name="T44" fmla="*/ 185737 w 147"/>
              <a:gd name="T45" fmla="*/ 66675 h 55"/>
              <a:gd name="T46" fmla="*/ 168275 w 147"/>
              <a:gd name="T47" fmla="*/ 76200 h 55"/>
              <a:gd name="T48" fmla="*/ 153987 w 147"/>
              <a:gd name="T49" fmla="*/ 82550 h 55"/>
              <a:gd name="T50" fmla="*/ 138112 w 147"/>
              <a:gd name="T51" fmla="*/ 84137 h 55"/>
              <a:gd name="T52" fmla="*/ 125412 w 147"/>
              <a:gd name="T53" fmla="*/ 87312 h 55"/>
              <a:gd name="T54" fmla="*/ 125412 w 147"/>
              <a:gd name="T55" fmla="*/ 87312 h 55"/>
              <a:gd name="T56" fmla="*/ 106362 w 147"/>
              <a:gd name="T57" fmla="*/ 87312 h 55"/>
              <a:gd name="T58" fmla="*/ 88900 w 147"/>
              <a:gd name="T59" fmla="*/ 84137 h 55"/>
              <a:gd name="T60" fmla="*/ 74612 w 147"/>
              <a:gd name="T61" fmla="*/ 82550 h 55"/>
              <a:gd name="T62" fmla="*/ 61912 w 147"/>
              <a:gd name="T63" fmla="*/ 76200 h 55"/>
              <a:gd name="T64" fmla="*/ 39687 w 147"/>
              <a:gd name="T65" fmla="*/ 66675 h 55"/>
              <a:gd name="T66" fmla="*/ 22225 w 147"/>
              <a:gd name="T67" fmla="*/ 53975 h 55"/>
              <a:gd name="T68" fmla="*/ 9525 w 147"/>
              <a:gd name="T69" fmla="*/ 41275 h 55"/>
              <a:gd name="T70" fmla="*/ 4762 w 147"/>
              <a:gd name="T71" fmla="*/ 30162 h 55"/>
              <a:gd name="T72" fmla="*/ 0 w 147"/>
              <a:gd name="T73" fmla="*/ 19050 h 55"/>
              <a:gd name="T74" fmla="*/ 0 w 147"/>
              <a:gd name="T75" fmla="*/ 19050 h 55"/>
              <a:gd name="T76" fmla="*/ 1587 w 147"/>
              <a:gd name="T77" fmla="*/ 14287 h 55"/>
              <a:gd name="T78" fmla="*/ 4762 w 147"/>
              <a:gd name="T79" fmla="*/ 9525 h 55"/>
              <a:gd name="T80" fmla="*/ 11112 w 147"/>
              <a:gd name="T81" fmla="*/ 4762 h 55"/>
              <a:gd name="T82" fmla="*/ 11112 w 147"/>
              <a:gd name="T83" fmla="*/ 4762 h 5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7" h="55">
                <a:moveTo>
                  <a:pt x="7" y="3"/>
                </a:moveTo>
                <a:lnTo>
                  <a:pt x="7" y="3"/>
                </a:lnTo>
                <a:lnTo>
                  <a:pt x="11" y="1"/>
                </a:lnTo>
                <a:lnTo>
                  <a:pt x="14" y="0"/>
                </a:lnTo>
                <a:lnTo>
                  <a:pt x="20" y="0"/>
                </a:lnTo>
                <a:lnTo>
                  <a:pt x="29" y="3"/>
                </a:lnTo>
                <a:lnTo>
                  <a:pt x="37" y="5"/>
                </a:lnTo>
                <a:lnTo>
                  <a:pt x="48" y="5"/>
                </a:lnTo>
                <a:lnTo>
                  <a:pt x="75" y="5"/>
                </a:lnTo>
                <a:lnTo>
                  <a:pt x="111" y="3"/>
                </a:lnTo>
                <a:lnTo>
                  <a:pt x="122" y="0"/>
                </a:lnTo>
                <a:lnTo>
                  <a:pt x="128" y="0"/>
                </a:lnTo>
                <a:lnTo>
                  <a:pt x="131" y="1"/>
                </a:lnTo>
                <a:lnTo>
                  <a:pt x="133" y="3"/>
                </a:lnTo>
                <a:lnTo>
                  <a:pt x="134" y="3"/>
                </a:lnTo>
                <a:lnTo>
                  <a:pt x="147" y="12"/>
                </a:lnTo>
                <a:lnTo>
                  <a:pt x="144" y="19"/>
                </a:lnTo>
                <a:lnTo>
                  <a:pt x="139" y="25"/>
                </a:lnTo>
                <a:lnTo>
                  <a:pt x="128" y="34"/>
                </a:lnTo>
                <a:lnTo>
                  <a:pt x="117" y="42"/>
                </a:lnTo>
                <a:lnTo>
                  <a:pt x="106" y="48"/>
                </a:lnTo>
                <a:lnTo>
                  <a:pt x="97" y="52"/>
                </a:lnTo>
                <a:lnTo>
                  <a:pt x="87" y="53"/>
                </a:lnTo>
                <a:lnTo>
                  <a:pt x="79" y="55"/>
                </a:lnTo>
                <a:lnTo>
                  <a:pt x="67" y="55"/>
                </a:lnTo>
                <a:lnTo>
                  <a:pt x="56" y="53"/>
                </a:lnTo>
                <a:lnTo>
                  <a:pt x="47" y="52"/>
                </a:lnTo>
                <a:lnTo>
                  <a:pt x="39" y="48"/>
                </a:lnTo>
                <a:lnTo>
                  <a:pt x="25" y="42"/>
                </a:lnTo>
                <a:lnTo>
                  <a:pt x="14" y="34"/>
                </a:lnTo>
                <a:lnTo>
                  <a:pt x="6" y="26"/>
                </a:lnTo>
                <a:lnTo>
                  <a:pt x="3" y="19"/>
                </a:lnTo>
                <a:lnTo>
                  <a:pt x="0" y="12"/>
                </a:lnTo>
                <a:lnTo>
                  <a:pt x="1" y="9"/>
                </a:lnTo>
                <a:lnTo>
                  <a:pt x="3" y="6"/>
                </a:lnTo>
                <a:lnTo>
                  <a:pt x="7" y="3"/>
                </a:lnTo>
                <a:close/>
              </a:path>
            </a:pathLst>
          </a:custGeom>
          <a:noFill/>
          <a:ln w="3175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05" name="Freeform 778"/>
          <p:cNvSpPr>
            <a:spLocks/>
          </p:cNvSpPr>
          <p:nvPr/>
        </p:nvSpPr>
        <p:spPr bwMode="auto">
          <a:xfrm>
            <a:off x="5002213" y="3824288"/>
            <a:ext cx="161925" cy="41275"/>
          </a:xfrm>
          <a:custGeom>
            <a:avLst/>
            <a:gdLst>
              <a:gd name="T0" fmla="*/ 52388 w 102"/>
              <a:gd name="T1" fmla="*/ 36513 h 26"/>
              <a:gd name="T2" fmla="*/ 52388 w 102"/>
              <a:gd name="T3" fmla="*/ 36513 h 26"/>
              <a:gd name="T4" fmla="*/ 55563 w 102"/>
              <a:gd name="T5" fmla="*/ 39688 h 26"/>
              <a:gd name="T6" fmla="*/ 55563 w 102"/>
              <a:gd name="T7" fmla="*/ 39688 h 26"/>
              <a:gd name="T8" fmla="*/ 63500 w 102"/>
              <a:gd name="T9" fmla="*/ 39688 h 26"/>
              <a:gd name="T10" fmla="*/ 69850 w 102"/>
              <a:gd name="T11" fmla="*/ 41275 h 26"/>
              <a:gd name="T12" fmla="*/ 90488 w 102"/>
              <a:gd name="T13" fmla="*/ 41275 h 26"/>
              <a:gd name="T14" fmla="*/ 114300 w 102"/>
              <a:gd name="T15" fmla="*/ 36513 h 26"/>
              <a:gd name="T16" fmla="*/ 114300 w 102"/>
              <a:gd name="T17" fmla="*/ 36513 h 26"/>
              <a:gd name="T18" fmla="*/ 142875 w 102"/>
              <a:gd name="T19" fmla="*/ 22225 h 26"/>
              <a:gd name="T20" fmla="*/ 157163 w 102"/>
              <a:gd name="T21" fmla="*/ 9525 h 26"/>
              <a:gd name="T22" fmla="*/ 161925 w 102"/>
              <a:gd name="T23" fmla="*/ 1588 h 26"/>
              <a:gd name="T24" fmla="*/ 161925 w 102"/>
              <a:gd name="T25" fmla="*/ 0 h 26"/>
              <a:gd name="T26" fmla="*/ 161925 w 102"/>
              <a:gd name="T27" fmla="*/ 0 h 26"/>
              <a:gd name="T28" fmla="*/ 130175 w 102"/>
              <a:gd name="T29" fmla="*/ 1588 h 26"/>
              <a:gd name="T30" fmla="*/ 74613 w 102"/>
              <a:gd name="T31" fmla="*/ 1588 h 26"/>
              <a:gd name="T32" fmla="*/ 0 w 102"/>
              <a:gd name="T33" fmla="*/ 0 h 26"/>
              <a:gd name="T34" fmla="*/ 0 w 102"/>
              <a:gd name="T35" fmla="*/ 0 h 26"/>
              <a:gd name="T36" fmla="*/ 7938 w 102"/>
              <a:gd name="T37" fmla="*/ 6350 h 26"/>
              <a:gd name="T38" fmla="*/ 20638 w 102"/>
              <a:gd name="T39" fmla="*/ 15875 h 26"/>
              <a:gd name="T40" fmla="*/ 52388 w 102"/>
              <a:gd name="T41" fmla="*/ 36513 h 26"/>
              <a:gd name="T42" fmla="*/ 52388 w 102"/>
              <a:gd name="T43" fmla="*/ 36513 h 2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2" h="26">
                <a:moveTo>
                  <a:pt x="33" y="23"/>
                </a:moveTo>
                <a:lnTo>
                  <a:pt x="33" y="23"/>
                </a:lnTo>
                <a:lnTo>
                  <a:pt x="35" y="25"/>
                </a:lnTo>
                <a:lnTo>
                  <a:pt x="40" y="25"/>
                </a:lnTo>
                <a:lnTo>
                  <a:pt x="44" y="26"/>
                </a:lnTo>
                <a:lnTo>
                  <a:pt x="57" y="26"/>
                </a:lnTo>
                <a:lnTo>
                  <a:pt x="72" y="23"/>
                </a:lnTo>
                <a:lnTo>
                  <a:pt x="90" y="14"/>
                </a:lnTo>
                <a:lnTo>
                  <a:pt x="99" y="6"/>
                </a:lnTo>
                <a:lnTo>
                  <a:pt x="102" y="1"/>
                </a:lnTo>
                <a:lnTo>
                  <a:pt x="102" y="0"/>
                </a:lnTo>
                <a:lnTo>
                  <a:pt x="82" y="1"/>
                </a:lnTo>
                <a:lnTo>
                  <a:pt x="47" y="1"/>
                </a:lnTo>
                <a:lnTo>
                  <a:pt x="0" y="0"/>
                </a:lnTo>
                <a:lnTo>
                  <a:pt x="5" y="4"/>
                </a:lnTo>
                <a:lnTo>
                  <a:pt x="13" y="10"/>
                </a:lnTo>
                <a:lnTo>
                  <a:pt x="33" y="23"/>
                </a:lnTo>
                <a:close/>
              </a:path>
            </a:pathLst>
          </a:custGeom>
          <a:noFill/>
          <a:ln w="3175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06" name="Freeform 779"/>
          <p:cNvSpPr>
            <a:spLocks/>
          </p:cNvSpPr>
          <p:nvPr/>
        </p:nvSpPr>
        <p:spPr bwMode="auto">
          <a:xfrm>
            <a:off x="5129213" y="3965575"/>
            <a:ext cx="112712" cy="57150"/>
          </a:xfrm>
          <a:custGeom>
            <a:avLst/>
            <a:gdLst>
              <a:gd name="T0" fmla="*/ 0 w 71"/>
              <a:gd name="T1" fmla="*/ 57150 h 36"/>
              <a:gd name="T2" fmla="*/ 3175 w 71"/>
              <a:gd name="T3" fmla="*/ 47625 h 36"/>
              <a:gd name="T4" fmla="*/ 7937 w 71"/>
              <a:gd name="T5" fmla="*/ 39688 h 36"/>
              <a:gd name="T6" fmla="*/ 12700 w 71"/>
              <a:gd name="T7" fmla="*/ 34925 h 36"/>
              <a:gd name="T8" fmla="*/ 12700 w 71"/>
              <a:gd name="T9" fmla="*/ 30163 h 36"/>
              <a:gd name="T10" fmla="*/ 12700 w 71"/>
              <a:gd name="T11" fmla="*/ 23813 h 36"/>
              <a:gd name="T12" fmla="*/ 15875 w 71"/>
              <a:gd name="T13" fmla="*/ 19050 h 36"/>
              <a:gd name="T14" fmla="*/ 20637 w 71"/>
              <a:gd name="T15" fmla="*/ 14288 h 36"/>
              <a:gd name="T16" fmla="*/ 30162 w 71"/>
              <a:gd name="T17" fmla="*/ 9525 h 36"/>
              <a:gd name="T18" fmla="*/ 42862 w 71"/>
              <a:gd name="T19" fmla="*/ 4763 h 36"/>
              <a:gd name="T20" fmla="*/ 61912 w 71"/>
              <a:gd name="T21" fmla="*/ 4763 h 36"/>
              <a:gd name="T22" fmla="*/ 79375 w 71"/>
              <a:gd name="T23" fmla="*/ 6350 h 36"/>
              <a:gd name="T24" fmla="*/ 95250 w 71"/>
              <a:gd name="T25" fmla="*/ 4763 h 36"/>
              <a:gd name="T26" fmla="*/ 100012 w 71"/>
              <a:gd name="T27" fmla="*/ 4763 h 36"/>
              <a:gd name="T28" fmla="*/ 104775 w 71"/>
              <a:gd name="T29" fmla="*/ 1588 h 36"/>
              <a:gd name="T30" fmla="*/ 107950 w 71"/>
              <a:gd name="T31" fmla="*/ 0 h 36"/>
              <a:gd name="T32" fmla="*/ 109537 w 71"/>
              <a:gd name="T33" fmla="*/ 1588 h 36"/>
              <a:gd name="T34" fmla="*/ 112712 w 71"/>
              <a:gd name="T35" fmla="*/ 4763 h 36"/>
              <a:gd name="T36" fmla="*/ 109537 w 71"/>
              <a:gd name="T37" fmla="*/ 6350 h 36"/>
              <a:gd name="T38" fmla="*/ 100012 w 71"/>
              <a:gd name="T39" fmla="*/ 17463 h 36"/>
              <a:gd name="T40" fmla="*/ 69850 w 71"/>
              <a:gd name="T41" fmla="*/ 31750 h 36"/>
              <a:gd name="T42" fmla="*/ 47625 w 71"/>
              <a:gd name="T43" fmla="*/ 44450 h 36"/>
              <a:gd name="T44" fmla="*/ 39687 w 71"/>
              <a:gd name="T45" fmla="*/ 49213 h 36"/>
              <a:gd name="T46" fmla="*/ 34925 w 71"/>
              <a:gd name="T47" fmla="*/ 57150 h 36"/>
              <a:gd name="T48" fmla="*/ 26987 w 71"/>
              <a:gd name="T49" fmla="*/ 52388 h 36"/>
              <a:gd name="T50" fmla="*/ 22225 w 71"/>
              <a:gd name="T51" fmla="*/ 49213 h 36"/>
              <a:gd name="T52" fmla="*/ 20637 w 71"/>
              <a:gd name="T53" fmla="*/ 44450 h 36"/>
              <a:gd name="T54" fmla="*/ 20637 w 71"/>
              <a:gd name="T55" fmla="*/ 41275 h 36"/>
              <a:gd name="T56" fmla="*/ 11112 w 71"/>
              <a:gd name="T57" fmla="*/ 47625 h 36"/>
              <a:gd name="T58" fmla="*/ 3175 w 71"/>
              <a:gd name="T59" fmla="*/ 52388 h 36"/>
              <a:gd name="T60" fmla="*/ 0 w 71"/>
              <a:gd name="T61" fmla="*/ 57150 h 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71" h="36">
                <a:moveTo>
                  <a:pt x="0" y="36"/>
                </a:moveTo>
                <a:lnTo>
                  <a:pt x="2" y="30"/>
                </a:lnTo>
                <a:lnTo>
                  <a:pt x="5" y="25"/>
                </a:lnTo>
                <a:lnTo>
                  <a:pt x="8" y="22"/>
                </a:lnTo>
                <a:lnTo>
                  <a:pt x="8" y="19"/>
                </a:lnTo>
                <a:lnTo>
                  <a:pt x="8" y="15"/>
                </a:lnTo>
                <a:lnTo>
                  <a:pt x="10" y="12"/>
                </a:lnTo>
                <a:lnTo>
                  <a:pt x="13" y="9"/>
                </a:lnTo>
                <a:lnTo>
                  <a:pt x="19" y="6"/>
                </a:lnTo>
                <a:lnTo>
                  <a:pt x="27" y="3"/>
                </a:lnTo>
                <a:lnTo>
                  <a:pt x="39" y="3"/>
                </a:lnTo>
                <a:lnTo>
                  <a:pt x="50" y="4"/>
                </a:lnTo>
                <a:lnTo>
                  <a:pt x="60" y="3"/>
                </a:lnTo>
                <a:lnTo>
                  <a:pt x="63" y="3"/>
                </a:lnTo>
                <a:lnTo>
                  <a:pt x="66" y="1"/>
                </a:lnTo>
                <a:lnTo>
                  <a:pt x="68" y="0"/>
                </a:lnTo>
                <a:lnTo>
                  <a:pt x="69" y="1"/>
                </a:lnTo>
                <a:lnTo>
                  <a:pt x="71" y="3"/>
                </a:lnTo>
                <a:lnTo>
                  <a:pt x="69" y="4"/>
                </a:lnTo>
                <a:lnTo>
                  <a:pt x="63" y="11"/>
                </a:lnTo>
                <a:lnTo>
                  <a:pt x="44" y="20"/>
                </a:lnTo>
                <a:lnTo>
                  <a:pt x="30" y="28"/>
                </a:lnTo>
                <a:lnTo>
                  <a:pt x="25" y="31"/>
                </a:lnTo>
                <a:lnTo>
                  <a:pt x="22" y="36"/>
                </a:lnTo>
                <a:lnTo>
                  <a:pt x="17" y="33"/>
                </a:lnTo>
                <a:lnTo>
                  <a:pt x="14" y="31"/>
                </a:lnTo>
                <a:lnTo>
                  <a:pt x="13" y="28"/>
                </a:lnTo>
                <a:lnTo>
                  <a:pt x="13" y="26"/>
                </a:lnTo>
                <a:lnTo>
                  <a:pt x="7" y="30"/>
                </a:lnTo>
                <a:lnTo>
                  <a:pt x="2" y="33"/>
                </a:lnTo>
                <a:lnTo>
                  <a:pt x="0" y="3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07" name="Freeform 781"/>
          <p:cNvSpPr>
            <a:spLocks/>
          </p:cNvSpPr>
          <p:nvPr/>
        </p:nvSpPr>
        <p:spPr bwMode="auto">
          <a:xfrm>
            <a:off x="5124450" y="3960813"/>
            <a:ext cx="112713" cy="57150"/>
          </a:xfrm>
          <a:custGeom>
            <a:avLst/>
            <a:gdLst>
              <a:gd name="T0" fmla="*/ 0 w 71"/>
              <a:gd name="T1" fmla="*/ 57150 h 36"/>
              <a:gd name="T2" fmla="*/ 0 w 71"/>
              <a:gd name="T3" fmla="*/ 57150 h 36"/>
              <a:gd name="T4" fmla="*/ 3175 w 71"/>
              <a:gd name="T5" fmla="*/ 46038 h 36"/>
              <a:gd name="T6" fmla="*/ 7938 w 71"/>
              <a:gd name="T7" fmla="*/ 39688 h 36"/>
              <a:gd name="T8" fmla="*/ 12700 w 71"/>
              <a:gd name="T9" fmla="*/ 34925 h 36"/>
              <a:gd name="T10" fmla="*/ 12700 w 71"/>
              <a:gd name="T11" fmla="*/ 34925 h 36"/>
              <a:gd name="T12" fmla="*/ 12700 w 71"/>
              <a:gd name="T13" fmla="*/ 28575 h 36"/>
              <a:gd name="T14" fmla="*/ 12700 w 71"/>
              <a:gd name="T15" fmla="*/ 23813 h 36"/>
              <a:gd name="T16" fmla="*/ 15875 w 71"/>
              <a:gd name="T17" fmla="*/ 19050 h 36"/>
              <a:gd name="T18" fmla="*/ 20638 w 71"/>
              <a:gd name="T19" fmla="*/ 14288 h 36"/>
              <a:gd name="T20" fmla="*/ 30163 w 71"/>
              <a:gd name="T21" fmla="*/ 9525 h 36"/>
              <a:gd name="T22" fmla="*/ 42863 w 71"/>
              <a:gd name="T23" fmla="*/ 4763 h 36"/>
              <a:gd name="T24" fmla="*/ 61913 w 71"/>
              <a:gd name="T25" fmla="*/ 4763 h 36"/>
              <a:gd name="T26" fmla="*/ 61913 w 71"/>
              <a:gd name="T27" fmla="*/ 4763 h 36"/>
              <a:gd name="T28" fmla="*/ 79375 w 71"/>
              <a:gd name="T29" fmla="*/ 6350 h 36"/>
              <a:gd name="T30" fmla="*/ 95250 w 71"/>
              <a:gd name="T31" fmla="*/ 4763 h 36"/>
              <a:gd name="T32" fmla="*/ 100013 w 71"/>
              <a:gd name="T33" fmla="*/ 4763 h 36"/>
              <a:gd name="T34" fmla="*/ 104775 w 71"/>
              <a:gd name="T35" fmla="*/ 1588 h 36"/>
              <a:gd name="T36" fmla="*/ 104775 w 71"/>
              <a:gd name="T37" fmla="*/ 1588 h 36"/>
              <a:gd name="T38" fmla="*/ 106363 w 71"/>
              <a:gd name="T39" fmla="*/ 0 h 36"/>
              <a:gd name="T40" fmla="*/ 109538 w 71"/>
              <a:gd name="T41" fmla="*/ 1588 h 36"/>
              <a:gd name="T42" fmla="*/ 112713 w 71"/>
              <a:gd name="T43" fmla="*/ 4763 h 36"/>
              <a:gd name="T44" fmla="*/ 109538 w 71"/>
              <a:gd name="T45" fmla="*/ 6350 h 36"/>
              <a:gd name="T46" fmla="*/ 100013 w 71"/>
              <a:gd name="T47" fmla="*/ 17463 h 36"/>
              <a:gd name="T48" fmla="*/ 100013 w 71"/>
              <a:gd name="T49" fmla="*/ 17463 h 36"/>
              <a:gd name="T50" fmla="*/ 69850 w 71"/>
              <a:gd name="T51" fmla="*/ 31750 h 36"/>
              <a:gd name="T52" fmla="*/ 47625 w 71"/>
              <a:gd name="T53" fmla="*/ 44450 h 36"/>
              <a:gd name="T54" fmla="*/ 39688 w 71"/>
              <a:gd name="T55" fmla="*/ 49213 h 36"/>
              <a:gd name="T56" fmla="*/ 34925 w 71"/>
              <a:gd name="T57" fmla="*/ 57150 h 36"/>
              <a:gd name="T58" fmla="*/ 34925 w 71"/>
              <a:gd name="T59" fmla="*/ 57150 h 36"/>
              <a:gd name="T60" fmla="*/ 26988 w 71"/>
              <a:gd name="T61" fmla="*/ 52388 h 36"/>
              <a:gd name="T62" fmla="*/ 22225 w 71"/>
              <a:gd name="T63" fmla="*/ 49213 h 36"/>
              <a:gd name="T64" fmla="*/ 20638 w 71"/>
              <a:gd name="T65" fmla="*/ 44450 h 36"/>
              <a:gd name="T66" fmla="*/ 20638 w 71"/>
              <a:gd name="T67" fmla="*/ 44450 h 36"/>
              <a:gd name="T68" fmla="*/ 20638 w 71"/>
              <a:gd name="T69" fmla="*/ 41275 h 36"/>
              <a:gd name="T70" fmla="*/ 20638 w 71"/>
              <a:gd name="T71" fmla="*/ 41275 h 36"/>
              <a:gd name="T72" fmla="*/ 9525 w 71"/>
              <a:gd name="T73" fmla="*/ 46038 h 36"/>
              <a:gd name="T74" fmla="*/ 3175 w 71"/>
              <a:gd name="T75" fmla="*/ 52388 h 36"/>
              <a:gd name="T76" fmla="*/ 0 w 71"/>
              <a:gd name="T77" fmla="*/ 57150 h 36"/>
              <a:gd name="T78" fmla="*/ 0 w 71"/>
              <a:gd name="T79" fmla="*/ 57150 h 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71" h="36">
                <a:moveTo>
                  <a:pt x="0" y="36"/>
                </a:moveTo>
                <a:lnTo>
                  <a:pt x="0" y="36"/>
                </a:lnTo>
                <a:lnTo>
                  <a:pt x="2" y="29"/>
                </a:lnTo>
                <a:lnTo>
                  <a:pt x="5" y="25"/>
                </a:lnTo>
                <a:lnTo>
                  <a:pt x="8" y="22"/>
                </a:lnTo>
                <a:lnTo>
                  <a:pt x="8" y="18"/>
                </a:lnTo>
                <a:lnTo>
                  <a:pt x="8" y="15"/>
                </a:lnTo>
                <a:lnTo>
                  <a:pt x="10" y="12"/>
                </a:lnTo>
                <a:lnTo>
                  <a:pt x="13" y="9"/>
                </a:lnTo>
                <a:lnTo>
                  <a:pt x="19" y="6"/>
                </a:lnTo>
                <a:lnTo>
                  <a:pt x="27" y="3"/>
                </a:lnTo>
                <a:lnTo>
                  <a:pt x="39" y="3"/>
                </a:lnTo>
                <a:lnTo>
                  <a:pt x="50" y="4"/>
                </a:lnTo>
                <a:lnTo>
                  <a:pt x="60" y="3"/>
                </a:lnTo>
                <a:lnTo>
                  <a:pt x="63" y="3"/>
                </a:lnTo>
                <a:lnTo>
                  <a:pt x="66" y="1"/>
                </a:lnTo>
                <a:lnTo>
                  <a:pt x="67" y="0"/>
                </a:lnTo>
                <a:lnTo>
                  <a:pt x="69" y="1"/>
                </a:lnTo>
                <a:lnTo>
                  <a:pt x="71" y="3"/>
                </a:lnTo>
                <a:lnTo>
                  <a:pt x="69" y="4"/>
                </a:lnTo>
                <a:lnTo>
                  <a:pt x="63" y="11"/>
                </a:lnTo>
                <a:lnTo>
                  <a:pt x="44" y="20"/>
                </a:lnTo>
                <a:lnTo>
                  <a:pt x="30" y="28"/>
                </a:lnTo>
                <a:lnTo>
                  <a:pt x="25" y="31"/>
                </a:lnTo>
                <a:lnTo>
                  <a:pt x="22" y="36"/>
                </a:lnTo>
                <a:lnTo>
                  <a:pt x="17" y="33"/>
                </a:lnTo>
                <a:lnTo>
                  <a:pt x="14" y="31"/>
                </a:lnTo>
                <a:lnTo>
                  <a:pt x="13" y="28"/>
                </a:lnTo>
                <a:lnTo>
                  <a:pt x="13" y="26"/>
                </a:lnTo>
                <a:lnTo>
                  <a:pt x="6" y="29"/>
                </a:lnTo>
                <a:lnTo>
                  <a:pt x="2" y="33"/>
                </a:lnTo>
                <a:lnTo>
                  <a:pt x="0" y="36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08" name="Freeform 782"/>
          <p:cNvSpPr>
            <a:spLocks/>
          </p:cNvSpPr>
          <p:nvPr/>
        </p:nvSpPr>
        <p:spPr bwMode="auto">
          <a:xfrm>
            <a:off x="4699000" y="4075113"/>
            <a:ext cx="90488" cy="63500"/>
          </a:xfrm>
          <a:custGeom>
            <a:avLst/>
            <a:gdLst>
              <a:gd name="T0" fmla="*/ 15875 w 57"/>
              <a:gd name="T1" fmla="*/ 0 h 40"/>
              <a:gd name="T2" fmla="*/ 90488 w 57"/>
              <a:gd name="T3" fmla="*/ 41275 h 40"/>
              <a:gd name="T4" fmla="*/ 74613 w 57"/>
              <a:gd name="T5" fmla="*/ 63500 h 40"/>
              <a:gd name="T6" fmla="*/ 0 w 57"/>
              <a:gd name="T7" fmla="*/ 22225 h 40"/>
              <a:gd name="T8" fmla="*/ 15875 w 57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" h="40">
                <a:moveTo>
                  <a:pt x="10" y="0"/>
                </a:moveTo>
                <a:lnTo>
                  <a:pt x="57" y="26"/>
                </a:lnTo>
                <a:lnTo>
                  <a:pt x="47" y="40"/>
                </a:lnTo>
                <a:lnTo>
                  <a:pt x="0" y="14"/>
                </a:lnTo>
                <a:lnTo>
                  <a:pt x="1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209" name="Group 943"/>
          <p:cNvGrpSpPr>
            <a:grpSpLocks/>
          </p:cNvGrpSpPr>
          <p:nvPr/>
        </p:nvGrpSpPr>
        <p:grpSpPr bwMode="auto">
          <a:xfrm>
            <a:off x="4703763" y="4079875"/>
            <a:ext cx="774700" cy="66675"/>
            <a:chOff x="2955" y="2818"/>
            <a:chExt cx="488" cy="42"/>
          </a:xfrm>
        </p:grpSpPr>
        <p:sp>
          <p:nvSpPr>
            <p:cNvPr id="3389" name="Freeform 780"/>
            <p:cNvSpPr>
              <a:spLocks/>
            </p:cNvSpPr>
            <p:nvPr/>
          </p:nvSpPr>
          <p:spPr bwMode="auto">
            <a:xfrm>
              <a:off x="2955" y="2818"/>
              <a:ext cx="57" cy="41"/>
            </a:xfrm>
            <a:custGeom>
              <a:avLst/>
              <a:gdLst>
                <a:gd name="T0" fmla="*/ 10 w 57"/>
                <a:gd name="T1" fmla="*/ 0 h 41"/>
                <a:gd name="T2" fmla="*/ 57 w 57"/>
                <a:gd name="T3" fmla="*/ 26 h 41"/>
                <a:gd name="T4" fmla="*/ 47 w 57"/>
                <a:gd name="T5" fmla="*/ 41 h 41"/>
                <a:gd name="T6" fmla="*/ 0 w 57"/>
                <a:gd name="T7" fmla="*/ 14 h 41"/>
                <a:gd name="T8" fmla="*/ 10 w 57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" h="41">
                  <a:moveTo>
                    <a:pt x="10" y="0"/>
                  </a:moveTo>
                  <a:lnTo>
                    <a:pt x="57" y="26"/>
                  </a:lnTo>
                  <a:lnTo>
                    <a:pt x="47" y="41"/>
                  </a:lnTo>
                  <a:lnTo>
                    <a:pt x="0" y="1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0" name="Freeform 783"/>
            <p:cNvSpPr>
              <a:spLocks/>
            </p:cNvSpPr>
            <p:nvPr/>
          </p:nvSpPr>
          <p:spPr bwMode="auto">
            <a:xfrm>
              <a:off x="3385" y="2819"/>
              <a:ext cx="58" cy="41"/>
            </a:xfrm>
            <a:custGeom>
              <a:avLst/>
              <a:gdLst>
                <a:gd name="T0" fmla="*/ 48 w 58"/>
                <a:gd name="T1" fmla="*/ 0 h 41"/>
                <a:gd name="T2" fmla="*/ 0 w 58"/>
                <a:gd name="T3" fmla="*/ 25 h 41"/>
                <a:gd name="T4" fmla="*/ 11 w 58"/>
                <a:gd name="T5" fmla="*/ 41 h 41"/>
                <a:gd name="T6" fmla="*/ 58 w 58"/>
                <a:gd name="T7" fmla="*/ 14 h 41"/>
                <a:gd name="T8" fmla="*/ 48 w 58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" h="41">
                  <a:moveTo>
                    <a:pt x="48" y="0"/>
                  </a:moveTo>
                  <a:lnTo>
                    <a:pt x="0" y="25"/>
                  </a:lnTo>
                  <a:lnTo>
                    <a:pt x="11" y="41"/>
                  </a:lnTo>
                  <a:lnTo>
                    <a:pt x="58" y="14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10" name="Freeform 784"/>
          <p:cNvSpPr>
            <a:spLocks/>
          </p:cNvSpPr>
          <p:nvPr/>
        </p:nvSpPr>
        <p:spPr bwMode="auto">
          <a:xfrm>
            <a:off x="5589588" y="3806825"/>
            <a:ext cx="808037" cy="830263"/>
          </a:xfrm>
          <a:custGeom>
            <a:avLst/>
            <a:gdLst>
              <a:gd name="T0" fmla="*/ 628650 w 509"/>
              <a:gd name="T1" fmla="*/ 193675 h 523"/>
              <a:gd name="T2" fmla="*/ 619125 w 509"/>
              <a:gd name="T3" fmla="*/ 279400 h 523"/>
              <a:gd name="T4" fmla="*/ 619125 w 509"/>
              <a:gd name="T5" fmla="*/ 285750 h 523"/>
              <a:gd name="T6" fmla="*/ 619125 w 509"/>
              <a:gd name="T7" fmla="*/ 296863 h 523"/>
              <a:gd name="T8" fmla="*/ 612775 w 509"/>
              <a:gd name="T9" fmla="*/ 320675 h 523"/>
              <a:gd name="T10" fmla="*/ 601662 w 509"/>
              <a:gd name="T11" fmla="*/ 449263 h 523"/>
              <a:gd name="T12" fmla="*/ 603250 w 509"/>
              <a:gd name="T13" fmla="*/ 581025 h 523"/>
              <a:gd name="T14" fmla="*/ 612775 w 509"/>
              <a:gd name="T15" fmla="*/ 766763 h 523"/>
              <a:gd name="T16" fmla="*/ 608012 w 509"/>
              <a:gd name="T17" fmla="*/ 814388 h 523"/>
              <a:gd name="T18" fmla="*/ 595312 w 509"/>
              <a:gd name="T19" fmla="*/ 822325 h 523"/>
              <a:gd name="T20" fmla="*/ 531812 w 509"/>
              <a:gd name="T21" fmla="*/ 827088 h 523"/>
              <a:gd name="T22" fmla="*/ 406400 w 509"/>
              <a:gd name="T23" fmla="*/ 830263 h 523"/>
              <a:gd name="T24" fmla="*/ 320675 w 509"/>
              <a:gd name="T25" fmla="*/ 830263 h 523"/>
              <a:gd name="T26" fmla="*/ 247650 w 509"/>
              <a:gd name="T27" fmla="*/ 830263 h 523"/>
              <a:gd name="T28" fmla="*/ 211137 w 509"/>
              <a:gd name="T29" fmla="*/ 822325 h 523"/>
              <a:gd name="T30" fmla="*/ 195262 w 509"/>
              <a:gd name="T31" fmla="*/ 809625 h 523"/>
              <a:gd name="T32" fmla="*/ 195262 w 509"/>
              <a:gd name="T33" fmla="*/ 800100 h 523"/>
              <a:gd name="T34" fmla="*/ 203200 w 509"/>
              <a:gd name="T35" fmla="*/ 660400 h 523"/>
              <a:gd name="T36" fmla="*/ 207962 w 509"/>
              <a:gd name="T37" fmla="*/ 514350 h 523"/>
              <a:gd name="T38" fmla="*/ 206375 w 509"/>
              <a:gd name="T39" fmla="*/ 422275 h 523"/>
              <a:gd name="T40" fmla="*/ 198437 w 509"/>
              <a:gd name="T41" fmla="*/ 257175 h 523"/>
              <a:gd name="T42" fmla="*/ 185737 w 509"/>
              <a:gd name="T43" fmla="*/ 220663 h 523"/>
              <a:gd name="T44" fmla="*/ 171450 w 509"/>
              <a:gd name="T45" fmla="*/ 136525 h 523"/>
              <a:gd name="T46" fmla="*/ 180975 w 509"/>
              <a:gd name="T47" fmla="*/ 198438 h 523"/>
              <a:gd name="T48" fmla="*/ 190500 w 509"/>
              <a:gd name="T49" fmla="*/ 247650 h 523"/>
              <a:gd name="T50" fmla="*/ 198437 w 509"/>
              <a:gd name="T51" fmla="*/ 277813 h 523"/>
              <a:gd name="T52" fmla="*/ 195262 w 509"/>
              <a:gd name="T53" fmla="*/ 282575 h 523"/>
              <a:gd name="T54" fmla="*/ 190500 w 509"/>
              <a:gd name="T55" fmla="*/ 322263 h 523"/>
              <a:gd name="T56" fmla="*/ 0 w 509"/>
              <a:gd name="T57" fmla="*/ 322263 h 523"/>
              <a:gd name="T58" fmla="*/ 92075 w 509"/>
              <a:gd name="T59" fmla="*/ 155575 h 523"/>
              <a:gd name="T60" fmla="*/ 125412 w 509"/>
              <a:gd name="T61" fmla="*/ 88900 h 523"/>
              <a:gd name="T62" fmla="*/ 150812 w 509"/>
              <a:gd name="T63" fmla="*/ 58738 h 523"/>
              <a:gd name="T64" fmla="*/ 163512 w 509"/>
              <a:gd name="T65" fmla="*/ 49213 h 523"/>
              <a:gd name="T66" fmla="*/ 225425 w 509"/>
              <a:gd name="T67" fmla="*/ 36513 h 523"/>
              <a:gd name="T68" fmla="*/ 269875 w 509"/>
              <a:gd name="T69" fmla="*/ 22225 h 523"/>
              <a:gd name="T70" fmla="*/ 307975 w 509"/>
              <a:gd name="T71" fmla="*/ 4763 h 523"/>
              <a:gd name="T72" fmla="*/ 314325 w 509"/>
              <a:gd name="T73" fmla="*/ 0 h 523"/>
              <a:gd name="T74" fmla="*/ 339725 w 509"/>
              <a:gd name="T75" fmla="*/ 4763 h 523"/>
              <a:gd name="T76" fmla="*/ 369887 w 509"/>
              <a:gd name="T77" fmla="*/ 6350 h 523"/>
              <a:gd name="T78" fmla="*/ 469900 w 509"/>
              <a:gd name="T79" fmla="*/ 4763 h 523"/>
              <a:gd name="T80" fmla="*/ 498475 w 509"/>
              <a:gd name="T81" fmla="*/ 0 h 523"/>
              <a:gd name="T82" fmla="*/ 506412 w 509"/>
              <a:gd name="T83" fmla="*/ 4763 h 523"/>
              <a:gd name="T84" fmla="*/ 544512 w 509"/>
              <a:gd name="T85" fmla="*/ 23813 h 523"/>
              <a:gd name="T86" fmla="*/ 615950 w 509"/>
              <a:gd name="T87" fmla="*/ 44450 h 523"/>
              <a:gd name="T88" fmla="*/ 641350 w 509"/>
              <a:gd name="T89" fmla="*/ 49213 h 523"/>
              <a:gd name="T90" fmla="*/ 660400 w 509"/>
              <a:gd name="T91" fmla="*/ 58738 h 523"/>
              <a:gd name="T92" fmla="*/ 676275 w 509"/>
              <a:gd name="T93" fmla="*/ 74613 h 523"/>
              <a:gd name="T94" fmla="*/ 750887 w 509"/>
              <a:gd name="T95" fmla="*/ 212725 h 523"/>
              <a:gd name="T96" fmla="*/ 665162 w 509"/>
              <a:gd name="T97" fmla="*/ 395288 h 523"/>
              <a:gd name="T98" fmla="*/ 660400 w 509"/>
              <a:gd name="T99" fmla="*/ 379413 h 523"/>
              <a:gd name="T100" fmla="*/ 615950 w 509"/>
              <a:gd name="T101" fmla="*/ 320675 h 523"/>
              <a:gd name="T102" fmla="*/ 620712 w 509"/>
              <a:gd name="T103" fmla="*/ 290513 h 523"/>
              <a:gd name="T104" fmla="*/ 625475 w 509"/>
              <a:gd name="T105" fmla="*/ 222250 h 52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9" h="523">
                <a:moveTo>
                  <a:pt x="399" y="81"/>
                </a:moveTo>
                <a:lnTo>
                  <a:pt x="396" y="122"/>
                </a:lnTo>
                <a:lnTo>
                  <a:pt x="394" y="153"/>
                </a:lnTo>
                <a:lnTo>
                  <a:pt x="390" y="176"/>
                </a:lnTo>
                <a:lnTo>
                  <a:pt x="390" y="178"/>
                </a:lnTo>
                <a:lnTo>
                  <a:pt x="390" y="180"/>
                </a:lnTo>
                <a:lnTo>
                  <a:pt x="390" y="181"/>
                </a:lnTo>
                <a:lnTo>
                  <a:pt x="390" y="187"/>
                </a:lnTo>
                <a:lnTo>
                  <a:pt x="388" y="195"/>
                </a:lnTo>
                <a:lnTo>
                  <a:pt x="386" y="202"/>
                </a:lnTo>
                <a:lnTo>
                  <a:pt x="380" y="263"/>
                </a:lnTo>
                <a:lnTo>
                  <a:pt x="379" y="283"/>
                </a:lnTo>
                <a:lnTo>
                  <a:pt x="379" y="308"/>
                </a:lnTo>
                <a:lnTo>
                  <a:pt x="380" y="366"/>
                </a:lnTo>
                <a:lnTo>
                  <a:pt x="383" y="436"/>
                </a:lnTo>
                <a:lnTo>
                  <a:pt x="386" y="483"/>
                </a:lnTo>
                <a:lnTo>
                  <a:pt x="385" y="507"/>
                </a:lnTo>
                <a:lnTo>
                  <a:pt x="383" y="513"/>
                </a:lnTo>
                <a:lnTo>
                  <a:pt x="380" y="516"/>
                </a:lnTo>
                <a:lnTo>
                  <a:pt x="375" y="518"/>
                </a:lnTo>
                <a:lnTo>
                  <a:pt x="358" y="519"/>
                </a:lnTo>
                <a:lnTo>
                  <a:pt x="335" y="521"/>
                </a:lnTo>
                <a:lnTo>
                  <a:pt x="307" y="523"/>
                </a:lnTo>
                <a:lnTo>
                  <a:pt x="256" y="523"/>
                </a:lnTo>
                <a:lnTo>
                  <a:pt x="233" y="523"/>
                </a:lnTo>
                <a:lnTo>
                  <a:pt x="202" y="523"/>
                </a:lnTo>
                <a:lnTo>
                  <a:pt x="177" y="523"/>
                </a:lnTo>
                <a:lnTo>
                  <a:pt x="156" y="523"/>
                </a:lnTo>
                <a:lnTo>
                  <a:pt x="142" y="521"/>
                </a:lnTo>
                <a:lnTo>
                  <a:pt x="133" y="518"/>
                </a:lnTo>
                <a:lnTo>
                  <a:pt x="126" y="513"/>
                </a:lnTo>
                <a:lnTo>
                  <a:pt x="123" y="510"/>
                </a:lnTo>
                <a:lnTo>
                  <a:pt x="123" y="507"/>
                </a:lnTo>
                <a:lnTo>
                  <a:pt x="123" y="504"/>
                </a:lnTo>
                <a:lnTo>
                  <a:pt x="125" y="472"/>
                </a:lnTo>
                <a:lnTo>
                  <a:pt x="128" y="416"/>
                </a:lnTo>
                <a:lnTo>
                  <a:pt x="130" y="339"/>
                </a:lnTo>
                <a:lnTo>
                  <a:pt x="131" y="324"/>
                </a:lnTo>
                <a:lnTo>
                  <a:pt x="131" y="305"/>
                </a:lnTo>
                <a:lnTo>
                  <a:pt x="130" y="266"/>
                </a:lnTo>
                <a:lnTo>
                  <a:pt x="123" y="205"/>
                </a:lnTo>
                <a:lnTo>
                  <a:pt x="125" y="162"/>
                </a:lnTo>
                <a:lnTo>
                  <a:pt x="120" y="151"/>
                </a:lnTo>
                <a:lnTo>
                  <a:pt x="117" y="139"/>
                </a:lnTo>
                <a:lnTo>
                  <a:pt x="114" y="125"/>
                </a:lnTo>
                <a:lnTo>
                  <a:pt x="108" y="86"/>
                </a:lnTo>
                <a:lnTo>
                  <a:pt x="109" y="97"/>
                </a:lnTo>
                <a:lnTo>
                  <a:pt x="114" y="125"/>
                </a:lnTo>
                <a:lnTo>
                  <a:pt x="119" y="147"/>
                </a:lnTo>
                <a:lnTo>
                  <a:pt x="120" y="156"/>
                </a:lnTo>
                <a:lnTo>
                  <a:pt x="125" y="162"/>
                </a:lnTo>
                <a:lnTo>
                  <a:pt x="125" y="175"/>
                </a:lnTo>
                <a:lnTo>
                  <a:pt x="123" y="176"/>
                </a:lnTo>
                <a:lnTo>
                  <a:pt x="123" y="178"/>
                </a:lnTo>
                <a:lnTo>
                  <a:pt x="122" y="194"/>
                </a:lnTo>
                <a:lnTo>
                  <a:pt x="120" y="203"/>
                </a:lnTo>
                <a:lnTo>
                  <a:pt x="90" y="252"/>
                </a:lnTo>
                <a:lnTo>
                  <a:pt x="0" y="203"/>
                </a:lnTo>
                <a:lnTo>
                  <a:pt x="43" y="131"/>
                </a:lnTo>
                <a:lnTo>
                  <a:pt x="58" y="98"/>
                </a:lnTo>
                <a:lnTo>
                  <a:pt x="70" y="75"/>
                </a:lnTo>
                <a:lnTo>
                  <a:pt x="79" y="56"/>
                </a:lnTo>
                <a:lnTo>
                  <a:pt x="89" y="43"/>
                </a:lnTo>
                <a:lnTo>
                  <a:pt x="95" y="37"/>
                </a:lnTo>
                <a:lnTo>
                  <a:pt x="100" y="32"/>
                </a:lnTo>
                <a:lnTo>
                  <a:pt x="103" y="31"/>
                </a:lnTo>
                <a:lnTo>
                  <a:pt x="123" y="28"/>
                </a:lnTo>
                <a:lnTo>
                  <a:pt x="142" y="23"/>
                </a:lnTo>
                <a:lnTo>
                  <a:pt x="158" y="18"/>
                </a:lnTo>
                <a:lnTo>
                  <a:pt x="170" y="14"/>
                </a:lnTo>
                <a:lnTo>
                  <a:pt x="188" y="6"/>
                </a:lnTo>
                <a:lnTo>
                  <a:pt x="194" y="3"/>
                </a:lnTo>
                <a:lnTo>
                  <a:pt x="195" y="1"/>
                </a:lnTo>
                <a:lnTo>
                  <a:pt x="198" y="0"/>
                </a:lnTo>
                <a:lnTo>
                  <a:pt x="206" y="0"/>
                </a:lnTo>
                <a:lnTo>
                  <a:pt x="214" y="3"/>
                </a:lnTo>
                <a:lnTo>
                  <a:pt x="222" y="4"/>
                </a:lnTo>
                <a:lnTo>
                  <a:pt x="233" y="4"/>
                </a:lnTo>
                <a:lnTo>
                  <a:pt x="261" y="4"/>
                </a:lnTo>
                <a:lnTo>
                  <a:pt x="296" y="3"/>
                </a:lnTo>
                <a:lnTo>
                  <a:pt x="307" y="0"/>
                </a:lnTo>
                <a:lnTo>
                  <a:pt x="314" y="0"/>
                </a:lnTo>
                <a:lnTo>
                  <a:pt x="318" y="1"/>
                </a:lnTo>
                <a:lnTo>
                  <a:pt x="319" y="3"/>
                </a:lnTo>
                <a:lnTo>
                  <a:pt x="330" y="9"/>
                </a:lnTo>
                <a:lnTo>
                  <a:pt x="343" y="15"/>
                </a:lnTo>
                <a:lnTo>
                  <a:pt x="368" y="23"/>
                </a:lnTo>
                <a:lnTo>
                  <a:pt x="388" y="28"/>
                </a:lnTo>
                <a:lnTo>
                  <a:pt x="396" y="29"/>
                </a:lnTo>
                <a:lnTo>
                  <a:pt x="404" y="31"/>
                </a:lnTo>
                <a:lnTo>
                  <a:pt x="411" y="34"/>
                </a:lnTo>
                <a:lnTo>
                  <a:pt x="416" y="37"/>
                </a:lnTo>
                <a:lnTo>
                  <a:pt x="421" y="40"/>
                </a:lnTo>
                <a:lnTo>
                  <a:pt x="426" y="47"/>
                </a:lnTo>
                <a:lnTo>
                  <a:pt x="427" y="50"/>
                </a:lnTo>
                <a:lnTo>
                  <a:pt x="473" y="134"/>
                </a:lnTo>
                <a:lnTo>
                  <a:pt x="509" y="205"/>
                </a:lnTo>
                <a:lnTo>
                  <a:pt x="419" y="249"/>
                </a:lnTo>
                <a:lnTo>
                  <a:pt x="419" y="244"/>
                </a:lnTo>
                <a:lnTo>
                  <a:pt x="416" y="239"/>
                </a:lnTo>
                <a:lnTo>
                  <a:pt x="407" y="225"/>
                </a:lnTo>
                <a:lnTo>
                  <a:pt x="388" y="202"/>
                </a:lnTo>
                <a:lnTo>
                  <a:pt x="390" y="192"/>
                </a:lnTo>
                <a:lnTo>
                  <a:pt x="391" y="183"/>
                </a:lnTo>
                <a:lnTo>
                  <a:pt x="391" y="176"/>
                </a:lnTo>
                <a:lnTo>
                  <a:pt x="394" y="140"/>
                </a:lnTo>
                <a:lnTo>
                  <a:pt x="399" y="81"/>
                </a:lnTo>
                <a:close/>
              </a:path>
            </a:pathLst>
          </a:custGeom>
          <a:solidFill>
            <a:srgbClr val="00A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11" name="Freeform 785"/>
          <p:cNvSpPr>
            <a:spLocks/>
          </p:cNvSpPr>
          <p:nvPr/>
        </p:nvSpPr>
        <p:spPr bwMode="auto">
          <a:xfrm>
            <a:off x="5883275" y="3803650"/>
            <a:ext cx="236538" cy="87313"/>
          </a:xfrm>
          <a:custGeom>
            <a:avLst/>
            <a:gdLst>
              <a:gd name="T0" fmla="*/ 12700 w 149"/>
              <a:gd name="T1" fmla="*/ 4763 h 55"/>
              <a:gd name="T2" fmla="*/ 17463 w 149"/>
              <a:gd name="T3" fmla="*/ 3175 h 55"/>
              <a:gd name="T4" fmla="*/ 22225 w 149"/>
              <a:gd name="T5" fmla="*/ 0 h 55"/>
              <a:gd name="T6" fmla="*/ 34925 w 149"/>
              <a:gd name="T7" fmla="*/ 0 h 55"/>
              <a:gd name="T8" fmla="*/ 47625 w 149"/>
              <a:gd name="T9" fmla="*/ 4763 h 55"/>
              <a:gd name="T10" fmla="*/ 58738 w 149"/>
              <a:gd name="T11" fmla="*/ 7938 h 55"/>
              <a:gd name="T12" fmla="*/ 76200 w 149"/>
              <a:gd name="T13" fmla="*/ 7938 h 55"/>
              <a:gd name="T14" fmla="*/ 122238 w 149"/>
              <a:gd name="T15" fmla="*/ 7938 h 55"/>
              <a:gd name="T16" fmla="*/ 176213 w 149"/>
              <a:gd name="T17" fmla="*/ 4763 h 55"/>
              <a:gd name="T18" fmla="*/ 193675 w 149"/>
              <a:gd name="T19" fmla="*/ 0 h 55"/>
              <a:gd name="T20" fmla="*/ 206375 w 149"/>
              <a:gd name="T21" fmla="*/ 0 h 55"/>
              <a:gd name="T22" fmla="*/ 211138 w 149"/>
              <a:gd name="T23" fmla="*/ 3175 h 55"/>
              <a:gd name="T24" fmla="*/ 214313 w 149"/>
              <a:gd name="T25" fmla="*/ 4763 h 55"/>
              <a:gd name="T26" fmla="*/ 236538 w 149"/>
              <a:gd name="T27" fmla="*/ 20638 h 55"/>
              <a:gd name="T28" fmla="*/ 228600 w 149"/>
              <a:gd name="T29" fmla="*/ 30163 h 55"/>
              <a:gd name="T30" fmla="*/ 220663 w 149"/>
              <a:gd name="T31" fmla="*/ 39688 h 55"/>
              <a:gd name="T32" fmla="*/ 206375 w 149"/>
              <a:gd name="T33" fmla="*/ 53975 h 55"/>
              <a:gd name="T34" fmla="*/ 188913 w 149"/>
              <a:gd name="T35" fmla="*/ 66675 h 55"/>
              <a:gd name="T36" fmla="*/ 171450 w 149"/>
              <a:gd name="T37" fmla="*/ 77788 h 55"/>
              <a:gd name="T38" fmla="*/ 153988 w 149"/>
              <a:gd name="T39" fmla="*/ 82550 h 55"/>
              <a:gd name="T40" fmla="*/ 141288 w 149"/>
              <a:gd name="T41" fmla="*/ 84138 h 55"/>
              <a:gd name="T42" fmla="*/ 128588 w 149"/>
              <a:gd name="T43" fmla="*/ 87313 h 55"/>
              <a:gd name="T44" fmla="*/ 109538 w 149"/>
              <a:gd name="T45" fmla="*/ 87313 h 55"/>
              <a:gd name="T46" fmla="*/ 92075 w 149"/>
              <a:gd name="T47" fmla="*/ 84138 h 55"/>
              <a:gd name="T48" fmla="*/ 76200 w 149"/>
              <a:gd name="T49" fmla="*/ 82550 h 55"/>
              <a:gd name="T50" fmla="*/ 61913 w 149"/>
              <a:gd name="T51" fmla="*/ 77788 h 55"/>
              <a:gd name="T52" fmla="*/ 39688 w 149"/>
              <a:gd name="T53" fmla="*/ 66675 h 55"/>
              <a:gd name="T54" fmla="*/ 23813 w 149"/>
              <a:gd name="T55" fmla="*/ 53975 h 55"/>
              <a:gd name="T56" fmla="*/ 12700 w 149"/>
              <a:gd name="T57" fmla="*/ 42863 h 55"/>
              <a:gd name="T58" fmla="*/ 4763 w 149"/>
              <a:gd name="T59" fmla="*/ 30163 h 55"/>
              <a:gd name="T60" fmla="*/ 0 w 149"/>
              <a:gd name="T61" fmla="*/ 20638 h 55"/>
              <a:gd name="T62" fmla="*/ 1588 w 149"/>
              <a:gd name="T63" fmla="*/ 14288 h 55"/>
              <a:gd name="T64" fmla="*/ 7938 w 149"/>
              <a:gd name="T65" fmla="*/ 9525 h 55"/>
              <a:gd name="T66" fmla="*/ 12700 w 149"/>
              <a:gd name="T67" fmla="*/ 4763 h 55"/>
              <a:gd name="T68" fmla="*/ 84138 w 149"/>
              <a:gd name="T69" fmla="*/ 61913 h 55"/>
              <a:gd name="T70" fmla="*/ 84138 w 149"/>
              <a:gd name="T71" fmla="*/ 65088 h 55"/>
              <a:gd name="T72" fmla="*/ 92075 w 149"/>
              <a:gd name="T73" fmla="*/ 65088 h 55"/>
              <a:gd name="T74" fmla="*/ 101600 w 149"/>
              <a:gd name="T75" fmla="*/ 66675 h 55"/>
              <a:gd name="T76" fmla="*/ 122238 w 149"/>
              <a:gd name="T77" fmla="*/ 66675 h 55"/>
              <a:gd name="T78" fmla="*/ 146050 w 149"/>
              <a:gd name="T79" fmla="*/ 61913 h 55"/>
              <a:gd name="T80" fmla="*/ 173038 w 149"/>
              <a:gd name="T81" fmla="*/ 47625 h 55"/>
              <a:gd name="T82" fmla="*/ 185738 w 149"/>
              <a:gd name="T83" fmla="*/ 34925 h 55"/>
              <a:gd name="T84" fmla="*/ 190500 w 149"/>
              <a:gd name="T85" fmla="*/ 26988 h 55"/>
              <a:gd name="T86" fmla="*/ 193675 w 149"/>
              <a:gd name="T87" fmla="*/ 25400 h 55"/>
              <a:gd name="T88" fmla="*/ 158750 w 149"/>
              <a:gd name="T89" fmla="*/ 26988 h 55"/>
              <a:gd name="T90" fmla="*/ 104775 w 149"/>
              <a:gd name="T91" fmla="*/ 26988 h 55"/>
              <a:gd name="T92" fmla="*/ 30163 w 149"/>
              <a:gd name="T93" fmla="*/ 25400 h 55"/>
              <a:gd name="T94" fmla="*/ 36513 w 149"/>
              <a:gd name="T95" fmla="*/ 31750 h 55"/>
              <a:gd name="T96" fmla="*/ 52388 w 149"/>
              <a:gd name="T97" fmla="*/ 42863 h 55"/>
              <a:gd name="T98" fmla="*/ 84138 w 149"/>
              <a:gd name="T99" fmla="*/ 61913 h 55"/>
              <a:gd name="T100" fmla="*/ 12700 w 149"/>
              <a:gd name="T101" fmla="*/ 4763 h 5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49" h="55">
                <a:moveTo>
                  <a:pt x="8" y="3"/>
                </a:moveTo>
                <a:lnTo>
                  <a:pt x="11" y="2"/>
                </a:lnTo>
                <a:lnTo>
                  <a:pt x="14" y="0"/>
                </a:lnTo>
                <a:lnTo>
                  <a:pt x="22" y="0"/>
                </a:lnTo>
                <a:lnTo>
                  <a:pt x="30" y="3"/>
                </a:lnTo>
                <a:lnTo>
                  <a:pt x="37" y="5"/>
                </a:lnTo>
                <a:lnTo>
                  <a:pt x="48" y="5"/>
                </a:lnTo>
                <a:lnTo>
                  <a:pt x="77" y="5"/>
                </a:lnTo>
                <a:lnTo>
                  <a:pt x="111" y="3"/>
                </a:lnTo>
                <a:lnTo>
                  <a:pt x="122" y="0"/>
                </a:lnTo>
                <a:lnTo>
                  <a:pt x="130" y="0"/>
                </a:lnTo>
                <a:lnTo>
                  <a:pt x="133" y="2"/>
                </a:lnTo>
                <a:lnTo>
                  <a:pt x="135" y="3"/>
                </a:lnTo>
                <a:lnTo>
                  <a:pt x="149" y="13"/>
                </a:lnTo>
                <a:lnTo>
                  <a:pt x="144" y="19"/>
                </a:lnTo>
                <a:lnTo>
                  <a:pt x="139" y="25"/>
                </a:lnTo>
                <a:lnTo>
                  <a:pt x="130" y="34"/>
                </a:lnTo>
                <a:lnTo>
                  <a:pt x="119" y="42"/>
                </a:lnTo>
                <a:lnTo>
                  <a:pt x="108" y="49"/>
                </a:lnTo>
                <a:lnTo>
                  <a:pt x="97" y="52"/>
                </a:lnTo>
                <a:lnTo>
                  <a:pt x="89" y="53"/>
                </a:lnTo>
                <a:lnTo>
                  <a:pt x="81" y="55"/>
                </a:lnTo>
                <a:lnTo>
                  <a:pt x="69" y="55"/>
                </a:lnTo>
                <a:lnTo>
                  <a:pt x="58" y="53"/>
                </a:lnTo>
                <a:lnTo>
                  <a:pt x="48" y="52"/>
                </a:lnTo>
                <a:lnTo>
                  <a:pt x="39" y="49"/>
                </a:lnTo>
                <a:lnTo>
                  <a:pt x="25" y="42"/>
                </a:lnTo>
                <a:lnTo>
                  <a:pt x="15" y="34"/>
                </a:lnTo>
                <a:lnTo>
                  <a:pt x="8" y="27"/>
                </a:lnTo>
                <a:lnTo>
                  <a:pt x="3" y="19"/>
                </a:lnTo>
                <a:lnTo>
                  <a:pt x="0" y="13"/>
                </a:lnTo>
                <a:lnTo>
                  <a:pt x="1" y="9"/>
                </a:lnTo>
                <a:lnTo>
                  <a:pt x="5" y="6"/>
                </a:lnTo>
                <a:lnTo>
                  <a:pt x="8" y="3"/>
                </a:lnTo>
                <a:lnTo>
                  <a:pt x="53" y="39"/>
                </a:lnTo>
                <a:lnTo>
                  <a:pt x="53" y="41"/>
                </a:lnTo>
                <a:lnTo>
                  <a:pt x="58" y="41"/>
                </a:lnTo>
                <a:lnTo>
                  <a:pt x="64" y="42"/>
                </a:lnTo>
                <a:lnTo>
                  <a:pt x="77" y="42"/>
                </a:lnTo>
                <a:lnTo>
                  <a:pt x="92" y="39"/>
                </a:lnTo>
                <a:lnTo>
                  <a:pt x="109" y="30"/>
                </a:lnTo>
                <a:lnTo>
                  <a:pt x="117" y="22"/>
                </a:lnTo>
                <a:lnTo>
                  <a:pt x="120" y="17"/>
                </a:lnTo>
                <a:lnTo>
                  <a:pt x="122" y="16"/>
                </a:lnTo>
                <a:lnTo>
                  <a:pt x="100" y="17"/>
                </a:lnTo>
                <a:lnTo>
                  <a:pt x="66" y="17"/>
                </a:lnTo>
                <a:lnTo>
                  <a:pt x="19" y="16"/>
                </a:lnTo>
                <a:lnTo>
                  <a:pt x="23" y="20"/>
                </a:lnTo>
                <a:lnTo>
                  <a:pt x="33" y="27"/>
                </a:lnTo>
                <a:lnTo>
                  <a:pt x="53" y="39"/>
                </a:lnTo>
                <a:lnTo>
                  <a:pt x="8" y="3"/>
                </a:lnTo>
                <a:close/>
              </a:path>
            </a:pathLst>
          </a:custGeom>
          <a:solidFill>
            <a:srgbClr val="00A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12" name="Freeform 786"/>
          <p:cNvSpPr>
            <a:spLocks/>
          </p:cNvSpPr>
          <p:nvPr/>
        </p:nvSpPr>
        <p:spPr bwMode="auto">
          <a:xfrm>
            <a:off x="5380038" y="4076700"/>
            <a:ext cx="92075" cy="65088"/>
          </a:xfrm>
          <a:custGeom>
            <a:avLst/>
            <a:gdLst>
              <a:gd name="T0" fmla="*/ 77788 w 58"/>
              <a:gd name="T1" fmla="*/ 0 h 41"/>
              <a:gd name="T2" fmla="*/ 0 w 58"/>
              <a:gd name="T3" fmla="*/ 39688 h 41"/>
              <a:gd name="T4" fmla="*/ 17463 w 58"/>
              <a:gd name="T5" fmla="*/ 65088 h 41"/>
              <a:gd name="T6" fmla="*/ 92075 w 58"/>
              <a:gd name="T7" fmla="*/ 22225 h 41"/>
              <a:gd name="T8" fmla="*/ 77788 w 58"/>
              <a:gd name="T9" fmla="*/ 0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8" h="41">
                <a:moveTo>
                  <a:pt x="49" y="0"/>
                </a:moveTo>
                <a:lnTo>
                  <a:pt x="0" y="25"/>
                </a:lnTo>
                <a:lnTo>
                  <a:pt x="11" y="41"/>
                </a:lnTo>
                <a:lnTo>
                  <a:pt x="58" y="14"/>
                </a:lnTo>
                <a:lnTo>
                  <a:pt x="49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13" name="Freeform 787"/>
          <p:cNvSpPr>
            <a:spLocks/>
          </p:cNvSpPr>
          <p:nvPr/>
        </p:nvSpPr>
        <p:spPr bwMode="auto">
          <a:xfrm>
            <a:off x="5878513" y="3798888"/>
            <a:ext cx="234950" cy="87312"/>
          </a:xfrm>
          <a:custGeom>
            <a:avLst/>
            <a:gdLst>
              <a:gd name="T0" fmla="*/ 12700 w 148"/>
              <a:gd name="T1" fmla="*/ 4762 h 55"/>
              <a:gd name="T2" fmla="*/ 12700 w 148"/>
              <a:gd name="T3" fmla="*/ 4762 h 55"/>
              <a:gd name="T4" fmla="*/ 17463 w 148"/>
              <a:gd name="T5" fmla="*/ 1587 h 55"/>
              <a:gd name="T6" fmla="*/ 22225 w 148"/>
              <a:gd name="T7" fmla="*/ 0 h 55"/>
              <a:gd name="T8" fmla="*/ 34925 w 148"/>
              <a:gd name="T9" fmla="*/ 0 h 55"/>
              <a:gd name="T10" fmla="*/ 46038 w 148"/>
              <a:gd name="T11" fmla="*/ 4762 h 55"/>
              <a:gd name="T12" fmla="*/ 46038 w 148"/>
              <a:gd name="T13" fmla="*/ 4762 h 55"/>
              <a:gd name="T14" fmla="*/ 58738 w 148"/>
              <a:gd name="T15" fmla="*/ 7937 h 55"/>
              <a:gd name="T16" fmla="*/ 76200 w 148"/>
              <a:gd name="T17" fmla="*/ 7937 h 55"/>
              <a:gd name="T18" fmla="*/ 120650 w 148"/>
              <a:gd name="T19" fmla="*/ 7937 h 55"/>
              <a:gd name="T20" fmla="*/ 176213 w 148"/>
              <a:gd name="T21" fmla="*/ 4762 h 55"/>
              <a:gd name="T22" fmla="*/ 176213 w 148"/>
              <a:gd name="T23" fmla="*/ 4762 h 55"/>
              <a:gd name="T24" fmla="*/ 193675 w 148"/>
              <a:gd name="T25" fmla="*/ 0 h 55"/>
              <a:gd name="T26" fmla="*/ 206375 w 148"/>
              <a:gd name="T27" fmla="*/ 0 h 55"/>
              <a:gd name="T28" fmla="*/ 211138 w 148"/>
              <a:gd name="T29" fmla="*/ 1587 h 55"/>
              <a:gd name="T30" fmla="*/ 212725 w 148"/>
              <a:gd name="T31" fmla="*/ 4762 h 55"/>
              <a:gd name="T32" fmla="*/ 212725 w 148"/>
              <a:gd name="T33" fmla="*/ 4762 h 55"/>
              <a:gd name="T34" fmla="*/ 234950 w 148"/>
              <a:gd name="T35" fmla="*/ 19050 h 55"/>
              <a:gd name="T36" fmla="*/ 234950 w 148"/>
              <a:gd name="T37" fmla="*/ 19050 h 55"/>
              <a:gd name="T38" fmla="*/ 228600 w 148"/>
              <a:gd name="T39" fmla="*/ 30162 h 55"/>
              <a:gd name="T40" fmla="*/ 220663 w 148"/>
              <a:gd name="T41" fmla="*/ 39687 h 55"/>
              <a:gd name="T42" fmla="*/ 206375 w 148"/>
              <a:gd name="T43" fmla="*/ 53975 h 55"/>
              <a:gd name="T44" fmla="*/ 188913 w 148"/>
              <a:gd name="T45" fmla="*/ 66675 h 55"/>
              <a:gd name="T46" fmla="*/ 171450 w 148"/>
              <a:gd name="T47" fmla="*/ 76200 h 55"/>
              <a:gd name="T48" fmla="*/ 153988 w 148"/>
              <a:gd name="T49" fmla="*/ 82550 h 55"/>
              <a:gd name="T50" fmla="*/ 141288 w 148"/>
              <a:gd name="T51" fmla="*/ 84137 h 55"/>
              <a:gd name="T52" fmla="*/ 128588 w 148"/>
              <a:gd name="T53" fmla="*/ 87312 h 55"/>
              <a:gd name="T54" fmla="*/ 128588 w 148"/>
              <a:gd name="T55" fmla="*/ 87312 h 55"/>
              <a:gd name="T56" fmla="*/ 109538 w 148"/>
              <a:gd name="T57" fmla="*/ 87312 h 55"/>
              <a:gd name="T58" fmla="*/ 92075 w 148"/>
              <a:gd name="T59" fmla="*/ 84137 h 55"/>
              <a:gd name="T60" fmla="*/ 76200 w 148"/>
              <a:gd name="T61" fmla="*/ 82550 h 55"/>
              <a:gd name="T62" fmla="*/ 61913 w 148"/>
              <a:gd name="T63" fmla="*/ 76200 h 55"/>
              <a:gd name="T64" fmla="*/ 39688 w 148"/>
              <a:gd name="T65" fmla="*/ 66675 h 55"/>
              <a:gd name="T66" fmla="*/ 23813 w 148"/>
              <a:gd name="T67" fmla="*/ 53975 h 55"/>
              <a:gd name="T68" fmla="*/ 12700 w 148"/>
              <a:gd name="T69" fmla="*/ 41275 h 55"/>
              <a:gd name="T70" fmla="*/ 4763 w 148"/>
              <a:gd name="T71" fmla="*/ 30162 h 55"/>
              <a:gd name="T72" fmla="*/ 0 w 148"/>
              <a:gd name="T73" fmla="*/ 19050 h 55"/>
              <a:gd name="T74" fmla="*/ 0 w 148"/>
              <a:gd name="T75" fmla="*/ 19050 h 55"/>
              <a:gd name="T76" fmla="*/ 1588 w 148"/>
              <a:gd name="T77" fmla="*/ 14287 h 55"/>
              <a:gd name="T78" fmla="*/ 6350 w 148"/>
              <a:gd name="T79" fmla="*/ 9525 h 55"/>
              <a:gd name="T80" fmla="*/ 12700 w 148"/>
              <a:gd name="T81" fmla="*/ 4762 h 55"/>
              <a:gd name="T82" fmla="*/ 12700 w 148"/>
              <a:gd name="T83" fmla="*/ 4762 h 5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8" h="55">
                <a:moveTo>
                  <a:pt x="8" y="3"/>
                </a:move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22" y="0"/>
                </a:lnTo>
                <a:lnTo>
                  <a:pt x="29" y="3"/>
                </a:lnTo>
                <a:lnTo>
                  <a:pt x="37" y="5"/>
                </a:lnTo>
                <a:lnTo>
                  <a:pt x="48" y="5"/>
                </a:lnTo>
                <a:lnTo>
                  <a:pt x="76" y="5"/>
                </a:lnTo>
                <a:lnTo>
                  <a:pt x="111" y="3"/>
                </a:lnTo>
                <a:lnTo>
                  <a:pt x="122" y="0"/>
                </a:lnTo>
                <a:lnTo>
                  <a:pt x="130" y="0"/>
                </a:lnTo>
                <a:lnTo>
                  <a:pt x="133" y="1"/>
                </a:lnTo>
                <a:lnTo>
                  <a:pt x="134" y="3"/>
                </a:lnTo>
                <a:lnTo>
                  <a:pt x="148" y="12"/>
                </a:lnTo>
                <a:lnTo>
                  <a:pt x="144" y="19"/>
                </a:lnTo>
                <a:lnTo>
                  <a:pt x="139" y="25"/>
                </a:lnTo>
                <a:lnTo>
                  <a:pt x="130" y="34"/>
                </a:lnTo>
                <a:lnTo>
                  <a:pt x="119" y="42"/>
                </a:lnTo>
                <a:lnTo>
                  <a:pt x="108" y="48"/>
                </a:lnTo>
                <a:lnTo>
                  <a:pt x="97" y="52"/>
                </a:lnTo>
                <a:lnTo>
                  <a:pt x="89" y="53"/>
                </a:lnTo>
                <a:lnTo>
                  <a:pt x="81" y="55"/>
                </a:lnTo>
                <a:lnTo>
                  <a:pt x="69" y="55"/>
                </a:lnTo>
                <a:lnTo>
                  <a:pt x="58" y="53"/>
                </a:lnTo>
                <a:lnTo>
                  <a:pt x="48" y="52"/>
                </a:lnTo>
                <a:lnTo>
                  <a:pt x="39" y="48"/>
                </a:lnTo>
                <a:lnTo>
                  <a:pt x="25" y="42"/>
                </a:lnTo>
                <a:lnTo>
                  <a:pt x="15" y="34"/>
                </a:lnTo>
                <a:lnTo>
                  <a:pt x="8" y="26"/>
                </a:lnTo>
                <a:lnTo>
                  <a:pt x="3" y="19"/>
                </a:lnTo>
                <a:lnTo>
                  <a:pt x="0" y="12"/>
                </a:lnTo>
                <a:lnTo>
                  <a:pt x="1" y="9"/>
                </a:lnTo>
                <a:lnTo>
                  <a:pt x="4" y="6"/>
                </a:lnTo>
                <a:lnTo>
                  <a:pt x="8" y="3"/>
                </a:lnTo>
                <a:close/>
              </a:path>
            </a:pathLst>
          </a:custGeom>
          <a:noFill/>
          <a:ln w="3175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14" name="Freeform 788"/>
          <p:cNvSpPr>
            <a:spLocks/>
          </p:cNvSpPr>
          <p:nvPr/>
        </p:nvSpPr>
        <p:spPr bwMode="auto">
          <a:xfrm>
            <a:off x="5907088" y="3824288"/>
            <a:ext cx="165100" cy="41275"/>
          </a:xfrm>
          <a:custGeom>
            <a:avLst/>
            <a:gdLst>
              <a:gd name="T0" fmla="*/ 55563 w 104"/>
              <a:gd name="T1" fmla="*/ 36513 h 26"/>
              <a:gd name="T2" fmla="*/ 55563 w 104"/>
              <a:gd name="T3" fmla="*/ 36513 h 26"/>
              <a:gd name="T4" fmla="*/ 55563 w 104"/>
              <a:gd name="T5" fmla="*/ 39688 h 26"/>
              <a:gd name="T6" fmla="*/ 55563 w 104"/>
              <a:gd name="T7" fmla="*/ 39688 h 26"/>
              <a:gd name="T8" fmla="*/ 63500 w 104"/>
              <a:gd name="T9" fmla="*/ 39688 h 26"/>
              <a:gd name="T10" fmla="*/ 73025 w 104"/>
              <a:gd name="T11" fmla="*/ 41275 h 26"/>
              <a:gd name="T12" fmla="*/ 92075 w 104"/>
              <a:gd name="T13" fmla="*/ 41275 h 26"/>
              <a:gd name="T14" fmla="*/ 117475 w 104"/>
              <a:gd name="T15" fmla="*/ 36513 h 26"/>
              <a:gd name="T16" fmla="*/ 117475 w 104"/>
              <a:gd name="T17" fmla="*/ 36513 h 26"/>
              <a:gd name="T18" fmla="*/ 144463 w 104"/>
              <a:gd name="T19" fmla="*/ 22225 h 26"/>
              <a:gd name="T20" fmla="*/ 157163 w 104"/>
              <a:gd name="T21" fmla="*/ 9525 h 26"/>
              <a:gd name="T22" fmla="*/ 161925 w 104"/>
              <a:gd name="T23" fmla="*/ 1588 h 26"/>
              <a:gd name="T24" fmla="*/ 165100 w 104"/>
              <a:gd name="T25" fmla="*/ 0 h 26"/>
              <a:gd name="T26" fmla="*/ 165100 w 104"/>
              <a:gd name="T27" fmla="*/ 0 h 26"/>
              <a:gd name="T28" fmla="*/ 130175 w 104"/>
              <a:gd name="T29" fmla="*/ 1588 h 26"/>
              <a:gd name="T30" fmla="*/ 74613 w 104"/>
              <a:gd name="T31" fmla="*/ 1588 h 26"/>
              <a:gd name="T32" fmla="*/ 0 w 104"/>
              <a:gd name="T33" fmla="*/ 0 h 26"/>
              <a:gd name="T34" fmla="*/ 0 w 104"/>
              <a:gd name="T35" fmla="*/ 0 h 26"/>
              <a:gd name="T36" fmla="*/ 7938 w 104"/>
              <a:gd name="T37" fmla="*/ 6350 h 26"/>
              <a:gd name="T38" fmla="*/ 23813 w 104"/>
              <a:gd name="T39" fmla="*/ 15875 h 26"/>
              <a:gd name="T40" fmla="*/ 55563 w 104"/>
              <a:gd name="T41" fmla="*/ 36513 h 26"/>
              <a:gd name="T42" fmla="*/ 55563 w 104"/>
              <a:gd name="T43" fmla="*/ 36513 h 2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4" h="26">
                <a:moveTo>
                  <a:pt x="35" y="23"/>
                </a:moveTo>
                <a:lnTo>
                  <a:pt x="35" y="23"/>
                </a:lnTo>
                <a:lnTo>
                  <a:pt x="35" y="25"/>
                </a:lnTo>
                <a:lnTo>
                  <a:pt x="40" y="25"/>
                </a:lnTo>
                <a:lnTo>
                  <a:pt x="46" y="26"/>
                </a:lnTo>
                <a:lnTo>
                  <a:pt x="58" y="26"/>
                </a:lnTo>
                <a:lnTo>
                  <a:pt x="74" y="23"/>
                </a:lnTo>
                <a:lnTo>
                  <a:pt x="91" y="14"/>
                </a:lnTo>
                <a:lnTo>
                  <a:pt x="99" y="6"/>
                </a:lnTo>
                <a:lnTo>
                  <a:pt x="102" y="1"/>
                </a:lnTo>
                <a:lnTo>
                  <a:pt x="104" y="0"/>
                </a:lnTo>
                <a:lnTo>
                  <a:pt x="82" y="1"/>
                </a:lnTo>
                <a:lnTo>
                  <a:pt x="47" y="1"/>
                </a:lnTo>
                <a:lnTo>
                  <a:pt x="0" y="0"/>
                </a:lnTo>
                <a:lnTo>
                  <a:pt x="5" y="4"/>
                </a:lnTo>
                <a:lnTo>
                  <a:pt x="15" y="10"/>
                </a:lnTo>
                <a:lnTo>
                  <a:pt x="35" y="23"/>
                </a:lnTo>
                <a:close/>
              </a:path>
            </a:pathLst>
          </a:custGeom>
          <a:noFill/>
          <a:ln w="3175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215" name="Group 942"/>
          <p:cNvGrpSpPr>
            <a:grpSpLocks/>
          </p:cNvGrpSpPr>
          <p:nvPr/>
        </p:nvGrpSpPr>
        <p:grpSpPr bwMode="auto">
          <a:xfrm>
            <a:off x="5611813" y="3838575"/>
            <a:ext cx="771525" cy="322263"/>
            <a:chOff x="3527" y="2666"/>
            <a:chExt cx="486" cy="203"/>
          </a:xfrm>
        </p:grpSpPr>
        <p:sp>
          <p:nvSpPr>
            <p:cNvPr id="3381" name="Freeform 789"/>
            <p:cNvSpPr>
              <a:spLocks/>
            </p:cNvSpPr>
            <p:nvPr/>
          </p:nvSpPr>
          <p:spPr bwMode="auto">
            <a:xfrm>
              <a:off x="3527" y="2824"/>
              <a:ext cx="28" cy="36"/>
            </a:xfrm>
            <a:custGeom>
              <a:avLst/>
              <a:gdLst>
                <a:gd name="T0" fmla="*/ 15 w 28"/>
                <a:gd name="T1" fmla="*/ 0 h 36"/>
                <a:gd name="T2" fmla="*/ 0 w 28"/>
                <a:gd name="T3" fmla="*/ 31 h 36"/>
                <a:gd name="T4" fmla="*/ 11 w 28"/>
                <a:gd name="T5" fmla="*/ 36 h 36"/>
                <a:gd name="T6" fmla="*/ 28 w 28"/>
                <a:gd name="T7" fmla="*/ 0 h 36"/>
                <a:gd name="T8" fmla="*/ 15 w 28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36">
                  <a:moveTo>
                    <a:pt x="15" y="0"/>
                  </a:moveTo>
                  <a:lnTo>
                    <a:pt x="0" y="31"/>
                  </a:lnTo>
                  <a:lnTo>
                    <a:pt x="11" y="36"/>
                  </a:lnTo>
                  <a:lnTo>
                    <a:pt x="28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2" name="Freeform 790"/>
            <p:cNvSpPr>
              <a:spLocks/>
            </p:cNvSpPr>
            <p:nvPr/>
          </p:nvSpPr>
          <p:spPr bwMode="auto">
            <a:xfrm>
              <a:off x="3541" y="2827"/>
              <a:ext cx="30" cy="39"/>
            </a:xfrm>
            <a:custGeom>
              <a:avLst/>
              <a:gdLst>
                <a:gd name="T0" fmla="*/ 15 w 30"/>
                <a:gd name="T1" fmla="*/ 0 h 39"/>
                <a:gd name="T2" fmla="*/ 0 w 30"/>
                <a:gd name="T3" fmla="*/ 33 h 39"/>
                <a:gd name="T4" fmla="*/ 11 w 30"/>
                <a:gd name="T5" fmla="*/ 39 h 39"/>
                <a:gd name="T6" fmla="*/ 30 w 30"/>
                <a:gd name="T7" fmla="*/ 2 h 39"/>
                <a:gd name="T8" fmla="*/ 15 w 30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" h="39">
                  <a:moveTo>
                    <a:pt x="15" y="0"/>
                  </a:moveTo>
                  <a:lnTo>
                    <a:pt x="0" y="33"/>
                  </a:lnTo>
                  <a:lnTo>
                    <a:pt x="11" y="39"/>
                  </a:lnTo>
                  <a:lnTo>
                    <a:pt x="30" y="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3" name="Freeform 791"/>
            <p:cNvSpPr>
              <a:spLocks/>
            </p:cNvSpPr>
            <p:nvPr/>
          </p:nvSpPr>
          <p:spPr bwMode="auto">
            <a:xfrm>
              <a:off x="3980" y="2821"/>
              <a:ext cx="33" cy="42"/>
            </a:xfrm>
            <a:custGeom>
              <a:avLst/>
              <a:gdLst>
                <a:gd name="T0" fmla="*/ 15 w 33"/>
                <a:gd name="T1" fmla="*/ 0 h 42"/>
                <a:gd name="T2" fmla="*/ 33 w 33"/>
                <a:gd name="T3" fmla="*/ 36 h 42"/>
                <a:gd name="T4" fmla="*/ 20 w 33"/>
                <a:gd name="T5" fmla="*/ 42 h 42"/>
                <a:gd name="T6" fmla="*/ 0 w 33"/>
                <a:gd name="T7" fmla="*/ 0 h 42"/>
                <a:gd name="T8" fmla="*/ 15 w 33"/>
                <a:gd name="T9" fmla="*/ 0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" h="42">
                  <a:moveTo>
                    <a:pt x="15" y="0"/>
                  </a:moveTo>
                  <a:lnTo>
                    <a:pt x="33" y="36"/>
                  </a:lnTo>
                  <a:lnTo>
                    <a:pt x="20" y="42"/>
                  </a:lnTo>
                  <a:lnTo>
                    <a:pt x="0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4" name="Freeform 792"/>
            <p:cNvSpPr>
              <a:spLocks/>
            </p:cNvSpPr>
            <p:nvPr/>
          </p:nvSpPr>
          <p:spPr bwMode="auto">
            <a:xfrm>
              <a:off x="3964" y="2829"/>
              <a:ext cx="31" cy="40"/>
            </a:xfrm>
            <a:custGeom>
              <a:avLst/>
              <a:gdLst>
                <a:gd name="T0" fmla="*/ 14 w 31"/>
                <a:gd name="T1" fmla="*/ 0 h 40"/>
                <a:gd name="T2" fmla="*/ 31 w 31"/>
                <a:gd name="T3" fmla="*/ 34 h 40"/>
                <a:gd name="T4" fmla="*/ 20 w 31"/>
                <a:gd name="T5" fmla="*/ 40 h 40"/>
                <a:gd name="T6" fmla="*/ 0 w 31"/>
                <a:gd name="T7" fmla="*/ 0 h 40"/>
                <a:gd name="T8" fmla="*/ 14 w 31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40">
                  <a:moveTo>
                    <a:pt x="14" y="0"/>
                  </a:moveTo>
                  <a:lnTo>
                    <a:pt x="31" y="34"/>
                  </a:lnTo>
                  <a:lnTo>
                    <a:pt x="20" y="40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5" name="Freeform 793"/>
            <p:cNvSpPr>
              <a:spLocks/>
            </p:cNvSpPr>
            <p:nvPr/>
          </p:nvSpPr>
          <p:spPr bwMode="auto">
            <a:xfrm>
              <a:off x="3533" y="2802"/>
              <a:ext cx="105" cy="28"/>
            </a:xfrm>
            <a:custGeom>
              <a:avLst/>
              <a:gdLst>
                <a:gd name="T0" fmla="*/ 44 w 105"/>
                <a:gd name="T1" fmla="*/ 27 h 28"/>
                <a:gd name="T2" fmla="*/ 52 w 105"/>
                <a:gd name="T3" fmla="*/ 28 h 28"/>
                <a:gd name="T4" fmla="*/ 67 w 105"/>
                <a:gd name="T5" fmla="*/ 28 h 28"/>
                <a:gd name="T6" fmla="*/ 77 w 105"/>
                <a:gd name="T7" fmla="*/ 25 h 28"/>
                <a:gd name="T8" fmla="*/ 88 w 105"/>
                <a:gd name="T9" fmla="*/ 22 h 28"/>
                <a:gd name="T10" fmla="*/ 95 w 105"/>
                <a:gd name="T11" fmla="*/ 16 h 28"/>
                <a:gd name="T12" fmla="*/ 105 w 105"/>
                <a:gd name="T13" fmla="*/ 6 h 28"/>
                <a:gd name="T14" fmla="*/ 102 w 105"/>
                <a:gd name="T15" fmla="*/ 0 h 28"/>
                <a:gd name="T16" fmla="*/ 97 w 105"/>
                <a:gd name="T17" fmla="*/ 6 h 28"/>
                <a:gd name="T18" fmla="*/ 91 w 105"/>
                <a:gd name="T19" fmla="*/ 13 h 28"/>
                <a:gd name="T20" fmla="*/ 80 w 105"/>
                <a:gd name="T21" fmla="*/ 17 h 28"/>
                <a:gd name="T22" fmla="*/ 67 w 105"/>
                <a:gd name="T23" fmla="*/ 20 h 28"/>
                <a:gd name="T24" fmla="*/ 59 w 105"/>
                <a:gd name="T25" fmla="*/ 22 h 28"/>
                <a:gd name="T26" fmla="*/ 50 w 105"/>
                <a:gd name="T27" fmla="*/ 22 h 28"/>
                <a:gd name="T28" fmla="*/ 41 w 105"/>
                <a:gd name="T29" fmla="*/ 20 h 28"/>
                <a:gd name="T30" fmla="*/ 30 w 105"/>
                <a:gd name="T31" fmla="*/ 17 h 28"/>
                <a:gd name="T32" fmla="*/ 17 w 105"/>
                <a:gd name="T33" fmla="*/ 14 h 28"/>
                <a:gd name="T34" fmla="*/ 3 w 105"/>
                <a:gd name="T35" fmla="*/ 8 h 28"/>
                <a:gd name="T36" fmla="*/ 0 w 105"/>
                <a:gd name="T37" fmla="*/ 14 h 28"/>
                <a:gd name="T38" fmla="*/ 2 w 105"/>
                <a:gd name="T39" fmla="*/ 16 h 28"/>
                <a:gd name="T40" fmla="*/ 11 w 105"/>
                <a:gd name="T41" fmla="*/ 22 h 28"/>
                <a:gd name="T42" fmla="*/ 17 w 105"/>
                <a:gd name="T43" fmla="*/ 24 h 28"/>
                <a:gd name="T44" fmla="*/ 23 w 105"/>
                <a:gd name="T45" fmla="*/ 25 h 28"/>
                <a:gd name="T46" fmla="*/ 33 w 105"/>
                <a:gd name="T47" fmla="*/ 27 h 28"/>
                <a:gd name="T48" fmla="*/ 44 w 105"/>
                <a:gd name="T49" fmla="*/ 27 h 2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5" h="28">
                  <a:moveTo>
                    <a:pt x="44" y="27"/>
                  </a:moveTo>
                  <a:lnTo>
                    <a:pt x="52" y="28"/>
                  </a:lnTo>
                  <a:lnTo>
                    <a:pt x="67" y="28"/>
                  </a:lnTo>
                  <a:lnTo>
                    <a:pt x="77" y="25"/>
                  </a:lnTo>
                  <a:lnTo>
                    <a:pt x="88" y="22"/>
                  </a:lnTo>
                  <a:lnTo>
                    <a:pt x="95" y="16"/>
                  </a:lnTo>
                  <a:lnTo>
                    <a:pt x="105" y="6"/>
                  </a:lnTo>
                  <a:lnTo>
                    <a:pt x="102" y="0"/>
                  </a:lnTo>
                  <a:lnTo>
                    <a:pt x="97" y="6"/>
                  </a:lnTo>
                  <a:lnTo>
                    <a:pt x="91" y="13"/>
                  </a:lnTo>
                  <a:lnTo>
                    <a:pt x="80" y="17"/>
                  </a:lnTo>
                  <a:lnTo>
                    <a:pt x="67" y="20"/>
                  </a:lnTo>
                  <a:lnTo>
                    <a:pt x="59" y="22"/>
                  </a:lnTo>
                  <a:lnTo>
                    <a:pt x="50" y="22"/>
                  </a:lnTo>
                  <a:lnTo>
                    <a:pt x="41" y="20"/>
                  </a:lnTo>
                  <a:lnTo>
                    <a:pt x="30" y="17"/>
                  </a:lnTo>
                  <a:lnTo>
                    <a:pt x="17" y="14"/>
                  </a:lnTo>
                  <a:lnTo>
                    <a:pt x="3" y="8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11" y="22"/>
                  </a:lnTo>
                  <a:lnTo>
                    <a:pt x="17" y="24"/>
                  </a:lnTo>
                  <a:lnTo>
                    <a:pt x="23" y="25"/>
                  </a:lnTo>
                  <a:lnTo>
                    <a:pt x="33" y="27"/>
                  </a:lnTo>
                  <a:lnTo>
                    <a:pt x="44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6" name="Freeform 794"/>
            <p:cNvSpPr>
              <a:spLocks/>
            </p:cNvSpPr>
            <p:nvPr/>
          </p:nvSpPr>
          <p:spPr bwMode="auto">
            <a:xfrm>
              <a:off x="3906" y="2804"/>
              <a:ext cx="103" cy="28"/>
            </a:xfrm>
            <a:custGeom>
              <a:avLst/>
              <a:gdLst>
                <a:gd name="T0" fmla="*/ 60 w 103"/>
                <a:gd name="T1" fmla="*/ 26 h 28"/>
                <a:gd name="T2" fmla="*/ 52 w 103"/>
                <a:gd name="T3" fmla="*/ 28 h 28"/>
                <a:gd name="T4" fmla="*/ 36 w 103"/>
                <a:gd name="T5" fmla="*/ 26 h 28"/>
                <a:gd name="T6" fmla="*/ 27 w 103"/>
                <a:gd name="T7" fmla="*/ 25 h 28"/>
                <a:gd name="T8" fmla="*/ 17 w 103"/>
                <a:gd name="T9" fmla="*/ 22 h 28"/>
                <a:gd name="T10" fmla="*/ 8 w 103"/>
                <a:gd name="T11" fmla="*/ 15 h 28"/>
                <a:gd name="T12" fmla="*/ 0 w 103"/>
                <a:gd name="T13" fmla="*/ 6 h 28"/>
                <a:gd name="T14" fmla="*/ 2 w 103"/>
                <a:gd name="T15" fmla="*/ 0 h 28"/>
                <a:gd name="T16" fmla="*/ 6 w 103"/>
                <a:gd name="T17" fmla="*/ 6 h 28"/>
                <a:gd name="T18" fmla="*/ 13 w 103"/>
                <a:gd name="T19" fmla="*/ 11 h 28"/>
                <a:gd name="T20" fmla="*/ 24 w 103"/>
                <a:gd name="T21" fmla="*/ 17 h 28"/>
                <a:gd name="T22" fmla="*/ 36 w 103"/>
                <a:gd name="T23" fmla="*/ 20 h 28"/>
                <a:gd name="T24" fmla="*/ 44 w 103"/>
                <a:gd name="T25" fmla="*/ 22 h 28"/>
                <a:gd name="T26" fmla="*/ 53 w 103"/>
                <a:gd name="T27" fmla="*/ 22 h 28"/>
                <a:gd name="T28" fmla="*/ 63 w 103"/>
                <a:gd name="T29" fmla="*/ 20 h 28"/>
                <a:gd name="T30" fmla="*/ 74 w 103"/>
                <a:gd name="T31" fmla="*/ 17 h 28"/>
                <a:gd name="T32" fmla="*/ 86 w 103"/>
                <a:gd name="T33" fmla="*/ 12 h 28"/>
                <a:gd name="T34" fmla="*/ 100 w 103"/>
                <a:gd name="T35" fmla="*/ 8 h 28"/>
                <a:gd name="T36" fmla="*/ 103 w 103"/>
                <a:gd name="T37" fmla="*/ 14 h 28"/>
                <a:gd name="T38" fmla="*/ 102 w 103"/>
                <a:gd name="T39" fmla="*/ 15 h 28"/>
                <a:gd name="T40" fmla="*/ 94 w 103"/>
                <a:gd name="T41" fmla="*/ 20 h 28"/>
                <a:gd name="T42" fmla="*/ 88 w 103"/>
                <a:gd name="T43" fmla="*/ 23 h 28"/>
                <a:gd name="T44" fmla="*/ 80 w 103"/>
                <a:gd name="T45" fmla="*/ 25 h 28"/>
                <a:gd name="T46" fmla="*/ 71 w 103"/>
                <a:gd name="T47" fmla="*/ 26 h 28"/>
                <a:gd name="T48" fmla="*/ 60 w 103"/>
                <a:gd name="T49" fmla="*/ 26 h 2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3" h="28">
                  <a:moveTo>
                    <a:pt x="60" y="26"/>
                  </a:moveTo>
                  <a:lnTo>
                    <a:pt x="52" y="28"/>
                  </a:lnTo>
                  <a:lnTo>
                    <a:pt x="36" y="26"/>
                  </a:lnTo>
                  <a:lnTo>
                    <a:pt x="27" y="25"/>
                  </a:lnTo>
                  <a:lnTo>
                    <a:pt x="17" y="22"/>
                  </a:lnTo>
                  <a:lnTo>
                    <a:pt x="8" y="15"/>
                  </a:lnTo>
                  <a:lnTo>
                    <a:pt x="0" y="6"/>
                  </a:lnTo>
                  <a:lnTo>
                    <a:pt x="2" y="0"/>
                  </a:lnTo>
                  <a:lnTo>
                    <a:pt x="6" y="6"/>
                  </a:lnTo>
                  <a:lnTo>
                    <a:pt x="13" y="11"/>
                  </a:lnTo>
                  <a:lnTo>
                    <a:pt x="24" y="17"/>
                  </a:lnTo>
                  <a:lnTo>
                    <a:pt x="36" y="20"/>
                  </a:lnTo>
                  <a:lnTo>
                    <a:pt x="44" y="22"/>
                  </a:lnTo>
                  <a:lnTo>
                    <a:pt x="53" y="22"/>
                  </a:lnTo>
                  <a:lnTo>
                    <a:pt x="63" y="20"/>
                  </a:lnTo>
                  <a:lnTo>
                    <a:pt x="74" y="17"/>
                  </a:lnTo>
                  <a:lnTo>
                    <a:pt x="86" y="12"/>
                  </a:lnTo>
                  <a:lnTo>
                    <a:pt x="100" y="8"/>
                  </a:lnTo>
                  <a:lnTo>
                    <a:pt x="103" y="14"/>
                  </a:lnTo>
                  <a:lnTo>
                    <a:pt x="102" y="15"/>
                  </a:lnTo>
                  <a:lnTo>
                    <a:pt x="94" y="20"/>
                  </a:lnTo>
                  <a:lnTo>
                    <a:pt x="88" y="23"/>
                  </a:lnTo>
                  <a:lnTo>
                    <a:pt x="80" y="25"/>
                  </a:lnTo>
                  <a:lnTo>
                    <a:pt x="71" y="26"/>
                  </a:lnTo>
                  <a:lnTo>
                    <a:pt x="60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7" name="Freeform 795"/>
            <p:cNvSpPr>
              <a:spLocks/>
            </p:cNvSpPr>
            <p:nvPr/>
          </p:nvSpPr>
          <p:spPr bwMode="auto">
            <a:xfrm>
              <a:off x="3596" y="2666"/>
              <a:ext cx="111" cy="128"/>
            </a:xfrm>
            <a:custGeom>
              <a:avLst/>
              <a:gdLst>
                <a:gd name="T0" fmla="*/ 30 w 111"/>
                <a:gd name="T1" fmla="*/ 33 h 128"/>
                <a:gd name="T2" fmla="*/ 61 w 111"/>
                <a:gd name="T3" fmla="*/ 23 h 128"/>
                <a:gd name="T4" fmla="*/ 88 w 111"/>
                <a:gd name="T5" fmla="*/ 16 h 128"/>
                <a:gd name="T6" fmla="*/ 110 w 111"/>
                <a:gd name="T7" fmla="*/ 6 h 128"/>
                <a:gd name="T8" fmla="*/ 111 w 111"/>
                <a:gd name="T9" fmla="*/ 5 h 128"/>
                <a:gd name="T10" fmla="*/ 107 w 111"/>
                <a:gd name="T11" fmla="*/ 0 h 128"/>
                <a:gd name="T12" fmla="*/ 105 w 111"/>
                <a:gd name="T13" fmla="*/ 0 h 128"/>
                <a:gd name="T14" fmla="*/ 19 w 111"/>
                <a:gd name="T15" fmla="*/ 25 h 128"/>
                <a:gd name="T16" fmla="*/ 3 w 111"/>
                <a:gd name="T17" fmla="*/ 55 h 128"/>
                <a:gd name="T18" fmla="*/ 2 w 111"/>
                <a:gd name="T19" fmla="*/ 56 h 128"/>
                <a:gd name="T20" fmla="*/ 0 w 111"/>
                <a:gd name="T21" fmla="*/ 61 h 128"/>
                <a:gd name="T22" fmla="*/ 11 w 111"/>
                <a:gd name="T23" fmla="*/ 66 h 128"/>
                <a:gd name="T24" fmla="*/ 20 w 111"/>
                <a:gd name="T25" fmla="*/ 72 h 128"/>
                <a:gd name="T26" fmla="*/ 28 w 111"/>
                <a:gd name="T27" fmla="*/ 77 h 128"/>
                <a:gd name="T28" fmla="*/ 34 w 111"/>
                <a:gd name="T29" fmla="*/ 81 h 128"/>
                <a:gd name="T30" fmla="*/ 39 w 111"/>
                <a:gd name="T31" fmla="*/ 88 h 128"/>
                <a:gd name="T32" fmla="*/ 44 w 111"/>
                <a:gd name="T33" fmla="*/ 94 h 128"/>
                <a:gd name="T34" fmla="*/ 47 w 111"/>
                <a:gd name="T35" fmla="*/ 103 h 128"/>
                <a:gd name="T36" fmla="*/ 49 w 111"/>
                <a:gd name="T37" fmla="*/ 113 h 128"/>
                <a:gd name="T38" fmla="*/ 47 w 111"/>
                <a:gd name="T39" fmla="*/ 120 h 128"/>
                <a:gd name="T40" fmla="*/ 45 w 111"/>
                <a:gd name="T41" fmla="*/ 128 h 128"/>
                <a:gd name="T42" fmla="*/ 52 w 111"/>
                <a:gd name="T43" fmla="*/ 125 h 128"/>
                <a:gd name="T44" fmla="*/ 55 w 111"/>
                <a:gd name="T45" fmla="*/ 114 h 128"/>
                <a:gd name="T46" fmla="*/ 53 w 111"/>
                <a:gd name="T47" fmla="*/ 105 h 128"/>
                <a:gd name="T48" fmla="*/ 52 w 111"/>
                <a:gd name="T49" fmla="*/ 97 h 128"/>
                <a:gd name="T50" fmla="*/ 49 w 111"/>
                <a:gd name="T51" fmla="*/ 89 h 128"/>
                <a:gd name="T52" fmla="*/ 39 w 111"/>
                <a:gd name="T53" fmla="*/ 78 h 128"/>
                <a:gd name="T54" fmla="*/ 36 w 111"/>
                <a:gd name="T55" fmla="*/ 75 h 128"/>
                <a:gd name="T56" fmla="*/ 30 w 111"/>
                <a:gd name="T57" fmla="*/ 67 h 128"/>
                <a:gd name="T58" fmla="*/ 24 w 111"/>
                <a:gd name="T59" fmla="*/ 63 h 128"/>
                <a:gd name="T60" fmla="*/ 17 w 111"/>
                <a:gd name="T61" fmla="*/ 59 h 128"/>
                <a:gd name="T62" fmla="*/ 13 w 111"/>
                <a:gd name="T63" fmla="*/ 56 h 128"/>
                <a:gd name="T64" fmla="*/ 14 w 111"/>
                <a:gd name="T65" fmla="*/ 56 h 128"/>
                <a:gd name="T66" fmla="*/ 30 w 111"/>
                <a:gd name="T67" fmla="*/ 33 h 12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11" h="128">
                  <a:moveTo>
                    <a:pt x="30" y="33"/>
                  </a:moveTo>
                  <a:lnTo>
                    <a:pt x="61" y="23"/>
                  </a:lnTo>
                  <a:lnTo>
                    <a:pt x="88" y="16"/>
                  </a:lnTo>
                  <a:lnTo>
                    <a:pt x="110" y="6"/>
                  </a:lnTo>
                  <a:lnTo>
                    <a:pt x="111" y="5"/>
                  </a:lnTo>
                  <a:lnTo>
                    <a:pt x="107" y="0"/>
                  </a:lnTo>
                  <a:lnTo>
                    <a:pt x="105" y="0"/>
                  </a:lnTo>
                  <a:lnTo>
                    <a:pt x="19" y="25"/>
                  </a:lnTo>
                  <a:lnTo>
                    <a:pt x="3" y="55"/>
                  </a:lnTo>
                  <a:lnTo>
                    <a:pt x="2" y="56"/>
                  </a:lnTo>
                  <a:lnTo>
                    <a:pt x="0" y="61"/>
                  </a:lnTo>
                  <a:lnTo>
                    <a:pt x="11" y="66"/>
                  </a:lnTo>
                  <a:lnTo>
                    <a:pt x="20" y="72"/>
                  </a:lnTo>
                  <a:lnTo>
                    <a:pt x="28" y="77"/>
                  </a:lnTo>
                  <a:lnTo>
                    <a:pt x="34" y="81"/>
                  </a:lnTo>
                  <a:lnTo>
                    <a:pt x="39" y="88"/>
                  </a:lnTo>
                  <a:lnTo>
                    <a:pt x="44" y="94"/>
                  </a:lnTo>
                  <a:lnTo>
                    <a:pt x="47" y="103"/>
                  </a:lnTo>
                  <a:lnTo>
                    <a:pt x="49" y="113"/>
                  </a:lnTo>
                  <a:lnTo>
                    <a:pt x="47" y="120"/>
                  </a:lnTo>
                  <a:lnTo>
                    <a:pt x="45" y="128"/>
                  </a:lnTo>
                  <a:lnTo>
                    <a:pt x="52" y="125"/>
                  </a:lnTo>
                  <a:lnTo>
                    <a:pt x="55" y="114"/>
                  </a:lnTo>
                  <a:lnTo>
                    <a:pt x="53" y="105"/>
                  </a:lnTo>
                  <a:lnTo>
                    <a:pt x="52" y="97"/>
                  </a:lnTo>
                  <a:lnTo>
                    <a:pt x="49" y="89"/>
                  </a:lnTo>
                  <a:lnTo>
                    <a:pt x="39" y="78"/>
                  </a:lnTo>
                  <a:lnTo>
                    <a:pt x="36" y="75"/>
                  </a:lnTo>
                  <a:lnTo>
                    <a:pt x="30" y="67"/>
                  </a:lnTo>
                  <a:lnTo>
                    <a:pt x="24" y="63"/>
                  </a:lnTo>
                  <a:lnTo>
                    <a:pt x="17" y="59"/>
                  </a:lnTo>
                  <a:lnTo>
                    <a:pt x="13" y="56"/>
                  </a:lnTo>
                  <a:lnTo>
                    <a:pt x="14" y="56"/>
                  </a:lnTo>
                  <a:lnTo>
                    <a:pt x="30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8" name="Freeform 796"/>
            <p:cNvSpPr>
              <a:spLocks/>
            </p:cNvSpPr>
            <p:nvPr/>
          </p:nvSpPr>
          <p:spPr bwMode="auto">
            <a:xfrm>
              <a:off x="3837" y="2666"/>
              <a:ext cx="111" cy="128"/>
            </a:xfrm>
            <a:custGeom>
              <a:avLst/>
              <a:gdLst>
                <a:gd name="T0" fmla="*/ 82 w 111"/>
                <a:gd name="T1" fmla="*/ 33 h 128"/>
                <a:gd name="T2" fmla="*/ 50 w 111"/>
                <a:gd name="T3" fmla="*/ 23 h 128"/>
                <a:gd name="T4" fmla="*/ 25 w 111"/>
                <a:gd name="T5" fmla="*/ 16 h 128"/>
                <a:gd name="T6" fmla="*/ 3 w 111"/>
                <a:gd name="T7" fmla="*/ 6 h 128"/>
                <a:gd name="T8" fmla="*/ 0 w 111"/>
                <a:gd name="T9" fmla="*/ 5 h 128"/>
                <a:gd name="T10" fmla="*/ 5 w 111"/>
                <a:gd name="T11" fmla="*/ 0 h 128"/>
                <a:gd name="T12" fmla="*/ 6 w 111"/>
                <a:gd name="T13" fmla="*/ 0 h 128"/>
                <a:gd name="T14" fmla="*/ 93 w 111"/>
                <a:gd name="T15" fmla="*/ 25 h 128"/>
                <a:gd name="T16" fmla="*/ 110 w 111"/>
                <a:gd name="T17" fmla="*/ 55 h 128"/>
                <a:gd name="T18" fmla="*/ 110 w 111"/>
                <a:gd name="T19" fmla="*/ 56 h 128"/>
                <a:gd name="T20" fmla="*/ 111 w 111"/>
                <a:gd name="T21" fmla="*/ 61 h 128"/>
                <a:gd name="T22" fmla="*/ 100 w 111"/>
                <a:gd name="T23" fmla="*/ 66 h 128"/>
                <a:gd name="T24" fmla="*/ 91 w 111"/>
                <a:gd name="T25" fmla="*/ 72 h 128"/>
                <a:gd name="T26" fmla="*/ 83 w 111"/>
                <a:gd name="T27" fmla="*/ 77 h 128"/>
                <a:gd name="T28" fmla="*/ 77 w 111"/>
                <a:gd name="T29" fmla="*/ 81 h 128"/>
                <a:gd name="T30" fmla="*/ 72 w 111"/>
                <a:gd name="T31" fmla="*/ 88 h 128"/>
                <a:gd name="T32" fmla="*/ 69 w 111"/>
                <a:gd name="T33" fmla="*/ 94 h 128"/>
                <a:gd name="T34" fmla="*/ 64 w 111"/>
                <a:gd name="T35" fmla="*/ 103 h 128"/>
                <a:gd name="T36" fmla="*/ 63 w 111"/>
                <a:gd name="T37" fmla="*/ 113 h 128"/>
                <a:gd name="T38" fmla="*/ 64 w 111"/>
                <a:gd name="T39" fmla="*/ 120 h 128"/>
                <a:gd name="T40" fmla="*/ 66 w 111"/>
                <a:gd name="T41" fmla="*/ 128 h 128"/>
                <a:gd name="T42" fmla="*/ 60 w 111"/>
                <a:gd name="T43" fmla="*/ 125 h 128"/>
                <a:gd name="T44" fmla="*/ 58 w 111"/>
                <a:gd name="T45" fmla="*/ 114 h 128"/>
                <a:gd name="T46" fmla="*/ 58 w 111"/>
                <a:gd name="T47" fmla="*/ 105 h 128"/>
                <a:gd name="T48" fmla="*/ 60 w 111"/>
                <a:gd name="T49" fmla="*/ 97 h 128"/>
                <a:gd name="T50" fmla="*/ 64 w 111"/>
                <a:gd name="T51" fmla="*/ 89 h 128"/>
                <a:gd name="T52" fmla="*/ 72 w 111"/>
                <a:gd name="T53" fmla="*/ 78 h 128"/>
                <a:gd name="T54" fmla="*/ 75 w 111"/>
                <a:gd name="T55" fmla="*/ 75 h 128"/>
                <a:gd name="T56" fmla="*/ 82 w 111"/>
                <a:gd name="T57" fmla="*/ 67 h 128"/>
                <a:gd name="T58" fmla="*/ 88 w 111"/>
                <a:gd name="T59" fmla="*/ 63 h 128"/>
                <a:gd name="T60" fmla="*/ 94 w 111"/>
                <a:gd name="T61" fmla="*/ 59 h 128"/>
                <a:gd name="T62" fmla="*/ 99 w 111"/>
                <a:gd name="T63" fmla="*/ 56 h 128"/>
                <a:gd name="T64" fmla="*/ 82 w 111"/>
                <a:gd name="T65" fmla="*/ 33 h 1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1" h="128">
                  <a:moveTo>
                    <a:pt x="82" y="33"/>
                  </a:moveTo>
                  <a:lnTo>
                    <a:pt x="50" y="23"/>
                  </a:lnTo>
                  <a:lnTo>
                    <a:pt x="25" y="16"/>
                  </a:lnTo>
                  <a:lnTo>
                    <a:pt x="3" y="6"/>
                  </a:lnTo>
                  <a:lnTo>
                    <a:pt x="0" y="5"/>
                  </a:lnTo>
                  <a:lnTo>
                    <a:pt x="5" y="0"/>
                  </a:lnTo>
                  <a:lnTo>
                    <a:pt x="6" y="0"/>
                  </a:lnTo>
                  <a:lnTo>
                    <a:pt x="93" y="25"/>
                  </a:lnTo>
                  <a:lnTo>
                    <a:pt x="110" y="55"/>
                  </a:lnTo>
                  <a:lnTo>
                    <a:pt x="110" y="56"/>
                  </a:lnTo>
                  <a:lnTo>
                    <a:pt x="111" y="61"/>
                  </a:lnTo>
                  <a:lnTo>
                    <a:pt x="100" y="66"/>
                  </a:lnTo>
                  <a:lnTo>
                    <a:pt x="91" y="72"/>
                  </a:lnTo>
                  <a:lnTo>
                    <a:pt x="83" y="77"/>
                  </a:lnTo>
                  <a:lnTo>
                    <a:pt x="77" y="81"/>
                  </a:lnTo>
                  <a:lnTo>
                    <a:pt x="72" y="88"/>
                  </a:lnTo>
                  <a:lnTo>
                    <a:pt x="69" y="94"/>
                  </a:lnTo>
                  <a:lnTo>
                    <a:pt x="64" y="103"/>
                  </a:lnTo>
                  <a:lnTo>
                    <a:pt x="63" y="113"/>
                  </a:lnTo>
                  <a:lnTo>
                    <a:pt x="64" y="120"/>
                  </a:lnTo>
                  <a:lnTo>
                    <a:pt x="66" y="128"/>
                  </a:lnTo>
                  <a:lnTo>
                    <a:pt x="60" y="125"/>
                  </a:lnTo>
                  <a:lnTo>
                    <a:pt x="58" y="114"/>
                  </a:lnTo>
                  <a:lnTo>
                    <a:pt x="58" y="105"/>
                  </a:lnTo>
                  <a:lnTo>
                    <a:pt x="60" y="97"/>
                  </a:lnTo>
                  <a:lnTo>
                    <a:pt x="64" y="89"/>
                  </a:lnTo>
                  <a:lnTo>
                    <a:pt x="72" y="78"/>
                  </a:lnTo>
                  <a:lnTo>
                    <a:pt x="75" y="75"/>
                  </a:lnTo>
                  <a:lnTo>
                    <a:pt x="82" y="67"/>
                  </a:lnTo>
                  <a:lnTo>
                    <a:pt x="88" y="63"/>
                  </a:lnTo>
                  <a:lnTo>
                    <a:pt x="94" y="59"/>
                  </a:lnTo>
                  <a:lnTo>
                    <a:pt x="99" y="56"/>
                  </a:lnTo>
                  <a:lnTo>
                    <a:pt x="82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16" name="Freeform 797"/>
          <p:cNvSpPr>
            <a:spLocks/>
          </p:cNvSpPr>
          <p:nvPr/>
        </p:nvSpPr>
        <p:spPr bwMode="auto">
          <a:xfrm>
            <a:off x="6051550" y="3940175"/>
            <a:ext cx="92075" cy="92075"/>
          </a:xfrm>
          <a:custGeom>
            <a:avLst/>
            <a:gdLst>
              <a:gd name="T0" fmla="*/ 92075 w 58"/>
              <a:gd name="T1" fmla="*/ 44450 h 58"/>
              <a:gd name="T2" fmla="*/ 90488 w 58"/>
              <a:gd name="T3" fmla="*/ 55563 h 58"/>
              <a:gd name="T4" fmla="*/ 87313 w 58"/>
              <a:gd name="T5" fmla="*/ 61913 h 58"/>
              <a:gd name="T6" fmla="*/ 85725 w 58"/>
              <a:gd name="T7" fmla="*/ 73025 h 58"/>
              <a:gd name="T8" fmla="*/ 77788 w 58"/>
              <a:gd name="T9" fmla="*/ 77788 h 58"/>
              <a:gd name="T10" fmla="*/ 73025 w 58"/>
              <a:gd name="T11" fmla="*/ 84138 h 58"/>
              <a:gd name="T12" fmla="*/ 65088 w 58"/>
              <a:gd name="T13" fmla="*/ 87313 h 58"/>
              <a:gd name="T14" fmla="*/ 55563 w 58"/>
              <a:gd name="T15" fmla="*/ 88900 h 58"/>
              <a:gd name="T16" fmla="*/ 47625 w 58"/>
              <a:gd name="T17" fmla="*/ 92075 h 58"/>
              <a:gd name="T18" fmla="*/ 38100 w 58"/>
              <a:gd name="T19" fmla="*/ 88900 h 58"/>
              <a:gd name="T20" fmla="*/ 28575 w 58"/>
              <a:gd name="T21" fmla="*/ 87313 h 58"/>
              <a:gd name="T22" fmla="*/ 20638 w 58"/>
              <a:gd name="T23" fmla="*/ 84138 h 58"/>
              <a:gd name="T24" fmla="*/ 15875 w 58"/>
              <a:gd name="T25" fmla="*/ 77788 h 58"/>
              <a:gd name="T26" fmla="*/ 7938 w 58"/>
              <a:gd name="T27" fmla="*/ 73025 h 58"/>
              <a:gd name="T28" fmla="*/ 4763 w 58"/>
              <a:gd name="T29" fmla="*/ 61913 h 58"/>
              <a:gd name="T30" fmla="*/ 3175 w 58"/>
              <a:gd name="T31" fmla="*/ 55563 h 58"/>
              <a:gd name="T32" fmla="*/ 0 w 58"/>
              <a:gd name="T33" fmla="*/ 44450 h 58"/>
              <a:gd name="T34" fmla="*/ 3175 w 58"/>
              <a:gd name="T35" fmla="*/ 38100 h 58"/>
              <a:gd name="T36" fmla="*/ 4763 w 58"/>
              <a:gd name="T37" fmla="*/ 26988 h 58"/>
              <a:gd name="T38" fmla="*/ 7938 w 58"/>
              <a:gd name="T39" fmla="*/ 20638 h 58"/>
              <a:gd name="T40" fmla="*/ 15875 w 58"/>
              <a:gd name="T41" fmla="*/ 12700 h 58"/>
              <a:gd name="T42" fmla="*/ 20638 w 58"/>
              <a:gd name="T43" fmla="*/ 7938 h 58"/>
              <a:gd name="T44" fmla="*/ 28575 w 58"/>
              <a:gd name="T45" fmla="*/ 3175 h 58"/>
              <a:gd name="T46" fmla="*/ 38100 w 58"/>
              <a:gd name="T47" fmla="*/ 0 h 58"/>
              <a:gd name="T48" fmla="*/ 47625 w 58"/>
              <a:gd name="T49" fmla="*/ 0 h 58"/>
              <a:gd name="T50" fmla="*/ 55563 w 58"/>
              <a:gd name="T51" fmla="*/ 0 h 58"/>
              <a:gd name="T52" fmla="*/ 65088 w 58"/>
              <a:gd name="T53" fmla="*/ 3175 h 58"/>
              <a:gd name="T54" fmla="*/ 73025 w 58"/>
              <a:gd name="T55" fmla="*/ 7938 h 58"/>
              <a:gd name="T56" fmla="*/ 77788 w 58"/>
              <a:gd name="T57" fmla="*/ 12700 h 58"/>
              <a:gd name="T58" fmla="*/ 85725 w 58"/>
              <a:gd name="T59" fmla="*/ 20638 h 58"/>
              <a:gd name="T60" fmla="*/ 87313 w 58"/>
              <a:gd name="T61" fmla="*/ 26988 h 58"/>
              <a:gd name="T62" fmla="*/ 90488 w 58"/>
              <a:gd name="T63" fmla="*/ 38100 h 58"/>
              <a:gd name="T64" fmla="*/ 92075 w 58"/>
              <a:gd name="T65" fmla="*/ 44450 h 5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58" h="58">
                <a:moveTo>
                  <a:pt x="58" y="28"/>
                </a:moveTo>
                <a:lnTo>
                  <a:pt x="57" y="35"/>
                </a:lnTo>
                <a:lnTo>
                  <a:pt x="55" y="39"/>
                </a:lnTo>
                <a:lnTo>
                  <a:pt x="54" y="46"/>
                </a:lnTo>
                <a:lnTo>
                  <a:pt x="49" y="49"/>
                </a:lnTo>
                <a:lnTo>
                  <a:pt x="46" y="53"/>
                </a:lnTo>
                <a:lnTo>
                  <a:pt x="41" y="55"/>
                </a:lnTo>
                <a:lnTo>
                  <a:pt x="35" y="56"/>
                </a:lnTo>
                <a:lnTo>
                  <a:pt x="30" y="58"/>
                </a:lnTo>
                <a:lnTo>
                  <a:pt x="24" y="56"/>
                </a:lnTo>
                <a:lnTo>
                  <a:pt x="18" y="55"/>
                </a:lnTo>
                <a:lnTo>
                  <a:pt x="13" y="53"/>
                </a:lnTo>
                <a:lnTo>
                  <a:pt x="10" y="49"/>
                </a:lnTo>
                <a:lnTo>
                  <a:pt x="5" y="46"/>
                </a:lnTo>
                <a:lnTo>
                  <a:pt x="3" y="39"/>
                </a:lnTo>
                <a:lnTo>
                  <a:pt x="2" y="35"/>
                </a:lnTo>
                <a:lnTo>
                  <a:pt x="0" y="28"/>
                </a:lnTo>
                <a:lnTo>
                  <a:pt x="2" y="24"/>
                </a:lnTo>
                <a:lnTo>
                  <a:pt x="3" y="17"/>
                </a:lnTo>
                <a:lnTo>
                  <a:pt x="5" y="13"/>
                </a:lnTo>
                <a:lnTo>
                  <a:pt x="10" y="8"/>
                </a:lnTo>
                <a:lnTo>
                  <a:pt x="13" y="5"/>
                </a:lnTo>
                <a:lnTo>
                  <a:pt x="18" y="2"/>
                </a:lnTo>
                <a:lnTo>
                  <a:pt x="24" y="0"/>
                </a:lnTo>
                <a:lnTo>
                  <a:pt x="30" y="0"/>
                </a:lnTo>
                <a:lnTo>
                  <a:pt x="35" y="0"/>
                </a:lnTo>
                <a:lnTo>
                  <a:pt x="41" y="2"/>
                </a:lnTo>
                <a:lnTo>
                  <a:pt x="46" y="5"/>
                </a:lnTo>
                <a:lnTo>
                  <a:pt x="49" y="8"/>
                </a:lnTo>
                <a:lnTo>
                  <a:pt x="54" y="13"/>
                </a:lnTo>
                <a:lnTo>
                  <a:pt x="55" y="17"/>
                </a:lnTo>
                <a:lnTo>
                  <a:pt x="57" y="24"/>
                </a:lnTo>
                <a:lnTo>
                  <a:pt x="58" y="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17" name="Freeform 798"/>
          <p:cNvSpPr>
            <a:spLocks/>
          </p:cNvSpPr>
          <p:nvPr/>
        </p:nvSpPr>
        <p:spPr bwMode="auto">
          <a:xfrm>
            <a:off x="2857500" y="5041900"/>
            <a:ext cx="808038" cy="830263"/>
          </a:xfrm>
          <a:custGeom>
            <a:avLst/>
            <a:gdLst>
              <a:gd name="T0" fmla="*/ 631825 w 509"/>
              <a:gd name="T1" fmla="*/ 190500 h 523"/>
              <a:gd name="T2" fmla="*/ 619125 w 509"/>
              <a:gd name="T3" fmla="*/ 280988 h 523"/>
              <a:gd name="T4" fmla="*/ 619125 w 509"/>
              <a:gd name="T5" fmla="*/ 285750 h 523"/>
              <a:gd name="T6" fmla="*/ 615950 w 509"/>
              <a:gd name="T7" fmla="*/ 307975 h 523"/>
              <a:gd name="T8" fmla="*/ 603250 w 509"/>
              <a:gd name="T9" fmla="*/ 417513 h 523"/>
              <a:gd name="T10" fmla="*/ 601663 w 509"/>
              <a:gd name="T11" fmla="*/ 487363 h 523"/>
              <a:gd name="T12" fmla="*/ 609600 w 509"/>
              <a:gd name="T13" fmla="*/ 690563 h 523"/>
              <a:gd name="T14" fmla="*/ 614363 w 509"/>
              <a:gd name="T15" fmla="*/ 803275 h 523"/>
              <a:gd name="T16" fmla="*/ 609600 w 509"/>
              <a:gd name="T17" fmla="*/ 814388 h 523"/>
              <a:gd name="T18" fmla="*/ 596900 w 509"/>
              <a:gd name="T19" fmla="*/ 820738 h 523"/>
              <a:gd name="T20" fmla="*/ 531813 w 509"/>
              <a:gd name="T21" fmla="*/ 827088 h 523"/>
              <a:gd name="T22" fmla="*/ 407988 w 509"/>
              <a:gd name="T23" fmla="*/ 830263 h 523"/>
              <a:gd name="T24" fmla="*/ 320675 w 509"/>
              <a:gd name="T25" fmla="*/ 827088 h 523"/>
              <a:gd name="T26" fmla="*/ 247650 w 509"/>
              <a:gd name="T27" fmla="*/ 827088 h 523"/>
              <a:gd name="T28" fmla="*/ 211138 w 509"/>
              <a:gd name="T29" fmla="*/ 820738 h 523"/>
              <a:gd name="T30" fmla="*/ 198438 w 509"/>
              <a:gd name="T31" fmla="*/ 809625 h 523"/>
              <a:gd name="T32" fmla="*/ 196850 w 509"/>
              <a:gd name="T33" fmla="*/ 796925 h 523"/>
              <a:gd name="T34" fmla="*/ 203200 w 509"/>
              <a:gd name="T35" fmla="*/ 660400 h 523"/>
              <a:gd name="T36" fmla="*/ 207963 w 509"/>
              <a:gd name="T37" fmla="*/ 511175 h 523"/>
              <a:gd name="T38" fmla="*/ 206375 w 509"/>
              <a:gd name="T39" fmla="*/ 419100 h 523"/>
              <a:gd name="T40" fmla="*/ 198438 w 509"/>
              <a:gd name="T41" fmla="*/ 258763 h 523"/>
              <a:gd name="T42" fmla="*/ 185738 w 509"/>
              <a:gd name="T43" fmla="*/ 220663 h 523"/>
              <a:gd name="T44" fmla="*/ 171450 w 509"/>
              <a:gd name="T45" fmla="*/ 133350 h 523"/>
              <a:gd name="T46" fmla="*/ 180975 w 509"/>
              <a:gd name="T47" fmla="*/ 195263 h 523"/>
              <a:gd name="T48" fmla="*/ 193675 w 509"/>
              <a:gd name="T49" fmla="*/ 246063 h 523"/>
              <a:gd name="T50" fmla="*/ 198438 w 509"/>
              <a:gd name="T51" fmla="*/ 277813 h 523"/>
              <a:gd name="T52" fmla="*/ 193675 w 509"/>
              <a:gd name="T53" fmla="*/ 304800 h 523"/>
              <a:gd name="T54" fmla="*/ 144463 w 509"/>
              <a:gd name="T55" fmla="*/ 396875 h 523"/>
              <a:gd name="T56" fmla="*/ 69850 w 509"/>
              <a:gd name="T57" fmla="*/ 207963 h 523"/>
              <a:gd name="T58" fmla="*/ 111125 w 509"/>
              <a:gd name="T59" fmla="*/ 115888 h 523"/>
              <a:gd name="T60" fmla="*/ 141288 w 509"/>
              <a:gd name="T61" fmla="*/ 69850 h 523"/>
              <a:gd name="T62" fmla="*/ 158750 w 509"/>
              <a:gd name="T63" fmla="*/ 52388 h 523"/>
              <a:gd name="T64" fmla="*/ 198438 w 509"/>
              <a:gd name="T65" fmla="*/ 44450 h 523"/>
              <a:gd name="T66" fmla="*/ 250825 w 509"/>
              <a:gd name="T67" fmla="*/ 30163 h 523"/>
              <a:gd name="T68" fmla="*/ 298450 w 509"/>
              <a:gd name="T69" fmla="*/ 6350 h 523"/>
              <a:gd name="T70" fmla="*/ 311150 w 509"/>
              <a:gd name="T71" fmla="*/ 0 h 523"/>
              <a:gd name="T72" fmla="*/ 328613 w 509"/>
              <a:gd name="T73" fmla="*/ 0 h 523"/>
              <a:gd name="T74" fmla="*/ 352425 w 509"/>
              <a:gd name="T75" fmla="*/ 4763 h 523"/>
              <a:gd name="T76" fmla="*/ 414338 w 509"/>
              <a:gd name="T77" fmla="*/ 6350 h 523"/>
              <a:gd name="T78" fmla="*/ 487363 w 509"/>
              <a:gd name="T79" fmla="*/ 0 h 523"/>
              <a:gd name="T80" fmla="*/ 504825 w 509"/>
              <a:gd name="T81" fmla="*/ 1588 h 523"/>
              <a:gd name="T82" fmla="*/ 523875 w 509"/>
              <a:gd name="T83" fmla="*/ 14288 h 523"/>
              <a:gd name="T84" fmla="*/ 584200 w 509"/>
              <a:gd name="T85" fmla="*/ 36513 h 523"/>
              <a:gd name="T86" fmla="*/ 628650 w 509"/>
              <a:gd name="T87" fmla="*/ 44450 h 523"/>
              <a:gd name="T88" fmla="*/ 654050 w 509"/>
              <a:gd name="T89" fmla="*/ 53975 h 523"/>
              <a:gd name="T90" fmla="*/ 668338 w 509"/>
              <a:gd name="T91" fmla="*/ 63500 h 523"/>
              <a:gd name="T92" fmla="*/ 677863 w 509"/>
              <a:gd name="T93" fmla="*/ 76200 h 523"/>
              <a:gd name="T94" fmla="*/ 808038 w 509"/>
              <a:gd name="T95" fmla="*/ 322263 h 523"/>
              <a:gd name="T96" fmla="*/ 666750 w 509"/>
              <a:gd name="T97" fmla="*/ 387350 h 523"/>
              <a:gd name="T98" fmla="*/ 646113 w 509"/>
              <a:gd name="T99" fmla="*/ 355600 h 523"/>
              <a:gd name="T100" fmla="*/ 619125 w 509"/>
              <a:gd name="T101" fmla="*/ 304800 h 523"/>
              <a:gd name="T102" fmla="*/ 620713 w 509"/>
              <a:gd name="T103" fmla="*/ 280988 h 523"/>
              <a:gd name="T104" fmla="*/ 633413 w 509"/>
              <a:gd name="T105" fmla="*/ 127000 h 52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9" h="523">
                <a:moveTo>
                  <a:pt x="399" y="80"/>
                </a:moveTo>
                <a:lnTo>
                  <a:pt x="398" y="120"/>
                </a:lnTo>
                <a:lnTo>
                  <a:pt x="394" y="153"/>
                </a:lnTo>
                <a:lnTo>
                  <a:pt x="390" y="177"/>
                </a:lnTo>
                <a:lnTo>
                  <a:pt x="390" y="178"/>
                </a:lnTo>
                <a:lnTo>
                  <a:pt x="390" y="180"/>
                </a:lnTo>
                <a:lnTo>
                  <a:pt x="390" y="188"/>
                </a:lnTo>
                <a:lnTo>
                  <a:pt x="388" y="194"/>
                </a:lnTo>
                <a:lnTo>
                  <a:pt x="387" y="200"/>
                </a:lnTo>
                <a:lnTo>
                  <a:pt x="380" y="263"/>
                </a:lnTo>
                <a:lnTo>
                  <a:pt x="379" y="282"/>
                </a:lnTo>
                <a:lnTo>
                  <a:pt x="379" y="307"/>
                </a:lnTo>
                <a:lnTo>
                  <a:pt x="380" y="365"/>
                </a:lnTo>
                <a:lnTo>
                  <a:pt x="384" y="435"/>
                </a:lnTo>
                <a:lnTo>
                  <a:pt x="387" y="484"/>
                </a:lnTo>
                <a:lnTo>
                  <a:pt x="387" y="506"/>
                </a:lnTo>
                <a:lnTo>
                  <a:pt x="385" y="513"/>
                </a:lnTo>
                <a:lnTo>
                  <a:pt x="384" y="513"/>
                </a:lnTo>
                <a:lnTo>
                  <a:pt x="382" y="515"/>
                </a:lnTo>
                <a:lnTo>
                  <a:pt x="376" y="517"/>
                </a:lnTo>
                <a:lnTo>
                  <a:pt x="358" y="520"/>
                </a:lnTo>
                <a:lnTo>
                  <a:pt x="335" y="521"/>
                </a:lnTo>
                <a:lnTo>
                  <a:pt x="307" y="523"/>
                </a:lnTo>
                <a:lnTo>
                  <a:pt x="257" y="523"/>
                </a:lnTo>
                <a:lnTo>
                  <a:pt x="233" y="523"/>
                </a:lnTo>
                <a:lnTo>
                  <a:pt x="202" y="521"/>
                </a:lnTo>
                <a:lnTo>
                  <a:pt x="177" y="521"/>
                </a:lnTo>
                <a:lnTo>
                  <a:pt x="156" y="521"/>
                </a:lnTo>
                <a:lnTo>
                  <a:pt x="142" y="520"/>
                </a:lnTo>
                <a:lnTo>
                  <a:pt x="133" y="517"/>
                </a:lnTo>
                <a:lnTo>
                  <a:pt x="127" y="513"/>
                </a:lnTo>
                <a:lnTo>
                  <a:pt x="125" y="510"/>
                </a:lnTo>
                <a:lnTo>
                  <a:pt x="124" y="506"/>
                </a:lnTo>
                <a:lnTo>
                  <a:pt x="124" y="502"/>
                </a:lnTo>
                <a:lnTo>
                  <a:pt x="127" y="471"/>
                </a:lnTo>
                <a:lnTo>
                  <a:pt x="128" y="416"/>
                </a:lnTo>
                <a:lnTo>
                  <a:pt x="130" y="338"/>
                </a:lnTo>
                <a:lnTo>
                  <a:pt x="131" y="322"/>
                </a:lnTo>
                <a:lnTo>
                  <a:pt x="131" y="305"/>
                </a:lnTo>
                <a:lnTo>
                  <a:pt x="130" y="264"/>
                </a:lnTo>
                <a:lnTo>
                  <a:pt x="124" y="203"/>
                </a:lnTo>
                <a:lnTo>
                  <a:pt x="125" y="163"/>
                </a:lnTo>
                <a:lnTo>
                  <a:pt x="120" y="152"/>
                </a:lnTo>
                <a:lnTo>
                  <a:pt x="117" y="139"/>
                </a:lnTo>
                <a:lnTo>
                  <a:pt x="114" y="123"/>
                </a:lnTo>
                <a:lnTo>
                  <a:pt x="108" y="84"/>
                </a:lnTo>
                <a:lnTo>
                  <a:pt x="109" y="97"/>
                </a:lnTo>
                <a:lnTo>
                  <a:pt x="114" y="123"/>
                </a:lnTo>
                <a:lnTo>
                  <a:pt x="119" y="145"/>
                </a:lnTo>
                <a:lnTo>
                  <a:pt x="122" y="155"/>
                </a:lnTo>
                <a:lnTo>
                  <a:pt x="125" y="163"/>
                </a:lnTo>
                <a:lnTo>
                  <a:pt x="125" y="175"/>
                </a:lnTo>
                <a:lnTo>
                  <a:pt x="125" y="178"/>
                </a:lnTo>
                <a:lnTo>
                  <a:pt x="122" y="192"/>
                </a:lnTo>
                <a:lnTo>
                  <a:pt x="120" y="203"/>
                </a:lnTo>
                <a:lnTo>
                  <a:pt x="91" y="250"/>
                </a:lnTo>
                <a:lnTo>
                  <a:pt x="0" y="202"/>
                </a:lnTo>
                <a:lnTo>
                  <a:pt x="44" y="131"/>
                </a:lnTo>
                <a:lnTo>
                  <a:pt x="58" y="98"/>
                </a:lnTo>
                <a:lnTo>
                  <a:pt x="70" y="73"/>
                </a:lnTo>
                <a:lnTo>
                  <a:pt x="81" y="56"/>
                </a:lnTo>
                <a:lnTo>
                  <a:pt x="89" y="44"/>
                </a:lnTo>
                <a:lnTo>
                  <a:pt x="95" y="36"/>
                </a:lnTo>
                <a:lnTo>
                  <a:pt x="100" y="33"/>
                </a:lnTo>
                <a:lnTo>
                  <a:pt x="103" y="31"/>
                </a:lnTo>
                <a:lnTo>
                  <a:pt x="125" y="28"/>
                </a:lnTo>
                <a:lnTo>
                  <a:pt x="142" y="23"/>
                </a:lnTo>
                <a:lnTo>
                  <a:pt x="158" y="19"/>
                </a:lnTo>
                <a:lnTo>
                  <a:pt x="171" y="14"/>
                </a:lnTo>
                <a:lnTo>
                  <a:pt x="188" y="4"/>
                </a:lnTo>
                <a:lnTo>
                  <a:pt x="194" y="1"/>
                </a:lnTo>
                <a:lnTo>
                  <a:pt x="196" y="0"/>
                </a:lnTo>
                <a:lnTo>
                  <a:pt x="199" y="0"/>
                </a:lnTo>
                <a:lnTo>
                  <a:pt x="207" y="0"/>
                </a:lnTo>
                <a:lnTo>
                  <a:pt x="214" y="1"/>
                </a:lnTo>
                <a:lnTo>
                  <a:pt x="222" y="3"/>
                </a:lnTo>
                <a:lnTo>
                  <a:pt x="235" y="4"/>
                </a:lnTo>
                <a:lnTo>
                  <a:pt x="261" y="4"/>
                </a:lnTo>
                <a:lnTo>
                  <a:pt x="296" y="1"/>
                </a:lnTo>
                <a:lnTo>
                  <a:pt x="307" y="0"/>
                </a:lnTo>
                <a:lnTo>
                  <a:pt x="315" y="0"/>
                </a:lnTo>
                <a:lnTo>
                  <a:pt x="318" y="1"/>
                </a:lnTo>
                <a:lnTo>
                  <a:pt x="319" y="1"/>
                </a:lnTo>
                <a:lnTo>
                  <a:pt x="330" y="9"/>
                </a:lnTo>
                <a:lnTo>
                  <a:pt x="343" y="14"/>
                </a:lnTo>
                <a:lnTo>
                  <a:pt x="368" y="23"/>
                </a:lnTo>
                <a:lnTo>
                  <a:pt x="388" y="28"/>
                </a:lnTo>
                <a:lnTo>
                  <a:pt x="396" y="28"/>
                </a:lnTo>
                <a:lnTo>
                  <a:pt x="405" y="31"/>
                </a:lnTo>
                <a:lnTo>
                  <a:pt x="412" y="34"/>
                </a:lnTo>
                <a:lnTo>
                  <a:pt x="418" y="37"/>
                </a:lnTo>
                <a:lnTo>
                  <a:pt x="421" y="40"/>
                </a:lnTo>
                <a:lnTo>
                  <a:pt x="427" y="47"/>
                </a:lnTo>
                <a:lnTo>
                  <a:pt x="427" y="48"/>
                </a:lnTo>
                <a:lnTo>
                  <a:pt x="473" y="133"/>
                </a:lnTo>
                <a:lnTo>
                  <a:pt x="509" y="203"/>
                </a:lnTo>
                <a:lnTo>
                  <a:pt x="420" y="247"/>
                </a:lnTo>
                <a:lnTo>
                  <a:pt x="420" y="244"/>
                </a:lnTo>
                <a:lnTo>
                  <a:pt x="416" y="238"/>
                </a:lnTo>
                <a:lnTo>
                  <a:pt x="407" y="224"/>
                </a:lnTo>
                <a:lnTo>
                  <a:pt x="388" y="200"/>
                </a:lnTo>
                <a:lnTo>
                  <a:pt x="390" y="192"/>
                </a:lnTo>
                <a:lnTo>
                  <a:pt x="391" y="181"/>
                </a:lnTo>
                <a:lnTo>
                  <a:pt x="391" y="177"/>
                </a:lnTo>
                <a:lnTo>
                  <a:pt x="394" y="141"/>
                </a:lnTo>
                <a:lnTo>
                  <a:pt x="399" y="80"/>
                </a:lnTo>
                <a:close/>
              </a:path>
            </a:pathLst>
          </a:custGeom>
          <a:solidFill>
            <a:srgbClr val="0069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18" name="Freeform 800"/>
          <p:cNvSpPr>
            <a:spLocks/>
          </p:cNvSpPr>
          <p:nvPr/>
        </p:nvSpPr>
        <p:spPr bwMode="auto">
          <a:xfrm>
            <a:off x="3344863" y="5170488"/>
            <a:ext cx="79375" cy="95250"/>
          </a:xfrm>
          <a:custGeom>
            <a:avLst/>
            <a:gdLst>
              <a:gd name="T0" fmla="*/ 0 w 50"/>
              <a:gd name="T1" fmla="*/ 0 h 60"/>
              <a:gd name="T2" fmla="*/ 76200 w 50"/>
              <a:gd name="T3" fmla="*/ 0 h 60"/>
              <a:gd name="T4" fmla="*/ 79375 w 50"/>
              <a:gd name="T5" fmla="*/ 12700 h 60"/>
              <a:gd name="T6" fmla="*/ 76200 w 50"/>
              <a:gd name="T7" fmla="*/ 39688 h 60"/>
              <a:gd name="T8" fmla="*/ 71438 w 50"/>
              <a:gd name="T9" fmla="*/ 57150 h 60"/>
              <a:gd name="T10" fmla="*/ 66675 w 50"/>
              <a:gd name="T11" fmla="*/ 73025 h 60"/>
              <a:gd name="T12" fmla="*/ 57150 w 50"/>
              <a:gd name="T13" fmla="*/ 84138 h 60"/>
              <a:gd name="T14" fmla="*/ 49213 w 50"/>
              <a:gd name="T15" fmla="*/ 90488 h 60"/>
              <a:gd name="T16" fmla="*/ 41275 w 50"/>
              <a:gd name="T17" fmla="*/ 95250 h 60"/>
              <a:gd name="T18" fmla="*/ 34925 w 50"/>
              <a:gd name="T19" fmla="*/ 92075 h 60"/>
              <a:gd name="T20" fmla="*/ 26988 w 50"/>
              <a:gd name="T21" fmla="*/ 90488 h 60"/>
              <a:gd name="T22" fmla="*/ 19050 w 50"/>
              <a:gd name="T23" fmla="*/ 82550 h 60"/>
              <a:gd name="T24" fmla="*/ 9525 w 50"/>
              <a:gd name="T25" fmla="*/ 73025 h 60"/>
              <a:gd name="T26" fmla="*/ 4763 w 50"/>
              <a:gd name="T27" fmla="*/ 55563 h 60"/>
              <a:gd name="T28" fmla="*/ 0 w 50"/>
              <a:gd name="T29" fmla="*/ 33338 h 60"/>
              <a:gd name="T30" fmla="*/ 0 w 50"/>
              <a:gd name="T31" fmla="*/ 0 h 6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0" h="60">
                <a:moveTo>
                  <a:pt x="0" y="0"/>
                </a:moveTo>
                <a:lnTo>
                  <a:pt x="48" y="0"/>
                </a:lnTo>
                <a:lnTo>
                  <a:pt x="50" y="8"/>
                </a:lnTo>
                <a:lnTo>
                  <a:pt x="48" y="25"/>
                </a:lnTo>
                <a:lnTo>
                  <a:pt x="45" y="36"/>
                </a:lnTo>
                <a:lnTo>
                  <a:pt x="42" y="46"/>
                </a:lnTo>
                <a:lnTo>
                  <a:pt x="36" y="53"/>
                </a:lnTo>
                <a:lnTo>
                  <a:pt x="31" y="57"/>
                </a:lnTo>
                <a:lnTo>
                  <a:pt x="26" y="60"/>
                </a:lnTo>
                <a:lnTo>
                  <a:pt x="22" y="58"/>
                </a:lnTo>
                <a:lnTo>
                  <a:pt x="17" y="57"/>
                </a:lnTo>
                <a:lnTo>
                  <a:pt x="12" y="52"/>
                </a:lnTo>
                <a:lnTo>
                  <a:pt x="6" y="46"/>
                </a:lnTo>
                <a:lnTo>
                  <a:pt x="3" y="35"/>
                </a:lnTo>
                <a:lnTo>
                  <a:pt x="0" y="2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19" name="Freeform 801"/>
          <p:cNvSpPr>
            <a:spLocks/>
          </p:cNvSpPr>
          <p:nvPr/>
        </p:nvSpPr>
        <p:spPr bwMode="auto">
          <a:xfrm>
            <a:off x="6046788" y="3935413"/>
            <a:ext cx="92075" cy="92075"/>
          </a:xfrm>
          <a:custGeom>
            <a:avLst/>
            <a:gdLst>
              <a:gd name="T0" fmla="*/ 92075 w 58"/>
              <a:gd name="T1" fmla="*/ 44450 h 58"/>
              <a:gd name="T2" fmla="*/ 92075 w 58"/>
              <a:gd name="T3" fmla="*/ 44450 h 58"/>
              <a:gd name="T4" fmla="*/ 90488 w 58"/>
              <a:gd name="T5" fmla="*/ 53975 h 58"/>
              <a:gd name="T6" fmla="*/ 87313 w 58"/>
              <a:gd name="T7" fmla="*/ 61913 h 58"/>
              <a:gd name="T8" fmla="*/ 84138 w 58"/>
              <a:gd name="T9" fmla="*/ 71438 h 58"/>
              <a:gd name="T10" fmla="*/ 77788 w 58"/>
              <a:gd name="T11" fmla="*/ 77788 h 58"/>
              <a:gd name="T12" fmla="*/ 73025 w 58"/>
              <a:gd name="T13" fmla="*/ 84138 h 58"/>
              <a:gd name="T14" fmla="*/ 65088 w 58"/>
              <a:gd name="T15" fmla="*/ 87313 h 58"/>
              <a:gd name="T16" fmla="*/ 55563 w 58"/>
              <a:gd name="T17" fmla="*/ 88900 h 58"/>
              <a:gd name="T18" fmla="*/ 47625 w 58"/>
              <a:gd name="T19" fmla="*/ 92075 h 58"/>
              <a:gd name="T20" fmla="*/ 47625 w 58"/>
              <a:gd name="T21" fmla="*/ 92075 h 58"/>
              <a:gd name="T22" fmla="*/ 38100 w 58"/>
              <a:gd name="T23" fmla="*/ 88900 h 58"/>
              <a:gd name="T24" fmla="*/ 26988 w 58"/>
              <a:gd name="T25" fmla="*/ 87313 h 58"/>
              <a:gd name="T26" fmla="*/ 20638 w 58"/>
              <a:gd name="T27" fmla="*/ 84138 h 58"/>
              <a:gd name="T28" fmla="*/ 15875 w 58"/>
              <a:gd name="T29" fmla="*/ 77788 h 58"/>
              <a:gd name="T30" fmla="*/ 7938 w 58"/>
              <a:gd name="T31" fmla="*/ 71438 h 58"/>
              <a:gd name="T32" fmla="*/ 4763 w 58"/>
              <a:gd name="T33" fmla="*/ 61913 h 58"/>
              <a:gd name="T34" fmla="*/ 3175 w 58"/>
              <a:gd name="T35" fmla="*/ 53975 h 58"/>
              <a:gd name="T36" fmla="*/ 0 w 58"/>
              <a:gd name="T37" fmla="*/ 44450 h 58"/>
              <a:gd name="T38" fmla="*/ 0 w 58"/>
              <a:gd name="T39" fmla="*/ 44450 h 58"/>
              <a:gd name="T40" fmla="*/ 3175 w 58"/>
              <a:gd name="T41" fmla="*/ 36513 h 58"/>
              <a:gd name="T42" fmla="*/ 4763 w 58"/>
              <a:gd name="T43" fmla="*/ 26988 h 58"/>
              <a:gd name="T44" fmla="*/ 7938 w 58"/>
              <a:gd name="T45" fmla="*/ 20638 h 58"/>
              <a:gd name="T46" fmla="*/ 15875 w 58"/>
              <a:gd name="T47" fmla="*/ 12700 h 58"/>
              <a:gd name="T48" fmla="*/ 20638 w 58"/>
              <a:gd name="T49" fmla="*/ 7938 h 58"/>
              <a:gd name="T50" fmla="*/ 26988 w 58"/>
              <a:gd name="T51" fmla="*/ 3175 h 58"/>
              <a:gd name="T52" fmla="*/ 38100 w 58"/>
              <a:gd name="T53" fmla="*/ 0 h 58"/>
              <a:gd name="T54" fmla="*/ 47625 w 58"/>
              <a:gd name="T55" fmla="*/ 0 h 58"/>
              <a:gd name="T56" fmla="*/ 47625 w 58"/>
              <a:gd name="T57" fmla="*/ 0 h 58"/>
              <a:gd name="T58" fmla="*/ 55563 w 58"/>
              <a:gd name="T59" fmla="*/ 0 h 58"/>
              <a:gd name="T60" fmla="*/ 65088 w 58"/>
              <a:gd name="T61" fmla="*/ 3175 h 58"/>
              <a:gd name="T62" fmla="*/ 73025 w 58"/>
              <a:gd name="T63" fmla="*/ 7938 h 58"/>
              <a:gd name="T64" fmla="*/ 77788 w 58"/>
              <a:gd name="T65" fmla="*/ 12700 h 58"/>
              <a:gd name="T66" fmla="*/ 84138 w 58"/>
              <a:gd name="T67" fmla="*/ 20638 h 58"/>
              <a:gd name="T68" fmla="*/ 87313 w 58"/>
              <a:gd name="T69" fmla="*/ 26988 h 58"/>
              <a:gd name="T70" fmla="*/ 90488 w 58"/>
              <a:gd name="T71" fmla="*/ 36513 h 58"/>
              <a:gd name="T72" fmla="*/ 92075 w 58"/>
              <a:gd name="T73" fmla="*/ 44450 h 58"/>
              <a:gd name="T74" fmla="*/ 92075 w 58"/>
              <a:gd name="T75" fmla="*/ 44450 h 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8" h="58">
                <a:moveTo>
                  <a:pt x="58" y="28"/>
                </a:moveTo>
                <a:lnTo>
                  <a:pt x="58" y="28"/>
                </a:lnTo>
                <a:lnTo>
                  <a:pt x="57" y="34"/>
                </a:lnTo>
                <a:lnTo>
                  <a:pt x="55" y="39"/>
                </a:lnTo>
                <a:lnTo>
                  <a:pt x="53" y="45"/>
                </a:lnTo>
                <a:lnTo>
                  <a:pt x="49" y="49"/>
                </a:lnTo>
                <a:lnTo>
                  <a:pt x="46" y="53"/>
                </a:lnTo>
                <a:lnTo>
                  <a:pt x="41" y="55"/>
                </a:lnTo>
                <a:lnTo>
                  <a:pt x="35" y="56"/>
                </a:lnTo>
                <a:lnTo>
                  <a:pt x="30" y="58"/>
                </a:lnTo>
                <a:lnTo>
                  <a:pt x="24" y="56"/>
                </a:lnTo>
                <a:lnTo>
                  <a:pt x="17" y="55"/>
                </a:lnTo>
                <a:lnTo>
                  <a:pt x="13" y="53"/>
                </a:lnTo>
                <a:lnTo>
                  <a:pt x="10" y="49"/>
                </a:lnTo>
                <a:lnTo>
                  <a:pt x="5" y="45"/>
                </a:lnTo>
                <a:lnTo>
                  <a:pt x="3" y="39"/>
                </a:lnTo>
                <a:lnTo>
                  <a:pt x="2" y="34"/>
                </a:lnTo>
                <a:lnTo>
                  <a:pt x="0" y="28"/>
                </a:lnTo>
                <a:lnTo>
                  <a:pt x="2" y="23"/>
                </a:lnTo>
                <a:lnTo>
                  <a:pt x="3" y="17"/>
                </a:lnTo>
                <a:lnTo>
                  <a:pt x="5" y="13"/>
                </a:lnTo>
                <a:lnTo>
                  <a:pt x="10" y="8"/>
                </a:lnTo>
                <a:lnTo>
                  <a:pt x="13" y="5"/>
                </a:lnTo>
                <a:lnTo>
                  <a:pt x="17" y="2"/>
                </a:lnTo>
                <a:lnTo>
                  <a:pt x="24" y="0"/>
                </a:lnTo>
                <a:lnTo>
                  <a:pt x="30" y="0"/>
                </a:lnTo>
                <a:lnTo>
                  <a:pt x="35" y="0"/>
                </a:lnTo>
                <a:lnTo>
                  <a:pt x="41" y="2"/>
                </a:lnTo>
                <a:lnTo>
                  <a:pt x="46" y="5"/>
                </a:lnTo>
                <a:lnTo>
                  <a:pt x="49" y="8"/>
                </a:lnTo>
                <a:lnTo>
                  <a:pt x="53" y="13"/>
                </a:lnTo>
                <a:lnTo>
                  <a:pt x="55" y="17"/>
                </a:lnTo>
                <a:lnTo>
                  <a:pt x="57" y="23"/>
                </a:lnTo>
                <a:lnTo>
                  <a:pt x="58" y="28"/>
                </a:lnTo>
                <a:close/>
              </a:path>
            </a:pathLst>
          </a:custGeom>
          <a:noFill/>
          <a:ln w="9525">
            <a:solidFill>
              <a:srgbClr val="ED1C2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20" name="Freeform 802"/>
          <p:cNvSpPr>
            <a:spLocks/>
          </p:cNvSpPr>
          <p:nvPr/>
        </p:nvSpPr>
        <p:spPr bwMode="auto">
          <a:xfrm>
            <a:off x="3355975" y="5181600"/>
            <a:ext cx="58738" cy="69850"/>
          </a:xfrm>
          <a:custGeom>
            <a:avLst/>
            <a:gdLst>
              <a:gd name="T0" fmla="*/ 0 w 37"/>
              <a:gd name="T1" fmla="*/ 0 h 44"/>
              <a:gd name="T2" fmla="*/ 58738 w 37"/>
              <a:gd name="T3" fmla="*/ 0 h 44"/>
              <a:gd name="T4" fmla="*/ 58738 w 37"/>
              <a:gd name="T5" fmla="*/ 0 h 44"/>
              <a:gd name="T6" fmla="*/ 58738 w 37"/>
              <a:gd name="T7" fmla="*/ 7938 h 44"/>
              <a:gd name="T8" fmla="*/ 57150 w 37"/>
              <a:gd name="T9" fmla="*/ 30163 h 44"/>
              <a:gd name="T10" fmla="*/ 53975 w 37"/>
              <a:gd name="T11" fmla="*/ 42863 h 44"/>
              <a:gd name="T12" fmla="*/ 49213 w 37"/>
              <a:gd name="T13" fmla="*/ 53975 h 44"/>
              <a:gd name="T14" fmla="*/ 42863 w 37"/>
              <a:gd name="T15" fmla="*/ 65088 h 44"/>
              <a:gd name="T16" fmla="*/ 31750 w 37"/>
              <a:gd name="T17" fmla="*/ 69850 h 44"/>
              <a:gd name="T18" fmla="*/ 31750 w 37"/>
              <a:gd name="T19" fmla="*/ 69850 h 44"/>
              <a:gd name="T20" fmla="*/ 25400 w 37"/>
              <a:gd name="T21" fmla="*/ 69850 h 44"/>
              <a:gd name="T22" fmla="*/ 19050 w 37"/>
              <a:gd name="T23" fmla="*/ 66675 h 44"/>
              <a:gd name="T24" fmla="*/ 14288 w 37"/>
              <a:gd name="T25" fmla="*/ 61913 h 44"/>
              <a:gd name="T26" fmla="*/ 7938 w 37"/>
              <a:gd name="T27" fmla="*/ 52388 h 44"/>
              <a:gd name="T28" fmla="*/ 1588 w 37"/>
              <a:gd name="T29" fmla="*/ 39688 h 44"/>
              <a:gd name="T30" fmla="*/ 0 w 37"/>
              <a:gd name="T31" fmla="*/ 22225 h 44"/>
              <a:gd name="T32" fmla="*/ 0 w 37"/>
              <a:gd name="T33" fmla="*/ 0 h 44"/>
              <a:gd name="T34" fmla="*/ 0 w 37"/>
              <a:gd name="T35" fmla="*/ 0 h 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7" h="44">
                <a:moveTo>
                  <a:pt x="0" y="0"/>
                </a:moveTo>
                <a:lnTo>
                  <a:pt x="37" y="0"/>
                </a:lnTo>
                <a:lnTo>
                  <a:pt x="37" y="5"/>
                </a:lnTo>
                <a:lnTo>
                  <a:pt x="36" y="19"/>
                </a:lnTo>
                <a:lnTo>
                  <a:pt x="34" y="27"/>
                </a:lnTo>
                <a:lnTo>
                  <a:pt x="31" y="34"/>
                </a:lnTo>
                <a:lnTo>
                  <a:pt x="27" y="41"/>
                </a:lnTo>
                <a:lnTo>
                  <a:pt x="20" y="44"/>
                </a:lnTo>
                <a:lnTo>
                  <a:pt x="16" y="44"/>
                </a:lnTo>
                <a:lnTo>
                  <a:pt x="12" y="42"/>
                </a:lnTo>
                <a:lnTo>
                  <a:pt x="9" y="39"/>
                </a:lnTo>
                <a:lnTo>
                  <a:pt x="5" y="33"/>
                </a:lnTo>
                <a:lnTo>
                  <a:pt x="1" y="25"/>
                </a:lnTo>
                <a:lnTo>
                  <a:pt x="0" y="14"/>
                </a:lnTo>
                <a:lnTo>
                  <a:pt x="0" y="0"/>
                </a:lnTo>
                <a:close/>
              </a:path>
            </a:pathLst>
          </a:custGeom>
          <a:noFill/>
          <a:ln w="3175" cmpd="sng">
            <a:solidFill>
              <a:srgbClr val="0073B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221" name="Group 947"/>
          <p:cNvGrpSpPr>
            <a:grpSpLocks/>
          </p:cNvGrpSpPr>
          <p:nvPr/>
        </p:nvGrpSpPr>
        <p:grpSpPr bwMode="auto">
          <a:xfrm>
            <a:off x="2879725" y="5035550"/>
            <a:ext cx="773113" cy="393700"/>
            <a:chOff x="1806" y="3420"/>
            <a:chExt cx="487" cy="248"/>
          </a:xfrm>
        </p:grpSpPr>
        <p:sp>
          <p:nvSpPr>
            <p:cNvPr id="3377" name="Freeform 799"/>
            <p:cNvSpPr>
              <a:spLocks/>
            </p:cNvSpPr>
            <p:nvPr/>
          </p:nvSpPr>
          <p:spPr bwMode="auto">
            <a:xfrm>
              <a:off x="1975" y="3420"/>
              <a:ext cx="149" cy="55"/>
            </a:xfrm>
            <a:custGeom>
              <a:avLst/>
              <a:gdLst>
                <a:gd name="T0" fmla="*/ 9 w 149"/>
                <a:gd name="T1" fmla="*/ 2 h 55"/>
                <a:gd name="T2" fmla="*/ 11 w 149"/>
                <a:gd name="T3" fmla="*/ 0 h 55"/>
                <a:gd name="T4" fmla="*/ 14 w 149"/>
                <a:gd name="T5" fmla="*/ 0 h 55"/>
                <a:gd name="T6" fmla="*/ 22 w 149"/>
                <a:gd name="T7" fmla="*/ 0 h 55"/>
                <a:gd name="T8" fmla="*/ 30 w 149"/>
                <a:gd name="T9" fmla="*/ 2 h 55"/>
                <a:gd name="T10" fmla="*/ 38 w 149"/>
                <a:gd name="T11" fmla="*/ 3 h 55"/>
                <a:gd name="T12" fmla="*/ 49 w 149"/>
                <a:gd name="T13" fmla="*/ 5 h 55"/>
                <a:gd name="T14" fmla="*/ 77 w 149"/>
                <a:gd name="T15" fmla="*/ 5 h 55"/>
                <a:gd name="T16" fmla="*/ 111 w 149"/>
                <a:gd name="T17" fmla="*/ 2 h 55"/>
                <a:gd name="T18" fmla="*/ 122 w 149"/>
                <a:gd name="T19" fmla="*/ 0 h 55"/>
                <a:gd name="T20" fmla="*/ 130 w 149"/>
                <a:gd name="T21" fmla="*/ 0 h 55"/>
                <a:gd name="T22" fmla="*/ 133 w 149"/>
                <a:gd name="T23" fmla="*/ 2 h 55"/>
                <a:gd name="T24" fmla="*/ 135 w 149"/>
                <a:gd name="T25" fmla="*/ 2 h 55"/>
                <a:gd name="T26" fmla="*/ 135 w 149"/>
                <a:gd name="T27" fmla="*/ 3 h 55"/>
                <a:gd name="T28" fmla="*/ 149 w 149"/>
                <a:gd name="T29" fmla="*/ 11 h 55"/>
                <a:gd name="T30" fmla="*/ 144 w 149"/>
                <a:gd name="T31" fmla="*/ 19 h 55"/>
                <a:gd name="T32" fmla="*/ 139 w 149"/>
                <a:gd name="T33" fmla="*/ 25 h 55"/>
                <a:gd name="T34" fmla="*/ 130 w 149"/>
                <a:gd name="T35" fmla="*/ 35 h 55"/>
                <a:gd name="T36" fmla="*/ 119 w 149"/>
                <a:gd name="T37" fmla="*/ 42 h 55"/>
                <a:gd name="T38" fmla="*/ 108 w 149"/>
                <a:gd name="T39" fmla="*/ 47 h 55"/>
                <a:gd name="T40" fmla="*/ 97 w 149"/>
                <a:gd name="T41" fmla="*/ 52 h 55"/>
                <a:gd name="T42" fmla="*/ 89 w 149"/>
                <a:gd name="T43" fmla="*/ 53 h 55"/>
                <a:gd name="T44" fmla="*/ 81 w 149"/>
                <a:gd name="T45" fmla="*/ 55 h 55"/>
                <a:gd name="T46" fmla="*/ 69 w 149"/>
                <a:gd name="T47" fmla="*/ 53 h 55"/>
                <a:gd name="T48" fmla="*/ 58 w 149"/>
                <a:gd name="T49" fmla="*/ 53 h 55"/>
                <a:gd name="T50" fmla="*/ 49 w 149"/>
                <a:gd name="T51" fmla="*/ 50 h 55"/>
                <a:gd name="T52" fmla="*/ 39 w 149"/>
                <a:gd name="T53" fmla="*/ 49 h 55"/>
                <a:gd name="T54" fmla="*/ 25 w 149"/>
                <a:gd name="T55" fmla="*/ 41 h 55"/>
                <a:gd name="T56" fmla="*/ 16 w 149"/>
                <a:gd name="T57" fmla="*/ 33 h 55"/>
                <a:gd name="T58" fmla="*/ 8 w 149"/>
                <a:gd name="T59" fmla="*/ 25 h 55"/>
                <a:gd name="T60" fmla="*/ 3 w 149"/>
                <a:gd name="T61" fmla="*/ 19 h 55"/>
                <a:gd name="T62" fmla="*/ 0 w 149"/>
                <a:gd name="T63" fmla="*/ 11 h 55"/>
                <a:gd name="T64" fmla="*/ 2 w 149"/>
                <a:gd name="T65" fmla="*/ 8 h 55"/>
                <a:gd name="T66" fmla="*/ 5 w 149"/>
                <a:gd name="T67" fmla="*/ 5 h 55"/>
                <a:gd name="T68" fmla="*/ 9 w 149"/>
                <a:gd name="T69" fmla="*/ 2 h 55"/>
                <a:gd name="T70" fmla="*/ 53 w 149"/>
                <a:gd name="T71" fmla="*/ 39 h 55"/>
                <a:gd name="T72" fmla="*/ 58 w 149"/>
                <a:gd name="T73" fmla="*/ 41 h 55"/>
                <a:gd name="T74" fmla="*/ 64 w 149"/>
                <a:gd name="T75" fmla="*/ 41 h 55"/>
                <a:gd name="T76" fmla="*/ 77 w 149"/>
                <a:gd name="T77" fmla="*/ 41 h 55"/>
                <a:gd name="T78" fmla="*/ 92 w 149"/>
                <a:gd name="T79" fmla="*/ 39 h 55"/>
                <a:gd name="T80" fmla="*/ 110 w 149"/>
                <a:gd name="T81" fmla="*/ 30 h 55"/>
                <a:gd name="T82" fmla="*/ 118 w 149"/>
                <a:gd name="T83" fmla="*/ 22 h 55"/>
                <a:gd name="T84" fmla="*/ 122 w 149"/>
                <a:gd name="T85" fmla="*/ 17 h 55"/>
                <a:gd name="T86" fmla="*/ 122 w 149"/>
                <a:gd name="T87" fmla="*/ 14 h 55"/>
                <a:gd name="T88" fmla="*/ 100 w 149"/>
                <a:gd name="T89" fmla="*/ 16 h 55"/>
                <a:gd name="T90" fmla="*/ 66 w 149"/>
                <a:gd name="T91" fmla="*/ 16 h 55"/>
                <a:gd name="T92" fmla="*/ 19 w 149"/>
                <a:gd name="T93" fmla="*/ 16 h 55"/>
                <a:gd name="T94" fmla="*/ 24 w 149"/>
                <a:gd name="T95" fmla="*/ 21 h 55"/>
                <a:gd name="T96" fmla="*/ 33 w 149"/>
                <a:gd name="T97" fmla="*/ 27 h 55"/>
                <a:gd name="T98" fmla="*/ 53 w 149"/>
                <a:gd name="T99" fmla="*/ 39 h 55"/>
                <a:gd name="T100" fmla="*/ 9 w 149"/>
                <a:gd name="T101" fmla="*/ 2 h 5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49" h="55">
                  <a:moveTo>
                    <a:pt x="9" y="2"/>
                  </a:moveTo>
                  <a:lnTo>
                    <a:pt x="11" y="0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38" y="3"/>
                  </a:lnTo>
                  <a:lnTo>
                    <a:pt x="49" y="5"/>
                  </a:lnTo>
                  <a:lnTo>
                    <a:pt x="77" y="5"/>
                  </a:lnTo>
                  <a:lnTo>
                    <a:pt x="111" y="2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3" y="2"/>
                  </a:lnTo>
                  <a:lnTo>
                    <a:pt x="135" y="2"/>
                  </a:lnTo>
                  <a:lnTo>
                    <a:pt x="135" y="3"/>
                  </a:lnTo>
                  <a:lnTo>
                    <a:pt x="149" y="11"/>
                  </a:lnTo>
                  <a:lnTo>
                    <a:pt x="144" y="19"/>
                  </a:lnTo>
                  <a:lnTo>
                    <a:pt x="139" y="25"/>
                  </a:lnTo>
                  <a:lnTo>
                    <a:pt x="130" y="35"/>
                  </a:lnTo>
                  <a:lnTo>
                    <a:pt x="119" y="42"/>
                  </a:lnTo>
                  <a:lnTo>
                    <a:pt x="108" y="47"/>
                  </a:lnTo>
                  <a:lnTo>
                    <a:pt x="97" y="52"/>
                  </a:lnTo>
                  <a:lnTo>
                    <a:pt x="89" y="53"/>
                  </a:lnTo>
                  <a:lnTo>
                    <a:pt x="81" y="55"/>
                  </a:lnTo>
                  <a:lnTo>
                    <a:pt x="69" y="53"/>
                  </a:lnTo>
                  <a:lnTo>
                    <a:pt x="58" y="53"/>
                  </a:lnTo>
                  <a:lnTo>
                    <a:pt x="49" y="50"/>
                  </a:lnTo>
                  <a:lnTo>
                    <a:pt x="39" y="49"/>
                  </a:lnTo>
                  <a:lnTo>
                    <a:pt x="25" y="41"/>
                  </a:lnTo>
                  <a:lnTo>
                    <a:pt x="16" y="33"/>
                  </a:lnTo>
                  <a:lnTo>
                    <a:pt x="8" y="25"/>
                  </a:lnTo>
                  <a:lnTo>
                    <a:pt x="3" y="19"/>
                  </a:lnTo>
                  <a:lnTo>
                    <a:pt x="0" y="11"/>
                  </a:lnTo>
                  <a:lnTo>
                    <a:pt x="2" y="8"/>
                  </a:lnTo>
                  <a:lnTo>
                    <a:pt x="5" y="5"/>
                  </a:lnTo>
                  <a:lnTo>
                    <a:pt x="9" y="2"/>
                  </a:lnTo>
                  <a:lnTo>
                    <a:pt x="53" y="39"/>
                  </a:lnTo>
                  <a:lnTo>
                    <a:pt x="58" y="41"/>
                  </a:lnTo>
                  <a:lnTo>
                    <a:pt x="64" y="41"/>
                  </a:lnTo>
                  <a:lnTo>
                    <a:pt x="77" y="41"/>
                  </a:lnTo>
                  <a:lnTo>
                    <a:pt x="92" y="39"/>
                  </a:lnTo>
                  <a:lnTo>
                    <a:pt x="110" y="30"/>
                  </a:lnTo>
                  <a:lnTo>
                    <a:pt x="118" y="22"/>
                  </a:lnTo>
                  <a:lnTo>
                    <a:pt x="122" y="17"/>
                  </a:lnTo>
                  <a:lnTo>
                    <a:pt x="122" y="14"/>
                  </a:lnTo>
                  <a:lnTo>
                    <a:pt x="100" y="16"/>
                  </a:lnTo>
                  <a:lnTo>
                    <a:pt x="66" y="16"/>
                  </a:lnTo>
                  <a:lnTo>
                    <a:pt x="19" y="16"/>
                  </a:lnTo>
                  <a:lnTo>
                    <a:pt x="24" y="21"/>
                  </a:lnTo>
                  <a:lnTo>
                    <a:pt x="33" y="27"/>
                  </a:lnTo>
                  <a:lnTo>
                    <a:pt x="53" y="39"/>
                  </a:lnTo>
                  <a:lnTo>
                    <a:pt x="9" y="2"/>
                  </a:ln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8" name="Freeform 803"/>
            <p:cNvSpPr>
              <a:spLocks/>
            </p:cNvSpPr>
            <p:nvPr/>
          </p:nvSpPr>
          <p:spPr bwMode="auto">
            <a:xfrm>
              <a:off x="1912" y="3552"/>
              <a:ext cx="267" cy="116"/>
            </a:xfrm>
            <a:custGeom>
              <a:avLst/>
              <a:gdLst>
                <a:gd name="T0" fmla="*/ 0 w 267"/>
                <a:gd name="T1" fmla="*/ 75 h 116"/>
                <a:gd name="T2" fmla="*/ 55 w 267"/>
                <a:gd name="T3" fmla="*/ 35 h 116"/>
                <a:gd name="T4" fmla="*/ 79 w 267"/>
                <a:gd name="T5" fmla="*/ 75 h 116"/>
                <a:gd name="T6" fmla="*/ 137 w 267"/>
                <a:gd name="T7" fmla="*/ 0 h 116"/>
                <a:gd name="T8" fmla="*/ 188 w 267"/>
                <a:gd name="T9" fmla="*/ 75 h 116"/>
                <a:gd name="T10" fmla="*/ 224 w 267"/>
                <a:gd name="T11" fmla="*/ 38 h 116"/>
                <a:gd name="T12" fmla="*/ 267 w 267"/>
                <a:gd name="T13" fmla="*/ 72 h 116"/>
                <a:gd name="T14" fmla="*/ 264 w 267"/>
                <a:gd name="T15" fmla="*/ 102 h 116"/>
                <a:gd name="T16" fmla="*/ 235 w 267"/>
                <a:gd name="T17" fmla="*/ 75 h 116"/>
                <a:gd name="T18" fmla="*/ 188 w 267"/>
                <a:gd name="T19" fmla="*/ 116 h 116"/>
                <a:gd name="T20" fmla="*/ 137 w 267"/>
                <a:gd name="T21" fmla="*/ 52 h 116"/>
                <a:gd name="T22" fmla="*/ 80 w 267"/>
                <a:gd name="T23" fmla="*/ 116 h 116"/>
                <a:gd name="T24" fmla="*/ 49 w 267"/>
                <a:gd name="T25" fmla="*/ 74 h 116"/>
                <a:gd name="T26" fmla="*/ 7 w 267"/>
                <a:gd name="T27" fmla="*/ 102 h 116"/>
                <a:gd name="T28" fmla="*/ 0 w 267"/>
                <a:gd name="T29" fmla="*/ 75 h 1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67" h="116">
                  <a:moveTo>
                    <a:pt x="0" y="75"/>
                  </a:moveTo>
                  <a:lnTo>
                    <a:pt x="55" y="35"/>
                  </a:lnTo>
                  <a:lnTo>
                    <a:pt x="79" y="75"/>
                  </a:lnTo>
                  <a:lnTo>
                    <a:pt x="137" y="0"/>
                  </a:lnTo>
                  <a:lnTo>
                    <a:pt x="188" y="75"/>
                  </a:lnTo>
                  <a:lnTo>
                    <a:pt x="224" y="38"/>
                  </a:lnTo>
                  <a:lnTo>
                    <a:pt x="267" y="72"/>
                  </a:lnTo>
                  <a:lnTo>
                    <a:pt x="264" y="102"/>
                  </a:lnTo>
                  <a:lnTo>
                    <a:pt x="235" y="75"/>
                  </a:lnTo>
                  <a:lnTo>
                    <a:pt x="188" y="116"/>
                  </a:lnTo>
                  <a:lnTo>
                    <a:pt x="137" y="52"/>
                  </a:lnTo>
                  <a:lnTo>
                    <a:pt x="80" y="116"/>
                  </a:lnTo>
                  <a:lnTo>
                    <a:pt x="49" y="74"/>
                  </a:lnTo>
                  <a:lnTo>
                    <a:pt x="7" y="102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9" name="Freeform 804"/>
            <p:cNvSpPr>
              <a:spLocks/>
            </p:cNvSpPr>
            <p:nvPr/>
          </p:nvSpPr>
          <p:spPr bwMode="auto">
            <a:xfrm>
              <a:off x="1806" y="3598"/>
              <a:ext cx="58" cy="40"/>
            </a:xfrm>
            <a:custGeom>
              <a:avLst/>
              <a:gdLst>
                <a:gd name="T0" fmla="*/ 9 w 58"/>
                <a:gd name="T1" fmla="*/ 0 h 40"/>
                <a:gd name="T2" fmla="*/ 58 w 58"/>
                <a:gd name="T3" fmla="*/ 26 h 40"/>
                <a:gd name="T4" fmla="*/ 47 w 58"/>
                <a:gd name="T5" fmla="*/ 40 h 40"/>
                <a:gd name="T6" fmla="*/ 0 w 58"/>
                <a:gd name="T7" fmla="*/ 14 h 40"/>
                <a:gd name="T8" fmla="*/ 9 w 58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" h="40">
                  <a:moveTo>
                    <a:pt x="9" y="0"/>
                  </a:moveTo>
                  <a:lnTo>
                    <a:pt x="58" y="26"/>
                  </a:lnTo>
                  <a:lnTo>
                    <a:pt x="47" y="40"/>
                  </a:lnTo>
                  <a:lnTo>
                    <a:pt x="0" y="1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0" name="Freeform 805"/>
            <p:cNvSpPr>
              <a:spLocks/>
            </p:cNvSpPr>
            <p:nvPr/>
          </p:nvSpPr>
          <p:spPr bwMode="auto">
            <a:xfrm>
              <a:off x="2235" y="3597"/>
              <a:ext cx="58" cy="41"/>
            </a:xfrm>
            <a:custGeom>
              <a:avLst/>
              <a:gdLst>
                <a:gd name="T0" fmla="*/ 49 w 58"/>
                <a:gd name="T1" fmla="*/ 0 h 41"/>
                <a:gd name="T2" fmla="*/ 0 w 58"/>
                <a:gd name="T3" fmla="*/ 27 h 41"/>
                <a:gd name="T4" fmla="*/ 11 w 58"/>
                <a:gd name="T5" fmla="*/ 41 h 41"/>
                <a:gd name="T6" fmla="*/ 58 w 58"/>
                <a:gd name="T7" fmla="*/ 14 h 41"/>
                <a:gd name="T8" fmla="*/ 49 w 58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" h="41">
                  <a:moveTo>
                    <a:pt x="49" y="0"/>
                  </a:moveTo>
                  <a:lnTo>
                    <a:pt x="0" y="27"/>
                  </a:lnTo>
                  <a:lnTo>
                    <a:pt x="11" y="41"/>
                  </a:lnTo>
                  <a:lnTo>
                    <a:pt x="58" y="14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22" name="Freeform 806"/>
          <p:cNvSpPr>
            <a:spLocks/>
          </p:cNvSpPr>
          <p:nvPr/>
        </p:nvSpPr>
        <p:spPr bwMode="auto">
          <a:xfrm>
            <a:off x="4743450" y="5064125"/>
            <a:ext cx="808038" cy="831850"/>
          </a:xfrm>
          <a:custGeom>
            <a:avLst/>
            <a:gdLst>
              <a:gd name="T0" fmla="*/ 628650 w 509"/>
              <a:gd name="T1" fmla="*/ 193675 h 524"/>
              <a:gd name="T2" fmla="*/ 619125 w 509"/>
              <a:gd name="T3" fmla="*/ 282575 h 524"/>
              <a:gd name="T4" fmla="*/ 619125 w 509"/>
              <a:gd name="T5" fmla="*/ 288925 h 524"/>
              <a:gd name="T6" fmla="*/ 614363 w 509"/>
              <a:gd name="T7" fmla="*/ 311150 h 524"/>
              <a:gd name="T8" fmla="*/ 604838 w 509"/>
              <a:gd name="T9" fmla="*/ 417513 h 524"/>
              <a:gd name="T10" fmla="*/ 601663 w 509"/>
              <a:gd name="T11" fmla="*/ 488950 h 524"/>
              <a:gd name="T12" fmla="*/ 606425 w 509"/>
              <a:gd name="T13" fmla="*/ 693738 h 524"/>
              <a:gd name="T14" fmla="*/ 611188 w 509"/>
              <a:gd name="T15" fmla="*/ 804863 h 524"/>
              <a:gd name="T16" fmla="*/ 606425 w 509"/>
              <a:gd name="T17" fmla="*/ 817563 h 524"/>
              <a:gd name="T18" fmla="*/ 596900 w 509"/>
              <a:gd name="T19" fmla="*/ 822325 h 524"/>
              <a:gd name="T20" fmla="*/ 530225 w 509"/>
              <a:gd name="T21" fmla="*/ 830263 h 524"/>
              <a:gd name="T22" fmla="*/ 404813 w 509"/>
              <a:gd name="T23" fmla="*/ 831850 h 524"/>
              <a:gd name="T24" fmla="*/ 317500 w 509"/>
              <a:gd name="T25" fmla="*/ 830263 h 524"/>
              <a:gd name="T26" fmla="*/ 249238 w 509"/>
              <a:gd name="T27" fmla="*/ 830263 h 524"/>
              <a:gd name="T28" fmla="*/ 211138 w 509"/>
              <a:gd name="T29" fmla="*/ 822325 h 524"/>
              <a:gd name="T30" fmla="*/ 196850 w 509"/>
              <a:gd name="T31" fmla="*/ 809625 h 524"/>
              <a:gd name="T32" fmla="*/ 193675 w 509"/>
              <a:gd name="T33" fmla="*/ 800100 h 524"/>
              <a:gd name="T34" fmla="*/ 201613 w 509"/>
              <a:gd name="T35" fmla="*/ 660400 h 524"/>
              <a:gd name="T36" fmla="*/ 206375 w 509"/>
              <a:gd name="T37" fmla="*/ 514350 h 524"/>
              <a:gd name="T38" fmla="*/ 203200 w 509"/>
              <a:gd name="T39" fmla="*/ 422275 h 524"/>
              <a:gd name="T40" fmla="*/ 196850 w 509"/>
              <a:gd name="T41" fmla="*/ 260350 h 524"/>
              <a:gd name="T42" fmla="*/ 184150 w 509"/>
              <a:gd name="T43" fmla="*/ 220663 h 524"/>
              <a:gd name="T44" fmla="*/ 171450 w 509"/>
              <a:gd name="T45" fmla="*/ 136525 h 524"/>
              <a:gd name="T46" fmla="*/ 179388 w 509"/>
              <a:gd name="T47" fmla="*/ 198438 h 524"/>
              <a:gd name="T48" fmla="*/ 192088 w 509"/>
              <a:gd name="T49" fmla="*/ 247650 h 524"/>
              <a:gd name="T50" fmla="*/ 196850 w 509"/>
              <a:gd name="T51" fmla="*/ 280988 h 524"/>
              <a:gd name="T52" fmla="*/ 193675 w 509"/>
              <a:gd name="T53" fmla="*/ 307975 h 524"/>
              <a:gd name="T54" fmla="*/ 141288 w 509"/>
              <a:gd name="T55" fmla="*/ 400050 h 524"/>
              <a:gd name="T56" fmla="*/ 66675 w 509"/>
              <a:gd name="T57" fmla="*/ 211138 h 524"/>
              <a:gd name="T58" fmla="*/ 109538 w 509"/>
              <a:gd name="T59" fmla="*/ 119063 h 524"/>
              <a:gd name="T60" fmla="*/ 139700 w 509"/>
              <a:gd name="T61" fmla="*/ 71438 h 524"/>
              <a:gd name="T62" fmla="*/ 157163 w 509"/>
              <a:gd name="T63" fmla="*/ 53975 h 524"/>
              <a:gd name="T64" fmla="*/ 196850 w 509"/>
              <a:gd name="T65" fmla="*/ 44450 h 524"/>
              <a:gd name="T66" fmla="*/ 250825 w 509"/>
              <a:gd name="T67" fmla="*/ 31750 h 524"/>
              <a:gd name="T68" fmla="*/ 295275 w 509"/>
              <a:gd name="T69" fmla="*/ 9525 h 524"/>
              <a:gd name="T70" fmla="*/ 311150 w 509"/>
              <a:gd name="T71" fmla="*/ 1588 h 524"/>
              <a:gd name="T72" fmla="*/ 325438 w 509"/>
              <a:gd name="T73" fmla="*/ 1588 h 524"/>
              <a:gd name="T74" fmla="*/ 352425 w 509"/>
              <a:gd name="T75" fmla="*/ 7938 h 524"/>
              <a:gd name="T76" fmla="*/ 412750 w 509"/>
              <a:gd name="T77" fmla="*/ 7938 h 524"/>
              <a:gd name="T78" fmla="*/ 487363 w 509"/>
              <a:gd name="T79" fmla="*/ 0 h 524"/>
              <a:gd name="T80" fmla="*/ 501650 w 509"/>
              <a:gd name="T81" fmla="*/ 1588 h 524"/>
              <a:gd name="T82" fmla="*/ 523875 w 509"/>
              <a:gd name="T83" fmla="*/ 14288 h 524"/>
              <a:gd name="T84" fmla="*/ 584200 w 509"/>
              <a:gd name="T85" fmla="*/ 36513 h 524"/>
              <a:gd name="T86" fmla="*/ 627063 w 509"/>
              <a:gd name="T87" fmla="*/ 47625 h 524"/>
              <a:gd name="T88" fmla="*/ 650875 w 509"/>
              <a:gd name="T89" fmla="*/ 53975 h 524"/>
              <a:gd name="T90" fmla="*/ 668338 w 509"/>
              <a:gd name="T91" fmla="*/ 66675 h 524"/>
              <a:gd name="T92" fmla="*/ 679450 w 509"/>
              <a:gd name="T93" fmla="*/ 79375 h 524"/>
              <a:gd name="T94" fmla="*/ 808038 w 509"/>
              <a:gd name="T95" fmla="*/ 325438 h 524"/>
              <a:gd name="T96" fmla="*/ 663575 w 509"/>
              <a:gd name="T97" fmla="*/ 387350 h 524"/>
              <a:gd name="T98" fmla="*/ 644525 w 509"/>
              <a:gd name="T99" fmla="*/ 357188 h 524"/>
              <a:gd name="T100" fmla="*/ 619125 w 509"/>
              <a:gd name="T101" fmla="*/ 307975 h 524"/>
              <a:gd name="T102" fmla="*/ 619125 w 509"/>
              <a:gd name="T103" fmla="*/ 282575 h 524"/>
              <a:gd name="T104" fmla="*/ 633413 w 509"/>
              <a:gd name="T105" fmla="*/ 128588 h 52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9" h="524">
                <a:moveTo>
                  <a:pt x="399" y="81"/>
                </a:moveTo>
                <a:lnTo>
                  <a:pt x="396" y="122"/>
                </a:lnTo>
                <a:lnTo>
                  <a:pt x="393" y="155"/>
                </a:lnTo>
                <a:lnTo>
                  <a:pt x="390" y="178"/>
                </a:lnTo>
                <a:lnTo>
                  <a:pt x="390" y="180"/>
                </a:lnTo>
                <a:lnTo>
                  <a:pt x="390" y="182"/>
                </a:lnTo>
                <a:lnTo>
                  <a:pt x="388" y="189"/>
                </a:lnTo>
                <a:lnTo>
                  <a:pt x="387" y="196"/>
                </a:lnTo>
                <a:lnTo>
                  <a:pt x="385" y="202"/>
                </a:lnTo>
                <a:lnTo>
                  <a:pt x="381" y="263"/>
                </a:lnTo>
                <a:lnTo>
                  <a:pt x="379" y="283"/>
                </a:lnTo>
                <a:lnTo>
                  <a:pt x="379" y="308"/>
                </a:lnTo>
                <a:lnTo>
                  <a:pt x="381" y="366"/>
                </a:lnTo>
                <a:lnTo>
                  <a:pt x="382" y="437"/>
                </a:lnTo>
                <a:lnTo>
                  <a:pt x="385" y="485"/>
                </a:lnTo>
                <a:lnTo>
                  <a:pt x="385" y="507"/>
                </a:lnTo>
                <a:lnTo>
                  <a:pt x="384" y="513"/>
                </a:lnTo>
                <a:lnTo>
                  <a:pt x="382" y="515"/>
                </a:lnTo>
                <a:lnTo>
                  <a:pt x="381" y="517"/>
                </a:lnTo>
                <a:lnTo>
                  <a:pt x="376" y="518"/>
                </a:lnTo>
                <a:lnTo>
                  <a:pt x="359" y="521"/>
                </a:lnTo>
                <a:lnTo>
                  <a:pt x="334" y="523"/>
                </a:lnTo>
                <a:lnTo>
                  <a:pt x="307" y="523"/>
                </a:lnTo>
                <a:lnTo>
                  <a:pt x="255" y="524"/>
                </a:lnTo>
                <a:lnTo>
                  <a:pt x="232" y="523"/>
                </a:lnTo>
                <a:lnTo>
                  <a:pt x="200" y="523"/>
                </a:lnTo>
                <a:lnTo>
                  <a:pt x="177" y="523"/>
                </a:lnTo>
                <a:lnTo>
                  <a:pt x="157" y="523"/>
                </a:lnTo>
                <a:lnTo>
                  <a:pt x="143" y="521"/>
                </a:lnTo>
                <a:lnTo>
                  <a:pt x="133" y="518"/>
                </a:lnTo>
                <a:lnTo>
                  <a:pt x="127" y="515"/>
                </a:lnTo>
                <a:lnTo>
                  <a:pt x="124" y="510"/>
                </a:lnTo>
                <a:lnTo>
                  <a:pt x="122" y="507"/>
                </a:lnTo>
                <a:lnTo>
                  <a:pt x="122" y="504"/>
                </a:lnTo>
                <a:lnTo>
                  <a:pt x="125" y="473"/>
                </a:lnTo>
                <a:lnTo>
                  <a:pt x="127" y="416"/>
                </a:lnTo>
                <a:lnTo>
                  <a:pt x="130" y="340"/>
                </a:lnTo>
                <a:lnTo>
                  <a:pt x="130" y="324"/>
                </a:lnTo>
                <a:lnTo>
                  <a:pt x="132" y="305"/>
                </a:lnTo>
                <a:lnTo>
                  <a:pt x="128" y="266"/>
                </a:lnTo>
                <a:lnTo>
                  <a:pt x="124" y="205"/>
                </a:lnTo>
                <a:lnTo>
                  <a:pt x="124" y="164"/>
                </a:lnTo>
                <a:lnTo>
                  <a:pt x="119" y="152"/>
                </a:lnTo>
                <a:lnTo>
                  <a:pt x="116" y="139"/>
                </a:lnTo>
                <a:lnTo>
                  <a:pt x="113" y="125"/>
                </a:lnTo>
                <a:lnTo>
                  <a:pt x="108" y="86"/>
                </a:lnTo>
                <a:lnTo>
                  <a:pt x="108" y="99"/>
                </a:lnTo>
                <a:lnTo>
                  <a:pt x="113" y="125"/>
                </a:lnTo>
                <a:lnTo>
                  <a:pt x="117" y="147"/>
                </a:lnTo>
                <a:lnTo>
                  <a:pt x="121" y="156"/>
                </a:lnTo>
                <a:lnTo>
                  <a:pt x="124" y="164"/>
                </a:lnTo>
                <a:lnTo>
                  <a:pt x="124" y="177"/>
                </a:lnTo>
                <a:lnTo>
                  <a:pt x="124" y="178"/>
                </a:lnTo>
                <a:lnTo>
                  <a:pt x="122" y="194"/>
                </a:lnTo>
                <a:lnTo>
                  <a:pt x="119" y="205"/>
                </a:lnTo>
                <a:lnTo>
                  <a:pt x="89" y="252"/>
                </a:lnTo>
                <a:lnTo>
                  <a:pt x="0" y="203"/>
                </a:lnTo>
                <a:lnTo>
                  <a:pt x="42" y="133"/>
                </a:lnTo>
                <a:lnTo>
                  <a:pt x="56" y="100"/>
                </a:lnTo>
                <a:lnTo>
                  <a:pt x="69" y="75"/>
                </a:lnTo>
                <a:lnTo>
                  <a:pt x="80" y="58"/>
                </a:lnTo>
                <a:lnTo>
                  <a:pt x="88" y="45"/>
                </a:lnTo>
                <a:lnTo>
                  <a:pt x="94" y="37"/>
                </a:lnTo>
                <a:lnTo>
                  <a:pt x="99" y="34"/>
                </a:lnTo>
                <a:lnTo>
                  <a:pt x="102" y="31"/>
                </a:lnTo>
                <a:lnTo>
                  <a:pt x="124" y="28"/>
                </a:lnTo>
                <a:lnTo>
                  <a:pt x="143" y="25"/>
                </a:lnTo>
                <a:lnTo>
                  <a:pt x="158" y="20"/>
                </a:lnTo>
                <a:lnTo>
                  <a:pt x="171" y="14"/>
                </a:lnTo>
                <a:lnTo>
                  <a:pt x="186" y="6"/>
                </a:lnTo>
                <a:lnTo>
                  <a:pt x="193" y="3"/>
                </a:lnTo>
                <a:lnTo>
                  <a:pt x="196" y="1"/>
                </a:lnTo>
                <a:lnTo>
                  <a:pt x="199" y="0"/>
                </a:lnTo>
                <a:lnTo>
                  <a:pt x="205" y="1"/>
                </a:lnTo>
                <a:lnTo>
                  <a:pt x="215" y="3"/>
                </a:lnTo>
                <a:lnTo>
                  <a:pt x="222" y="5"/>
                </a:lnTo>
                <a:lnTo>
                  <a:pt x="233" y="6"/>
                </a:lnTo>
                <a:lnTo>
                  <a:pt x="260" y="5"/>
                </a:lnTo>
                <a:lnTo>
                  <a:pt x="296" y="3"/>
                </a:lnTo>
                <a:lnTo>
                  <a:pt x="307" y="0"/>
                </a:lnTo>
                <a:lnTo>
                  <a:pt x="313" y="1"/>
                </a:lnTo>
                <a:lnTo>
                  <a:pt x="316" y="1"/>
                </a:lnTo>
                <a:lnTo>
                  <a:pt x="318" y="3"/>
                </a:lnTo>
                <a:lnTo>
                  <a:pt x="330" y="9"/>
                </a:lnTo>
                <a:lnTo>
                  <a:pt x="343" y="16"/>
                </a:lnTo>
                <a:lnTo>
                  <a:pt x="368" y="23"/>
                </a:lnTo>
                <a:lnTo>
                  <a:pt x="387" y="28"/>
                </a:lnTo>
                <a:lnTo>
                  <a:pt x="395" y="30"/>
                </a:lnTo>
                <a:lnTo>
                  <a:pt x="404" y="31"/>
                </a:lnTo>
                <a:lnTo>
                  <a:pt x="410" y="34"/>
                </a:lnTo>
                <a:lnTo>
                  <a:pt x="417" y="37"/>
                </a:lnTo>
                <a:lnTo>
                  <a:pt x="421" y="42"/>
                </a:lnTo>
                <a:lnTo>
                  <a:pt x="426" y="47"/>
                </a:lnTo>
                <a:lnTo>
                  <a:pt x="428" y="50"/>
                </a:lnTo>
                <a:lnTo>
                  <a:pt x="471" y="135"/>
                </a:lnTo>
                <a:lnTo>
                  <a:pt x="509" y="205"/>
                </a:lnTo>
                <a:lnTo>
                  <a:pt x="420" y="249"/>
                </a:lnTo>
                <a:lnTo>
                  <a:pt x="418" y="244"/>
                </a:lnTo>
                <a:lnTo>
                  <a:pt x="415" y="239"/>
                </a:lnTo>
                <a:lnTo>
                  <a:pt x="406" y="225"/>
                </a:lnTo>
                <a:lnTo>
                  <a:pt x="387" y="202"/>
                </a:lnTo>
                <a:lnTo>
                  <a:pt x="390" y="194"/>
                </a:lnTo>
                <a:lnTo>
                  <a:pt x="390" y="183"/>
                </a:lnTo>
                <a:lnTo>
                  <a:pt x="390" y="178"/>
                </a:lnTo>
                <a:lnTo>
                  <a:pt x="395" y="142"/>
                </a:lnTo>
                <a:lnTo>
                  <a:pt x="399" y="81"/>
                </a:lnTo>
                <a:close/>
              </a:path>
            </a:pathLst>
          </a:custGeom>
          <a:solidFill>
            <a:srgbClr val="ED1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23" name="Freeform 807"/>
          <p:cNvSpPr>
            <a:spLocks/>
          </p:cNvSpPr>
          <p:nvPr/>
        </p:nvSpPr>
        <p:spPr bwMode="auto">
          <a:xfrm>
            <a:off x="5033963" y="5060950"/>
            <a:ext cx="233362" cy="87313"/>
          </a:xfrm>
          <a:custGeom>
            <a:avLst/>
            <a:gdLst>
              <a:gd name="T0" fmla="*/ 12700 w 147"/>
              <a:gd name="T1" fmla="*/ 4763 h 55"/>
              <a:gd name="T2" fmla="*/ 17462 w 147"/>
              <a:gd name="T3" fmla="*/ 3175 h 55"/>
              <a:gd name="T4" fmla="*/ 22225 w 147"/>
              <a:gd name="T5" fmla="*/ 0 h 55"/>
              <a:gd name="T6" fmla="*/ 33337 w 147"/>
              <a:gd name="T7" fmla="*/ 3175 h 55"/>
              <a:gd name="T8" fmla="*/ 47625 w 147"/>
              <a:gd name="T9" fmla="*/ 4763 h 55"/>
              <a:gd name="T10" fmla="*/ 60325 w 147"/>
              <a:gd name="T11" fmla="*/ 7938 h 55"/>
              <a:gd name="T12" fmla="*/ 77787 w 147"/>
              <a:gd name="T13" fmla="*/ 11113 h 55"/>
              <a:gd name="T14" fmla="*/ 119062 w 147"/>
              <a:gd name="T15" fmla="*/ 7938 h 55"/>
              <a:gd name="T16" fmla="*/ 176212 w 147"/>
              <a:gd name="T17" fmla="*/ 4763 h 55"/>
              <a:gd name="T18" fmla="*/ 193675 w 147"/>
              <a:gd name="T19" fmla="*/ 0 h 55"/>
              <a:gd name="T20" fmla="*/ 204787 w 147"/>
              <a:gd name="T21" fmla="*/ 3175 h 55"/>
              <a:gd name="T22" fmla="*/ 209550 w 147"/>
              <a:gd name="T23" fmla="*/ 3175 h 55"/>
              <a:gd name="T24" fmla="*/ 211137 w 147"/>
              <a:gd name="T25" fmla="*/ 4763 h 55"/>
              <a:gd name="T26" fmla="*/ 214312 w 147"/>
              <a:gd name="T27" fmla="*/ 7938 h 55"/>
              <a:gd name="T28" fmla="*/ 233362 w 147"/>
              <a:gd name="T29" fmla="*/ 20638 h 55"/>
              <a:gd name="T30" fmla="*/ 228600 w 147"/>
              <a:gd name="T31" fmla="*/ 30163 h 55"/>
              <a:gd name="T32" fmla="*/ 222250 w 147"/>
              <a:gd name="T33" fmla="*/ 39688 h 55"/>
              <a:gd name="T34" fmla="*/ 204787 w 147"/>
              <a:gd name="T35" fmla="*/ 57150 h 55"/>
              <a:gd name="T36" fmla="*/ 187325 w 147"/>
              <a:gd name="T37" fmla="*/ 69850 h 55"/>
              <a:gd name="T38" fmla="*/ 169862 w 147"/>
              <a:gd name="T39" fmla="*/ 77788 h 55"/>
              <a:gd name="T40" fmla="*/ 153987 w 147"/>
              <a:gd name="T41" fmla="*/ 82550 h 55"/>
              <a:gd name="T42" fmla="*/ 139700 w 147"/>
              <a:gd name="T43" fmla="*/ 87313 h 55"/>
              <a:gd name="T44" fmla="*/ 127000 w 147"/>
              <a:gd name="T45" fmla="*/ 87313 h 55"/>
              <a:gd name="T46" fmla="*/ 107950 w 147"/>
              <a:gd name="T47" fmla="*/ 87313 h 55"/>
              <a:gd name="T48" fmla="*/ 90487 w 147"/>
              <a:gd name="T49" fmla="*/ 85725 h 55"/>
              <a:gd name="T50" fmla="*/ 74612 w 147"/>
              <a:gd name="T51" fmla="*/ 82550 h 55"/>
              <a:gd name="T52" fmla="*/ 61912 w 147"/>
              <a:gd name="T53" fmla="*/ 77788 h 55"/>
              <a:gd name="T54" fmla="*/ 39687 w 147"/>
              <a:gd name="T55" fmla="*/ 68263 h 55"/>
              <a:gd name="T56" fmla="*/ 22225 w 147"/>
              <a:gd name="T57" fmla="*/ 55563 h 55"/>
              <a:gd name="T58" fmla="*/ 11112 w 147"/>
              <a:gd name="T59" fmla="*/ 42863 h 55"/>
              <a:gd name="T60" fmla="*/ 4762 w 147"/>
              <a:gd name="T61" fmla="*/ 30163 h 55"/>
              <a:gd name="T62" fmla="*/ 0 w 147"/>
              <a:gd name="T63" fmla="*/ 20638 h 55"/>
              <a:gd name="T64" fmla="*/ 3175 w 147"/>
              <a:gd name="T65" fmla="*/ 15875 h 55"/>
              <a:gd name="T66" fmla="*/ 4762 w 147"/>
              <a:gd name="T67" fmla="*/ 11113 h 55"/>
              <a:gd name="T68" fmla="*/ 12700 w 147"/>
              <a:gd name="T69" fmla="*/ 4763 h 55"/>
              <a:gd name="T70" fmla="*/ 82550 w 147"/>
              <a:gd name="T71" fmla="*/ 65088 h 55"/>
              <a:gd name="T72" fmla="*/ 84137 w 147"/>
              <a:gd name="T73" fmla="*/ 65088 h 55"/>
              <a:gd name="T74" fmla="*/ 92075 w 147"/>
              <a:gd name="T75" fmla="*/ 68263 h 55"/>
              <a:gd name="T76" fmla="*/ 100012 w 147"/>
              <a:gd name="T77" fmla="*/ 68263 h 55"/>
              <a:gd name="T78" fmla="*/ 119062 w 147"/>
              <a:gd name="T79" fmla="*/ 68263 h 55"/>
              <a:gd name="T80" fmla="*/ 144462 w 147"/>
              <a:gd name="T81" fmla="*/ 65088 h 55"/>
              <a:gd name="T82" fmla="*/ 171450 w 147"/>
              <a:gd name="T83" fmla="*/ 47625 h 55"/>
              <a:gd name="T84" fmla="*/ 187325 w 147"/>
              <a:gd name="T85" fmla="*/ 34925 h 55"/>
              <a:gd name="T86" fmla="*/ 192087 w 147"/>
              <a:gd name="T87" fmla="*/ 28575 h 55"/>
              <a:gd name="T88" fmla="*/ 192087 w 147"/>
              <a:gd name="T89" fmla="*/ 25400 h 55"/>
              <a:gd name="T90" fmla="*/ 158750 w 147"/>
              <a:gd name="T91" fmla="*/ 28575 h 55"/>
              <a:gd name="T92" fmla="*/ 104775 w 147"/>
              <a:gd name="T93" fmla="*/ 28575 h 55"/>
              <a:gd name="T94" fmla="*/ 30162 w 147"/>
              <a:gd name="T95" fmla="*/ 28575 h 55"/>
              <a:gd name="T96" fmla="*/ 38100 w 147"/>
              <a:gd name="T97" fmla="*/ 34925 h 55"/>
              <a:gd name="T98" fmla="*/ 50800 w 147"/>
              <a:gd name="T99" fmla="*/ 44450 h 55"/>
              <a:gd name="T100" fmla="*/ 82550 w 147"/>
              <a:gd name="T101" fmla="*/ 65088 h 55"/>
              <a:gd name="T102" fmla="*/ 12700 w 147"/>
              <a:gd name="T103" fmla="*/ 4763 h 5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47" h="55">
                <a:moveTo>
                  <a:pt x="8" y="3"/>
                </a:moveTo>
                <a:lnTo>
                  <a:pt x="11" y="2"/>
                </a:lnTo>
                <a:lnTo>
                  <a:pt x="14" y="0"/>
                </a:lnTo>
                <a:lnTo>
                  <a:pt x="21" y="2"/>
                </a:lnTo>
                <a:lnTo>
                  <a:pt x="30" y="3"/>
                </a:lnTo>
                <a:lnTo>
                  <a:pt x="38" y="5"/>
                </a:lnTo>
                <a:lnTo>
                  <a:pt x="49" y="7"/>
                </a:lnTo>
                <a:lnTo>
                  <a:pt x="75" y="5"/>
                </a:lnTo>
                <a:lnTo>
                  <a:pt x="111" y="3"/>
                </a:lnTo>
                <a:lnTo>
                  <a:pt x="122" y="0"/>
                </a:lnTo>
                <a:lnTo>
                  <a:pt x="129" y="2"/>
                </a:lnTo>
                <a:lnTo>
                  <a:pt x="132" y="2"/>
                </a:lnTo>
                <a:lnTo>
                  <a:pt x="133" y="3"/>
                </a:lnTo>
                <a:lnTo>
                  <a:pt x="135" y="5"/>
                </a:lnTo>
                <a:lnTo>
                  <a:pt x="147" y="13"/>
                </a:lnTo>
                <a:lnTo>
                  <a:pt x="144" y="19"/>
                </a:lnTo>
                <a:lnTo>
                  <a:pt x="140" y="25"/>
                </a:lnTo>
                <a:lnTo>
                  <a:pt x="129" y="36"/>
                </a:lnTo>
                <a:lnTo>
                  <a:pt x="118" y="44"/>
                </a:lnTo>
                <a:lnTo>
                  <a:pt x="107" y="49"/>
                </a:lnTo>
                <a:lnTo>
                  <a:pt x="97" y="52"/>
                </a:lnTo>
                <a:lnTo>
                  <a:pt x="88" y="55"/>
                </a:lnTo>
                <a:lnTo>
                  <a:pt x="80" y="55"/>
                </a:lnTo>
                <a:lnTo>
                  <a:pt x="68" y="55"/>
                </a:lnTo>
                <a:lnTo>
                  <a:pt x="57" y="54"/>
                </a:lnTo>
                <a:lnTo>
                  <a:pt x="47" y="52"/>
                </a:lnTo>
                <a:lnTo>
                  <a:pt x="39" y="49"/>
                </a:lnTo>
                <a:lnTo>
                  <a:pt x="25" y="43"/>
                </a:lnTo>
                <a:lnTo>
                  <a:pt x="14" y="35"/>
                </a:lnTo>
                <a:lnTo>
                  <a:pt x="7" y="27"/>
                </a:lnTo>
                <a:lnTo>
                  <a:pt x="3" y="19"/>
                </a:lnTo>
                <a:lnTo>
                  <a:pt x="0" y="13"/>
                </a:lnTo>
                <a:lnTo>
                  <a:pt x="2" y="10"/>
                </a:lnTo>
                <a:lnTo>
                  <a:pt x="3" y="7"/>
                </a:lnTo>
                <a:lnTo>
                  <a:pt x="8" y="3"/>
                </a:lnTo>
                <a:lnTo>
                  <a:pt x="52" y="41"/>
                </a:lnTo>
                <a:lnTo>
                  <a:pt x="53" y="41"/>
                </a:lnTo>
                <a:lnTo>
                  <a:pt x="58" y="43"/>
                </a:lnTo>
                <a:lnTo>
                  <a:pt x="63" y="43"/>
                </a:lnTo>
                <a:lnTo>
                  <a:pt x="75" y="43"/>
                </a:lnTo>
                <a:lnTo>
                  <a:pt x="91" y="41"/>
                </a:lnTo>
                <a:lnTo>
                  <a:pt x="108" y="30"/>
                </a:lnTo>
                <a:lnTo>
                  <a:pt x="118" y="22"/>
                </a:lnTo>
                <a:lnTo>
                  <a:pt x="121" y="18"/>
                </a:lnTo>
                <a:lnTo>
                  <a:pt x="121" y="16"/>
                </a:lnTo>
                <a:lnTo>
                  <a:pt x="100" y="18"/>
                </a:lnTo>
                <a:lnTo>
                  <a:pt x="66" y="18"/>
                </a:lnTo>
                <a:lnTo>
                  <a:pt x="19" y="18"/>
                </a:lnTo>
                <a:lnTo>
                  <a:pt x="24" y="22"/>
                </a:lnTo>
                <a:lnTo>
                  <a:pt x="32" y="28"/>
                </a:lnTo>
                <a:lnTo>
                  <a:pt x="52" y="41"/>
                </a:lnTo>
                <a:lnTo>
                  <a:pt x="8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24" name="Freeform 808"/>
          <p:cNvSpPr>
            <a:spLocks/>
          </p:cNvSpPr>
          <p:nvPr/>
        </p:nvSpPr>
        <p:spPr bwMode="auto">
          <a:xfrm>
            <a:off x="5210175" y="5222875"/>
            <a:ext cx="77788" cy="95250"/>
          </a:xfrm>
          <a:custGeom>
            <a:avLst/>
            <a:gdLst>
              <a:gd name="T0" fmla="*/ 0 w 49"/>
              <a:gd name="T1" fmla="*/ 0 h 60"/>
              <a:gd name="T2" fmla="*/ 77788 w 49"/>
              <a:gd name="T3" fmla="*/ 0 h 60"/>
              <a:gd name="T4" fmla="*/ 77788 w 49"/>
              <a:gd name="T5" fmla="*/ 12700 h 60"/>
              <a:gd name="T6" fmla="*/ 74613 w 49"/>
              <a:gd name="T7" fmla="*/ 39688 h 60"/>
              <a:gd name="T8" fmla="*/ 73025 w 49"/>
              <a:gd name="T9" fmla="*/ 57150 h 60"/>
              <a:gd name="T10" fmla="*/ 65088 w 49"/>
              <a:gd name="T11" fmla="*/ 71438 h 60"/>
              <a:gd name="T12" fmla="*/ 55563 w 49"/>
              <a:gd name="T13" fmla="*/ 84138 h 60"/>
              <a:gd name="T14" fmla="*/ 47625 w 49"/>
              <a:gd name="T15" fmla="*/ 88900 h 60"/>
              <a:gd name="T16" fmla="*/ 41275 w 49"/>
              <a:gd name="T17" fmla="*/ 95250 h 60"/>
              <a:gd name="T18" fmla="*/ 33338 w 49"/>
              <a:gd name="T19" fmla="*/ 92075 h 60"/>
              <a:gd name="T20" fmla="*/ 25400 w 49"/>
              <a:gd name="T21" fmla="*/ 88900 h 60"/>
              <a:gd name="T22" fmla="*/ 17463 w 49"/>
              <a:gd name="T23" fmla="*/ 82550 h 60"/>
              <a:gd name="T24" fmla="*/ 11113 w 49"/>
              <a:gd name="T25" fmla="*/ 71438 h 60"/>
              <a:gd name="T26" fmla="*/ 3175 w 49"/>
              <a:gd name="T27" fmla="*/ 55563 h 60"/>
              <a:gd name="T28" fmla="*/ 0 w 49"/>
              <a:gd name="T29" fmla="*/ 30163 h 60"/>
              <a:gd name="T30" fmla="*/ 0 w 49"/>
              <a:gd name="T31" fmla="*/ 0 h 6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9" h="60">
                <a:moveTo>
                  <a:pt x="0" y="0"/>
                </a:moveTo>
                <a:lnTo>
                  <a:pt x="49" y="0"/>
                </a:lnTo>
                <a:lnTo>
                  <a:pt x="49" y="8"/>
                </a:lnTo>
                <a:lnTo>
                  <a:pt x="47" y="25"/>
                </a:lnTo>
                <a:lnTo>
                  <a:pt x="46" y="36"/>
                </a:lnTo>
                <a:lnTo>
                  <a:pt x="41" y="45"/>
                </a:lnTo>
                <a:lnTo>
                  <a:pt x="35" y="53"/>
                </a:lnTo>
                <a:lnTo>
                  <a:pt x="30" y="56"/>
                </a:lnTo>
                <a:lnTo>
                  <a:pt x="26" y="60"/>
                </a:lnTo>
                <a:lnTo>
                  <a:pt x="21" y="58"/>
                </a:lnTo>
                <a:lnTo>
                  <a:pt x="16" y="56"/>
                </a:lnTo>
                <a:lnTo>
                  <a:pt x="11" y="52"/>
                </a:lnTo>
                <a:lnTo>
                  <a:pt x="7" y="45"/>
                </a:lnTo>
                <a:lnTo>
                  <a:pt x="2" y="35"/>
                </a:lnTo>
                <a:lnTo>
                  <a:pt x="0" y="1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25" name="Freeform 809"/>
          <p:cNvSpPr>
            <a:spLocks/>
          </p:cNvSpPr>
          <p:nvPr/>
        </p:nvSpPr>
        <p:spPr bwMode="auto">
          <a:xfrm>
            <a:off x="5218113" y="5232400"/>
            <a:ext cx="60325" cy="73025"/>
          </a:xfrm>
          <a:custGeom>
            <a:avLst/>
            <a:gdLst>
              <a:gd name="T0" fmla="*/ 0 w 38"/>
              <a:gd name="T1" fmla="*/ 0 h 46"/>
              <a:gd name="T2" fmla="*/ 60325 w 38"/>
              <a:gd name="T3" fmla="*/ 0 h 46"/>
              <a:gd name="T4" fmla="*/ 60325 w 38"/>
              <a:gd name="T5" fmla="*/ 11113 h 46"/>
              <a:gd name="T6" fmla="*/ 60325 w 38"/>
              <a:gd name="T7" fmla="*/ 33338 h 46"/>
              <a:gd name="T8" fmla="*/ 55563 w 38"/>
              <a:gd name="T9" fmla="*/ 46038 h 46"/>
              <a:gd name="T10" fmla="*/ 49213 w 38"/>
              <a:gd name="T11" fmla="*/ 55563 h 46"/>
              <a:gd name="T12" fmla="*/ 42863 w 38"/>
              <a:gd name="T13" fmla="*/ 65088 h 46"/>
              <a:gd name="T14" fmla="*/ 33338 w 38"/>
              <a:gd name="T15" fmla="*/ 73025 h 46"/>
              <a:gd name="T16" fmla="*/ 26988 w 38"/>
              <a:gd name="T17" fmla="*/ 73025 h 46"/>
              <a:gd name="T18" fmla="*/ 22225 w 38"/>
              <a:gd name="T19" fmla="*/ 69850 h 46"/>
              <a:gd name="T20" fmla="*/ 15875 w 38"/>
              <a:gd name="T21" fmla="*/ 65088 h 46"/>
              <a:gd name="T22" fmla="*/ 7938 w 38"/>
              <a:gd name="T23" fmla="*/ 55563 h 46"/>
              <a:gd name="T24" fmla="*/ 3175 w 38"/>
              <a:gd name="T25" fmla="*/ 42863 h 46"/>
              <a:gd name="T26" fmla="*/ 0 w 38"/>
              <a:gd name="T27" fmla="*/ 25400 h 46"/>
              <a:gd name="T28" fmla="*/ 0 w 38"/>
              <a:gd name="T29" fmla="*/ 0 h 4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8" h="46">
                <a:moveTo>
                  <a:pt x="0" y="0"/>
                </a:moveTo>
                <a:lnTo>
                  <a:pt x="38" y="0"/>
                </a:lnTo>
                <a:lnTo>
                  <a:pt x="38" y="7"/>
                </a:lnTo>
                <a:lnTo>
                  <a:pt x="38" y="21"/>
                </a:lnTo>
                <a:lnTo>
                  <a:pt x="35" y="29"/>
                </a:lnTo>
                <a:lnTo>
                  <a:pt x="31" y="35"/>
                </a:lnTo>
                <a:lnTo>
                  <a:pt x="27" y="41"/>
                </a:lnTo>
                <a:lnTo>
                  <a:pt x="21" y="46"/>
                </a:lnTo>
                <a:lnTo>
                  <a:pt x="17" y="46"/>
                </a:lnTo>
                <a:lnTo>
                  <a:pt x="14" y="44"/>
                </a:lnTo>
                <a:lnTo>
                  <a:pt x="10" y="41"/>
                </a:lnTo>
                <a:lnTo>
                  <a:pt x="5" y="35"/>
                </a:lnTo>
                <a:lnTo>
                  <a:pt x="2" y="27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solidFill>
            <a:srgbClr val="ED1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26" name="Freeform 810"/>
          <p:cNvSpPr>
            <a:spLocks/>
          </p:cNvSpPr>
          <p:nvPr/>
        </p:nvSpPr>
        <p:spPr bwMode="auto">
          <a:xfrm>
            <a:off x="6510338" y="3803650"/>
            <a:ext cx="808037" cy="830263"/>
          </a:xfrm>
          <a:custGeom>
            <a:avLst/>
            <a:gdLst>
              <a:gd name="T0" fmla="*/ 628650 w 509"/>
              <a:gd name="T1" fmla="*/ 192088 h 523"/>
              <a:gd name="T2" fmla="*/ 615950 w 509"/>
              <a:gd name="T3" fmla="*/ 280988 h 523"/>
              <a:gd name="T4" fmla="*/ 615950 w 509"/>
              <a:gd name="T5" fmla="*/ 298450 h 523"/>
              <a:gd name="T6" fmla="*/ 611187 w 509"/>
              <a:gd name="T7" fmla="*/ 317500 h 523"/>
              <a:gd name="T8" fmla="*/ 601662 w 509"/>
              <a:gd name="T9" fmla="*/ 447675 h 523"/>
              <a:gd name="T10" fmla="*/ 601662 w 509"/>
              <a:gd name="T11" fmla="*/ 579438 h 523"/>
              <a:gd name="T12" fmla="*/ 606425 w 509"/>
              <a:gd name="T13" fmla="*/ 815975 h 523"/>
              <a:gd name="T14" fmla="*/ 593725 w 509"/>
              <a:gd name="T15" fmla="*/ 820738 h 523"/>
              <a:gd name="T16" fmla="*/ 528637 w 509"/>
              <a:gd name="T17" fmla="*/ 827088 h 523"/>
              <a:gd name="T18" fmla="*/ 404812 w 509"/>
              <a:gd name="T19" fmla="*/ 830263 h 523"/>
              <a:gd name="T20" fmla="*/ 317500 w 509"/>
              <a:gd name="T21" fmla="*/ 827088 h 523"/>
              <a:gd name="T22" fmla="*/ 247650 w 509"/>
              <a:gd name="T23" fmla="*/ 827088 h 523"/>
              <a:gd name="T24" fmla="*/ 207962 w 509"/>
              <a:gd name="T25" fmla="*/ 820738 h 523"/>
              <a:gd name="T26" fmla="*/ 195262 w 509"/>
              <a:gd name="T27" fmla="*/ 808038 h 523"/>
              <a:gd name="T28" fmla="*/ 193675 w 509"/>
              <a:gd name="T29" fmla="*/ 798513 h 523"/>
              <a:gd name="T30" fmla="*/ 201612 w 509"/>
              <a:gd name="T31" fmla="*/ 661988 h 523"/>
              <a:gd name="T32" fmla="*/ 206375 w 509"/>
              <a:gd name="T33" fmla="*/ 512763 h 523"/>
              <a:gd name="T34" fmla="*/ 203200 w 509"/>
              <a:gd name="T35" fmla="*/ 420688 h 523"/>
              <a:gd name="T36" fmla="*/ 195262 w 509"/>
              <a:gd name="T37" fmla="*/ 258763 h 523"/>
              <a:gd name="T38" fmla="*/ 184150 w 509"/>
              <a:gd name="T39" fmla="*/ 219075 h 523"/>
              <a:gd name="T40" fmla="*/ 168275 w 509"/>
              <a:gd name="T41" fmla="*/ 134938 h 523"/>
              <a:gd name="T42" fmla="*/ 177800 w 509"/>
              <a:gd name="T43" fmla="*/ 196850 h 523"/>
              <a:gd name="T44" fmla="*/ 190500 w 509"/>
              <a:gd name="T45" fmla="*/ 246063 h 523"/>
              <a:gd name="T46" fmla="*/ 195262 w 509"/>
              <a:gd name="T47" fmla="*/ 277813 h 523"/>
              <a:gd name="T48" fmla="*/ 190500 w 509"/>
              <a:gd name="T49" fmla="*/ 306388 h 523"/>
              <a:gd name="T50" fmla="*/ 141287 w 509"/>
              <a:gd name="T51" fmla="*/ 398463 h 523"/>
              <a:gd name="T52" fmla="*/ 66675 w 509"/>
              <a:gd name="T53" fmla="*/ 209550 h 523"/>
              <a:gd name="T54" fmla="*/ 109537 w 509"/>
              <a:gd name="T55" fmla="*/ 117475 h 523"/>
              <a:gd name="T56" fmla="*/ 138112 w 509"/>
              <a:gd name="T57" fmla="*/ 69850 h 523"/>
              <a:gd name="T58" fmla="*/ 155575 w 509"/>
              <a:gd name="T59" fmla="*/ 52388 h 523"/>
              <a:gd name="T60" fmla="*/ 195262 w 509"/>
              <a:gd name="T61" fmla="*/ 42863 h 523"/>
              <a:gd name="T62" fmla="*/ 247650 w 509"/>
              <a:gd name="T63" fmla="*/ 30163 h 523"/>
              <a:gd name="T64" fmla="*/ 295275 w 509"/>
              <a:gd name="T65" fmla="*/ 7938 h 523"/>
              <a:gd name="T66" fmla="*/ 307975 w 509"/>
              <a:gd name="T67" fmla="*/ 0 h 523"/>
              <a:gd name="T68" fmla="*/ 325437 w 509"/>
              <a:gd name="T69" fmla="*/ 0 h 523"/>
              <a:gd name="T70" fmla="*/ 349250 w 509"/>
              <a:gd name="T71" fmla="*/ 4763 h 523"/>
              <a:gd name="T72" fmla="*/ 412750 w 509"/>
              <a:gd name="T73" fmla="*/ 7938 h 523"/>
              <a:gd name="T74" fmla="*/ 484187 w 509"/>
              <a:gd name="T75" fmla="*/ 0 h 523"/>
              <a:gd name="T76" fmla="*/ 501650 w 509"/>
              <a:gd name="T77" fmla="*/ 3175 h 523"/>
              <a:gd name="T78" fmla="*/ 522287 w 509"/>
              <a:gd name="T79" fmla="*/ 14288 h 523"/>
              <a:gd name="T80" fmla="*/ 581025 w 509"/>
              <a:gd name="T81" fmla="*/ 36513 h 523"/>
              <a:gd name="T82" fmla="*/ 625475 w 509"/>
              <a:gd name="T83" fmla="*/ 44450 h 523"/>
              <a:gd name="T84" fmla="*/ 650875 w 509"/>
              <a:gd name="T85" fmla="*/ 52388 h 523"/>
              <a:gd name="T86" fmla="*/ 665162 w 509"/>
              <a:gd name="T87" fmla="*/ 65088 h 523"/>
              <a:gd name="T88" fmla="*/ 677862 w 509"/>
              <a:gd name="T89" fmla="*/ 77788 h 523"/>
              <a:gd name="T90" fmla="*/ 808037 w 509"/>
              <a:gd name="T91" fmla="*/ 323850 h 523"/>
              <a:gd name="T92" fmla="*/ 663575 w 509"/>
              <a:gd name="T93" fmla="*/ 387350 h 523"/>
              <a:gd name="T94" fmla="*/ 642937 w 509"/>
              <a:gd name="T95" fmla="*/ 355600 h 523"/>
              <a:gd name="T96" fmla="*/ 615950 w 509"/>
              <a:gd name="T97" fmla="*/ 306388 h 523"/>
              <a:gd name="T98" fmla="*/ 619125 w 509"/>
              <a:gd name="T99" fmla="*/ 280988 h 523"/>
              <a:gd name="T100" fmla="*/ 630237 w 509"/>
              <a:gd name="T101" fmla="*/ 127000 h 52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509" h="523">
                <a:moveTo>
                  <a:pt x="397" y="80"/>
                </a:moveTo>
                <a:lnTo>
                  <a:pt x="396" y="121"/>
                </a:lnTo>
                <a:lnTo>
                  <a:pt x="393" y="153"/>
                </a:lnTo>
                <a:lnTo>
                  <a:pt x="388" y="177"/>
                </a:lnTo>
                <a:lnTo>
                  <a:pt x="388" y="180"/>
                </a:lnTo>
                <a:lnTo>
                  <a:pt x="388" y="188"/>
                </a:lnTo>
                <a:lnTo>
                  <a:pt x="386" y="194"/>
                </a:lnTo>
                <a:lnTo>
                  <a:pt x="385" y="200"/>
                </a:lnTo>
                <a:lnTo>
                  <a:pt x="379" y="263"/>
                </a:lnTo>
                <a:lnTo>
                  <a:pt x="379" y="282"/>
                </a:lnTo>
                <a:lnTo>
                  <a:pt x="377" y="307"/>
                </a:lnTo>
                <a:lnTo>
                  <a:pt x="379" y="365"/>
                </a:lnTo>
                <a:lnTo>
                  <a:pt x="382" y="435"/>
                </a:lnTo>
                <a:lnTo>
                  <a:pt x="382" y="514"/>
                </a:lnTo>
                <a:lnTo>
                  <a:pt x="380" y="515"/>
                </a:lnTo>
                <a:lnTo>
                  <a:pt x="374" y="517"/>
                </a:lnTo>
                <a:lnTo>
                  <a:pt x="357" y="520"/>
                </a:lnTo>
                <a:lnTo>
                  <a:pt x="333" y="521"/>
                </a:lnTo>
                <a:lnTo>
                  <a:pt x="305" y="521"/>
                </a:lnTo>
                <a:lnTo>
                  <a:pt x="255" y="523"/>
                </a:lnTo>
                <a:lnTo>
                  <a:pt x="231" y="521"/>
                </a:lnTo>
                <a:lnTo>
                  <a:pt x="200" y="521"/>
                </a:lnTo>
                <a:lnTo>
                  <a:pt x="175" y="521"/>
                </a:lnTo>
                <a:lnTo>
                  <a:pt x="156" y="521"/>
                </a:lnTo>
                <a:lnTo>
                  <a:pt x="141" y="520"/>
                </a:lnTo>
                <a:lnTo>
                  <a:pt x="131" y="517"/>
                </a:lnTo>
                <a:lnTo>
                  <a:pt x="127" y="514"/>
                </a:lnTo>
                <a:lnTo>
                  <a:pt x="123" y="509"/>
                </a:lnTo>
                <a:lnTo>
                  <a:pt x="122" y="506"/>
                </a:lnTo>
                <a:lnTo>
                  <a:pt x="122" y="503"/>
                </a:lnTo>
                <a:lnTo>
                  <a:pt x="125" y="471"/>
                </a:lnTo>
                <a:lnTo>
                  <a:pt x="127" y="417"/>
                </a:lnTo>
                <a:lnTo>
                  <a:pt x="130" y="338"/>
                </a:lnTo>
                <a:lnTo>
                  <a:pt x="130" y="323"/>
                </a:lnTo>
                <a:lnTo>
                  <a:pt x="130" y="305"/>
                </a:lnTo>
                <a:lnTo>
                  <a:pt x="128" y="265"/>
                </a:lnTo>
                <a:lnTo>
                  <a:pt x="123" y="204"/>
                </a:lnTo>
                <a:lnTo>
                  <a:pt x="123" y="163"/>
                </a:lnTo>
                <a:lnTo>
                  <a:pt x="119" y="150"/>
                </a:lnTo>
                <a:lnTo>
                  <a:pt x="116" y="138"/>
                </a:lnTo>
                <a:lnTo>
                  <a:pt x="112" y="124"/>
                </a:lnTo>
                <a:lnTo>
                  <a:pt x="106" y="85"/>
                </a:lnTo>
                <a:lnTo>
                  <a:pt x="108" y="97"/>
                </a:lnTo>
                <a:lnTo>
                  <a:pt x="112" y="124"/>
                </a:lnTo>
                <a:lnTo>
                  <a:pt x="117" y="146"/>
                </a:lnTo>
                <a:lnTo>
                  <a:pt x="120" y="155"/>
                </a:lnTo>
                <a:lnTo>
                  <a:pt x="123" y="163"/>
                </a:lnTo>
                <a:lnTo>
                  <a:pt x="123" y="175"/>
                </a:lnTo>
                <a:lnTo>
                  <a:pt x="123" y="178"/>
                </a:lnTo>
                <a:lnTo>
                  <a:pt x="120" y="193"/>
                </a:lnTo>
                <a:lnTo>
                  <a:pt x="119" y="204"/>
                </a:lnTo>
                <a:lnTo>
                  <a:pt x="89" y="251"/>
                </a:lnTo>
                <a:lnTo>
                  <a:pt x="0" y="202"/>
                </a:lnTo>
                <a:lnTo>
                  <a:pt x="42" y="132"/>
                </a:lnTo>
                <a:lnTo>
                  <a:pt x="56" y="99"/>
                </a:lnTo>
                <a:lnTo>
                  <a:pt x="69" y="74"/>
                </a:lnTo>
                <a:lnTo>
                  <a:pt x="80" y="56"/>
                </a:lnTo>
                <a:lnTo>
                  <a:pt x="87" y="44"/>
                </a:lnTo>
                <a:lnTo>
                  <a:pt x="94" y="36"/>
                </a:lnTo>
                <a:lnTo>
                  <a:pt x="98" y="33"/>
                </a:lnTo>
                <a:lnTo>
                  <a:pt x="101" y="30"/>
                </a:lnTo>
                <a:lnTo>
                  <a:pt x="123" y="27"/>
                </a:lnTo>
                <a:lnTo>
                  <a:pt x="141" y="23"/>
                </a:lnTo>
                <a:lnTo>
                  <a:pt x="156" y="19"/>
                </a:lnTo>
                <a:lnTo>
                  <a:pt x="169" y="14"/>
                </a:lnTo>
                <a:lnTo>
                  <a:pt x="186" y="5"/>
                </a:lnTo>
                <a:lnTo>
                  <a:pt x="192" y="2"/>
                </a:lnTo>
                <a:lnTo>
                  <a:pt x="194" y="0"/>
                </a:lnTo>
                <a:lnTo>
                  <a:pt x="197" y="0"/>
                </a:lnTo>
                <a:lnTo>
                  <a:pt x="205" y="0"/>
                </a:lnTo>
                <a:lnTo>
                  <a:pt x="213" y="2"/>
                </a:lnTo>
                <a:lnTo>
                  <a:pt x="220" y="3"/>
                </a:lnTo>
                <a:lnTo>
                  <a:pt x="233" y="5"/>
                </a:lnTo>
                <a:lnTo>
                  <a:pt x="260" y="5"/>
                </a:lnTo>
                <a:lnTo>
                  <a:pt x="294" y="2"/>
                </a:lnTo>
                <a:lnTo>
                  <a:pt x="305" y="0"/>
                </a:lnTo>
                <a:lnTo>
                  <a:pt x="313" y="0"/>
                </a:lnTo>
                <a:lnTo>
                  <a:pt x="316" y="2"/>
                </a:lnTo>
                <a:lnTo>
                  <a:pt x="318" y="2"/>
                </a:lnTo>
                <a:lnTo>
                  <a:pt x="329" y="9"/>
                </a:lnTo>
                <a:lnTo>
                  <a:pt x="341" y="14"/>
                </a:lnTo>
                <a:lnTo>
                  <a:pt x="366" y="23"/>
                </a:lnTo>
                <a:lnTo>
                  <a:pt x="386" y="27"/>
                </a:lnTo>
                <a:lnTo>
                  <a:pt x="394" y="28"/>
                </a:lnTo>
                <a:lnTo>
                  <a:pt x="404" y="31"/>
                </a:lnTo>
                <a:lnTo>
                  <a:pt x="410" y="33"/>
                </a:lnTo>
                <a:lnTo>
                  <a:pt x="416" y="36"/>
                </a:lnTo>
                <a:lnTo>
                  <a:pt x="419" y="41"/>
                </a:lnTo>
                <a:lnTo>
                  <a:pt x="426" y="47"/>
                </a:lnTo>
                <a:lnTo>
                  <a:pt x="427" y="49"/>
                </a:lnTo>
                <a:lnTo>
                  <a:pt x="471" y="133"/>
                </a:lnTo>
                <a:lnTo>
                  <a:pt x="509" y="204"/>
                </a:lnTo>
                <a:lnTo>
                  <a:pt x="419" y="247"/>
                </a:lnTo>
                <a:lnTo>
                  <a:pt x="418" y="244"/>
                </a:lnTo>
                <a:lnTo>
                  <a:pt x="415" y="238"/>
                </a:lnTo>
                <a:lnTo>
                  <a:pt x="405" y="224"/>
                </a:lnTo>
                <a:lnTo>
                  <a:pt x="386" y="200"/>
                </a:lnTo>
                <a:lnTo>
                  <a:pt x="388" y="193"/>
                </a:lnTo>
                <a:lnTo>
                  <a:pt x="390" y="182"/>
                </a:lnTo>
                <a:lnTo>
                  <a:pt x="390" y="177"/>
                </a:lnTo>
                <a:lnTo>
                  <a:pt x="394" y="141"/>
                </a:lnTo>
                <a:lnTo>
                  <a:pt x="397" y="8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27" name="Freeform 811"/>
          <p:cNvSpPr>
            <a:spLocks/>
          </p:cNvSpPr>
          <p:nvPr/>
        </p:nvSpPr>
        <p:spPr bwMode="auto">
          <a:xfrm>
            <a:off x="6507163" y="3803650"/>
            <a:ext cx="808037" cy="830263"/>
          </a:xfrm>
          <a:custGeom>
            <a:avLst/>
            <a:gdLst>
              <a:gd name="T0" fmla="*/ 668337 w 509"/>
              <a:gd name="T1" fmla="*/ 65088 h 523"/>
              <a:gd name="T2" fmla="*/ 641350 w 509"/>
              <a:gd name="T3" fmla="*/ 49213 h 523"/>
              <a:gd name="T4" fmla="*/ 584200 w 509"/>
              <a:gd name="T5" fmla="*/ 36513 h 523"/>
              <a:gd name="T6" fmla="*/ 508000 w 509"/>
              <a:gd name="T7" fmla="*/ 3175 h 523"/>
              <a:gd name="T8" fmla="*/ 487362 w 509"/>
              <a:gd name="T9" fmla="*/ 0 h 523"/>
              <a:gd name="T10" fmla="*/ 369887 w 509"/>
              <a:gd name="T11" fmla="*/ 7938 h 523"/>
              <a:gd name="T12" fmla="*/ 328612 w 509"/>
              <a:gd name="T13" fmla="*/ 0 h 523"/>
              <a:gd name="T14" fmla="*/ 307975 w 509"/>
              <a:gd name="T15" fmla="*/ 3175 h 523"/>
              <a:gd name="T16" fmla="*/ 250825 w 509"/>
              <a:gd name="T17" fmla="*/ 30163 h 523"/>
              <a:gd name="T18" fmla="*/ 163512 w 509"/>
              <a:gd name="T19" fmla="*/ 47625 h 523"/>
              <a:gd name="T20" fmla="*/ 141287 w 509"/>
              <a:gd name="T21" fmla="*/ 69850 h 523"/>
              <a:gd name="T22" fmla="*/ 92075 w 509"/>
              <a:gd name="T23" fmla="*/ 157163 h 523"/>
              <a:gd name="T24" fmla="*/ 144462 w 509"/>
              <a:gd name="T25" fmla="*/ 398463 h 523"/>
              <a:gd name="T26" fmla="*/ 193675 w 509"/>
              <a:gd name="T27" fmla="*/ 320675 h 523"/>
              <a:gd name="T28" fmla="*/ 206375 w 509"/>
              <a:gd name="T29" fmla="*/ 457200 h 523"/>
              <a:gd name="T30" fmla="*/ 201612 w 509"/>
              <a:gd name="T31" fmla="*/ 750888 h 523"/>
              <a:gd name="T32" fmla="*/ 244475 w 509"/>
              <a:gd name="T33" fmla="*/ 827088 h 523"/>
              <a:gd name="T34" fmla="*/ 307975 w 509"/>
              <a:gd name="T35" fmla="*/ 827088 h 523"/>
              <a:gd name="T36" fmla="*/ 290512 w 509"/>
              <a:gd name="T37" fmla="*/ 792163 h 523"/>
              <a:gd name="T38" fmla="*/ 276225 w 509"/>
              <a:gd name="T39" fmla="*/ 633413 h 523"/>
              <a:gd name="T40" fmla="*/ 271462 w 509"/>
              <a:gd name="T41" fmla="*/ 228600 h 523"/>
              <a:gd name="T42" fmla="*/ 293687 w 509"/>
              <a:gd name="T43" fmla="*/ 66675 h 523"/>
              <a:gd name="T44" fmla="*/ 333375 w 509"/>
              <a:gd name="T45" fmla="*/ 65088 h 523"/>
              <a:gd name="T46" fmla="*/ 393700 w 509"/>
              <a:gd name="T47" fmla="*/ 827088 h 523"/>
              <a:gd name="T48" fmla="*/ 474662 w 509"/>
              <a:gd name="T49" fmla="*/ 809625 h 523"/>
              <a:gd name="T50" fmla="*/ 461962 w 509"/>
              <a:gd name="T51" fmla="*/ 414338 h 523"/>
              <a:gd name="T52" fmla="*/ 457200 w 509"/>
              <a:gd name="T53" fmla="*/ 82550 h 523"/>
              <a:gd name="T54" fmla="*/ 508000 w 509"/>
              <a:gd name="T55" fmla="*/ 44450 h 523"/>
              <a:gd name="T56" fmla="*/ 542925 w 509"/>
              <a:gd name="T57" fmla="*/ 71438 h 523"/>
              <a:gd name="T58" fmla="*/ 584200 w 509"/>
              <a:gd name="T59" fmla="*/ 131763 h 523"/>
              <a:gd name="T60" fmla="*/ 606425 w 509"/>
              <a:gd name="T61" fmla="*/ 209550 h 523"/>
              <a:gd name="T62" fmla="*/ 614362 w 509"/>
              <a:gd name="T63" fmla="*/ 317500 h 523"/>
              <a:gd name="T64" fmla="*/ 619125 w 509"/>
              <a:gd name="T65" fmla="*/ 285750 h 523"/>
              <a:gd name="T66" fmla="*/ 622300 w 509"/>
              <a:gd name="T67" fmla="*/ 280988 h 523"/>
              <a:gd name="T68" fmla="*/ 615950 w 509"/>
              <a:gd name="T69" fmla="*/ 317500 h 523"/>
              <a:gd name="T70" fmla="*/ 663575 w 509"/>
              <a:gd name="T71" fmla="*/ 387350 h 523"/>
              <a:gd name="T72" fmla="*/ 750887 w 509"/>
              <a:gd name="T73" fmla="*/ 211138 h 523"/>
              <a:gd name="T74" fmla="*/ 193675 w 509"/>
              <a:gd name="T75" fmla="*/ 268288 h 523"/>
              <a:gd name="T76" fmla="*/ 188912 w 509"/>
              <a:gd name="T77" fmla="*/ 246063 h 523"/>
              <a:gd name="T78" fmla="*/ 169862 w 509"/>
              <a:gd name="T79" fmla="*/ 153988 h 523"/>
              <a:gd name="T80" fmla="*/ 180975 w 509"/>
              <a:gd name="T81" fmla="*/ 219075 h 523"/>
              <a:gd name="T82" fmla="*/ 193675 w 509"/>
              <a:gd name="T83" fmla="*/ 260350 h 523"/>
              <a:gd name="T84" fmla="*/ 679450 w 509"/>
              <a:gd name="T85" fmla="*/ 77788 h 523"/>
              <a:gd name="T86" fmla="*/ 628650 w 509"/>
              <a:gd name="T87" fmla="*/ 163513 h 52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09" h="523">
                <a:moveTo>
                  <a:pt x="428" y="49"/>
                </a:moveTo>
                <a:lnTo>
                  <a:pt x="426" y="47"/>
                </a:lnTo>
                <a:lnTo>
                  <a:pt x="421" y="41"/>
                </a:lnTo>
                <a:lnTo>
                  <a:pt x="417" y="36"/>
                </a:lnTo>
                <a:lnTo>
                  <a:pt x="412" y="33"/>
                </a:lnTo>
                <a:lnTo>
                  <a:pt x="404" y="31"/>
                </a:lnTo>
                <a:lnTo>
                  <a:pt x="396" y="28"/>
                </a:lnTo>
                <a:lnTo>
                  <a:pt x="388" y="27"/>
                </a:lnTo>
                <a:lnTo>
                  <a:pt x="368" y="23"/>
                </a:lnTo>
                <a:lnTo>
                  <a:pt x="343" y="14"/>
                </a:lnTo>
                <a:lnTo>
                  <a:pt x="331" y="9"/>
                </a:lnTo>
                <a:lnTo>
                  <a:pt x="320" y="2"/>
                </a:lnTo>
                <a:lnTo>
                  <a:pt x="318" y="2"/>
                </a:lnTo>
                <a:lnTo>
                  <a:pt x="315" y="0"/>
                </a:lnTo>
                <a:lnTo>
                  <a:pt x="307" y="0"/>
                </a:lnTo>
                <a:lnTo>
                  <a:pt x="296" y="2"/>
                </a:lnTo>
                <a:lnTo>
                  <a:pt x="262" y="5"/>
                </a:lnTo>
                <a:lnTo>
                  <a:pt x="233" y="5"/>
                </a:lnTo>
                <a:lnTo>
                  <a:pt x="222" y="3"/>
                </a:lnTo>
                <a:lnTo>
                  <a:pt x="215" y="2"/>
                </a:lnTo>
                <a:lnTo>
                  <a:pt x="207" y="0"/>
                </a:lnTo>
                <a:lnTo>
                  <a:pt x="199" y="0"/>
                </a:lnTo>
                <a:lnTo>
                  <a:pt x="196" y="0"/>
                </a:lnTo>
                <a:lnTo>
                  <a:pt x="194" y="2"/>
                </a:lnTo>
                <a:lnTo>
                  <a:pt x="188" y="5"/>
                </a:lnTo>
                <a:lnTo>
                  <a:pt x="171" y="14"/>
                </a:lnTo>
                <a:lnTo>
                  <a:pt x="158" y="19"/>
                </a:lnTo>
                <a:lnTo>
                  <a:pt x="143" y="23"/>
                </a:lnTo>
                <a:lnTo>
                  <a:pt x="124" y="27"/>
                </a:lnTo>
                <a:lnTo>
                  <a:pt x="103" y="30"/>
                </a:lnTo>
                <a:lnTo>
                  <a:pt x="100" y="33"/>
                </a:lnTo>
                <a:lnTo>
                  <a:pt x="96" y="36"/>
                </a:lnTo>
                <a:lnTo>
                  <a:pt x="89" y="44"/>
                </a:lnTo>
                <a:lnTo>
                  <a:pt x="80" y="56"/>
                </a:lnTo>
                <a:lnTo>
                  <a:pt x="71" y="74"/>
                </a:lnTo>
                <a:lnTo>
                  <a:pt x="58" y="99"/>
                </a:lnTo>
                <a:lnTo>
                  <a:pt x="44" y="132"/>
                </a:lnTo>
                <a:lnTo>
                  <a:pt x="0" y="202"/>
                </a:lnTo>
                <a:lnTo>
                  <a:pt x="91" y="251"/>
                </a:lnTo>
                <a:lnTo>
                  <a:pt x="121" y="204"/>
                </a:lnTo>
                <a:lnTo>
                  <a:pt x="122" y="191"/>
                </a:lnTo>
                <a:lnTo>
                  <a:pt x="122" y="202"/>
                </a:lnTo>
                <a:lnTo>
                  <a:pt x="125" y="211"/>
                </a:lnTo>
                <a:lnTo>
                  <a:pt x="129" y="252"/>
                </a:lnTo>
                <a:lnTo>
                  <a:pt x="130" y="288"/>
                </a:lnTo>
                <a:lnTo>
                  <a:pt x="132" y="321"/>
                </a:lnTo>
                <a:lnTo>
                  <a:pt x="129" y="409"/>
                </a:lnTo>
                <a:lnTo>
                  <a:pt x="127" y="473"/>
                </a:lnTo>
                <a:lnTo>
                  <a:pt x="125" y="509"/>
                </a:lnTo>
                <a:lnTo>
                  <a:pt x="135" y="518"/>
                </a:lnTo>
                <a:lnTo>
                  <a:pt x="154" y="521"/>
                </a:lnTo>
                <a:lnTo>
                  <a:pt x="172" y="523"/>
                </a:lnTo>
                <a:lnTo>
                  <a:pt x="197" y="523"/>
                </a:lnTo>
                <a:lnTo>
                  <a:pt x="194" y="521"/>
                </a:lnTo>
                <a:lnTo>
                  <a:pt x="190" y="517"/>
                </a:lnTo>
                <a:lnTo>
                  <a:pt x="186" y="509"/>
                </a:lnTo>
                <a:lnTo>
                  <a:pt x="183" y="499"/>
                </a:lnTo>
                <a:lnTo>
                  <a:pt x="180" y="476"/>
                </a:lnTo>
                <a:lnTo>
                  <a:pt x="177" y="449"/>
                </a:lnTo>
                <a:lnTo>
                  <a:pt x="174" y="399"/>
                </a:lnTo>
                <a:lnTo>
                  <a:pt x="174" y="377"/>
                </a:lnTo>
                <a:lnTo>
                  <a:pt x="175" y="238"/>
                </a:lnTo>
                <a:lnTo>
                  <a:pt x="171" y="144"/>
                </a:lnTo>
                <a:lnTo>
                  <a:pt x="166" y="52"/>
                </a:lnTo>
                <a:lnTo>
                  <a:pt x="174" y="47"/>
                </a:lnTo>
                <a:lnTo>
                  <a:pt x="185" y="42"/>
                </a:lnTo>
                <a:lnTo>
                  <a:pt x="194" y="38"/>
                </a:lnTo>
                <a:lnTo>
                  <a:pt x="204" y="36"/>
                </a:lnTo>
                <a:lnTo>
                  <a:pt x="210" y="41"/>
                </a:lnTo>
                <a:lnTo>
                  <a:pt x="218" y="44"/>
                </a:lnTo>
                <a:lnTo>
                  <a:pt x="227" y="49"/>
                </a:lnTo>
                <a:lnTo>
                  <a:pt x="248" y="521"/>
                </a:lnTo>
                <a:lnTo>
                  <a:pt x="298" y="521"/>
                </a:lnTo>
                <a:lnTo>
                  <a:pt x="299" y="520"/>
                </a:lnTo>
                <a:lnTo>
                  <a:pt x="299" y="510"/>
                </a:lnTo>
                <a:lnTo>
                  <a:pt x="299" y="481"/>
                </a:lnTo>
                <a:lnTo>
                  <a:pt x="298" y="391"/>
                </a:lnTo>
                <a:lnTo>
                  <a:pt x="291" y="261"/>
                </a:lnTo>
                <a:lnTo>
                  <a:pt x="291" y="218"/>
                </a:lnTo>
                <a:lnTo>
                  <a:pt x="290" y="147"/>
                </a:lnTo>
                <a:lnTo>
                  <a:pt x="288" y="52"/>
                </a:lnTo>
                <a:lnTo>
                  <a:pt x="296" y="49"/>
                </a:lnTo>
                <a:lnTo>
                  <a:pt x="304" y="44"/>
                </a:lnTo>
                <a:lnTo>
                  <a:pt x="320" y="28"/>
                </a:lnTo>
                <a:lnTo>
                  <a:pt x="323" y="30"/>
                </a:lnTo>
                <a:lnTo>
                  <a:pt x="331" y="34"/>
                </a:lnTo>
                <a:lnTo>
                  <a:pt x="342" y="45"/>
                </a:lnTo>
                <a:lnTo>
                  <a:pt x="356" y="61"/>
                </a:lnTo>
                <a:lnTo>
                  <a:pt x="362" y="72"/>
                </a:lnTo>
                <a:lnTo>
                  <a:pt x="368" y="83"/>
                </a:lnTo>
                <a:lnTo>
                  <a:pt x="373" y="97"/>
                </a:lnTo>
                <a:lnTo>
                  <a:pt x="379" y="114"/>
                </a:lnTo>
                <a:lnTo>
                  <a:pt x="382" y="132"/>
                </a:lnTo>
                <a:lnTo>
                  <a:pt x="385" y="152"/>
                </a:lnTo>
                <a:lnTo>
                  <a:pt x="387" y="175"/>
                </a:lnTo>
                <a:lnTo>
                  <a:pt x="387" y="200"/>
                </a:lnTo>
                <a:lnTo>
                  <a:pt x="388" y="194"/>
                </a:lnTo>
                <a:lnTo>
                  <a:pt x="390" y="188"/>
                </a:lnTo>
                <a:lnTo>
                  <a:pt x="390" y="180"/>
                </a:lnTo>
                <a:lnTo>
                  <a:pt x="390" y="177"/>
                </a:lnTo>
                <a:lnTo>
                  <a:pt x="392" y="168"/>
                </a:lnTo>
                <a:lnTo>
                  <a:pt x="392" y="177"/>
                </a:lnTo>
                <a:lnTo>
                  <a:pt x="392" y="182"/>
                </a:lnTo>
                <a:lnTo>
                  <a:pt x="390" y="193"/>
                </a:lnTo>
                <a:lnTo>
                  <a:pt x="388" y="200"/>
                </a:lnTo>
                <a:lnTo>
                  <a:pt x="407" y="224"/>
                </a:lnTo>
                <a:lnTo>
                  <a:pt x="417" y="238"/>
                </a:lnTo>
                <a:lnTo>
                  <a:pt x="418" y="244"/>
                </a:lnTo>
                <a:lnTo>
                  <a:pt x="420" y="247"/>
                </a:lnTo>
                <a:lnTo>
                  <a:pt x="509" y="204"/>
                </a:lnTo>
                <a:lnTo>
                  <a:pt x="473" y="133"/>
                </a:lnTo>
                <a:lnTo>
                  <a:pt x="428" y="49"/>
                </a:lnTo>
                <a:lnTo>
                  <a:pt x="122" y="164"/>
                </a:lnTo>
                <a:lnTo>
                  <a:pt x="122" y="169"/>
                </a:lnTo>
                <a:lnTo>
                  <a:pt x="122" y="174"/>
                </a:lnTo>
                <a:lnTo>
                  <a:pt x="122" y="163"/>
                </a:lnTo>
                <a:lnTo>
                  <a:pt x="119" y="155"/>
                </a:lnTo>
                <a:lnTo>
                  <a:pt x="116" y="146"/>
                </a:lnTo>
                <a:lnTo>
                  <a:pt x="111" y="124"/>
                </a:lnTo>
                <a:lnTo>
                  <a:pt x="107" y="97"/>
                </a:lnTo>
                <a:lnTo>
                  <a:pt x="105" y="85"/>
                </a:lnTo>
                <a:lnTo>
                  <a:pt x="111" y="124"/>
                </a:lnTo>
                <a:lnTo>
                  <a:pt x="114" y="138"/>
                </a:lnTo>
                <a:lnTo>
                  <a:pt x="118" y="150"/>
                </a:lnTo>
                <a:lnTo>
                  <a:pt x="122" y="163"/>
                </a:lnTo>
                <a:lnTo>
                  <a:pt x="122" y="164"/>
                </a:lnTo>
                <a:lnTo>
                  <a:pt x="428" y="49"/>
                </a:lnTo>
                <a:lnTo>
                  <a:pt x="393" y="141"/>
                </a:lnTo>
                <a:lnTo>
                  <a:pt x="428" y="49"/>
                </a:lnTo>
                <a:lnTo>
                  <a:pt x="396" y="103"/>
                </a:lnTo>
                <a:lnTo>
                  <a:pt x="398" y="80"/>
                </a:lnTo>
                <a:lnTo>
                  <a:pt x="396" y="103"/>
                </a:lnTo>
                <a:lnTo>
                  <a:pt x="428" y="49"/>
                </a:lnTo>
                <a:close/>
              </a:path>
            </a:pathLst>
          </a:custGeom>
          <a:solidFill>
            <a:srgbClr val="EE27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28" name="Freeform 813"/>
          <p:cNvSpPr>
            <a:spLocks/>
          </p:cNvSpPr>
          <p:nvPr/>
        </p:nvSpPr>
        <p:spPr bwMode="auto">
          <a:xfrm>
            <a:off x="6792913" y="3795713"/>
            <a:ext cx="236537" cy="85725"/>
          </a:xfrm>
          <a:custGeom>
            <a:avLst/>
            <a:gdLst>
              <a:gd name="T0" fmla="*/ 15875 w 149"/>
              <a:gd name="T1" fmla="*/ 3175 h 54"/>
              <a:gd name="T2" fmla="*/ 15875 w 149"/>
              <a:gd name="T3" fmla="*/ 3175 h 54"/>
              <a:gd name="T4" fmla="*/ 17462 w 149"/>
              <a:gd name="T5" fmla="*/ 0 h 54"/>
              <a:gd name="T6" fmla="*/ 22225 w 149"/>
              <a:gd name="T7" fmla="*/ 0 h 54"/>
              <a:gd name="T8" fmla="*/ 34925 w 149"/>
              <a:gd name="T9" fmla="*/ 0 h 54"/>
              <a:gd name="T10" fmla="*/ 47625 w 149"/>
              <a:gd name="T11" fmla="*/ 3175 h 54"/>
              <a:gd name="T12" fmla="*/ 47625 w 149"/>
              <a:gd name="T13" fmla="*/ 3175 h 54"/>
              <a:gd name="T14" fmla="*/ 60325 w 149"/>
              <a:gd name="T15" fmla="*/ 4763 h 54"/>
              <a:gd name="T16" fmla="*/ 79375 w 149"/>
              <a:gd name="T17" fmla="*/ 7938 h 54"/>
              <a:gd name="T18" fmla="*/ 122237 w 149"/>
              <a:gd name="T19" fmla="*/ 7938 h 54"/>
              <a:gd name="T20" fmla="*/ 176212 w 149"/>
              <a:gd name="T21" fmla="*/ 3175 h 54"/>
              <a:gd name="T22" fmla="*/ 176212 w 149"/>
              <a:gd name="T23" fmla="*/ 3175 h 54"/>
              <a:gd name="T24" fmla="*/ 193675 w 149"/>
              <a:gd name="T25" fmla="*/ 0 h 54"/>
              <a:gd name="T26" fmla="*/ 206375 w 149"/>
              <a:gd name="T27" fmla="*/ 0 h 54"/>
              <a:gd name="T28" fmla="*/ 211137 w 149"/>
              <a:gd name="T29" fmla="*/ 3175 h 54"/>
              <a:gd name="T30" fmla="*/ 214312 w 149"/>
              <a:gd name="T31" fmla="*/ 3175 h 54"/>
              <a:gd name="T32" fmla="*/ 214312 w 149"/>
              <a:gd name="T33" fmla="*/ 4763 h 54"/>
              <a:gd name="T34" fmla="*/ 236537 w 149"/>
              <a:gd name="T35" fmla="*/ 17463 h 54"/>
              <a:gd name="T36" fmla="*/ 236537 w 149"/>
              <a:gd name="T37" fmla="*/ 17463 h 54"/>
              <a:gd name="T38" fmla="*/ 228600 w 149"/>
              <a:gd name="T39" fmla="*/ 28575 h 54"/>
              <a:gd name="T40" fmla="*/ 223837 w 149"/>
              <a:gd name="T41" fmla="*/ 38100 h 54"/>
              <a:gd name="T42" fmla="*/ 206375 w 149"/>
              <a:gd name="T43" fmla="*/ 55563 h 54"/>
              <a:gd name="T44" fmla="*/ 188912 w 149"/>
              <a:gd name="T45" fmla="*/ 68263 h 54"/>
              <a:gd name="T46" fmla="*/ 171450 w 149"/>
              <a:gd name="T47" fmla="*/ 74613 h 54"/>
              <a:gd name="T48" fmla="*/ 153987 w 149"/>
              <a:gd name="T49" fmla="*/ 79375 h 54"/>
              <a:gd name="T50" fmla="*/ 141287 w 149"/>
              <a:gd name="T51" fmla="*/ 85725 h 54"/>
              <a:gd name="T52" fmla="*/ 130175 w 149"/>
              <a:gd name="T53" fmla="*/ 85725 h 54"/>
              <a:gd name="T54" fmla="*/ 130175 w 149"/>
              <a:gd name="T55" fmla="*/ 85725 h 54"/>
              <a:gd name="T56" fmla="*/ 109537 w 149"/>
              <a:gd name="T57" fmla="*/ 85725 h 54"/>
              <a:gd name="T58" fmla="*/ 92075 w 149"/>
              <a:gd name="T59" fmla="*/ 85725 h 54"/>
              <a:gd name="T60" fmla="*/ 77787 w 149"/>
              <a:gd name="T61" fmla="*/ 79375 h 54"/>
              <a:gd name="T62" fmla="*/ 61912 w 149"/>
              <a:gd name="T63" fmla="*/ 77788 h 54"/>
              <a:gd name="T64" fmla="*/ 39687 w 149"/>
              <a:gd name="T65" fmla="*/ 65088 h 54"/>
              <a:gd name="T66" fmla="*/ 25400 w 149"/>
              <a:gd name="T67" fmla="*/ 52388 h 54"/>
              <a:gd name="T68" fmla="*/ 12700 w 149"/>
              <a:gd name="T69" fmla="*/ 39688 h 54"/>
              <a:gd name="T70" fmla="*/ 4762 w 149"/>
              <a:gd name="T71" fmla="*/ 28575 h 54"/>
              <a:gd name="T72" fmla="*/ 0 w 149"/>
              <a:gd name="T73" fmla="*/ 17463 h 54"/>
              <a:gd name="T74" fmla="*/ 0 w 149"/>
              <a:gd name="T75" fmla="*/ 17463 h 54"/>
              <a:gd name="T76" fmla="*/ 3175 w 149"/>
              <a:gd name="T77" fmla="*/ 12700 h 54"/>
              <a:gd name="T78" fmla="*/ 7937 w 149"/>
              <a:gd name="T79" fmla="*/ 7938 h 54"/>
              <a:gd name="T80" fmla="*/ 15875 w 149"/>
              <a:gd name="T81" fmla="*/ 3175 h 54"/>
              <a:gd name="T82" fmla="*/ 15875 w 149"/>
              <a:gd name="T83" fmla="*/ 3175 h 5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9" h="54">
                <a:moveTo>
                  <a:pt x="10" y="2"/>
                </a:moveTo>
                <a:lnTo>
                  <a:pt x="10" y="2"/>
                </a:lnTo>
                <a:lnTo>
                  <a:pt x="11" y="0"/>
                </a:lnTo>
                <a:lnTo>
                  <a:pt x="14" y="0"/>
                </a:lnTo>
                <a:lnTo>
                  <a:pt x="22" y="0"/>
                </a:lnTo>
                <a:lnTo>
                  <a:pt x="30" y="2"/>
                </a:lnTo>
                <a:lnTo>
                  <a:pt x="38" y="3"/>
                </a:lnTo>
                <a:lnTo>
                  <a:pt x="50" y="5"/>
                </a:lnTo>
                <a:lnTo>
                  <a:pt x="77" y="5"/>
                </a:lnTo>
                <a:lnTo>
                  <a:pt x="111" y="2"/>
                </a:lnTo>
                <a:lnTo>
                  <a:pt x="122" y="0"/>
                </a:lnTo>
                <a:lnTo>
                  <a:pt x="130" y="0"/>
                </a:lnTo>
                <a:lnTo>
                  <a:pt x="133" y="2"/>
                </a:lnTo>
                <a:lnTo>
                  <a:pt x="135" y="2"/>
                </a:lnTo>
                <a:lnTo>
                  <a:pt x="135" y="3"/>
                </a:lnTo>
                <a:lnTo>
                  <a:pt x="149" y="11"/>
                </a:lnTo>
                <a:lnTo>
                  <a:pt x="144" y="18"/>
                </a:lnTo>
                <a:lnTo>
                  <a:pt x="141" y="24"/>
                </a:lnTo>
                <a:lnTo>
                  <a:pt x="130" y="35"/>
                </a:lnTo>
                <a:lnTo>
                  <a:pt x="119" y="43"/>
                </a:lnTo>
                <a:lnTo>
                  <a:pt x="108" y="47"/>
                </a:lnTo>
                <a:lnTo>
                  <a:pt x="97" y="50"/>
                </a:lnTo>
                <a:lnTo>
                  <a:pt x="89" y="54"/>
                </a:lnTo>
                <a:lnTo>
                  <a:pt x="82" y="54"/>
                </a:lnTo>
                <a:lnTo>
                  <a:pt x="69" y="54"/>
                </a:lnTo>
                <a:lnTo>
                  <a:pt x="58" y="54"/>
                </a:lnTo>
                <a:lnTo>
                  <a:pt x="49" y="50"/>
                </a:lnTo>
                <a:lnTo>
                  <a:pt x="39" y="49"/>
                </a:lnTo>
                <a:lnTo>
                  <a:pt x="25" y="41"/>
                </a:lnTo>
                <a:lnTo>
                  <a:pt x="16" y="33"/>
                </a:lnTo>
                <a:lnTo>
                  <a:pt x="8" y="25"/>
                </a:lnTo>
                <a:lnTo>
                  <a:pt x="3" y="18"/>
                </a:lnTo>
                <a:lnTo>
                  <a:pt x="0" y="11"/>
                </a:lnTo>
                <a:lnTo>
                  <a:pt x="2" y="8"/>
                </a:lnTo>
                <a:lnTo>
                  <a:pt x="5" y="5"/>
                </a:lnTo>
                <a:lnTo>
                  <a:pt x="10" y="2"/>
                </a:lnTo>
                <a:close/>
              </a:path>
            </a:pathLst>
          </a:custGeom>
          <a:noFill/>
          <a:ln w="3175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29" name="Freeform 814"/>
          <p:cNvSpPr>
            <a:spLocks/>
          </p:cNvSpPr>
          <p:nvPr/>
        </p:nvSpPr>
        <p:spPr bwMode="auto">
          <a:xfrm>
            <a:off x="6826250" y="3817938"/>
            <a:ext cx="160338" cy="42862"/>
          </a:xfrm>
          <a:custGeom>
            <a:avLst/>
            <a:gdLst>
              <a:gd name="T0" fmla="*/ 50800 w 101"/>
              <a:gd name="T1" fmla="*/ 39687 h 27"/>
              <a:gd name="T2" fmla="*/ 50800 w 101"/>
              <a:gd name="T3" fmla="*/ 39687 h 27"/>
              <a:gd name="T4" fmla="*/ 50800 w 101"/>
              <a:gd name="T5" fmla="*/ 39687 h 27"/>
              <a:gd name="T6" fmla="*/ 50800 w 101"/>
              <a:gd name="T7" fmla="*/ 39687 h 27"/>
              <a:gd name="T8" fmla="*/ 58738 w 101"/>
              <a:gd name="T9" fmla="*/ 42862 h 27"/>
              <a:gd name="T10" fmla="*/ 68263 w 101"/>
              <a:gd name="T11" fmla="*/ 42862 h 27"/>
              <a:gd name="T12" fmla="*/ 88900 w 101"/>
              <a:gd name="T13" fmla="*/ 42862 h 27"/>
              <a:gd name="T14" fmla="*/ 114300 w 101"/>
              <a:gd name="T15" fmla="*/ 39687 h 27"/>
              <a:gd name="T16" fmla="*/ 114300 w 101"/>
              <a:gd name="T17" fmla="*/ 39687 h 27"/>
              <a:gd name="T18" fmla="*/ 141288 w 101"/>
              <a:gd name="T19" fmla="*/ 22225 h 27"/>
              <a:gd name="T20" fmla="*/ 155575 w 101"/>
              <a:gd name="T21" fmla="*/ 12700 h 27"/>
              <a:gd name="T22" fmla="*/ 160338 w 101"/>
              <a:gd name="T23" fmla="*/ 3175 h 27"/>
              <a:gd name="T24" fmla="*/ 160338 w 101"/>
              <a:gd name="T25" fmla="*/ 0 h 27"/>
              <a:gd name="T26" fmla="*/ 160338 w 101"/>
              <a:gd name="T27" fmla="*/ 0 h 27"/>
              <a:gd name="T28" fmla="*/ 125413 w 101"/>
              <a:gd name="T29" fmla="*/ 3175 h 27"/>
              <a:gd name="T30" fmla="*/ 71438 w 101"/>
              <a:gd name="T31" fmla="*/ 3175 h 27"/>
              <a:gd name="T32" fmla="*/ 0 w 101"/>
              <a:gd name="T33" fmla="*/ 3175 h 27"/>
              <a:gd name="T34" fmla="*/ 0 w 101"/>
              <a:gd name="T35" fmla="*/ 3175 h 27"/>
              <a:gd name="T36" fmla="*/ 4763 w 101"/>
              <a:gd name="T37" fmla="*/ 11112 h 27"/>
              <a:gd name="T38" fmla="*/ 19050 w 101"/>
              <a:gd name="T39" fmla="*/ 20637 h 27"/>
              <a:gd name="T40" fmla="*/ 50800 w 101"/>
              <a:gd name="T41" fmla="*/ 39687 h 27"/>
              <a:gd name="T42" fmla="*/ 50800 w 101"/>
              <a:gd name="T43" fmla="*/ 39687 h 2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1" h="27">
                <a:moveTo>
                  <a:pt x="32" y="25"/>
                </a:moveTo>
                <a:lnTo>
                  <a:pt x="32" y="25"/>
                </a:lnTo>
                <a:lnTo>
                  <a:pt x="37" y="27"/>
                </a:lnTo>
                <a:lnTo>
                  <a:pt x="43" y="27"/>
                </a:lnTo>
                <a:lnTo>
                  <a:pt x="56" y="27"/>
                </a:lnTo>
                <a:lnTo>
                  <a:pt x="72" y="25"/>
                </a:lnTo>
                <a:lnTo>
                  <a:pt x="89" y="14"/>
                </a:lnTo>
                <a:lnTo>
                  <a:pt x="98" y="8"/>
                </a:lnTo>
                <a:lnTo>
                  <a:pt x="101" y="2"/>
                </a:lnTo>
                <a:lnTo>
                  <a:pt x="101" y="0"/>
                </a:lnTo>
                <a:lnTo>
                  <a:pt x="79" y="2"/>
                </a:lnTo>
                <a:lnTo>
                  <a:pt x="45" y="2"/>
                </a:lnTo>
                <a:lnTo>
                  <a:pt x="0" y="2"/>
                </a:lnTo>
                <a:lnTo>
                  <a:pt x="3" y="7"/>
                </a:lnTo>
                <a:lnTo>
                  <a:pt x="12" y="13"/>
                </a:lnTo>
                <a:lnTo>
                  <a:pt x="32" y="25"/>
                </a:lnTo>
                <a:close/>
              </a:path>
            </a:pathLst>
          </a:custGeom>
          <a:noFill/>
          <a:ln w="3175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30" name="Freeform 815"/>
          <p:cNvSpPr>
            <a:spLocks/>
          </p:cNvSpPr>
          <p:nvPr/>
        </p:nvSpPr>
        <p:spPr bwMode="auto">
          <a:xfrm>
            <a:off x="7029450" y="3852863"/>
            <a:ext cx="96838" cy="781050"/>
          </a:xfrm>
          <a:custGeom>
            <a:avLst/>
            <a:gdLst>
              <a:gd name="T0" fmla="*/ 26988 w 61"/>
              <a:gd name="T1" fmla="*/ 781050 h 492"/>
              <a:gd name="T2" fmla="*/ 20638 w 61"/>
              <a:gd name="T3" fmla="*/ 490538 h 492"/>
              <a:gd name="T4" fmla="*/ 22225 w 61"/>
              <a:gd name="T5" fmla="*/ 346075 h 492"/>
              <a:gd name="T6" fmla="*/ 22225 w 61"/>
              <a:gd name="T7" fmla="*/ 217488 h 492"/>
              <a:gd name="T8" fmla="*/ 20638 w 61"/>
              <a:gd name="T9" fmla="*/ 96838 h 492"/>
              <a:gd name="T10" fmla="*/ 17463 w 61"/>
              <a:gd name="T11" fmla="*/ 57150 h 492"/>
              <a:gd name="T12" fmla="*/ 9525 w 61"/>
              <a:gd name="T13" fmla="*/ 28575 h 492"/>
              <a:gd name="T14" fmla="*/ 0 w 61"/>
              <a:gd name="T15" fmla="*/ 0 h 492"/>
              <a:gd name="T16" fmla="*/ 20638 w 61"/>
              <a:gd name="T17" fmla="*/ 4763 h 492"/>
              <a:gd name="T18" fmla="*/ 36513 w 61"/>
              <a:gd name="T19" fmla="*/ 15875 h 492"/>
              <a:gd name="T20" fmla="*/ 49213 w 61"/>
              <a:gd name="T21" fmla="*/ 30163 h 492"/>
              <a:gd name="T22" fmla="*/ 61913 w 61"/>
              <a:gd name="T23" fmla="*/ 44450 h 492"/>
              <a:gd name="T24" fmla="*/ 71438 w 61"/>
              <a:gd name="T25" fmla="*/ 65088 h 492"/>
              <a:gd name="T26" fmla="*/ 79375 w 61"/>
              <a:gd name="T27" fmla="*/ 87313 h 492"/>
              <a:gd name="T28" fmla="*/ 84138 w 61"/>
              <a:gd name="T29" fmla="*/ 109538 h 492"/>
              <a:gd name="T30" fmla="*/ 88900 w 61"/>
              <a:gd name="T31" fmla="*/ 131763 h 492"/>
              <a:gd name="T32" fmla="*/ 93663 w 61"/>
              <a:gd name="T33" fmla="*/ 179388 h 492"/>
              <a:gd name="T34" fmla="*/ 96838 w 61"/>
              <a:gd name="T35" fmla="*/ 219075 h 492"/>
              <a:gd name="T36" fmla="*/ 93663 w 61"/>
              <a:gd name="T37" fmla="*/ 257175 h 492"/>
              <a:gd name="T38" fmla="*/ 82550 w 61"/>
              <a:gd name="T39" fmla="*/ 468313 h 492"/>
              <a:gd name="T40" fmla="*/ 84138 w 61"/>
              <a:gd name="T41" fmla="*/ 614363 h 492"/>
              <a:gd name="T42" fmla="*/ 87313 w 61"/>
              <a:gd name="T43" fmla="*/ 715963 h 492"/>
              <a:gd name="T44" fmla="*/ 84138 w 61"/>
              <a:gd name="T45" fmla="*/ 754063 h 492"/>
              <a:gd name="T46" fmla="*/ 82550 w 61"/>
              <a:gd name="T47" fmla="*/ 768350 h 492"/>
              <a:gd name="T48" fmla="*/ 26988 w 61"/>
              <a:gd name="T49" fmla="*/ 781050 h 49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1" h="492">
                <a:moveTo>
                  <a:pt x="17" y="492"/>
                </a:moveTo>
                <a:lnTo>
                  <a:pt x="13" y="309"/>
                </a:lnTo>
                <a:lnTo>
                  <a:pt x="14" y="218"/>
                </a:lnTo>
                <a:lnTo>
                  <a:pt x="14" y="137"/>
                </a:lnTo>
                <a:lnTo>
                  <a:pt x="13" y="61"/>
                </a:lnTo>
                <a:lnTo>
                  <a:pt x="11" y="36"/>
                </a:lnTo>
                <a:lnTo>
                  <a:pt x="6" y="18"/>
                </a:lnTo>
                <a:lnTo>
                  <a:pt x="0" y="0"/>
                </a:lnTo>
                <a:lnTo>
                  <a:pt x="13" y="3"/>
                </a:lnTo>
                <a:lnTo>
                  <a:pt x="23" y="10"/>
                </a:lnTo>
                <a:lnTo>
                  <a:pt x="31" y="19"/>
                </a:lnTo>
                <a:lnTo>
                  <a:pt x="39" y="28"/>
                </a:lnTo>
                <a:lnTo>
                  <a:pt x="45" y="41"/>
                </a:lnTo>
                <a:lnTo>
                  <a:pt x="50" y="55"/>
                </a:lnTo>
                <a:lnTo>
                  <a:pt x="53" y="69"/>
                </a:lnTo>
                <a:lnTo>
                  <a:pt x="56" y="83"/>
                </a:lnTo>
                <a:lnTo>
                  <a:pt x="59" y="113"/>
                </a:lnTo>
                <a:lnTo>
                  <a:pt x="61" y="138"/>
                </a:lnTo>
                <a:lnTo>
                  <a:pt x="59" y="162"/>
                </a:lnTo>
                <a:lnTo>
                  <a:pt x="52" y="295"/>
                </a:lnTo>
                <a:lnTo>
                  <a:pt x="53" y="387"/>
                </a:lnTo>
                <a:lnTo>
                  <a:pt x="55" y="451"/>
                </a:lnTo>
                <a:lnTo>
                  <a:pt x="53" y="475"/>
                </a:lnTo>
                <a:lnTo>
                  <a:pt x="52" y="484"/>
                </a:lnTo>
                <a:lnTo>
                  <a:pt x="17" y="492"/>
                </a:lnTo>
                <a:close/>
              </a:path>
            </a:pathLst>
          </a:custGeom>
          <a:solidFill>
            <a:srgbClr val="EE27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31" name="Freeform 816"/>
          <p:cNvSpPr>
            <a:spLocks/>
          </p:cNvSpPr>
          <p:nvPr/>
        </p:nvSpPr>
        <p:spPr bwMode="auto">
          <a:xfrm>
            <a:off x="7424738" y="3817938"/>
            <a:ext cx="808037" cy="830262"/>
          </a:xfrm>
          <a:custGeom>
            <a:avLst/>
            <a:gdLst>
              <a:gd name="T0" fmla="*/ 628650 w 509"/>
              <a:gd name="T1" fmla="*/ 195262 h 523"/>
              <a:gd name="T2" fmla="*/ 619125 w 509"/>
              <a:gd name="T3" fmla="*/ 280987 h 523"/>
              <a:gd name="T4" fmla="*/ 619125 w 509"/>
              <a:gd name="T5" fmla="*/ 285750 h 523"/>
              <a:gd name="T6" fmla="*/ 617537 w 509"/>
              <a:gd name="T7" fmla="*/ 298450 h 523"/>
              <a:gd name="T8" fmla="*/ 611187 w 509"/>
              <a:gd name="T9" fmla="*/ 320675 h 523"/>
              <a:gd name="T10" fmla="*/ 601662 w 509"/>
              <a:gd name="T11" fmla="*/ 450850 h 523"/>
              <a:gd name="T12" fmla="*/ 601662 w 509"/>
              <a:gd name="T13" fmla="*/ 579437 h 523"/>
              <a:gd name="T14" fmla="*/ 611187 w 509"/>
              <a:gd name="T15" fmla="*/ 768350 h 523"/>
              <a:gd name="T16" fmla="*/ 609600 w 509"/>
              <a:gd name="T17" fmla="*/ 815975 h 523"/>
              <a:gd name="T18" fmla="*/ 604837 w 509"/>
              <a:gd name="T19" fmla="*/ 820737 h 523"/>
              <a:gd name="T20" fmla="*/ 566737 w 509"/>
              <a:gd name="T21" fmla="*/ 825500 h 523"/>
              <a:gd name="T22" fmla="*/ 487362 w 509"/>
              <a:gd name="T23" fmla="*/ 830262 h 523"/>
              <a:gd name="T24" fmla="*/ 368300 w 509"/>
              <a:gd name="T25" fmla="*/ 830262 h 523"/>
              <a:gd name="T26" fmla="*/ 279400 w 509"/>
              <a:gd name="T27" fmla="*/ 830262 h 523"/>
              <a:gd name="T28" fmla="*/ 227012 w 509"/>
              <a:gd name="T29" fmla="*/ 828675 h 523"/>
              <a:gd name="T30" fmla="*/ 201612 w 509"/>
              <a:gd name="T31" fmla="*/ 815975 h 523"/>
              <a:gd name="T32" fmla="*/ 193675 w 509"/>
              <a:gd name="T33" fmla="*/ 806450 h 523"/>
              <a:gd name="T34" fmla="*/ 198437 w 509"/>
              <a:gd name="T35" fmla="*/ 750887 h 523"/>
              <a:gd name="T36" fmla="*/ 206375 w 509"/>
              <a:gd name="T37" fmla="*/ 539750 h 523"/>
              <a:gd name="T38" fmla="*/ 206375 w 509"/>
              <a:gd name="T39" fmla="*/ 485775 h 523"/>
              <a:gd name="T40" fmla="*/ 196850 w 509"/>
              <a:gd name="T41" fmla="*/ 323850 h 523"/>
              <a:gd name="T42" fmla="*/ 188912 w 509"/>
              <a:gd name="T43" fmla="*/ 241300 h 523"/>
              <a:gd name="T44" fmla="*/ 179387 w 509"/>
              <a:gd name="T45" fmla="*/ 200025 h 523"/>
              <a:gd name="T46" fmla="*/ 171450 w 509"/>
              <a:gd name="T47" fmla="*/ 153987 h 523"/>
              <a:gd name="T48" fmla="*/ 187325 w 509"/>
              <a:gd name="T49" fmla="*/ 234950 h 523"/>
              <a:gd name="T50" fmla="*/ 196850 w 509"/>
              <a:gd name="T51" fmla="*/ 258762 h 523"/>
              <a:gd name="T52" fmla="*/ 196850 w 509"/>
              <a:gd name="T53" fmla="*/ 280987 h 523"/>
              <a:gd name="T54" fmla="*/ 192087 w 509"/>
              <a:gd name="T55" fmla="*/ 309562 h 523"/>
              <a:gd name="T56" fmla="*/ 141287 w 509"/>
              <a:gd name="T57" fmla="*/ 400050 h 523"/>
              <a:gd name="T58" fmla="*/ 66675 w 509"/>
              <a:gd name="T59" fmla="*/ 209550 h 523"/>
              <a:gd name="T60" fmla="*/ 109537 w 509"/>
              <a:gd name="T61" fmla="*/ 120650 h 523"/>
              <a:gd name="T62" fmla="*/ 139700 w 509"/>
              <a:gd name="T63" fmla="*/ 69850 h 523"/>
              <a:gd name="T64" fmla="*/ 157162 w 509"/>
              <a:gd name="T65" fmla="*/ 52387 h 523"/>
              <a:gd name="T66" fmla="*/ 196850 w 509"/>
              <a:gd name="T67" fmla="*/ 46037 h 523"/>
              <a:gd name="T68" fmla="*/ 249237 w 509"/>
              <a:gd name="T69" fmla="*/ 30162 h 523"/>
              <a:gd name="T70" fmla="*/ 296862 w 509"/>
              <a:gd name="T71" fmla="*/ 11112 h 523"/>
              <a:gd name="T72" fmla="*/ 307975 w 509"/>
              <a:gd name="T73" fmla="*/ 3175 h 523"/>
              <a:gd name="T74" fmla="*/ 325437 w 509"/>
              <a:gd name="T75" fmla="*/ 0 h 523"/>
              <a:gd name="T76" fmla="*/ 354012 w 509"/>
              <a:gd name="T77" fmla="*/ 7937 h 523"/>
              <a:gd name="T78" fmla="*/ 412750 w 509"/>
              <a:gd name="T79" fmla="*/ 7937 h 523"/>
              <a:gd name="T80" fmla="*/ 485775 w 509"/>
              <a:gd name="T81" fmla="*/ 0 h 523"/>
              <a:gd name="T82" fmla="*/ 503237 w 509"/>
              <a:gd name="T83" fmla="*/ 3175 h 523"/>
              <a:gd name="T84" fmla="*/ 522287 w 509"/>
              <a:gd name="T85" fmla="*/ 15875 h 523"/>
              <a:gd name="T86" fmla="*/ 584200 w 509"/>
              <a:gd name="T87" fmla="*/ 38100 h 523"/>
              <a:gd name="T88" fmla="*/ 627062 w 509"/>
              <a:gd name="T89" fmla="*/ 47625 h 523"/>
              <a:gd name="T90" fmla="*/ 652462 w 509"/>
              <a:gd name="T91" fmla="*/ 55562 h 523"/>
              <a:gd name="T92" fmla="*/ 666750 w 509"/>
              <a:gd name="T93" fmla="*/ 65087 h 523"/>
              <a:gd name="T94" fmla="*/ 679450 w 509"/>
              <a:gd name="T95" fmla="*/ 79375 h 523"/>
              <a:gd name="T96" fmla="*/ 808037 w 509"/>
              <a:gd name="T97" fmla="*/ 327025 h 523"/>
              <a:gd name="T98" fmla="*/ 663575 w 509"/>
              <a:gd name="T99" fmla="*/ 388937 h 523"/>
              <a:gd name="T100" fmla="*/ 644525 w 509"/>
              <a:gd name="T101" fmla="*/ 358775 h 523"/>
              <a:gd name="T102" fmla="*/ 617537 w 509"/>
              <a:gd name="T103" fmla="*/ 306387 h 523"/>
              <a:gd name="T104" fmla="*/ 619125 w 509"/>
              <a:gd name="T105" fmla="*/ 280987 h 523"/>
              <a:gd name="T106" fmla="*/ 635000 w 509"/>
              <a:gd name="T107" fmla="*/ 130175 h 523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509" h="523">
                <a:moveTo>
                  <a:pt x="400" y="82"/>
                </a:moveTo>
                <a:lnTo>
                  <a:pt x="396" y="123"/>
                </a:lnTo>
                <a:lnTo>
                  <a:pt x="393" y="154"/>
                </a:lnTo>
                <a:lnTo>
                  <a:pt x="390" y="177"/>
                </a:lnTo>
                <a:lnTo>
                  <a:pt x="390" y="179"/>
                </a:lnTo>
                <a:lnTo>
                  <a:pt x="390" y="180"/>
                </a:lnTo>
                <a:lnTo>
                  <a:pt x="390" y="182"/>
                </a:lnTo>
                <a:lnTo>
                  <a:pt x="389" y="188"/>
                </a:lnTo>
                <a:lnTo>
                  <a:pt x="387" y="196"/>
                </a:lnTo>
                <a:lnTo>
                  <a:pt x="385" y="202"/>
                </a:lnTo>
                <a:lnTo>
                  <a:pt x="379" y="263"/>
                </a:lnTo>
                <a:lnTo>
                  <a:pt x="379" y="284"/>
                </a:lnTo>
                <a:lnTo>
                  <a:pt x="379" y="309"/>
                </a:lnTo>
                <a:lnTo>
                  <a:pt x="379" y="365"/>
                </a:lnTo>
                <a:lnTo>
                  <a:pt x="382" y="437"/>
                </a:lnTo>
                <a:lnTo>
                  <a:pt x="385" y="484"/>
                </a:lnTo>
                <a:lnTo>
                  <a:pt x="385" y="508"/>
                </a:lnTo>
                <a:lnTo>
                  <a:pt x="384" y="514"/>
                </a:lnTo>
                <a:lnTo>
                  <a:pt x="382" y="514"/>
                </a:lnTo>
                <a:lnTo>
                  <a:pt x="381" y="517"/>
                </a:lnTo>
                <a:lnTo>
                  <a:pt x="376" y="519"/>
                </a:lnTo>
                <a:lnTo>
                  <a:pt x="357" y="520"/>
                </a:lnTo>
                <a:lnTo>
                  <a:pt x="334" y="522"/>
                </a:lnTo>
                <a:lnTo>
                  <a:pt x="307" y="523"/>
                </a:lnTo>
                <a:lnTo>
                  <a:pt x="255" y="523"/>
                </a:lnTo>
                <a:lnTo>
                  <a:pt x="232" y="523"/>
                </a:lnTo>
                <a:lnTo>
                  <a:pt x="201" y="523"/>
                </a:lnTo>
                <a:lnTo>
                  <a:pt x="176" y="523"/>
                </a:lnTo>
                <a:lnTo>
                  <a:pt x="157" y="523"/>
                </a:lnTo>
                <a:lnTo>
                  <a:pt x="143" y="522"/>
                </a:lnTo>
                <a:lnTo>
                  <a:pt x="132" y="519"/>
                </a:lnTo>
                <a:lnTo>
                  <a:pt x="127" y="514"/>
                </a:lnTo>
                <a:lnTo>
                  <a:pt x="124" y="511"/>
                </a:lnTo>
                <a:lnTo>
                  <a:pt x="122" y="508"/>
                </a:lnTo>
                <a:lnTo>
                  <a:pt x="122" y="503"/>
                </a:lnTo>
                <a:lnTo>
                  <a:pt x="125" y="473"/>
                </a:lnTo>
                <a:lnTo>
                  <a:pt x="127" y="417"/>
                </a:lnTo>
                <a:lnTo>
                  <a:pt x="130" y="340"/>
                </a:lnTo>
                <a:lnTo>
                  <a:pt x="130" y="325"/>
                </a:lnTo>
                <a:lnTo>
                  <a:pt x="130" y="306"/>
                </a:lnTo>
                <a:lnTo>
                  <a:pt x="129" y="267"/>
                </a:lnTo>
                <a:lnTo>
                  <a:pt x="124" y="204"/>
                </a:lnTo>
                <a:lnTo>
                  <a:pt x="124" y="163"/>
                </a:lnTo>
                <a:lnTo>
                  <a:pt x="119" y="152"/>
                </a:lnTo>
                <a:lnTo>
                  <a:pt x="116" y="140"/>
                </a:lnTo>
                <a:lnTo>
                  <a:pt x="113" y="126"/>
                </a:lnTo>
                <a:lnTo>
                  <a:pt x="107" y="87"/>
                </a:lnTo>
                <a:lnTo>
                  <a:pt x="108" y="97"/>
                </a:lnTo>
                <a:lnTo>
                  <a:pt x="113" y="126"/>
                </a:lnTo>
                <a:lnTo>
                  <a:pt x="118" y="148"/>
                </a:lnTo>
                <a:lnTo>
                  <a:pt x="121" y="157"/>
                </a:lnTo>
                <a:lnTo>
                  <a:pt x="124" y="163"/>
                </a:lnTo>
                <a:lnTo>
                  <a:pt x="124" y="176"/>
                </a:lnTo>
                <a:lnTo>
                  <a:pt x="124" y="177"/>
                </a:lnTo>
                <a:lnTo>
                  <a:pt x="124" y="179"/>
                </a:lnTo>
                <a:lnTo>
                  <a:pt x="121" y="195"/>
                </a:lnTo>
                <a:lnTo>
                  <a:pt x="119" y="204"/>
                </a:lnTo>
                <a:lnTo>
                  <a:pt x="89" y="252"/>
                </a:lnTo>
                <a:lnTo>
                  <a:pt x="0" y="204"/>
                </a:lnTo>
                <a:lnTo>
                  <a:pt x="42" y="132"/>
                </a:lnTo>
                <a:lnTo>
                  <a:pt x="57" y="99"/>
                </a:lnTo>
                <a:lnTo>
                  <a:pt x="69" y="76"/>
                </a:lnTo>
                <a:lnTo>
                  <a:pt x="80" y="57"/>
                </a:lnTo>
                <a:lnTo>
                  <a:pt x="88" y="44"/>
                </a:lnTo>
                <a:lnTo>
                  <a:pt x="94" y="38"/>
                </a:lnTo>
                <a:lnTo>
                  <a:pt x="99" y="33"/>
                </a:lnTo>
                <a:lnTo>
                  <a:pt x="102" y="32"/>
                </a:lnTo>
                <a:lnTo>
                  <a:pt x="124" y="29"/>
                </a:lnTo>
                <a:lnTo>
                  <a:pt x="141" y="24"/>
                </a:lnTo>
                <a:lnTo>
                  <a:pt x="157" y="19"/>
                </a:lnTo>
                <a:lnTo>
                  <a:pt x="169" y="14"/>
                </a:lnTo>
                <a:lnTo>
                  <a:pt x="187" y="7"/>
                </a:lnTo>
                <a:lnTo>
                  <a:pt x="193" y="2"/>
                </a:lnTo>
                <a:lnTo>
                  <a:pt x="194" y="2"/>
                </a:lnTo>
                <a:lnTo>
                  <a:pt x="199" y="0"/>
                </a:lnTo>
                <a:lnTo>
                  <a:pt x="205" y="0"/>
                </a:lnTo>
                <a:lnTo>
                  <a:pt x="213" y="2"/>
                </a:lnTo>
                <a:lnTo>
                  <a:pt x="223" y="5"/>
                </a:lnTo>
                <a:lnTo>
                  <a:pt x="234" y="5"/>
                </a:lnTo>
                <a:lnTo>
                  <a:pt x="260" y="5"/>
                </a:lnTo>
                <a:lnTo>
                  <a:pt x="295" y="2"/>
                </a:lnTo>
                <a:lnTo>
                  <a:pt x="306" y="0"/>
                </a:lnTo>
                <a:lnTo>
                  <a:pt x="313" y="0"/>
                </a:lnTo>
                <a:lnTo>
                  <a:pt x="317" y="2"/>
                </a:lnTo>
                <a:lnTo>
                  <a:pt x="318" y="4"/>
                </a:lnTo>
                <a:lnTo>
                  <a:pt x="329" y="10"/>
                </a:lnTo>
                <a:lnTo>
                  <a:pt x="342" y="16"/>
                </a:lnTo>
                <a:lnTo>
                  <a:pt x="368" y="24"/>
                </a:lnTo>
                <a:lnTo>
                  <a:pt x="387" y="29"/>
                </a:lnTo>
                <a:lnTo>
                  <a:pt x="395" y="30"/>
                </a:lnTo>
                <a:lnTo>
                  <a:pt x="404" y="32"/>
                </a:lnTo>
                <a:lnTo>
                  <a:pt x="411" y="35"/>
                </a:lnTo>
                <a:lnTo>
                  <a:pt x="417" y="38"/>
                </a:lnTo>
                <a:lnTo>
                  <a:pt x="420" y="41"/>
                </a:lnTo>
                <a:lnTo>
                  <a:pt x="426" y="47"/>
                </a:lnTo>
                <a:lnTo>
                  <a:pt x="428" y="50"/>
                </a:lnTo>
                <a:lnTo>
                  <a:pt x="472" y="133"/>
                </a:lnTo>
                <a:lnTo>
                  <a:pt x="509" y="206"/>
                </a:lnTo>
                <a:lnTo>
                  <a:pt x="420" y="249"/>
                </a:lnTo>
                <a:lnTo>
                  <a:pt x="418" y="245"/>
                </a:lnTo>
                <a:lnTo>
                  <a:pt x="415" y="238"/>
                </a:lnTo>
                <a:lnTo>
                  <a:pt x="406" y="226"/>
                </a:lnTo>
                <a:lnTo>
                  <a:pt x="387" y="201"/>
                </a:lnTo>
                <a:lnTo>
                  <a:pt x="389" y="193"/>
                </a:lnTo>
                <a:lnTo>
                  <a:pt x="390" y="182"/>
                </a:lnTo>
                <a:lnTo>
                  <a:pt x="390" y="177"/>
                </a:lnTo>
                <a:lnTo>
                  <a:pt x="395" y="141"/>
                </a:lnTo>
                <a:lnTo>
                  <a:pt x="400" y="82"/>
                </a:lnTo>
                <a:close/>
              </a:path>
            </a:pathLst>
          </a:custGeom>
          <a:solidFill>
            <a:srgbClr val="FFFFFF"/>
          </a:solidFill>
          <a:ln w="31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32" name="Freeform 817"/>
          <p:cNvSpPr>
            <a:spLocks/>
          </p:cNvSpPr>
          <p:nvPr/>
        </p:nvSpPr>
        <p:spPr bwMode="auto">
          <a:xfrm>
            <a:off x="6962775" y="3962400"/>
            <a:ext cx="87313" cy="87313"/>
          </a:xfrm>
          <a:custGeom>
            <a:avLst/>
            <a:gdLst>
              <a:gd name="T0" fmla="*/ 87313 w 55"/>
              <a:gd name="T1" fmla="*/ 44450 h 55"/>
              <a:gd name="T2" fmla="*/ 87313 w 55"/>
              <a:gd name="T3" fmla="*/ 44450 h 55"/>
              <a:gd name="T4" fmla="*/ 84138 w 55"/>
              <a:gd name="T5" fmla="*/ 52388 h 55"/>
              <a:gd name="T6" fmla="*/ 80963 w 55"/>
              <a:gd name="T7" fmla="*/ 61913 h 55"/>
              <a:gd name="T8" fmla="*/ 79375 w 55"/>
              <a:gd name="T9" fmla="*/ 69850 h 55"/>
              <a:gd name="T10" fmla="*/ 71438 w 55"/>
              <a:gd name="T11" fmla="*/ 74613 h 55"/>
              <a:gd name="T12" fmla="*/ 66675 w 55"/>
              <a:gd name="T13" fmla="*/ 79375 h 55"/>
              <a:gd name="T14" fmla="*/ 58738 w 55"/>
              <a:gd name="T15" fmla="*/ 84138 h 55"/>
              <a:gd name="T16" fmla="*/ 52388 w 55"/>
              <a:gd name="T17" fmla="*/ 87313 h 55"/>
              <a:gd name="T18" fmla="*/ 41275 w 55"/>
              <a:gd name="T19" fmla="*/ 87313 h 55"/>
              <a:gd name="T20" fmla="*/ 41275 w 55"/>
              <a:gd name="T21" fmla="*/ 87313 h 55"/>
              <a:gd name="T22" fmla="*/ 34925 w 55"/>
              <a:gd name="T23" fmla="*/ 87313 h 55"/>
              <a:gd name="T24" fmla="*/ 23813 w 55"/>
              <a:gd name="T25" fmla="*/ 84138 h 55"/>
              <a:gd name="T26" fmla="*/ 17463 w 55"/>
              <a:gd name="T27" fmla="*/ 79375 h 55"/>
              <a:gd name="T28" fmla="*/ 12700 w 55"/>
              <a:gd name="T29" fmla="*/ 74613 h 55"/>
              <a:gd name="T30" fmla="*/ 6350 w 55"/>
              <a:gd name="T31" fmla="*/ 69850 h 55"/>
              <a:gd name="T32" fmla="*/ 1588 w 55"/>
              <a:gd name="T33" fmla="*/ 61913 h 55"/>
              <a:gd name="T34" fmla="*/ 0 w 55"/>
              <a:gd name="T35" fmla="*/ 52388 h 55"/>
              <a:gd name="T36" fmla="*/ 0 w 55"/>
              <a:gd name="T37" fmla="*/ 44450 h 55"/>
              <a:gd name="T38" fmla="*/ 0 w 55"/>
              <a:gd name="T39" fmla="*/ 44450 h 55"/>
              <a:gd name="T40" fmla="*/ 0 w 55"/>
              <a:gd name="T41" fmla="*/ 34925 h 55"/>
              <a:gd name="T42" fmla="*/ 1588 w 55"/>
              <a:gd name="T43" fmla="*/ 26988 h 55"/>
              <a:gd name="T44" fmla="*/ 6350 w 55"/>
              <a:gd name="T45" fmla="*/ 20638 h 55"/>
              <a:gd name="T46" fmla="*/ 12700 w 55"/>
              <a:gd name="T47" fmla="*/ 15875 h 55"/>
              <a:gd name="T48" fmla="*/ 17463 w 55"/>
              <a:gd name="T49" fmla="*/ 7938 h 55"/>
              <a:gd name="T50" fmla="*/ 23813 w 55"/>
              <a:gd name="T51" fmla="*/ 4763 h 55"/>
              <a:gd name="T52" fmla="*/ 34925 w 55"/>
              <a:gd name="T53" fmla="*/ 3175 h 55"/>
              <a:gd name="T54" fmla="*/ 41275 w 55"/>
              <a:gd name="T55" fmla="*/ 0 h 55"/>
              <a:gd name="T56" fmla="*/ 41275 w 55"/>
              <a:gd name="T57" fmla="*/ 0 h 55"/>
              <a:gd name="T58" fmla="*/ 52388 w 55"/>
              <a:gd name="T59" fmla="*/ 3175 h 55"/>
              <a:gd name="T60" fmla="*/ 58738 w 55"/>
              <a:gd name="T61" fmla="*/ 4763 h 55"/>
              <a:gd name="T62" fmla="*/ 66675 w 55"/>
              <a:gd name="T63" fmla="*/ 7938 h 55"/>
              <a:gd name="T64" fmla="*/ 71438 w 55"/>
              <a:gd name="T65" fmla="*/ 15875 h 55"/>
              <a:gd name="T66" fmla="*/ 79375 w 55"/>
              <a:gd name="T67" fmla="*/ 20638 h 55"/>
              <a:gd name="T68" fmla="*/ 80963 w 55"/>
              <a:gd name="T69" fmla="*/ 26988 h 55"/>
              <a:gd name="T70" fmla="*/ 84138 w 55"/>
              <a:gd name="T71" fmla="*/ 34925 h 55"/>
              <a:gd name="T72" fmla="*/ 87313 w 55"/>
              <a:gd name="T73" fmla="*/ 44450 h 55"/>
              <a:gd name="T74" fmla="*/ 87313 w 55"/>
              <a:gd name="T75" fmla="*/ 44450 h 5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5" h="55">
                <a:moveTo>
                  <a:pt x="55" y="28"/>
                </a:moveTo>
                <a:lnTo>
                  <a:pt x="55" y="28"/>
                </a:lnTo>
                <a:lnTo>
                  <a:pt x="53" y="33"/>
                </a:lnTo>
                <a:lnTo>
                  <a:pt x="51" y="39"/>
                </a:lnTo>
                <a:lnTo>
                  <a:pt x="50" y="44"/>
                </a:lnTo>
                <a:lnTo>
                  <a:pt x="45" y="47"/>
                </a:lnTo>
                <a:lnTo>
                  <a:pt x="42" y="50"/>
                </a:lnTo>
                <a:lnTo>
                  <a:pt x="37" y="53"/>
                </a:lnTo>
                <a:lnTo>
                  <a:pt x="33" y="55"/>
                </a:lnTo>
                <a:lnTo>
                  <a:pt x="26" y="55"/>
                </a:lnTo>
                <a:lnTo>
                  <a:pt x="22" y="55"/>
                </a:lnTo>
                <a:lnTo>
                  <a:pt x="15" y="53"/>
                </a:lnTo>
                <a:lnTo>
                  <a:pt x="11" y="50"/>
                </a:lnTo>
                <a:lnTo>
                  <a:pt x="8" y="47"/>
                </a:lnTo>
                <a:lnTo>
                  <a:pt x="4" y="44"/>
                </a:lnTo>
                <a:lnTo>
                  <a:pt x="1" y="39"/>
                </a:lnTo>
                <a:lnTo>
                  <a:pt x="0" y="33"/>
                </a:lnTo>
                <a:lnTo>
                  <a:pt x="0" y="28"/>
                </a:lnTo>
                <a:lnTo>
                  <a:pt x="0" y="22"/>
                </a:lnTo>
                <a:lnTo>
                  <a:pt x="1" y="17"/>
                </a:lnTo>
                <a:lnTo>
                  <a:pt x="4" y="13"/>
                </a:lnTo>
                <a:lnTo>
                  <a:pt x="8" y="10"/>
                </a:lnTo>
                <a:lnTo>
                  <a:pt x="11" y="5"/>
                </a:lnTo>
                <a:lnTo>
                  <a:pt x="15" y="3"/>
                </a:lnTo>
                <a:lnTo>
                  <a:pt x="22" y="2"/>
                </a:lnTo>
                <a:lnTo>
                  <a:pt x="26" y="0"/>
                </a:lnTo>
                <a:lnTo>
                  <a:pt x="33" y="2"/>
                </a:lnTo>
                <a:lnTo>
                  <a:pt x="37" y="3"/>
                </a:lnTo>
                <a:lnTo>
                  <a:pt x="42" y="5"/>
                </a:lnTo>
                <a:lnTo>
                  <a:pt x="45" y="10"/>
                </a:lnTo>
                <a:lnTo>
                  <a:pt x="50" y="13"/>
                </a:lnTo>
                <a:lnTo>
                  <a:pt x="51" y="17"/>
                </a:lnTo>
                <a:lnTo>
                  <a:pt x="53" y="22"/>
                </a:lnTo>
                <a:lnTo>
                  <a:pt x="55" y="28"/>
                </a:lnTo>
                <a:close/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33" name="Freeform 819"/>
          <p:cNvSpPr>
            <a:spLocks/>
          </p:cNvSpPr>
          <p:nvPr/>
        </p:nvSpPr>
        <p:spPr bwMode="auto">
          <a:xfrm>
            <a:off x="7713663" y="3816350"/>
            <a:ext cx="236537" cy="87313"/>
          </a:xfrm>
          <a:custGeom>
            <a:avLst/>
            <a:gdLst>
              <a:gd name="T0" fmla="*/ 14287 w 149"/>
              <a:gd name="T1" fmla="*/ 1588 h 55"/>
              <a:gd name="T2" fmla="*/ 17462 w 149"/>
              <a:gd name="T3" fmla="*/ 1588 h 55"/>
              <a:gd name="T4" fmla="*/ 22225 w 149"/>
              <a:gd name="T5" fmla="*/ 0 h 55"/>
              <a:gd name="T6" fmla="*/ 34925 w 149"/>
              <a:gd name="T7" fmla="*/ 0 h 55"/>
              <a:gd name="T8" fmla="*/ 47625 w 149"/>
              <a:gd name="T9" fmla="*/ 1588 h 55"/>
              <a:gd name="T10" fmla="*/ 58737 w 149"/>
              <a:gd name="T11" fmla="*/ 7938 h 55"/>
              <a:gd name="T12" fmla="*/ 79375 w 149"/>
              <a:gd name="T13" fmla="*/ 7938 h 55"/>
              <a:gd name="T14" fmla="*/ 122237 w 149"/>
              <a:gd name="T15" fmla="*/ 7938 h 55"/>
              <a:gd name="T16" fmla="*/ 176212 w 149"/>
              <a:gd name="T17" fmla="*/ 1588 h 55"/>
              <a:gd name="T18" fmla="*/ 193675 w 149"/>
              <a:gd name="T19" fmla="*/ 0 h 55"/>
              <a:gd name="T20" fmla="*/ 206375 w 149"/>
              <a:gd name="T21" fmla="*/ 0 h 55"/>
              <a:gd name="T22" fmla="*/ 211137 w 149"/>
              <a:gd name="T23" fmla="*/ 1588 h 55"/>
              <a:gd name="T24" fmla="*/ 214312 w 149"/>
              <a:gd name="T25" fmla="*/ 4763 h 55"/>
              <a:gd name="T26" fmla="*/ 236537 w 149"/>
              <a:gd name="T27" fmla="*/ 19050 h 55"/>
              <a:gd name="T28" fmla="*/ 230187 w 149"/>
              <a:gd name="T29" fmla="*/ 30163 h 55"/>
              <a:gd name="T30" fmla="*/ 223837 w 149"/>
              <a:gd name="T31" fmla="*/ 39688 h 55"/>
              <a:gd name="T32" fmla="*/ 206375 w 149"/>
              <a:gd name="T33" fmla="*/ 53975 h 55"/>
              <a:gd name="T34" fmla="*/ 188912 w 149"/>
              <a:gd name="T35" fmla="*/ 66675 h 55"/>
              <a:gd name="T36" fmla="*/ 171450 w 149"/>
              <a:gd name="T37" fmla="*/ 76200 h 55"/>
              <a:gd name="T38" fmla="*/ 153987 w 149"/>
              <a:gd name="T39" fmla="*/ 80963 h 55"/>
              <a:gd name="T40" fmla="*/ 141287 w 149"/>
              <a:gd name="T41" fmla="*/ 84138 h 55"/>
              <a:gd name="T42" fmla="*/ 128587 w 149"/>
              <a:gd name="T43" fmla="*/ 87313 h 55"/>
              <a:gd name="T44" fmla="*/ 109537 w 149"/>
              <a:gd name="T45" fmla="*/ 87313 h 55"/>
              <a:gd name="T46" fmla="*/ 92075 w 149"/>
              <a:gd name="T47" fmla="*/ 84138 h 55"/>
              <a:gd name="T48" fmla="*/ 76200 w 149"/>
              <a:gd name="T49" fmla="*/ 80963 h 55"/>
              <a:gd name="T50" fmla="*/ 65087 w 149"/>
              <a:gd name="T51" fmla="*/ 76200 h 55"/>
              <a:gd name="T52" fmla="*/ 41275 w 149"/>
              <a:gd name="T53" fmla="*/ 66675 h 55"/>
              <a:gd name="T54" fmla="*/ 25400 w 149"/>
              <a:gd name="T55" fmla="*/ 53975 h 55"/>
              <a:gd name="T56" fmla="*/ 12700 w 149"/>
              <a:gd name="T57" fmla="*/ 41275 h 55"/>
              <a:gd name="T58" fmla="*/ 4762 w 149"/>
              <a:gd name="T59" fmla="*/ 30163 h 55"/>
              <a:gd name="T60" fmla="*/ 0 w 149"/>
              <a:gd name="T61" fmla="*/ 19050 h 55"/>
              <a:gd name="T62" fmla="*/ 1587 w 149"/>
              <a:gd name="T63" fmla="*/ 14288 h 55"/>
              <a:gd name="T64" fmla="*/ 7937 w 149"/>
              <a:gd name="T65" fmla="*/ 9525 h 55"/>
              <a:gd name="T66" fmla="*/ 14287 w 149"/>
              <a:gd name="T67" fmla="*/ 1588 h 55"/>
              <a:gd name="T68" fmla="*/ 84137 w 149"/>
              <a:gd name="T69" fmla="*/ 61913 h 55"/>
              <a:gd name="T70" fmla="*/ 87312 w 149"/>
              <a:gd name="T71" fmla="*/ 65088 h 55"/>
              <a:gd name="T72" fmla="*/ 92075 w 149"/>
              <a:gd name="T73" fmla="*/ 65088 h 55"/>
              <a:gd name="T74" fmla="*/ 101600 w 149"/>
              <a:gd name="T75" fmla="*/ 66675 h 55"/>
              <a:gd name="T76" fmla="*/ 122237 w 149"/>
              <a:gd name="T77" fmla="*/ 66675 h 55"/>
              <a:gd name="T78" fmla="*/ 146050 w 149"/>
              <a:gd name="T79" fmla="*/ 61913 h 55"/>
              <a:gd name="T80" fmla="*/ 173037 w 149"/>
              <a:gd name="T81" fmla="*/ 47625 h 55"/>
              <a:gd name="T82" fmla="*/ 188912 w 149"/>
              <a:gd name="T83" fmla="*/ 34925 h 55"/>
              <a:gd name="T84" fmla="*/ 193675 w 149"/>
              <a:gd name="T85" fmla="*/ 26988 h 55"/>
              <a:gd name="T86" fmla="*/ 193675 w 149"/>
              <a:gd name="T87" fmla="*/ 23813 h 55"/>
              <a:gd name="T88" fmla="*/ 161925 w 149"/>
              <a:gd name="T89" fmla="*/ 26988 h 55"/>
              <a:gd name="T90" fmla="*/ 104775 w 149"/>
              <a:gd name="T91" fmla="*/ 26988 h 55"/>
              <a:gd name="T92" fmla="*/ 31750 w 149"/>
              <a:gd name="T93" fmla="*/ 23813 h 55"/>
              <a:gd name="T94" fmla="*/ 36512 w 149"/>
              <a:gd name="T95" fmla="*/ 31750 h 55"/>
              <a:gd name="T96" fmla="*/ 52387 w 149"/>
              <a:gd name="T97" fmla="*/ 41275 h 55"/>
              <a:gd name="T98" fmla="*/ 84137 w 149"/>
              <a:gd name="T99" fmla="*/ 61913 h 55"/>
              <a:gd name="T100" fmla="*/ 14287 w 149"/>
              <a:gd name="T101" fmla="*/ 1588 h 5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49" h="55">
                <a:moveTo>
                  <a:pt x="9" y="1"/>
                </a:moveTo>
                <a:lnTo>
                  <a:pt x="11" y="1"/>
                </a:lnTo>
                <a:lnTo>
                  <a:pt x="14" y="0"/>
                </a:lnTo>
                <a:lnTo>
                  <a:pt x="22" y="0"/>
                </a:lnTo>
                <a:lnTo>
                  <a:pt x="30" y="1"/>
                </a:lnTo>
                <a:lnTo>
                  <a:pt x="37" y="5"/>
                </a:lnTo>
                <a:lnTo>
                  <a:pt x="50" y="5"/>
                </a:lnTo>
                <a:lnTo>
                  <a:pt x="77" y="5"/>
                </a:lnTo>
                <a:lnTo>
                  <a:pt x="111" y="1"/>
                </a:lnTo>
                <a:lnTo>
                  <a:pt x="122" y="0"/>
                </a:lnTo>
                <a:lnTo>
                  <a:pt x="130" y="0"/>
                </a:lnTo>
                <a:lnTo>
                  <a:pt x="133" y="1"/>
                </a:lnTo>
                <a:lnTo>
                  <a:pt x="135" y="3"/>
                </a:lnTo>
                <a:lnTo>
                  <a:pt x="149" y="12"/>
                </a:lnTo>
                <a:lnTo>
                  <a:pt x="145" y="19"/>
                </a:lnTo>
                <a:lnTo>
                  <a:pt x="141" y="25"/>
                </a:lnTo>
                <a:lnTo>
                  <a:pt x="130" y="34"/>
                </a:lnTo>
                <a:lnTo>
                  <a:pt x="119" y="42"/>
                </a:lnTo>
                <a:lnTo>
                  <a:pt x="108" y="48"/>
                </a:lnTo>
                <a:lnTo>
                  <a:pt x="97" y="51"/>
                </a:lnTo>
                <a:lnTo>
                  <a:pt x="89" y="53"/>
                </a:lnTo>
                <a:lnTo>
                  <a:pt x="81" y="55"/>
                </a:lnTo>
                <a:lnTo>
                  <a:pt x="69" y="55"/>
                </a:lnTo>
                <a:lnTo>
                  <a:pt x="58" y="53"/>
                </a:lnTo>
                <a:lnTo>
                  <a:pt x="48" y="51"/>
                </a:lnTo>
                <a:lnTo>
                  <a:pt x="41" y="48"/>
                </a:lnTo>
                <a:lnTo>
                  <a:pt x="26" y="42"/>
                </a:lnTo>
                <a:lnTo>
                  <a:pt x="16" y="34"/>
                </a:lnTo>
                <a:lnTo>
                  <a:pt x="8" y="26"/>
                </a:lnTo>
                <a:lnTo>
                  <a:pt x="3" y="19"/>
                </a:lnTo>
                <a:lnTo>
                  <a:pt x="0" y="12"/>
                </a:lnTo>
                <a:lnTo>
                  <a:pt x="1" y="9"/>
                </a:lnTo>
                <a:lnTo>
                  <a:pt x="5" y="6"/>
                </a:lnTo>
                <a:lnTo>
                  <a:pt x="9" y="1"/>
                </a:lnTo>
                <a:lnTo>
                  <a:pt x="53" y="39"/>
                </a:lnTo>
                <a:lnTo>
                  <a:pt x="55" y="41"/>
                </a:lnTo>
                <a:lnTo>
                  <a:pt x="58" y="41"/>
                </a:lnTo>
                <a:lnTo>
                  <a:pt x="64" y="42"/>
                </a:lnTo>
                <a:lnTo>
                  <a:pt x="77" y="42"/>
                </a:lnTo>
                <a:lnTo>
                  <a:pt x="92" y="39"/>
                </a:lnTo>
                <a:lnTo>
                  <a:pt x="109" y="30"/>
                </a:lnTo>
                <a:lnTo>
                  <a:pt x="119" y="22"/>
                </a:lnTo>
                <a:lnTo>
                  <a:pt x="122" y="17"/>
                </a:lnTo>
                <a:lnTo>
                  <a:pt x="122" y="15"/>
                </a:lnTo>
                <a:lnTo>
                  <a:pt x="102" y="17"/>
                </a:lnTo>
                <a:lnTo>
                  <a:pt x="66" y="17"/>
                </a:lnTo>
                <a:lnTo>
                  <a:pt x="20" y="15"/>
                </a:lnTo>
                <a:lnTo>
                  <a:pt x="23" y="20"/>
                </a:lnTo>
                <a:lnTo>
                  <a:pt x="33" y="26"/>
                </a:lnTo>
                <a:lnTo>
                  <a:pt x="53" y="39"/>
                </a:lnTo>
                <a:lnTo>
                  <a:pt x="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34" name="Freeform 820"/>
          <p:cNvSpPr>
            <a:spLocks/>
          </p:cNvSpPr>
          <p:nvPr/>
        </p:nvSpPr>
        <p:spPr bwMode="auto">
          <a:xfrm>
            <a:off x="7708900" y="3811588"/>
            <a:ext cx="234950" cy="85725"/>
          </a:xfrm>
          <a:custGeom>
            <a:avLst/>
            <a:gdLst>
              <a:gd name="T0" fmla="*/ 14288 w 148"/>
              <a:gd name="T1" fmla="*/ 1588 h 54"/>
              <a:gd name="T2" fmla="*/ 14288 w 148"/>
              <a:gd name="T3" fmla="*/ 1588 h 54"/>
              <a:gd name="T4" fmla="*/ 17463 w 148"/>
              <a:gd name="T5" fmla="*/ 1588 h 54"/>
              <a:gd name="T6" fmla="*/ 22225 w 148"/>
              <a:gd name="T7" fmla="*/ 0 h 54"/>
              <a:gd name="T8" fmla="*/ 34925 w 148"/>
              <a:gd name="T9" fmla="*/ 0 h 54"/>
              <a:gd name="T10" fmla="*/ 46038 w 148"/>
              <a:gd name="T11" fmla="*/ 1588 h 54"/>
              <a:gd name="T12" fmla="*/ 46038 w 148"/>
              <a:gd name="T13" fmla="*/ 1588 h 54"/>
              <a:gd name="T14" fmla="*/ 58738 w 148"/>
              <a:gd name="T15" fmla="*/ 6350 h 54"/>
              <a:gd name="T16" fmla="*/ 79375 w 148"/>
              <a:gd name="T17" fmla="*/ 6350 h 54"/>
              <a:gd name="T18" fmla="*/ 120650 w 148"/>
              <a:gd name="T19" fmla="*/ 6350 h 54"/>
              <a:gd name="T20" fmla="*/ 176213 w 148"/>
              <a:gd name="T21" fmla="*/ 1588 h 54"/>
              <a:gd name="T22" fmla="*/ 176213 w 148"/>
              <a:gd name="T23" fmla="*/ 1588 h 54"/>
              <a:gd name="T24" fmla="*/ 193675 w 148"/>
              <a:gd name="T25" fmla="*/ 0 h 54"/>
              <a:gd name="T26" fmla="*/ 206375 w 148"/>
              <a:gd name="T27" fmla="*/ 0 h 54"/>
              <a:gd name="T28" fmla="*/ 211138 w 148"/>
              <a:gd name="T29" fmla="*/ 1588 h 54"/>
              <a:gd name="T30" fmla="*/ 212725 w 148"/>
              <a:gd name="T31" fmla="*/ 4763 h 54"/>
              <a:gd name="T32" fmla="*/ 212725 w 148"/>
              <a:gd name="T33" fmla="*/ 4763 h 54"/>
              <a:gd name="T34" fmla="*/ 234950 w 148"/>
              <a:gd name="T35" fmla="*/ 19050 h 54"/>
              <a:gd name="T36" fmla="*/ 234950 w 148"/>
              <a:gd name="T37" fmla="*/ 19050 h 54"/>
              <a:gd name="T38" fmla="*/ 230188 w 148"/>
              <a:gd name="T39" fmla="*/ 28575 h 54"/>
              <a:gd name="T40" fmla="*/ 223838 w 148"/>
              <a:gd name="T41" fmla="*/ 39688 h 54"/>
              <a:gd name="T42" fmla="*/ 206375 w 148"/>
              <a:gd name="T43" fmla="*/ 53975 h 54"/>
              <a:gd name="T44" fmla="*/ 188913 w 148"/>
              <a:gd name="T45" fmla="*/ 66675 h 54"/>
              <a:gd name="T46" fmla="*/ 171450 w 148"/>
              <a:gd name="T47" fmla="*/ 76200 h 54"/>
              <a:gd name="T48" fmla="*/ 153988 w 148"/>
              <a:gd name="T49" fmla="*/ 80963 h 54"/>
              <a:gd name="T50" fmla="*/ 141288 w 148"/>
              <a:gd name="T51" fmla="*/ 84138 h 54"/>
              <a:gd name="T52" fmla="*/ 128588 w 148"/>
              <a:gd name="T53" fmla="*/ 85725 h 54"/>
              <a:gd name="T54" fmla="*/ 128588 w 148"/>
              <a:gd name="T55" fmla="*/ 85725 h 54"/>
              <a:gd name="T56" fmla="*/ 109538 w 148"/>
              <a:gd name="T57" fmla="*/ 85725 h 54"/>
              <a:gd name="T58" fmla="*/ 92075 w 148"/>
              <a:gd name="T59" fmla="*/ 84138 h 54"/>
              <a:gd name="T60" fmla="*/ 76200 w 148"/>
              <a:gd name="T61" fmla="*/ 80963 h 54"/>
              <a:gd name="T62" fmla="*/ 63500 w 148"/>
              <a:gd name="T63" fmla="*/ 76200 h 54"/>
              <a:gd name="T64" fmla="*/ 41275 w 148"/>
              <a:gd name="T65" fmla="*/ 66675 h 54"/>
              <a:gd name="T66" fmla="*/ 23813 w 148"/>
              <a:gd name="T67" fmla="*/ 53975 h 54"/>
              <a:gd name="T68" fmla="*/ 12700 w 148"/>
              <a:gd name="T69" fmla="*/ 41275 h 54"/>
              <a:gd name="T70" fmla="*/ 4763 w 148"/>
              <a:gd name="T71" fmla="*/ 28575 h 54"/>
              <a:gd name="T72" fmla="*/ 0 w 148"/>
              <a:gd name="T73" fmla="*/ 19050 h 54"/>
              <a:gd name="T74" fmla="*/ 0 w 148"/>
              <a:gd name="T75" fmla="*/ 19050 h 54"/>
              <a:gd name="T76" fmla="*/ 1588 w 148"/>
              <a:gd name="T77" fmla="*/ 14288 h 54"/>
              <a:gd name="T78" fmla="*/ 6350 w 148"/>
              <a:gd name="T79" fmla="*/ 9525 h 54"/>
              <a:gd name="T80" fmla="*/ 14288 w 148"/>
              <a:gd name="T81" fmla="*/ 1588 h 54"/>
              <a:gd name="T82" fmla="*/ 14288 w 148"/>
              <a:gd name="T83" fmla="*/ 1588 h 5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8" h="54">
                <a:moveTo>
                  <a:pt x="9" y="1"/>
                </a:moveTo>
                <a:lnTo>
                  <a:pt x="9" y="1"/>
                </a:lnTo>
                <a:lnTo>
                  <a:pt x="11" y="1"/>
                </a:lnTo>
                <a:lnTo>
                  <a:pt x="14" y="0"/>
                </a:lnTo>
                <a:lnTo>
                  <a:pt x="22" y="0"/>
                </a:lnTo>
                <a:lnTo>
                  <a:pt x="29" y="1"/>
                </a:lnTo>
                <a:lnTo>
                  <a:pt x="37" y="4"/>
                </a:lnTo>
                <a:lnTo>
                  <a:pt x="50" y="4"/>
                </a:lnTo>
                <a:lnTo>
                  <a:pt x="76" y="4"/>
                </a:lnTo>
                <a:lnTo>
                  <a:pt x="111" y="1"/>
                </a:lnTo>
                <a:lnTo>
                  <a:pt x="122" y="0"/>
                </a:lnTo>
                <a:lnTo>
                  <a:pt x="130" y="0"/>
                </a:lnTo>
                <a:lnTo>
                  <a:pt x="133" y="1"/>
                </a:lnTo>
                <a:lnTo>
                  <a:pt x="134" y="3"/>
                </a:lnTo>
                <a:lnTo>
                  <a:pt x="148" y="12"/>
                </a:lnTo>
                <a:lnTo>
                  <a:pt x="145" y="18"/>
                </a:lnTo>
                <a:lnTo>
                  <a:pt x="141" y="25"/>
                </a:lnTo>
                <a:lnTo>
                  <a:pt x="130" y="34"/>
                </a:lnTo>
                <a:lnTo>
                  <a:pt x="119" y="42"/>
                </a:lnTo>
                <a:lnTo>
                  <a:pt x="108" y="48"/>
                </a:lnTo>
                <a:lnTo>
                  <a:pt x="97" y="51"/>
                </a:lnTo>
                <a:lnTo>
                  <a:pt x="89" y="53"/>
                </a:lnTo>
                <a:lnTo>
                  <a:pt x="81" y="54"/>
                </a:lnTo>
                <a:lnTo>
                  <a:pt x="69" y="54"/>
                </a:lnTo>
                <a:lnTo>
                  <a:pt x="58" y="53"/>
                </a:lnTo>
                <a:lnTo>
                  <a:pt x="48" y="51"/>
                </a:lnTo>
                <a:lnTo>
                  <a:pt x="40" y="48"/>
                </a:lnTo>
                <a:lnTo>
                  <a:pt x="26" y="42"/>
                </a:lnTo>
                <a:lnTo>
                  <a:pt x="15" y="34"/>
                </a:lnTo>
                <a:lnTo>
                  <a:pt x="8" y="26"/>
                </a:lnTo>
                <a:lnTo>
                  <a:pt x="3" y="18"/>
                </a:lnTo>
                <a:lnTo>
                  <a:pt x="0" y="12"/>
                </a:lnTo>
                <a:lnTo>
                  <a:pt x="1" y="9"/>
                </a:lnTo>
                <a:lnTo>
                  <a:pt x="4" y="6"/>
                </a:lnTo>
                <a:lnTo>
                  <a:pt x="9" y="1"/>
                </a:lnTo>
                <a:close/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35" name="Freeform 821"/>
          <p:cNvSpPr>
            <a:spLocks/>
          </p:cNvSpPr>
          <p:nvPr/>
        </p:nvSpPr>
        <p:spPr bwMode="auto">
          <a:xfrm>
            <a:off x="7737475" y="3835400"/>
            <a:ext cx="161925" cy="42863"/>
          </a:xfrm>
          <a:custGeom>
            <a:avLst/>
            <a:gdLst>
              <a:gd name="T0" fmla="*/ 52388 w 102"/>
              <a:gd name="T1" fmla="*/ 38100 h 27"/>
              <a:gd name="T2" fmla="*/ 52388 w 102"/>
              <a:gd name="T3" fmla="*/ 38100 h 27"/>
              <a:gd name="T4" fmla="*/ 55563 w 102"/>
              <a:gd name="T5" fmla="*/ 39688 h 27"/>
              <a:gd name="T6" fmla="*/ 55563 w 102"/>
              <a:gd name="T7" fmla="*/ 39688 h 27"/>
              <a:gd name="T8" fmla="*/ 60325 w 102"/>
              <a:gd name="T9" fmla="*/ 39688 h 27"/>
              <a:gd name="T10" fmla="*/ 69850 w 102"/>
              <a:gd name="T11" fmla="*/ 42863 h 27"/>
              <a:gd name="T12" fmla="*/ 88900 w 102"/>
              <a:gd name="T13" fmla="*/ 42863 h 27"/>
              <a:gd name="T14" fmla="*/ 114300 w 102"/>
              <a:gd name="T15" fmla="*/ 38100 h 27"/>
              <a:gd name="T16" fmla="*/ 114300 w 102"/>
              <a:gd name="T17" fmla="*/ 38100 h 27"/>
              <a:gd name="T18" fmla="*/ 141288 w 102"/>
              <a:gd name="T19" fmla="*/ 22225 h 27"/>
              <a:gd name="T20" fmla="*/ 157163 w 102"/>
              <a:gd name="T21" fmla="*/ 11113 h 27"/>
              <a:gd name="T22" fmla="*/ 161925 w 102"/>
              <a:gd name="T23" fmla="*/ 3175 h 27"/>
              <a:gd name="T24" fmla="*/ 161925 w 102"/>
              <a:gd name="T25" fmla="*/ 0 h 27"/>
              <a:gd name="T26" fmla="*/ 161925 w 102"/>
              <a:gd name="T27" fmla="*/ 0 h 27"/>
              <a:gd name="T28" fmla="*/ 130175 w 102"/>
              <a:gd name="T29" fmla="*/ 3175 h 27"/>
              <a:gd name="T30" fmla="*/ 71438 w 102"/>
              <a:gd name="T31" fmla="*/ 3175 h 27"/>
              <a:gd name="T32" fmla="*/ 0 w 102"/>
              <a:gd name="T33" fmla="*/ 0 h 27"/>
              <a:gd name="T34" fmla="*/ 0 w 102"/>
              <a:gd name="T35" fmla="*/ 0 h 27"/>
              <a:gd name="T36" fmla="*/ 4763 w 102"/>
              <a:gd name="T37" fmla="*/ 7938 h 27"/>
              <a:gd name="T38" fmla="*/ 20638 w 102"/>
              <a:gd name="T39" fmla="*/ 17463 h 27"/>
              <a:gd name="T40" fmla="*/ 52388 w 102"/>
              <a:gd name="T41" fmla="*/ 38100 h 27"/>
              <a:gd name="T42" fmla="*/ 52388 w 102"/>
              <a:gd name="T43" fmla="*/ 38100 h 2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2" h="27">
                <a:moveTo>
                  <a:pt x="33" y="24"/>
                </a:moveTo>
                <a:lnTo>
                  <a:pt x="33" y="24"/>
                </a:lnTo>
                <a:lnTo>
                  <a:pt x="35" y="25"/>
                </a:lnTo>
                <a:lnTo>
                  <a:pt x="38" y="25"/>
                </a:lnTo>
                <a:lnTo>
                  <a:pt x="44" y="27"/>
                </a:lnTo>
                <a:lnTo>
                  <a:pt x="56" y="27"/>
                </a:lnTo>
                <a:lnTo>
                  <a:pt x="72" y="24"/>
                </a:lnTo>
                <a:lnTo>
                  <a:pt x="89" y="14"/>
                </a:lnTo>
                <a:lnTo>
                  <a:pt x="99" y="7"/>
                </a:lnTo>
                <a:lnTo>
                  <a:pt x="102" y="2"/>
                </a:lnTo>
                <a:lnTo>
                  <a:pt x="102" y="0"/>
                </a:lnTo>
                <a:lnTo>
                  <a:pt x="82" y="2"/>
                </a:lnTo>
                <a:lnTo>
                  <a:pt x="45" y="2"/>
                </a:lnTo>
                <a:lnTo>
                  <a:pt x="0" y="0"/>
                </a:lnTo>
                <a:lnTo>
                  <a:pt x="3" y="5"/>
                </a:lnTo>
                <a:lnTo>
                  <a:pt x="13" y="11"/>
                </a:lnTo>
                <a:lnTo>
                  <a:pt x="33" y="24"/>
                </a:lnTo>
                <a:close/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236" name="Group 953"/>
          <p:cNvGrpSpPr>
            <a:grpSpLocks/>
          </p:cNvGrpSpPr>
          <p:nvPr/>
        </p:nvGrpSpPr>
        <p:grpSpPr bwMode="auto">
          <a:xfrm>
            <a:off x="7451725" y="4084638"/>
            <a:ext cx="758825" cy="71437"/>
            <a:chOff x="4670" y="2821"/>
            <a:chExt cx="478" cy="45"/>
          </a:xfrm>
        </p:grpSpPr>
        <p:sp>
          <p:nvSpPr>
            <p:cNvPr id="3375" name="Freeform 822"/>
            <p:cNvSpPr>
              <a:spLocks/>
            </p:cNvSpPr>
            <p:nvPr/>
          </p:nvSpPr>
          <p:spPr bwMode="auto">
            <a:xfrm>
              <a:off x="4670" y="2821"/>
              <a:ext cx="60" cy="45"/>
            </a:xfrm>
            <a:custGeom>
              <a:avLst/>
              <a:gdLst>
                <a:gd name="T0" fmla="*/ 0 w 60"/>
                <a:gd name="T1" fmla="*/ 9 h 45"/>
                <a:gd name="T2" fmla="*/ 54 w 60"/>
                <a:gd name="T3" fmla="*/ 45 h 45"/>
                <a:gd name="T4" fmla="*/ 60 w 60"/>
                <a:gd name="T5" fmla="*/ 34 h 45"/>
                <a:gd name="T6" fmla="*/ 5 w 60"/>
                <a:gd name="T7" fmla="*/ 0 h 45"/>
                <a:gd name="T8" fmla="*/ 0 w 60"/>
                <a:gd name="T9" fmla="*/ 9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45">
                  <a:moveTo>
                    <a:pt x="0" y="9"/>
                  </a:moveTo>
                  <a:lnTo>
                    <a:pt x="54" y="45"/>
                  </a:lnTo>
                  <a:lnTo>
                    <a:pt x="60" y="34"/>
                  </a:lnTo>
                  <a:lnTo>
                    <a:pt x="5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9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6" name="Freeform 823"/>
            <p:cNvSpPr>
              <a:spLocks/>
            </p:cNvSpPr>
            <p:nvPr/>
          </p:nvSpPr>
          <p:spPr bwMode="auto">
            <a:xfrm>
              <a:off x="5089" y="2821"/>
              <a:ext cx="59" cy="45"/>
            </a:xfrm>
            <a:custGeom>
              <a:avLst/>
              <a:gdLst>
                <a:gd name="T0" fmla="*/ 59 w 59"/>
                <a:gd name="T1" fmla="*/ 9 h 45"/>
                <a:gd name="T2" fmla="*/ 6 w 59"/>
                <a:gd name="T3" fmla="*/ 45 h 45"/>
                <a:gd name="T4" fmla="*/ 0 w 59"/>
                <a:gd name="T5" fmla="*/ 34 h 45"/>
                <a:gd name="T6" fmla="*/ 54 w 59"/>
                <a:gd name="T7" fmla="*/ 0 h 45"/>
                <a:gd name="T8" fmla="*/ 59 w 59"/>
                <a:gd name="T9" fmla="*/ 9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9" h="45">
                  <a:moveTo>
                    <a:pt x="59" y="9"/>
                  </a:moveTo>
                  <a:lnTo>
                    <a:pt x="6" y="45"/>
                  </a:lnTo>
                  <a:lnTo>
                    <a:pt x="0" y="34"/>
                  </a:lnTo>
                  <a:lnTo>
                    <a:pt x="54" y="0"/>
                  </a:lnTo>
                  <a:lnTo>
                    <a:pt x="59" y="9"/>
                  </a:lnTo>
                  <a:close/>
                </a:path>
              </a:pathLst>
            </a:custGeom>
            <a:solidFill>
              <a:srgbClr val="009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37" name="Freeform 824"/>
          <p:cNvSpPr>
            <a:spLocks/>
          </p:cNvSpPr>
          <p:nvPr/>
        </p:nvSpPr>
        <p:spPr bwMode="auto">
          <a:xfrm>
            <a:off x="7727950" y="3860800"/>
            <a:ext cx="101600" cy="787400"/>
          </a:xfrm>
          <a:custGeom>
            <a:avLst/>
            <a:gdLst>
              <a:gd name="T0" fmla="*/ 0 w 64"/>
              <a:gd name="T1" fmla="*/ 0 h 496"/>
              <a:gd name="T2" fmla="*/ 0 w 64"/>
              <a:gd name="T3" fmla="*/ 787400 h 496"/>
              <a:gd name="T4" fmla="*/ 100013 w 64"/>
              <a:gd name="T5" fmla="*/ 787400 h 496"/>
              <a:gd name="T6" fmla="*/ 101600 w 64"/>
              <a:gd name="T7" fmla="*/ 42863 h 496"/>
              <a:gd name="T8" fmla="*/ 90488 w 64"/>
              <a:gd name="T9" fmla="*/ 42863 h 496"/>
              <a:gd name="T10" fmla="*/ 60325 w 64"/>
              <a:gd name="T11" fmla="*/ 34925 h 496"/>
              <a:gd name="T12" fmla="*/ 44450 w 64"/>
              <a:gd name="T13" fmla="*/ 30163 h 496"/>
              <a:gd name="T14" fmla="*/ 26988 w 64"/>
              <a:gd name="T15" fmla="*/ 22225 h 496"/>
              <a:gd name="T16" fmla="*/ 12700 w 64"/>
              <a:gd name="T17" fmla="*/ 12700 h 496"/>
              <a:gd name="T18" fmla="*/ 0 w 64"/>
              <a:gd name="T19" fmla="*/ 0 h 49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4" h="496">
                <a:moveTo>
                  <a:pt x="0" y="0"/>
                </a:moveTo>
                <a:lnTo>
                  <a:pt x="0" y="496"/>
                </a:lnTo>
                <a:lnTo>
                  <a:pt x="63" y="496"/>
                </a:lnTo>
                <a:lnTo>
                  <a:pt x="64" y="27"/>
                </a:lnTo>
                <a:lnTo>
                  <a:pt x="57" y="27"/>
                </a:lnTo>
                <a:lnTo>
                  <a:pt x="38" y="22"/>
                </a:lnTo>
                <a:lnTo>
                  <a:pt x="28" y="19"/>
                </a:lnTo>
                <a:lnTo>
                  <a:pt x="17" y="14"/>
                </a:lnTo>
                <a:lnTo>
                  <a:pt x="8" y="8"/>
                </a:lnTo>
                <a:lnTo>
                  <a:pt x="0" y="0"/>
                </a:lnTo>
                <a:close/>
              </a:path>
            </a:pathLst>
          </a:custGeom>
          <a:solidFill>
            <a:srgbClr val="0099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38" name="Freeform 825"/>
          <p:cNvSpPr>
            <a:spLocks/>
          </p:cNvSpPr>
          <p:nvPr/>
        </p:nvSpPr>
        <p:spPr bwMode="auto">
          <a:xfrm>
            <a:off x="7827963" y="3865563"/>
            <a:ext cx="100012" cy="782637"/>
          </a:xfrm>
          <a:custGeom>
            <a:avLst/>
            <a:gdLst>
              <a:gd name="T0" fmla="*/ 100012 w 63"/>
              <a:gd name="T1" fmla="*/ 0 h 493"/>
              <a:gd name="T2" fmla="*/ 100012 w 63"/>
              <a:gd name="T3" fmla="*/ 782637 h 493"/>
              <a:gd name="T4" fmla="*/ 0 w 63"/>
              <a:gd name="T5" fmla="*/ 782637 h 493"/>
              <a:gd name="T6" fmla="*/ 0 w 63"/>
              <a:gd name="T7" fmla="*/ 38100 h 493"/>
              <a:gd name="T8" fmla="*/ 12700 w 63"/>
              <a:gd name="T9" fmla="*/ 38100 h 493"/>
              <a:gd name="T10" fmla="*/ 39687 w 63"/>
              <a:gd name="T11" fmla="*/ 31750 h 493"/>
              <a:gd name="T12" fmla="*/ 53975 w 63"/>
              <a:gd name="T13" fmla="*/ 26987 h 493"/>
              <a:gd name="T14" fmla="*/ 71437 w 63"/>
              <a:gd name="T15" fmla="*/ 22225 h 493"/>
              <a:gd name="T16" fmla="*/ 87312 w 63"/>
              <a:gd name="T17" fmla="*/ 12700 h 493"/>
              <a:gd name="T18" fmla="*/ 100012 w 63"/>
              <a:gd name="T19" fmla="*/ 0 h 49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3" h="493">
                <a:moveTo>
                  <a:pt x="63" y="0"/>
                </a:moveTo>
                <a:lnTo>
                  <a:pt x="63" y="493"/>
                </a:lnTo>
                <a:lnTo>
                  <a:pt x="0" y="493"/>
                </a:lnTo>
                <a:lnTo>
                  <a:pt x="0" y="24"/>
                </a:lnTo>
                <a:lnTo>
                  <a:pt x="8" y="24"/>
                </a:lnTo>
                <a:lnTo>
                  <a:pt x="25" y="20"/>
                </a:lnTo>
                <a:lnTo>
                  <a:pt x="34" y="17"/>
                </a:lnTo>
                <a:lnTo>
                  <a:pt x="45" y="14"/>
                </a:lnTo>
                <a:lnTo>
                  <a:pt x="55" y="8"/>
                </a:lnTo>
                <a:lnTo>
                  <a:pt x="63" y="0"/>
                </a:lnTo>
                <a:close/>
              </a:path>
            </a:pathLst>
          </a:custGeom>
          <a:solidFill>
            <a:srgbClr val="EE34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39" name="Freeform 826"/>
          <p:cNvSpPr>
            <a:spLocks/>
          </p:cNvSpPr>
          <p:nvPr/>
        </p:nvSpPr>
        <p:spPr bwMode="auto">
          <a:xfrm>
            <a:off x="7950200" y="3965575"/>
            <a:ext cx="79375" cy="93663"/>
          </a:xfrm>
          <a:custGeom>
            <a:avLst/>
            <a:gdLst>
              <a:gd name="T0" fmla="*/ 0 w 50"/>
              <a:gd name="T1" fmla="*/ 0 h 59"/>
              <a:gd name="T2" fmla="*/ 76200 w 50"/>
              <a:gd name="T3" fmla="*/ 0 h 59"/>
              <a:gd name="T4" fmla="*/ 79375 w 50"/>
              <a:gd name="T5" fmla="*/ 12700 h 59"/>
              <a:gd name="T6" fmla="*/ 76200 w 50"/>
              <a:gd name="T7" fmla="*/ 39688 h 59"/>
              <a:gd name="T8" fmla="*/ 71438 w 50"/>
              <a:gd name="T9" fmla="*/ 57150 h 59"/>
              <a:gd name="T10" fmla="*/ 66675 w 50"/>
              <a:gd name="T11" fmla="*/ 71438 h 59"/>
              <a:gd name="T12" fmla="*/ 57150 w 50"/>
              <a:gd name="T13" fmla="*/ 84138 h 59"/>
              <a:gd name="T14" fmla="*/ 49213 w 50"/>
              <a:gd name="T15" fmla="*/ 88900 h 59"/>
              <a:gd name="T16" fmla="*/ 41275 w 50"/>
              <a:gd name="T17" fmla="*/ 93663 h 59"/>
              <a:gd name="T18" fmla="*/ 34925 w 50"/>
              <a:gd name="T19" fmla="*/ 92075 h 59"/>
              <a:gd name="T20" fmla="*/ 26988 w 50"/>
              <a:gd name="T21" fmla="*/ 88900 h 59"/>
              <a:gd name="T22" fmla="*/ 19050 w 50"/>
              <a:gd name="T23" fmla="*/ 80963 h 59"/>
              <a:gd name="T24" fmla="*/ 9525 w 50"/>
              <a:gd name="T25" fmla="*/ 71438 h 59"/>
              <a:gd name="T26" fmla="*/ 4763 w 50"/>
              <a:gd name="T27" fmla="*/ 53975 h 59"/>
              <a:gd name="T28" fmla="*/ 0 w 50"/>
              <a:gd name="T29" fmla="*/ 31750 h 59"/>
              <a:gd name="T30" fmla="*/ 0 w 50"/>
              <a:gd name="T31" fmla="*/ 0 h 5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0" h="59">
                <a:moveTo>
                  <a:pt x="0" y="0"/>
                </a:moveTo>
                <a:lnTo>
                  <a:pt x="48" y="0"/>
                </a:lnTo>
                <a:lnTo>
                  <a:pt x="50" y="8"/>
                </a:lnTo>
                <a:lnTo>
                  <a:pt x="48" y="25"/>
                </a:lnTo>
                <a:lnTo>
                  <a:pt x="45" y="36"/>
                </a:lnTo>
                <a:lnTo>
                  <a:pt x="42" y="45"/>
                </a:lnTo>
                <a:lnTo>
                  <a:pt x="36" y="53"/>
                </a:lnTo>
                <a:lnTo>
                  <a:pt x="31" y="56"/>
                </a:lnTo>
                <a:lnTo>
                  <a:pt x="26" y="59"/>
                </a:lnTo>
                <a:lnTo>
                  <a:pt x="22" y="58"/>
                </a:lnTo>
                <a:lnTo>
                  <a:pt x="17" y="56"/>
                </a:lnTo>
                <a:lnTo>
                  <a:pt x="12" y="51"/>
                </a:lnTo>
                <a:lnTo>
                  <a:pt x="6" y="45"/>
                </a:lnTo>
                <a:lnTo>
                  <a:pt x="3" y="34"/>
                </a:lnTo>
                <a:lnTo>
                  <a:pt x="0" y="20"/>
                </a:lnTo>
                <a:lnTo>
                  <a:pt x="0" y="0"/>
                </a:lnTo>
                <a:close/>
              </a:path>
            </a:pathLst>
          </a:custGeom>
          <a:solidFill>
            <a:srgbClr val="FBB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40" name="Freeform 827"/>
          <p:cNvSpPr>
            <a:spLocks/>
          </p:cNvSpPr>
          <p:nvPr/>
        </p:nvSpPr>
        <p:spPr bwMode="auto">
          <a:xfrm>
            <a:off x="7959725" y="3978275"/>
            <a:ext cx="58738" cy="68263"/>
          </a:xfrm>
          <a:custGeom>
            <a:avLst/>
            <a:gdLst>
              <a:gd name="T0" fmla="*/ 0 w 37"/>
              <a:gd name="T1" fmla="*/ 0 h 43"/>
              <a:gd name="T2" fmla="*/ 58738 w 37"/>
              <a:gd name="T3" fmla="*/ 0 h 43"/>
              <a:gd name="T4" fmla="*/ 58738 w 37"/>
              <a:gd name="T5" fmla="*/ 6350 h 43"/>
              <a:gd name="T6" fmla="*/ 57150 w 37"/>
              <a:gd name="T7" fmla="*/ 28575 h 43"/>
              <a:gd name="T8" fmla="*/ 53975 w 37"/>
              <a:gd name="T9" fmla="*/ 41275 h 43"/>
              <a:gd name="T10" fmla="*/ 49213 w 37"/>
              <a:gd name="T11" fmla="*/ 53975 h 43"/>
              <a:gd name="T12" fmla="*/ 42863 w 37"/>
              <a:gd name="T13" fmla="*/ 63500 h 43"/>
              <a:gd name="T14" fmla="*/ 31750 w 37"/>
              <a:gd name="T15" fmla="*/ 68263 h 43"/>
              <a:gd name="T16" fmla="*/ 25400 w 37"/>
              <a:gd name="T17" fmla="*/ 68263 h 43"/>
              <a:gd name="T18" fmla="*/ 19050 w 37"/>
              <a:gd name="T19" fmla="*/ 66675 h 43"/>
              <a:gd name="T20" fmla="*/ 14288 w 37"/>
              <a:gd name="T21" fmla="*/ 61913 h 43"/>
              <a:gd name="T22" fmla="*/ 7938 w 37"/>
              <a:gd name="T23" fmla="*/ 50800 h 43"/>
              <a:gd name="T24" fmla="*/ 1588 w 37"/>
              <a:gd name="T25" fmla="*/ 39688 h 43"/>
              <a:gd name="T26" fmla="*/ 0 w 37"/>
              <a:gd name="T27" fmla="*/ 22225 h 43"/>
              <a:gd name="T28" fmla="*/ 0 w 37"/>
              <a:gd name="T29" fmla="*/ 0 h 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7" h="43">
                <a:moveTo>
                  <a:pt x="0" y="0"/>
                </a:moveTo>
                <a:lnTo>
                  <a:pt x="37" y="0"/>
                </a:lnTo>
                <a:lnTo>
                  <a:pt x="37" y="4"/>
                </a:lnTo>
                <a:lnTo>
                  <a:pt x="36" y="18"/>
                </a:lnTo>
                <a:lnTo>
                  <a:pt x="34" y="26"/>
                </a:lnTo>
                <a:lnTo>
                  <a:pt x="31" y="34"/>
                </a:lnTo>
                <a:lnTo>
                  <a:pt x="27" y="40"/>
                </a:lnTo>
                <a:lnTo>
                  <a:pt x="20" y="43"/>
                </a:lnTo>
                <a:lnTo>
                  <a:pt x="16" y="43"/>
                </a:lnTo>
                <a:lnTo>
                  <a:pt x="12" y="42"/>
                </a:lnTo>
                <a:lnTo>
                  <a:pt x="9" y="39"/>
                </a:lnTo>
                <a:lnTo>
                  <a:pt x="5" y="32"/>
                </a:lnTo>
                <a:lnTo>
                  <a:pt x="1" y="25"/>
                </a:lnTo>
                <a:lnTo>
                  <a:pt x="0" y="14"/>
                </a:lnTo>
                <a:lnTo>
                  <a:pt x="0" y="0"/>
                </a:lnTo>
                <a:close/>
              </a:path>
            </a:pathLst>
          </a:custGeom>
          <a:solidFill>
            <a:srgbClr val="EE34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41" name="Freeform 828"/>
          <p:cNvSpPr>
            <a:spLocks/>
          </p:cNvSpPr>
          <p:nvPr/>
        </p:nvSpPr>
        <p:spPr bwMode="auto">
          <a:xfrm>
            <a:off x="941388" y="5029200"/>
            <a:ext cx="806450" cy="830263"/>
          </a:xfrm>
          <a:custGeom>
            <a:avLst/>
            <a:gdLst>
              <a:gd name="T0" fmla="*/ 630238 w 508"/>
              <a:gd name="T1" fmla="*/ 192088 h 523"/>
              <a:gd name="T2" fmla="*/ 617538 w 508"/>
              <a:gd name="T3" fmla="*/ 280988 h 523"/>
              <a:gd name="T4" fmla="*/ 617538 w 508"/>
              <a:gd name="T5" fmla="*/ 285750 h 523"/>
              <a:gd name="T6" fmla="*/ 614363 w 508"/>
              <a:gd name="T7" fmla="*/ 307975 h 523"/>
              <a:gd name="T8" fmla="*/ 601663 w 508"/>
              <a:gd name="T9" fmla="*/ 417513 h 523"/>
              <a:gd name="T10" fmla="*/ 600075 w 508"/>
              <a:gd name="T11" fmla="*/ 487363 h 523"/>
              <a:gd name="T12" fmla="*/ 608013 w 508"/>
              <a:gd name="T13" fmla="*/ 690563 h 523"/>
              <a:gd name="T14" fmla="*/ 612775 w 508"/>
              <a:gd name="T15" fmla="*/ 803275 h 523"/>
              <a:gd name="T16" fmla="*/ 608013 w 508"/>
              <a:gd name="T17" fmla="*/ 815975 h 523"/>
              <a:gd name="T18" fmla="*/ 595313 w 508"/>
              <a:gd name="T19" fmla="*/ 820738 h 523"/>
              <a:gd name="T20" fmla="*/ 530225 w 508"/>
              <a:gd name="T21" fmla="*/ 827088 h 523"/>
              <a:gd name="T22" fmla="*/ 406400 w 508"/>
              <a:gd name="T23" fmla="*/ 830263 h 523"/>
              <a:gd name="T24" fmla="*/ 319088 w 508"/>
              <a:gd name="T25" fmla="*/ 827088 h 523"/>
              <a:gd name="T26" fmla="*/ 249238 w 508"/>
              <a:gd name="T27" fmla="*/ 827088 h 523"/>
              <a:gd name="T28" fmla="*/ 209550 w 508"/>
              <a:gd name="T29" fmla="*/ 820738 h 523"/>
              <a:gd name="T30" fmla="*/ 196850 w 508"/>
              <a:gd name="T31" fmla="*/ 808038 h 523"/>
              <a:gd name="T32" fmla="*/ 195263 w 508"/>
              <a:gd name="T33" fmla="*/ 798513 h 523"/>
              <a:gd name="T34" fmla="*/ 201613 w 508"/>
              <a:gd name="T35" fmla="*/ 660400 h 523"/>
              <a:gd name="T36" fmla="*/ 206375 w 508"/>
              <a:gd name="T37" fmla="*/ 512763 h 523"/>
              <a:gd name="T38" fmla="*/ 204788 w 508"/>
              <a:gd name="T39" fmla="*/ 420688 h 523"/>
              <a:gd name="T40" fmla="*/ 196850 w 508"/>
              <a:gd name="T41" fmla="*/ 258763 h 523"/>
              <a:gd name="T42" fmla="*/ 184150 w 508"/>
              <a:gd name="T43" fmla="*/ 220663 h 523"/>
              <a:gd name="T44" fmla="*/ 169863 w 508"/>
              <a:gd name="T45" fmla="*/ 134938 h 523"/>
              <a:gd name="T46" fmla="*/ 179388 w 508"/>
              <a:gd name="T47" fmla="*/ 196850 h 523"/>
              <a:gd name="T48" fmla="*/ 192088 w 508"/>
              <a:gd name="T49" fmla="*/ 246063 h 523"/>
              <a:gd name="T50" fmla="*/ 196850 w 508"/>
              <a:gd name="T51" fmla="*/ 277813 h 523"/>
              <a:gd name="T52" fmla="*/ 192088 w 508"/>
              <a:gd name="T53" fmla="*/ 306388 h 523"/>
              <a:gd name="T54" fmla="*/ 142875 w 508"/>
              <a:gd name="T55" fmla="*/ 396875 h 523"/>
              <a:gd name="T56" fmla="*/ 68263 w 508"/>
              <a:gd name="T57" fmla="*/ 207963 h 523"/>
              <a:gd name="T58" fmla="*/ 109538 w 508"/>
              <a:gd name="T59" fmla="*/ 117475 h 523"/>
              <a:gd name="T60" fmla="*/ 139700 w 508"/>
              <a:gd name="T61" fmla="*/ 69850 h 523"/>
              <a:gd name="T62" fmla="*/ 157163 w 508"/>
              <a:gd name="T63" fmla="*/ 52388 h 523"/>
              <a:gd name="T64" fmla="*/ 196850 w 508"/>
              <a:gd name="T65" fmla="*/ 44450 h 523"/>
              <a:gd name="T66" fmla="*/ 249238 w 508"/>
              <a:gd name="T67" fmla="*/ 30163 h 523"/>
              <a:gd name="T68" fmla="*/ 296863 w 508"/>
              <a:gd name="T69" fmla="*/ 7938 h 523"/>
              <a:gd name="T70" fmla="*/ 309563 w 508"/>
              <a:gd name="T71" fmla="*/ 0 h 523"/>
              <a:gd name="T72" fmla="*/ 327025 w 508"/>
              <a:gd name="T73" fmla="*/ 0 h 523"/>
              <a:gd name="T74" fmla="*/ 350838 w 508"/>
              <a:gd name="T75" fmla="*/ 4763 h 523"/>
              <a:gd name="T76" fmla="*/ 412750 w 508"/>
              <a:gd name="T77" fmla="*/ 7938 h 523"/>
              <a:gd name="T78" fmla="*/ 485775 w 508"/>
              <a:gd name="T79" fmla="*/ 0 h 523"/>
              <a:gd name="T80" fmla="*/ 503238 w 508"/>
              <a:gd name="T81" fmla="*/ 3175 h 523"/>
              <a:gd name="T82" fmla="*/ 522288 w 508"/>
              <a:gd name="T83" fmla="*/ 14288 h 523"/>
              <a:gd name="T84" fmla="*/ 582613 w 508"/>
              <a:gd name="T85" fmla="*/ 36513 h 523"/>
              <a:gd name="T86" fmla="*/ 627063 w 508"/>
              <a:gd name="T87" fmla="*/ 44450 h 523"/>
              <a:gd name="T88" fmla="*/ 652463 w 508"/>
              <a:gd name="T89" fmla="*/ 52388 h 523"/>
              <a:gd name="T90" fmla="*/ 666750 w 508"/>
              <a:gd name="T91" fmla="*/ 65088 h 523"/>
              <a:gd name="T92" fmla="*/ 676275 w 508"/>
              <a:gd name="T93" fmla="*/ 76200 h 523"/>
              <a:gd name="T94" fmla="*/ 806450 w 508"/>
              <a:gd name="T95" fmla="*/ 323850 h 523"/>
              <a:gd name="T96" fmla="*/ 665163 w 508"/>
              <a:gd name="T97" fmla="*/ 387350 h 523"/>
              <a:gd name="T98" fmla="*/ 644525 w 508"/>
              <a:gd name="T99" fmla="*/ 355600 h 523"/>
              <a:gd name="T100" fmla="*/ 617538 w 508"/>
              <a:gd name="T101" fmla="*/ 306388 h 523"/>
              <a:gd name="T102" fmla="*/ 619125 w 508"/>
              <a:gd name="T103" fmla="*/ 280988 h 523"/>
              <a:gd name="T104" fmla="*/ 631825 w 508"/>
              <a:gd name="T105" fmla="*/ 127000 h 52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8" h="523">
                <a:moveTo>
                  <a:pt x="398" y="80"/>
                </a:moveTo>
                <a:lnTo>
                  <a:pt x="397" y="121"/>
                </a:lnTo>
                <a:lnTo>
                  <a:pt x="393" y="153"/>
                </a:lnTo>
                <a:lnTo>
                  <a:pt x="389" y="177"/>
                </a:lnTo>
                <a:lnTo>
                  <a:pt x="389" y="178"/>
                </a:lnTo>
                <a:lnTo>
                  <a:pt x="389" y="180"/>
                </a:lnTo>
                <a:lnTo>
                  <a:pt x="389" y="188"/>
                </a:lnTo>
                <a:lnTo>
                  <a:pt x="387" y="194"/>
                </a:lnTo>
                <a:lnTo>
                  <a:pt x="386" y="200"/>
                </a:lnTo>
                <a:lnTo>
                  <a:pt x="379" y="263"/>
                </a:lnTo>
                <a:lnTo>
                  <a:pt x="379" y="282"/>
                </a:lnTo>
                <a:lnTo>
                  <a:pt x="378" y="307"/>
                </a:lnTo>
                <a:lnTo>
                  <a:pt x="379" y="365"/>
                </a:lnTo>
                <a:lnTo>
                  <a:pt x="383" y="435"/>
                </a:lnTo>
                <a:lnTo>
                  <a:pt x="386" y="484"/>
                </a:lnTo>
                <a:lnTo>
                  <a:pt x="386" y="506"/>
                </a:lnTo>
                <a:lnTo>
                  <a:pt x="384" y="514"/>
                </a:lnTo>
                <a:lnTo>
                  <a:pt x="383" y="514"/>
                </a:lnTo>
                <a:lnTo>
                  <a:pt x="381" y="515"/>
                </a:lnTo>
                <a:lnTo>
                  <a:pt x="375" y="517"/>
                </a:lnTo>
                <a:lnTo>
                  <a:pt x="357" y="520"/>
                </a:lnTo>
                <a:lnTo>
                  <a:pt x="334" y="521"/>
                </a:lnTo>
                <a:lnTo>
                  <a:pt x="306" y="523"/>
                </a:lnTo>
                <a:lnTo>
                  <a:pt x="256" y="523"/>
                </a:lnTo>
                <a:lnTo>
                  <a:pt x="232" y="523"/>
                </a:lnTo>
                <a:lnTo>
                  <a:pt x="201" y="521"/>
                </a:lnTo>
                <a:lnTo>
                  <a:pt x="176" y="521"/>
                </a:lnTo>
                <a:lnTo>
                  <a:pt x="157" y="521"/>
                </a:lnTo>
                <a:lnTo>
                  <a:pt x="141" y="520"/>
                </a:lnTo>
                <a:lnTo>
                  <a:pt x="132" y="517"/>
                </a:lnTo>
                <a:lnTo>
                  <a:pt x="127" y="514"/>
                </a:lnTo>
                <a:lnTo>
                  <a:pt x="124" y="509"/>
                </a:lnTo>
                <a:lnTo>
                  <a:pt x="123" y="506"/>
                </a:lnTo>
                <a:lnTo>
                  <a:pt x="123" y="503"/>
                </a:lnTo>
                <a:lnTo>
                  <a:pt x="126" y="471"/>
                </a:lnTo>
                <a:lnTo>
                  <a:pt x="127" y="416"/>
                </a:lnTo>
                <a:lnTo>
                  <a:pt x="129" y="338"/>
                </a:lnTo>
                <a:lnTo>
                  <a:pt x="130" y="323"/>
                </a:lnTo>
                <a:lnTo>
                  <a:pt x="130" y="305"/>
                </a:lnTo>
                <a:lnTo>
                  <a:pt x="129" y="265"/>
                </a:lnTo>
                <a:lnTo>
                  <a:pt x="124" y="204"/>
                </a:lnTo>
                <a:lnTo>
                  <a:pt x="124" y="163"/>
                </a:lnTo>
                <a:lnTo>
                  <a:pt x="119" y="152"/>
                </a:lnTo>
                <a:lnTo>
                  <a:pt x="116" y="139"/>
                </a:lnTo>
                <a:lnTo>
                  <a:pt x="113" y="124"/>
                </a:lnTo>
                <a:lnTo>
                  <a:pt x="107" y="85"/>
                </a:lnTo>
                <a:lnTo>
                  <a:pt x="108" y="97"/>
                </a:lnTo>
                <a:lnTo>
                  <a:pt x="113" y="124"/>
                </a:lnTo>
                <a:lnTo>
                  <a:pt x="118" y="146"/>
                </a:lnTo>
                <a:lnTo>
                  <a:pt x="121" y="155"/>
                </a:lnTo>
                <a:lnTo>
                  <a:pt x="124" y="163"/>
                </a:lnTo>
                <a:lnTo>
                  <a:pt x="124" y="175"/>
                </a:lnTo>
                <a:lnTo>
                  <a:pt x="124" y="178"/>
                </a:lnTo>
                <a:lnTo>
                  <a:pt x="121" y="193"/>
                </a:lnTo>
                <a:lnTo>
                  <a:pt x="119" y="204"/>
                </a:lnTo>
                <a:lnTo>
                  <a:pt x="90" y="250"/>
                </a:lnTo>
                <a:lnTo>
                  <a:pt x="0" y="202"/>
                </a:lnTo>
                <a:lnTo>
                  <a:pt x="43" y="131"/>
                </a:lnTo>
                <a:lnTo>
                  <a:pt x="57" y="99"/>
                </a:lnTo>
                <a:lnTo>
                  <a:pt x="69" y="74"/>
                </a:lnTo>
                <a:lnTo>
                  <a:pt x="80" y="56"/>
                </a:lnTo>
                <a:lnTo>
                  <a:pt x="88" y="44"/>
                </a:lnTo>
                <a:lnTo>
                  <a:pt x="94" y="36"/>
                </a:lnTo>
                <a:lnTo>
                  <a:pt x="99" y="33"/>
                </a:lnTo>
                <a:lnTo>
                  <a:pt x="102" y="31"/>
                </a:lnTo>
                <a:lnTo>
                  <a:pt x="124" y="28"/>
                </a:lnTo>
                <a:lnTo>
                  <a:pt x="141" y="23"/>
                </a:lnTo>
                <a:lnTo>
                  <a:pt x="157" y="19"/>
                </a:lnTo>
                <a:lnTo>
                  <a:pt x="170" y="14"/>
                </a:lnTo>
                <a:lnTo>
                  <a:pt x="187" y="5"/>
                </a:lnTo>
                <a:lnTo>
                  <a:pt x="193" y="2"/>
                </a:lnTo>
                <a:lnTo>
                  <a:pt x="195" y="0"/>
                </a:lnTo>
                <a:lnTo>
                  <a:pt x="198" y="0"/>
                </a:lnTo>
                <a:lnTo>
                  <a:pt x="206" y="0"/>
                </a:lnTo>
                <a:lnTo>
                  <a:pt x="213" y="2"/>
                </a:lnTo>
                <a:lnTo>
                  <a:pt x="221" y="3"/>
                </a:lnTo>
                <a:lnTo>
                  <a:pt x="234" y="5"/>
                </a:lnTo>
                <a:lnTo>
                  <a:pt x="260" y="5"/>
                </a:lnTo>
                <a:lnTo>
                  <a:pt x="295" y="2"/>
                </a:lnTo>
                <a:lnTo>
                  <a:pt x="306" y="0"/>
                </a:lnTo>
                <a:lnTo>
                  <a:pt x="314" y="0"/>
                </a:lnTo>
                <a:lnTo>
                  <a:pt x="317" y="2"/>
                </a:lnTo>
                <a:lnTo>
                  <a:pt x="318" y="2"/>
                </a:lnTo>
                <a:lnTo>
                  <a:pt x="329" y="9"/>
                </a:lnTo>
                <a:lnTo>
                  <a:pt x="342" y="14"/>
                </a:lnTo>
                <a:lnTo>
                  <a:pt x="367" y="23"/>
                </a:lnTo>
                <a:lnTo>
                  <a:pt x="387" y="28"/>
                </a:lnTo>
                <a:lnTo>
                  <a:pt x="395" y="28"/>
                </a:lnTo>
                <a:lnTo>
                  <a:pt x="404" y="31"/>
                </a:lnTo>
                <a:lnTo>
                  <a:pt x="411" y="33"/>
                </a:lnTo>
                <a:lnTo>
                  <a:pt x="417" y="38"/>
                </a:lnTo>
                <a:lnTo>
                  <a:pt x="420" y="41"/>
                </a:lnTo>
                <a:lnTo>
                  <a:pt x="426" y="47"/>
                </a:lnTo>
                <a:lnTo>
                  <a:pt x="426" y="48"/>
                </a:lnTo>
                <a:lnTo>
                  <a:pt x="472" y="133"/>
                </a:lnTo>
                <a:lnTo>
                  <a:pt x="508" y="204"/>
                </a:lnTo>
                <a:lnTo>
                  <a:pt x="420" y="247"/>
                </a:lnTo>
                <a:lnTo>
                  <a:pt x="419" y="244"/>
                </a:lnTo>
                <a:lnTo>
                  <a:pt x="415" y="238"/>
                </a:lnTo>
                <a:lnTo>
                  <a:pt x="406" y="224"/>
                </a:lnTo>
                <a:lnTo>
                  <a:pt x="387" y="200"/>
                </a:lnTo>
                <a:lnTo>
                  <a:pt x="389" y="193"/>
                </a:lnTo>
                <a:lnTo>
                  <a:pt x="390" y="182"/>
                </a:lnTo>
                <a:lnTo>
                  <a:pt x="390" y="177"/>
                </a:lnTo>
                <a:lnTo>
                  <a:pt x="395" y="141"/>
                </a:lnTo>
                <a:lnTo>
                  <a:pt x="398" y="8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42" name="Freeform 829"/>
          <p:cNvSpPr>
            <a:spLocks/>
          </p:cNvSpPr>
          <p:nvPr/>
        </p:nvSpPr>
        <p:spPr bwMode="auto">
          <a:xfrm>
            <a:off x="1230313" y="5026025"/>
            <a:ext cx="236537" cy="87313"/>
          </a:xfrm>
          <a:custGeom>
            <a:avLst/>
            <a:gdLst>
              <a:gd name="T0" fmla="*/ 14287 w 149"/>
              <a:gd name="T1" fmla="*/ 3175 h 55"/>
              <a:gd name="T2" fmla="*/ 17462 w 149"/>
              <a:gd name="T3" fmla="*/ 0 h 55"/>
              <a:gd name="T4" fmla="*/ 22225 w 149"/>
              <a:gd name="T5" fmla="*/ 0 h 55"/>
              <a:gd name="T6" fmla="*/ 34925 w 149"/>
              <a:gd name="T7" fmla="*/ 0 h 55"/>
              <a:gd name="T8" fmla="*/ 47625 w 149"/>
              <a:gd name="T9" fmla="*/ 3175 h 55"/>
              <a:gd name="T10" fmla="*/ 60325 w 149"/>
              <a:gd name="T11" fmla="*/ 6350 h 55"/>
              <a:gd name="T12" fmla="*/ 79375 w 149"/>
              <a:gd name="T13" fmla="*/ 7938 h 55"/>
              <a:gd name="T14" fmla="*/ 122237 w 149"/>
              <a:gd name="T15" fmla="*/ 7938 h 55"/>
              <a:gd name="T16" fmla="*/ 176212 w 149"/>
              <a:gd name="T17" fmla="*/ 3175 h 55"/>
              <a:gd name="T18" fmla="*/ 193675 w 149"/>
              <a:gd name="T19" fmla="*/ 0 h 55"/>
              <a:gd name="T20" fmla="*/ 206375 w 149"/>
              <a:gd name="T21" fmla="*/ 0 h 55"/>
              <a:gd name="T22" fmla="*/ 211137 w 149"/>
              <a:gd name="T23" fmla="*/ 3175 h 55"/>
              <a:gd name="T24" fmla="*/ 214312 w 149"/>
              <a:gd name="T25" fmla="*/ 3175 h 55"/>
              <a:gd name="T26" fmla="*/ 214312 w 149"/>
              <a:gd name="T27" fmla="*/ 6350 h 55"/>
              <a:gd name="T28" fmla="*/ 236537 w 149"/>
              <a:gd name="T29" fmla="*/ 17463 h 55"/>
              <a:gd name="T30" fmla="*/ 228600 w 149"/>
              <a:gd name="T31" fmla="*/ 30163 h 55"/>
              <a:gd name="T32" fmla="*/ 223837 w 149"/>
              <a:gd name="T33" fmla="*/ 39688 h 55"/>
              <a:gd name="T34" fmla="*/ 206375 w 149"/>
              <a:gd name="T35" fmla="*/ 55563 h 55"/>
              <a:gd name="T36" fmla="*/ 188912 w 149"/>
              <a:gd name="T37" fmla="*/ 68263 h 55"/>
              <a:gd name="T38" fmla="*/ 171450 w 149"/>
              <a:gd name="T39" fmla="*/ 74613 h 55"/>
              <a:gd name="T40" fmla="*/ 153987 w 149"/>
              <a:gd name="T41" fmla="*/ 82550 h 55"/>
              <a:gd name="T42" fmla="*/ 141287 w 149"/>
              <a:gd name="T43" fmla="*/ 85725 h 55"/>
              <a:gd name="T44" fmla="*/ 128587 w 149"/>
              <a:gd name="T45" fmla="*/ 87313 h 55"/>
              <a:gd name="T46" fmla="*/ 109537 w 149"/>
              <a:gd name="T47" fmla="*/ 85725 h 55"/>
              <a:gd name="T48" fmla="*/ 92075 w 149"/>
              <a:gd name="T49" fmla="*/ 85725 h 55"/>
              <a:gd name="T50" fmla="*/ 77787 w 149"/>
              <a:gd name="T51" fmla="*/ 79375 h 55"/>
              <a:gd name="T52" fmla="*/ 61912 w 149"/>
              <a:gd name="T53" fmla="*/ 77788 h 55"/>
              <a:gd name="T54" fmla="*/ 39687 w 149"/>
              <a:gd name="T55" fmla="*/ 65088 h 55"/>
              <a:gd name="T56" fmla="*/ 25400 w 149"/>
              <a:gd name="T57" fmla="*/ 52388 h 55"/>
              <a:gd name="T58" fmla="*/ 12700 w 149"/>
              <a:gd name="T59" fmla="*/ 39688 h 55"/>
              <a:gd name="T60" fmla="*/ 4762 w 149"/>
              <a:gd name="T61" fmla="*/ 30163 h 55"/>
              <a:gd name="T62" fmla="*/ 0 w 149"/>
              <a:gd name="T63" fmla="*/ 17463 h 55"/>
              <a:gd name="T64" fmla="*/ 3175 w 149"/>
              <a:gd name="T65" fmla="*/ 12700 h 55"/>
              <a:gd name="T66" fmla="*/ 7937 w 149"/>
              <a:gd name="T67" fmla="*/ 7938 h 55"/>
              <a:gd name="T68" fmla="*/ 14287 w 149"/>
              <a:gd name="T69" fmla="*/ 3175 h 55"/>
              <a:gd name="T70" fmla="*/ 84137 w 149"/>
              <a:gd name="T71" fmla="*/ 63500 h 55"/>
              <a:gd name="T72" fmla="*/ 92075 w 149"/>
              <a:gd name="T73" fmla="*/ 65088 h 55"/>
              <a:gd name="T74" fmla="*/ 101600 w 149"/>
              <a:gd name="T75" fmla="*/ 65088 h 55"/>
              <a:gd name="T76" fmla="*/ 122237 w 149"/>
              <a:gd name="T77" fmla="*/ 65088 h 55"/>
              <a:gd name="T78" fmla="*/ 146050 w 149"/>
              <a:gd name="T79" fmla="*/ 63500 h 55"/>
              <a:gd name="T80" fmla="*/ 174625 w 149"/>
              <a:gd name="T81" fmla="*/ 47625 h 55"/>
              <a:gd name="T82" fmla="*/ 188912 w 149"/>
              <a:gd name="T83" fmla="*/ 34925 h 55"/>
              <a:gd name="T84" fmla="*/ 193675 w 149"/>
              <a:gd name="T85" fmla="*/ 28575 h 55"/>
              <a:gd name="T86" fmla="*/ 193675 w 149"/>
              <a:gd name="T87" fmla="*/ 22225 h 55"/>
              <a:gd name="T88" fmla="*/ 158750 w 149"/>
              <a:gd name="T89" fmla="*/ 25400 h 55"/>
              <a:gd name="T90" fmla="*/ 104775 w 149"/>
              <a:gd name="T91" fmla="*/ 25400 h 55"/>
              <a:gd name="T92" fmla="*/ 31750 w 149"/>
              <a:gd name="T93" fmla="*/ 25400 h 55"/>
              <a:gd name="T94" fmla="*/ 38100 w 149"/>
              <a:gd name="T95" fmla="*/ 33338 h 55"/>
              <a:gd name="T96" fmla="*/ 52387 w 149"/>
              <a:gd name="T97" fmla="*/ 42863 h 55"/>
              <a:gd name="T98" fmla="*/ 84137 w 149"/>
              <a:gd name="T99" fmla="*/ 63500 h 55"/>
              <a:gd name="T100" fmla="*/ 14287 w 149"/>
              <a:gd name="T101" fmla="*/ 3175 h 5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49" h="55">
                <a:moveTo>
                  <a:pt x="9" y="2"/>
                </a:moveTo>
                <a:lnTo>
                  <a:pt x="11" y="0"/>
                </a:lnTo>
                <a:lnTo>
                  <a:pt x="14" y="0"/>
                </a:lnTo>
                <a:lnTo>
                  <a:pt x="22" y="0"/>
                </a:lnTo>
                <a:lnTo>
                  <a:pt x="30" y="2"/>
                </a:lnTo>
                <a:lnTo>
                  <a:pt x="38" y="4"/>
                </a:lnTo>
                <a:lnTo>
                  <a:pt x="50" y="5"/>
                </a:lnTo>
                <a:lnTo>
                  <a:pt x="77" y="5"/>
                </a:lnTo>
                <a:lnTo>
                  <a:pt x="111" y="2"/>
                </a:lnTo>
                <a:lnTo>
                  <a:pt x="122" y="0"/>
                </a:lnTo>
                <a:lnTo>
                  <a:pt x="130" y="0"/>
                </a:lnTo>
                <a:lnTo>
                  <a:pt x="133" y="2"/>
                </a:lnTo>
                <a:lnTo>
                  <a:pt x="135" y="2"/>
                </a:lnTo>
                <a:lnTo>
                  <a:pt x="135" y="4"/>
                </a:lnTo>
                <a:lnTo>
                  <a:pt x="149" y="11"/>
                </a:lnTo>
                <a:lnTo>
                  <a:pt x="144" y="19"/>
                </a:lnTo>
                <a:lnTo>
                  <a:pt x="141" y="25"/>
                </a:lnTo>
                <a:lnTo>
                  <a:pt x="130" y="35"/>
                </a:lnTo>
                <a:lnTo>
                  <a:pt x="119" y="43"/>
                </a:lnTo>
                <a:lnTo>
                  <a:pt x="108" y="47"/>
                </a:lnTo>
                <a:lnTo>
                  <a:pt x="97" y="52"/>
                </a:lnTo>
                <a:lnTo>
                  <a:pt x="89" y="54"/>
                </a:lnTo>
                <a:lnTo>
                  <a:pt x="81" y="55"/>
                </a:lnTo>
                <a:lnTo>
                  <a:pt x="69" y="54"/>
                </a:lnTo>
                <a:lnTo>
                  <a:pt x="58" y="54"/>
                </a:lnTo>
                <a:lnTo>
                  <a:pt x="49" y="50"/>
                </a:lnTo>
                <a:lnTo>
                  <a:pt x="39" y="49"/>
                </a:lnTo>
                <a:lnTo>
                  <a:pt x="25" y="41"/>
                </a:lnTo>
                <a:lnTo>
                  <a:pt x="16" y="33"/>
                </a:lnTo>
                <a:lnTo>
                  <a:pt x="8" y="25"/>
                </a:lnTo>
                <a:lnTo>
                  <a:pt x="3" y="19"/>
                </a:lnTo>
                <a:lnTo>
                  <a:pt x="0" y="11"/>
                </a:lnTo>
                <a:lnTo>
                  <a:pt x="2" y="8"/>
                </a:lnTo>
                <a:lnTo>
                  <a:pt x="5" y="5"/>
                </a:lnTo>
                <a:lnTo>
                  <a:pt x="9" y="2"/>
                </a:lnTo>
                <a:lnTo>
                  <a:pt x="53" y="40"/>
                </a:lnTo>
                <a:lnTo>
                  <a:pt x="58" y="41"/>
                </a:lnTo>
                <a:lnTo>
                  <a:pt x="64" y="41"/>
                </a:lnTo>
                <a:lnTo>
                  <a:pt x="77" y="41"/>
                </a:lnTo>
                <a:lnTo>
                  <a:pt x="92" y="40"/>
                </a:lnTo>
                <a:lnTo>
                  <a:pt x="110" y="30"/>
                </a:lnTo>
                <a:lnTo>
                  <a:pt x="119" y="22"/>
                </a:lnTo>
                <a:lnTo>
                  <a:pt x="122" y="18"/>
                </a:lnTo>
                <a:lnTo>
                  <a:pt x="122" y="14"/>
                </a:lnTo>
                <a:lnTo>
                  <a:pt x="100" y="16"/>
                </a:lnTo>
                <a:lnTo>
                  <a:pt x="66" y="16"/>
                </a:lnTo>
                <a:lnTo>
                  <a:pt x="20" y="16"/>
                </a:lnTo>
                <a:lnTo>
                  <a:pt x="24" y="21"/>
                </a:lnTo>
                <a:lnTo>
                  <a:pt x="33" y="27"/>
                </a:lnTo>
                <a:lnTo>
                  <a:pt x="53" y="40"/>
                </a:lnTo>
                <a:lnTo>
                  <a:pt x="9" y="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43" name="Freeform 830"/>
          <p:cNvSpPr>
            <a:spLocks/>
          </p:cNvSpPr>
          <p:nvPr/>
        </p:nvSpPr>
        <p:spPr bwMode="auto">
          <a:xfrm>
            <a:off x="936625" y="5024438"/>
            <a:ext cx="806450" cy="830262"/>
          </a:xfrm>
          <a:custGeom>
            <a:avLst/>
            <a:gdLst>
              <a:gd name="T0" fmla="*/ 628650 w 508"/>
              <a:gd name="T1" fmla="*/ 190500 h 523"/>
              <a:gd name="T2" fmla="*/ 617538 w 508"/>
              <a:gd name="T3" fmla="*/ 282575 h 523"/>
              <a:gd name="T4" fmla="*/ 617538 w 508"/>
              <a:gd name="T5" fmla="*/ 285750 h 523"/>
              <a:gd name="T6" fmla="*/ 614363 w 508"/>
              <a:gd name="T7" fmla="*/ 307975 h 523"/>
              <a:gd name="T8" fmla="*/ 601663 w 508"/>
              <a:gd name="T9" fmla="*/ 417512 h 523"/>
              <a:gd name="T10" fmla="*/ 601663 w 508"/>
              <a:gd name="T11" fmla="*/ 579437 h 523"/>
              <a:gd name="T12" fmla="*/ 612775 w 508"/>
              <a:gd name="T13" fmla="*/ 768350 h 523"/>
              <a:gd name="T14" fmla="*/ 606425 w 508"/>
              <a:gd name="T15" fmla="*/ 814387 h 523"/>
              <a:gd name="T16" fmla="*/ 595313 w 508"/>
              <a:gd name="T17" fmla="*/ 820737 h 523"/>
              <a:gd name="T18" fmla="*/ 485775 w 508"/>
              <a:gd name="T19" fmla="*/ 830262 h 523"/>
              <a:gd name="T20" fmla="*/ 368300 w 508"/>
              <a:gd name="T21" fmla="*/ 830262 h 523"/>
              <a:gd name="T22" fmla="*/ 279400 w 508"/>
              <a:gd name="T23" fmla="*/ 827087 h 523"/>
              <a:gd name="T24" fmla="*/ 209550 w 508"/>
              <a:gd name="T25" fmla="*/ 820737 h 523"/>
              <a:gd name="T26" fmla="*/ 193675 w 508"/>
              <a:gd name="T27" fmla="*/ 803275 h 523"/>
              <a:gd name="T28" fmla="*/ 200025 w 508"/>
              <a:gd name="T29" fmla="*/ 747712 h 523"/>
              <a:gd name="T30" fmla="*/ 204788 w 508"/>
              <a:gd name="T31" fmla="*/ 536575 h 523"/>
              <a:gd name="T32" fmla="*/ 204788 w 508"/>
              <a:gd name="T33" fmla="*/ 419100 h 523"/>
              <a:gd name="T34" fmla="*/ 196850 w 508"/>
              <a:gd name="T35" fmla="*/ 258762 h 523"/>
              <a:gd name="T36" fmla="*/ 179388 w 508"/>
              <a:gd name="T37" fmla="*/ 196850 h 523"/>
              <a:gd name="T38" fmla="*/ 171450 w 508"/>
              <a:gd name="T39" fmla="*/ 153987 h 523"/>
              <a:gd name="T40" fmla="*/ 187325 w 508"/>
              <a:gd name="T41" fmla="*/ 230187 h 523"/>
              <a:gd name="T42" fmla="*/ 196850 w 508"/>
              <a:gd name="T43" fmla="*/ 277812 h 523"/>
              <a:gd name="T44" fmla="*/ 196850 w 508"/>
              <a:gd name="T45" fmla="*/ 282575 h 523"/>
              <a:gd name="T46" fmla="*/ 141288 w 508"/>
              <a:gd name="T47" fmla="*/ 396875 h 523"/>
              <a:gd name="T48" fmla="*/ 68263 w 508"/>
              <a:gd name="T49" fmla="*/ 207962 h 523"/>
              <a:gd name="T50" fmla="*/ 127000 w 508"/>
              <a:gd name="T51" fmla="*/ 88900 h 523"/>
              <a:gd name="T52" fmla="*/ 157163 w 508"/>
              <a:gd name="T53" fmla="*/ 52387 h 523"/>
              <a:gd name="T54" fmla="*/ 196850 w 508"/>
              <a:gd name="T55" fmla="*/ 44450 h 523"/>
              <a:gd name="T56" fmla="*/ 268288 w 508"/>
              <a:gd name="T57" fmla="*/ 22225 h 523"/>
              <a:gd name="T58" fmla="*/ 306388 w 508"/>
              <a:gd name="T59" fmla="*/ 1587 h 523"/>
              <a:gd name="T60" fmla="*/ 325438 w 508"/>
              <a:gd name="T61" fmla="*/ 0 h 523"/>
              <a:gd name="T62" fmla="*/ 350838 w 508"/>
              <a:gd name="T63" fmla="*/ 4762 h 523"/>
              <a:gd name="T64" fmla="*/ 468313 w 508"/>
              <a:gd name="T65" fmla="*/ 1587 h 523"/>
              <a:gd name="T66" fmla="*/ 496888 w 508"/>
              <a:gd name="T67" fmla="*/ 0 h 523"/>
              <a:gd name="T68" fmla="*/ 504825 w 508"/>
              <a:gd name="T69" fmla="*/ 1587 h 523"/>
              <a:gd name="T70" fmla="*/ 582613 w 508"/>
              <a:gd name="T71" fmla="*/ 36512 h 523"/>
              <a:gd name="T72" fmla="*/ 627063 w 508"/>
              <a:gd name="T73" fmla="*/ 44450 h 523"/>
              <a:gd name="T74" fmla="*/ 661988 w 508"/>
              <a:gd name="T75" fmla="*/ 58737 h 523"/>
              <a:gd name="T76" fmla="*/ 676275 w 508"/>
              <a:gd name="T77" fmla="*/ 76200 h 523"/>
              <a:gd name="T78" fmla="*/ 806450 w 508"/>
              <a:gd name="T79" fmla="*/ 322262 h 523"/>
              <a:gd name="T80" fmla="*/ 663575 w 508"/>
              <a:gd name="T81" fmla="*/ 387350 h 523"/>
              <a:gd name="T82" fmla="*/ 614363 w 508"/>
              <a:gd name="T83" fmla="*/ 317500 h 523"/>
              <a:gd name="T84" fmla="*/ 619125 w 508"/>
              <a:gd name="T85" fmla="*/ 287337 h 523"/>
              <a:gd name="T86" fmla="*/ 627063 w 508"/>
              <a:gd name="T87" fmla="*/ 223837 h 52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08" h="523">
                <a:moveTo>
                  <a:pt x="398" y="80"/>
                </a:moveTo>
                <a:lnTo>
                  <a:pt x="398" y="80"/>
                </a:lnTo>
                <a:lnTo>
                  <a:pt x="396" y="120"/>
                </a:lnTo>
                <a:lnTo>
                  <a:pt x="393" y="153"/>
                </a:lnTo>
                <a:lnTo>
                  <a:pt x="389" y="177"/>
                </a:lnTo>
                <a:lnTo>
                  <a:pt x="389" y="178"/>
                </a:lnTo>
                <a:lnTo>
                  <a:pt x="389" y="180"/>
                </a:lnTo>
                <a:lnTo>
                  <a:pt x="389" y="188"/>
                </a:lnTo>
                <a:lnTo>
                  <a:pt x="387" y="194"/>
                </a:lnTo>
                <a:lnTo>
                  <a:pt x="386" y="200"/>
                </a:lnTo>
                <a:lnTo>
                  <a:pt x="379" y="263"/>
                </a:lnTo>
                <a:lnTo>
                  <a:pt x="379" y="282"/>
                </a:lnTo>
                <a:lnTo>
                  <a:pt x="378" y="307"/>
                </a:lnTo>
                <a:lnTo>
                  <a:pt x="379" y="365"/>
                </a:lnTo>
                <a:lnTo>
                  <a:pt x="382" y="435"/>
                </a:lnTo>
                <a:lnTo>
                  <a:pt x="386" y="484"/>
                </a:lnTo>
                <a:lnTo>
                  <a:pt x="386" y="506"/>
                </a:lnTo>
                <a:lnTo>
                  <a:pt x="384" y="513"/>
                </a:lnTo>
                <a:lnTo>
                  <a:pt x="382" y="513"/>
                </a:lnTo>
                <a:lnTo>
                  <a:pt x="381" y="515"/>
                </a:lnTo>
                <a:lnTo>
                  <a:pt x="375" y="517"/>
                </a:lnTo>
                <a:lnTo>
                  <a:pt x="357" y="520"/>
                </a:lnTo>
                <a:lnTo>
                  <a:pt x="334" y="521"/>
                </a:lnTo>
                <a:lnTo>
                  <a:pt x="306" y="523"/>
                </a:lnTo>
                <a:lnTo>
                  <a:pt x="256" y="523"/>
                </a:lnTo>
                <a:lnTo>
                  <a:pt x="232" y="523"/>
                </a:lnTo>
                <a:lnTo>
                  <a:pt x="201" y="521"/>
                </a:lnTo>
                <a:lnTo>
                  <a:pt x="176" y="521"/>
                </a:lnTo>
                <a:lnTo>
                  <a:pt x="157" y="521"/>
                </a:lnTo>
                <a:lnTo>
                  <a:pt x="141" y="520"/>
                </a:lnTo>
                <a:lnTo>
                  <a:pt x="132" y="517"/>
                </a:lnTo>
                <a:lnTo>
                  <a:pt x="127" y="513"/>
                </a:lnTo>
                <a:lnTo>
                  <a:pt x="124" y="509"/>
                </a:lnTo>
                <a:lnTo>
                  <a:pt x="122" y="506"/>
                </a:lnTo>
                <a:lnTo>
                  <a:pt x="122" y="502"/>
                </a:lnTo>
                <a:lnTo>
                  <a:pt x="126" y="471"/>
                </a:lnTo>
                <a:lnTo>
                  <a:pt x="127" y="416"/>
                </a:lnTo>
                <a:lnTo>
                  <a:pt x="129" y="338"/>
                </a:lnTo>
                <a:lnTo>
                  <a:pt x="130" y="322"/>
                </a:lnTo>
                <a:lnTo>
                  <a:pt x="130" y="305"/>
                </a:lnTo>
                <a:lnTo>
                  <a:pt x="129" y="264"/>
                </a:lnTo>
                <a:lnTo>
                  <a:pt x="124" y="203"/>
                </a:lnTo>
                <a:lnTo>
                  <a:pt x="124" y="163"/>
                </a:lnTo>
                <a:lnTo>
                  <a:pt x="119" y="152"/>
                </a:lnTo>
                <a:lnTo>
                  <a:pt x="116" y="139"/>
                </a:lnTo>
                <a:lnTo>
                  <a:pt x="113" y="124"/>
                </a:lnTo>
                <a:lnTo>
                  <a:pt x="107" y="84"/>
                </a:lnTo>
                <a:lnTo>
                  <a:pt x="108" y="97"/>
                </a:lnTo>
                <a:lnTo>
                  <a:pt x="113" y="124"/>
                </a:lnTo>
                <a:lnTo>
                  <a:pt x="118" y="145"/>
                </a:lnTo>
                <a:lnTo>
                  <a:pt x="121" y="155"/>
                </a:lnTo>
                <a:lnTo>
                  <a:pt x="124" y="163"/>
                </a:lnTo>
                <a:lnTo>
                  <a:pt x="124" y="175"/>
                </a:lnTo>
                <a:lnTo>
                  <a:pt x="124" y="178"/>
                </a:lnTo>
                <a:lnTo>
                  <a:pt x="121" y="192"/>
                </a:lnTo>
                <a:lnTo>
                  <a:pt x="119" y="203"/>
                </a:lnTo>
                <a:lnTo>
                  <a:pt x="89" y="250"/>
                </a:lnTo>
                <a:lnTo>
                  <a:pt x="0" y="202"/>
                </a:lnTo>
                <a:lnTo>
                  <a:pt x="43" y="131"/>
                </a:lnTo>
                <a:lnTo>
                  <a:pt x="57" y="98"/>
                </a:lnTo>
                <a:lnTo>
                  <a:pt x="69" y="73"/>
                </a:lnTo>
                <a:lnTo>
                  <a:pt x="80" y="56"/>
                </a:lnTo>
                <a:lnTo>
                  <a:pt x="88" y="44"/>
                </a:lnTo>
                <a:lnTo>
                  <a:pt x="94" y="36"/>
                </a:lnTo>
                <a:lnTo>
                  <a:pt x="99" y="33"/>
                </a:lnTo>
                <a:lnTo>
                  <a:pt x="102" y="31"/>
                </a:lnTo>
                <a:lnTo>
                  <a:pt x="124" y="28"/>
                </a:lnTo>
                <a:lnTo>
                  <a:pt x="141" y="23"/>
                </a:lnTo>
                <a:lnTo>
                  <a:pt x="157" y="19"/>
                </a:lnTo>
                <a:lnTo>
                  <a:pt x="169" y="14"/>
                </a:lnTo>
                <a:lnTo>
                  <a:pt x="187" y="5"/>
                </a:lnTo>
                <a:lnTo>
                  <a:pt x="193" y="1"/>
                </a:lnTo>
                <a:lnTo>
                  <a:pt x="194" y="0"/>
                </a:lnTo>
                <a:lnTo>
                  <a:pt x="198" y="0"/>
                </a:lnTo>
                <a:lnTo>
                  <a:pt x="205" y="0"/>
                </a:lnTo>
                <a:lnTo>
                  <a:pt x="213" y="1"/>
                </a:lnTo>
                <a:lnTo>
                  <a:pt x="221" y="3"/>
                </a:lnTo>
                <a:lnTo>
                  <a:pt x="234" y="5"/>
                </a:lnTo>
                <a:lnTo>
                  <a:pt x="260" y="5"/>
                </a:lnTo>
                <a:lnTo>
                  <a:pt x="295" y="1"/>
                </a:lnTo>
                <a:lnTo>
                  <a:pt x="306" y="0"/>
                </a:lnTo>
                <a:lnTo>
                  <a:pt x="313" y="0"/>
                </a:lnTo>
                <a:lnTo>
                  <a:pt x="317" y="1"/>
                </a:lnTo>
                <a:lnTo>
                  <a:pt x="318" y="1"/>
                </a:lnTo>
                <a:lnTo>
                  <a:pt x="329" y="9"/>
                </a:lnTo>
                <a:lnTo>
                  <a:pt x="342" y="14"/>
                </a:lnTo>
                <a:lnTo>
                  <a:pt x="367" y="23"/>
                </a:lnTo>
                <a:lnTo>
                  <a:pt x="387" y="28"/>
                </a:lnTo>
                <a:lnTo>
                  <a:pt x="395" y="28"/>
                </a:lnTo>
                <a:lnTo>
                  <a:pt x="404" y="31"/>
                </a:lnTo>
                <a:lnTo>
                  <a:pt x="411" y="33"/>
                </a:lnTo>
                <a:lnTo>
                  <a:pt x="417" y="37"/>
                </a:lnTo>
                <a:lnTo>
                  <a:pt x="420" y="41"/>
                </a:lnTo>
                <a:lnTo>
                  <a:pt x="426" y="47"/>
                </a:lnTo>
                <a:lnTo>
                  <a:pt x="426" y="48"/>
                </a:lnTo>
                <a:lnTo>
                  <a:pt x="472" y="133"/>
                </a:lnTo>
                <a:lnTo>
                  <a:pt x="508" y="203"/>
                </a:lnTo>
                <a:lnTo>
                  <a:pt x="420" y="247"/>
                </a:lnTo>
                <a:lnTo>
                  <a:pt x="418" y="244"/>
                </a:lnTo>
                <a:lnTo>
                  <a:pt x="415" y="238"/>
                </a:lnTo>
                <a:lnTo>
                  <a:pt x="406" y="224"/>
                </a:lnTo>
                <a:lnTo>
                  <a:pt x="387" y="200"/>
                </a:lnTo>
                <a:lnTo>
                  <a:pt x="389" y="192"/>
                </a:lnTo>
                <a:lnTo>
                  <a:pt x="390" y="181"/>
                </a:lnTo>
                <a:lnTo>
                  <a:pt x="390" y="177"/>
                </a:lnTo>
                <a:lnTo>
                  <a:pt x="395" y="141"/>
                </a:lnTo>
                <a:lnTo>
                  <a:pt x="398" y="80"/>
                </a:lnTo>
                <a:close/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44" name="Freeform 831"/>
          <p:cNvSpPr>
            <a:spLocks/>
          </p:cNvSpPr>
          <p:nvPr/>
        </p:nvSpPr>
        <p:spPr bwMode="auto">
          <a:xfrm>
            <a:off x="1225550" y="5021263"/>
            <a:ext cx="236538" cy="87312"/>
          </a:xfrm>
          <a:custGeom>
            <a:avLst/>
            <a:gdLst>
              <a:gd name="T0" fmla="*/ 14288 w 149"/>
              <a:gd name="T1" fmla="*/ 3175 h 55"/>
              <a:gd name="T2" fmla="*/ 14288 w 149"/>
              <a:gd name="T3" fmla="*/ 3175 h 55"/>
              <a:gd name="T4" fmla="*/ 17463 w 149"/>
              <a:gd name="T5" fmla="*/ 0 h 55"/>
              <a:gd name="T6" fmla="*/ 22225 w 149"/>
              <a:gd name="T7" fmla="*/ 0 h 55"/>
              <a:gd name="T8" fmla="*/ 34925 w 149"/>
              <a:gd name="T9" fmla="*/ 0 h 55"/>
              <a:gd name="T10" fmla="*/ 47625 w 149"/>
              <a:gd name="T11" fmla="*/ 3175 h 55"/>
              <a:gd name="T12" fmla="*/ 47625 w 149"/>
              <a:gd name="T13" fmla="*/ 3175 h 55"/>
              <a:gd name="T14" fmla="*/ 58738 w 149"/>
              <a:gd name="T15" fmla="*/ 4762 h 55"/>
              <a:gd name="T16" fmla="*/ 79375 w 149"/>
              <a:gd name="T17" fmla="*/ 7937 h 55"/>
              <a:gd name="T18" fmla="*/ 122238 w 149"/>
              <a:gd name="T19" fmla="*/ 7937 h 55"/>
              <a:gd name="T20" fmla="*/ 176213 w 149"/>
              <a:gd name="T21" fmla="*/ 3175 h 55"/>
              <a:gd name="T22" fmla="*/ 176213 w 149"/>
              <a:gd name="T23" fmla="*/ 3175 h 55"/>
              <a:gd name="T24" fmla="*/ 193675 w 149"/>
              <a:gd name="T25" fmla="*/ 0 h 55"/>
              <a:gd name="T26" fmla="*/ 206375 w 149"/>
              <a:gd name="T27" fmla="*/ 0 h 55"/>
              <a:gd name="T28" fmla="*/ 211138 w 149"/>
              <a:gd name="T29" fmla="*/ 3175 h 55"/>
              <a:gd name="T30" fmla="*/ 214313 w 149"/>
              <a:gd name="T31" fmla="*/ 3175 h 55"/>
              <a:gd name="T32" fmla="*/ 214313 w 149"/>
              <a:gd name="T33" fmla="*/ 4762 h 55"/>
              <a:gd name="T34" fmla="*/ 236538 w 149"/>
              <a:gd name="T35" fmla="*/ 17462 h 55"/>
              <a:gd name="T36" fmla="*/ 236538 w 149"/>
              <a:gd name="T37" fmla="*/ 17462 h 55"/>
              <a:gd name="T38" fmla="*/ 228600 w 149"/>
              <a:gd name="T39" fmla="*/ 30162 h 55"/>
              <a:gd name="T40" fmla="*/ 223838 w 149"/>
              <a:gd name="T41" fmla="*/ 39687 h 55"/>
              <a:gd name="T42" fmla="*/ 206375 w 149"/>
              <a:gd name="T43" fmla="*/ 55562 h 55"/>
              <a:gd name="T44" fmla="*/ 188913 w 149"/>
              <a:gd name="T45" fmla="*/ 68262 h 55"/>
              <a:gd name="T46" fmla="*/ 171450 w 149"/>
              <a:gd name="T47" fmla="*/ 74612 h 55"/>
              <a:gd name="T48" fmla="*/ 153988 w 149"/>
              <a:gd name="T49" fmla="*/ 82550 h 55"/>
              <a:gd name="T50" fmla="*/ 141288 w 149"/>
              <a:gd name="T51" fmla="*/ 84137 h 55"/>
              <a:gd name="T52" fmla="*/ 128588 w 149"/>
              <a:gd name="T53" fmla="*/ 87312 h 55"/>
              <a:gd name="T54" fmla="*/ 128588 w 149"/>
              <a:gd name="T55" fmla="*/ 87312 h 55"/>
              <a:gd name="T56" fmla="*/ 109538 w 149"/>
              <a:gd name="T57" fmla="*/ 84137 h 55"/>
              <a:gd name="T58" fmla="*/ 92075 w 149"/>
              <a:gd name="T59" fmla="*/ 84137 h 55"/>
              <a:gd name="T60" fmla="*/ 76200 w 149"/>
              <a:gd name="T61" fmla="*/ 79375 h 55"/>
              <a:gd name="T62" fmla="*/ 61913 w 149"/>
              <a:gd name="T63" fmla="*/ 77787 h 55"/>
              <a:gd name="T64" fmla="*/ 39688 w 149"/>
              <a:gd name="T65" fmla="*/ 65087 h 55"/>
              <a:gd name="T66" fmla="*/ 25400 w 149"/>
              <a:gd name="T67" fmla="*/ 52387 h 55"/>
              <a:gd name="T68" fmla="*/ 12700 w 149"/>
              <a:gd name="T69" fmla="*/ 39687 h 55"/>
              <a:gd name="T70" fmla="*/ 4763 w 149"/>
              <a:gd name="T71" fmla="*/ 30162 h 55"/>
              <a:gd name="T72" fmla="*/ 0 w 149"/>
              <a:gd name="T73" fmla="*/ 17462 h 55"/>
              <a:gd name="T74" fmla="*/ 0 w 149"/>
              <a:gd name="T75" fmla="*/ 17462 h 55"/>
              <a:gd name="T76" fmla="*/ 1588 w 149"/>
              <a:gd name="T77" fmla="*/ 12700 h 55"/>
              <a:gd name="T78" fmla="*/ 7938 w 149"/>
              <a:gd name="T79" fmla="*/ 7937 h 55"/>
              <a:gd name="T80" fmla="*/ 14288 w 149"/>
              <a:gd name="T81" fmla="*/ 3175 h 55"/>
              <a:gd name="T82" fmla="*/ 14288 w 149"/>
              <a:gd name="T83" fmla="*/ 3175 h 5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9" h="55">
                <a:moveTo>
                  <a:pt x="9" y="2"/>
                </a:moveTo>
                <a:lnTo>
                  <a:pt x="9" y="2"/>
                </a:lnTo>
                <a:lnTo>
                  <a:pt x="11" y="0"/>
                </a:lnTo>
                <a:lnTo>
                  <a:pt x="14" y="0"/>
                </a:lnTo>
                <a:lnTo>
                  <a:pt x="22" y="0"/>
                </a:lnTo>
                <a:lnTo>
                  <a:pt x="30" y="2"/>
                </a:lnTo>
                <a:lnTo>
                  <a:pt x="37" y="3"/>
                </a:lnTo>
                <a:lnTo>
                  <a:pt x="50" y="5"/>
                </a:lnTo>
                <a:lnTo>
                  <a:pt x="77" y="5"/>
                </a:lnTo>
                <a:lnTo>
                  <a:pt x="111" y="2"/>
                </a:lnTo>
                <a:lnTo>
                  <a:pt x="122" y="0"/>
                </a:lnTo>
                <a:lnTo>
                  <a:pt x="130" y="0"/>
                </a:lnTo>
                <a:lnTo>
                  <a:pt x="133" y="2"/>
                </a:lnTo>
                <a:lnTo>
                  <a:pt x="135" y="2"/>
                </a:lnTo>
                <a:lnTo>
                  <a:pt x="135" y="3"/>
                </a:lnTo>
                <a:lnTo>
                  <a:pt x="149" y="11"/>
                </a:lnTo>
                <a:lnTo>
                  <a:pt x="144" y="19"/>
                </a:lnTo>
                <a:lnTo>
                  <a:pt x="141" y="25"/>
                </a:lnTo>
                <a:lnTo>
                  <a:pt x="130" y="35"/>
                </a:lnTo>
                <a:lnTo>
                  <a:pt x="119" y="43"/>
                </a:lnTo>
                <a:lnTo>
                  <a:pt x="108" y="47"/>
                </a:lnTo>
                <a:lnTo>
                  <a:pt x="97" y="52"/>
                </a:lnTo>
                <a:lnTo>
                  <a:pt x="89" y="53"/>
                </a:lnTo>
                <a:lnTo>
                  <a:pt x="81" y="55"/>
                </a:lnTo>
                <a:lnTo>
                  <a:pt x="69" y="53"/>
                </a:lnTo>
                <a:lnTo>
                  <a:pt x="58" y="53"/>
                </a:lnTo>
                <a:lnTo>
                  <a:pt x="48" y="50"/>
                </a:lnTo>
                <a:lnTo>
                  <a:pt x="39" y="49"/>
                </a:lnTo>
                <a:lnTo>
                  <a:pt x="25" y="41"/>
                </a:lnTo>
                <a:lnTo>
                  <a:pt x="16" y="33"/>
                </a:lnTo>
                <a:lnTo>
                  <a:pt x="8" y="25"/>
                </a:lnTo>
                <a:lnTo>
                  <a:pt x="3" y="19"/>
                </a:lnTo>
                <a:lnTo>
                  <a:pt x="0" y="11"/>
                </a:lnTo>
                <a:lnTo>
                  <a:pt x="1" y="8"/>
                </a:lnTo>
                <a:lnTo>
                  <a:pt x="5" y="5"/>
                </a:lnTo>
                <a:lnTo>
                  <a:pt x="9" y="2"/>
                </a:lnTo>
                <a:close/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45" name="Freeform 832"/>
          <p:cNvSpPr>
            <a:spLocks/>
          </p:cNvSpPr>
          <p:nvPr/>
        </p:nvSpPr>
        <p:spPr bwMode="auto">
          <a:xfrm>
            <a:off x="1257300" y="5043488"/>
            <a:ext cx="161925" cy="42862"/>
          </a:xfrm>
          <a:custGeom>
            <a:avLst/>
            <a:gdLst>
              <a:gd name="T0" fmla="*/ 52388 w 102"/>
              <a:gd name="T1" fmla="*/ 39687 h 27"/>
              <a:gd name="T2" fmla="*/ 52388 w 102"/>
              <a:gd name="T3" fmla="*/ 39687 h 27"/>
              <a:gd name="T4" fmla="*/ 52388 w 102"/>
              <a:gd name="T5" fmla="*/ 39687 h 27"/>
              <a:gd name="T6" fmla="*/ 52388 w 102"/>
              <a:gd name="T7" fmla="*/ 39687 h 27"/>
              <a:gd name="T8" fmla="*/ 60325 w 102"/>
              <a:gd name="T9" fmla="*/ 42862 h 27"/>
              <a:gd name="T10" fmla="*/ 69850 w 102"/>
              <a:gd name="T11" fmla="*/ 42862 h 27"/>
              <a:gd name="T12" fmla="*/ 90488 w 102"/>
              <a:gd name="T13" fmla="*/ 42862 h 27"/>
              <a:gd name="T14" fmla="*/ 114300 w 102"/>
              <a:gd name="T15" fmla="*/ 39687 h 27"/>
              <a:gd name="T16" fmla="*/ 114300 w 102"/>
              <a:gd name="T17" fmla="*/ 39687 h 27"/>
              <a:gd name="T18" fmla="*/ 142875 w 102"/>
              <a:gd name="T19" fmla="*/ 25400 h 27"/>
              <a:gd name="T20" fmla="*/ 157163 w 102"/>
              <a:gd name="T21" fmla="*/ 12700 h 27"/>
              <a:gd name="T22" fmla="*/ 161925 w 102"/>
              <a:gd name="T23" fmla="*/ 4762 h 27"/>
              <a:gd name="T24" fmla="*/ 161925 w 102"/>
              <a:gd name="T25" fmla="*/ 0 h 27"/>
              <a:gd name="T26" fmla="*/ 161925 w 102"/>
              <a:gd name="T27" fmla="*/ 0 h 27"/>
              <a:gd name="T28" fmla="*/ 127000 w 102"/>
              <a:gd name="T29" fmla="*/ 3175 h 27"/>
              <a:gd name="T30" fmla="*/ 73025 w 102"/>
              <a:gd name="T31" fmla="*/ 3175 h 27"/>
              <a:gd name="T32" fmla="*/ 0 w 102"/>
              <a:gd name="T33" fmla="*/ 3175 h 27"/>
              <a:gd name="T34" fmla="*/ 0 w 102"/>
              <a:gd name="T35" fmla="*/ 3175 h 27"/>
              <a:gd name="T36" fmla="*/ 4763 w 102"/>
              <a:gd name="T37" fmla="*/ 11112 h 27"/>
              <a:gd name="T38" fmla="*/ 20638 w 102"/>
              <a:gd name="T39" fmla="*/ 20637 h 27"/>
              <a:gd name="T40" fmla="*/ 52388 w 102"/>
              <a:gd name="T41" fmla="*/ 39687 h 27"/>
              <a:gd name="T42" fmla="*/ 52388 w 102"/>
              <a:gd name="T43" fmla="*/ 39687 h 2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2" h="27">
                <a:moveTo>
                  <a:pt x="33" y="25"/>
                </a:moveTo>
                <a:lnTo>
                  <a:pt x="33" y="25"/>
                </a:lnTo>
                <a:lnTo>
                  <a:pt x="38" y="27"/>
                </a:lnTo>
                <a:lnTo>
                  <a:pt x="44" y="27"/>
                </a:lnTo>
                <a:lnTo>
                  <a:pt x="57" y="27"/>
                </a:lnTo>
                <a:lnTo>
                  <a:pt x="72" y="25"/>
                </a:lnTo>
                <a:lnTo>
                  <a:pt x="90" y="16"/>
                </a:lnTo>
                <a:lnTo>
                  <a:pt x="99" y="8"/>
                </a:lnTo>
                <a:lnTo>
                  <a:pt x="102" y="3"/>
                </a:lnTo>
                <a:lnTo>
                  <a:pt x="102" y="0"/>
                </a:lnTo>
                <a:lnTo>
                  <a:pt x="80" y="2"/>
                </a:lnTo>
                <a:lnTo>
                  <a:pt x="46" y="2"/>
                </a:lnTo>
                <a:lnTo>
                  <a:pt x="0" y="2"/>
                </a:lnTo>
                <a:lnTo>
                  <a:pt x="3" y="7"/>
                </a:lnTo>
                <a:lnTo>
                  <a:pt x="13" y="13"/>
                </a:lnTo>
                <a:lnTo>
                  <a:pt x="33" y="25"/>
                </a:lnTo>
                <a:close/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46" name="Freeform 833"/>
          <p:cNvSpPr>
            <a:spLocks/>
          </p:cNvSpPr>
          <p:nvPr/>
        </p:nvSpPr>
        <p:spPr bwMode="auto">
          <a:xfrm>
            <a:off x="1406525" y="5186363"/>
            <a:ext cx="79375" cy="93662"/>
          </a:xfrm>
          <a:custGeom>
            <a:avLst/>
            <a:gdLst>
              <a:gd name="T0" fmla="*/ 0 w 50"/>
              <a:gd name="T1" fmla="*/ 0 h 59"/>
              <a:gd name="T2" fmla="*/ 77788 w 50"/>
              <a:gd name="T3" fmla="*/ 0 h 59"/>
              <a:gd name="T4" fmla="*/ 79375 w 50"/>
              <a:gd name="T5" fmla="*/ 11112 h 59"/>
              <a:gd name="T6" fmla="*/ 77788 w 50"/>
              <a:gd name="T7" fmla="*/ 39687 h 59"/>
              <a:gd name="T8" fmla="*/ 73025 w 50"/>
              <a:gd name="T9" fmla="*/ 57150 h 59"/>
              <a:gd name="T10" fmla="*/ 68263 w 50"/>
              <a:gd name="T11" fmla="*/ 71437 h 59"/>
              <a:gd name="T12" fmla="*/ 57150 w 50"/>
              <a:gd name="T13" fmla="*/ 84137 h 59"/>
              <a:gd name="T14" fmla="*/ 50800 w 50"/>
              <a:gd name="T15" fmla="*/ 88900 h 59"/>
              <a:gd name="T16" fmla="*/ 42863 w 50"/>
              <a:gd name="T17" fmla="*/ 93662 h 59"/>
              <a:gd name="T18" fmla="*/ 34925 w 50"/>
              <a:gd name="T19" fmla="*/ 92075 h 59"/>
              <a:gd name="T20" fmla="*/ 26988 w 50"/>
              <a:gd name="T21" fmla="*/ 88900 h 59"/>
              <a:gd name="T22" fmla="*/ 20638 w 50"/>
              <a:gd name="T23" fmla="*/ 80962 h 59"/>
              <a:gd name="T24" fmla="*/ 9525 w 50"/>
              <a:gd name="T25" fmla="*/ 71437 h 59"/>
              <a:gd name="T26" fmla="*/ 4763 w 50"/>
              <a:gd name="T27" fmla="*/ 53975 h 59"/>
              <a:gd name="T28" fmla="*/ 0 w 50"/>
              <a:gd name="T29" fmla="*/ 31750 h 59"/>
              <a:gd name="T30" fmla="*/ 0 w 50"/>
              <a:gd name="T31" fmla="*/ 0 h 5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0" h="59">
                <a:moveTo>
                  <a:pt x="0" y="0"/>
                </a:moveTo>
                <a:lnTo>
                  <a:pt x="49" y="0"/>
                </a:lnTo>
                <a:lnTo>
                  <a:pt x="50" y="7"/>
                </a:lnTo>
                <a:lnTo>
                  <a:pt x="49" y="25"/>
                </a:lnTo>
                <a:lnTo>
                  <a:pt x="46" y="36"/>
                </a:lnTo>
                <a:lnTo>
                  <a:pt x="43" y="45"/>
                </a:lnTo>
                <a:lnTo>
                  <a:pt x="36" y="53"/>
                </a:lnTo>
                <a:lnTo>
                  <a:pt x="32" y="56"/>
                </a:lnTo>
                <a:lnTo>
                  <a:pt x="27" y="59"/>
                </a:lnTo>
                <a:lnTo>
                  <a:pt x="22" y="58"/>
                </a:lnTo>
                <a:lnTo>
                  <a:pt x="17" y="56"/>
                </a:lnTo>
                <a:lnTo>
                  <a:pt x="13" y="51"/>
                </a:lnTo>
                <a:lnTo>
                  <a:pt x="6" y="45"/>
                </a:lnTo>
                <a:lnTo>
                  <a:pt x="3" y="34"/>
                </a:lnTo>
                <a:lnTo>
                  <a:pt x="0" y="20"/>
                </a:lnTo>
                <a:lnTo>
                  <a:pt x="0" y="0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47" name="Freeform 834"/>
          <p:cNvSpPr>
            <a:spLocks/>
          </p:cNvSpPr>
          <p:nvPr/>
        </p:nvSpPr>
        <p:spPr bwMode="auto">
          <a:xfrm>
            <a:off x="1416050" y="5197475"/>
            <a:ext cx="60325" cy="73025"/>
          </a:xfrm>
          <a:custGeom>
            <a:avLst/>
            <a:gdLst>
              <a:gd name="T0" fmla="*/ 0 w 38"/>
              <a:gd name="T1" fmla="*/ 0 h 46"/>
              <a:gd name="T2" fmla="*/ 60325 w 38"/>
              <a:gd name="T3" fmla="*/ 0 h 46"/>
              <a:gd name="T4" fmla="*/ 60325 w 38"/>
              <a:gd name="T5" fmla="*/ 7938 h 46"/>
              <a:gd name="T6" fmla="*/ 58738 w 38"/>
              <a:gd name="T7" fmla="*/ 30163 h 46"/>
              <a:gd name="T8" fmla="*/ 55563 w 38"/>
              <a:gd name="T9" fmla="*/ 42863 h 46"/>
              <a:gd name="T10" fmla="*/ 50800 w 38"/>
              <a:gd name="T11" fmla="*/ 55563 h 46"/>
              <a:gd name="T12" fmla="*/ 42863 w 38"/>
              <a:gd name="T13" fmla="*/ 65088 h 46"/>
              <a:gd name="T14" fmla="*/ 33338 w 38"/>
              <a:gd name="T15" fmla="*/ 73025 h 46"/>
              <a:gd name="T16" fmla="*/ 25400 w 38"/>
              <a:gd name="T17" fmla="*/ 69850 h 46"/>
              <a:gd name="T18" fmla="*/ 20638 w 38"/>
              <a:gd name="T19" fmla="*/ 68263 h 46"/>
              <a:gd name="T20" fmla="*/ 15875 w 38"/>
              <a:gd name="T21" fmla="*/ 63500 h 46"/>
              <a:gd name="T22" fmla="*/ 7938 w 38"/>
              <a:gd name="T23" fmla="*/ 55563 h 46"/>
              <a:gd name="T24" fmla="*/ 3175 w 38"/>
              <a:gd name="T25" fmla="*/ 39688 h 46"/>
              <a:gd name="T26" fmla="*/ 0 w 38"/>
              <a:gd name="T27" fmla="*/ 23813 h 46"/>
              <a:gd name="T28" fmla="*/ 0 w 38"/>
              <a:gd name="T29" fmla="*/ 0 h 4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8" h="46">
                <a:moveTo>
                  <a:pt x="0" y="0"/>
                </a:moveTo>
                <a:lnTo>
                  <a:pt x="38" y="0"/>
                </a:lnTo>
                <a:lnTo>
                  <a:pt x="38" y="5"/>
                </a:lnTo>
                <a:lnTo>
                  <a:pt x="37" y="19"/>
                </a:lnTo>
                <a:lnTo>
                  <a:pt x="35" y="27"/>
                </a:lnTo>
                <a:lnTo>
                  <a:pt x="32" y="35"/>
                </a:lnTo>
                <a:lnTo>
                  <a:pt x="27" y="41"/>
                </a:lnTo>
                <a:lnTo>
                  <a:pt x="21" y="46"/>
                </a:lnTo>
                <a:lnTo>
                  <a:pt x="16" y="44"/>
                </a:lnTo>
                <a:lnTo>
                  <a:pt x="13" y="43"/>
                </a:lnTo>
                <a:lnTo>
                  <a:pt x="10" y="40"/>
                </a:lnTo>
                <a:lnTo>
                  <a:pt x="5" y="35"/>
                </a:lnTo>
                <a:lnTo>
                  <a:pt x="2" y="25"/>
                </a:lnTo>
                <a:lnTo>
                  <a:pt x="0" y="15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48" name="Freeform 835"/>
          <p:cNvSpPr>
            <a:spLocks/>
          </p:cNvSpPr>
          <p:nvPr/>
        </p:nvSpPr>
        <p:spPr bwMode="auto">
          <a:xfrm>
            <a:off x="1401763" y="5180013"/>
            <a:ext cx="79375" cy="95250"/>
          </a:xfrm>
          <a:custGeom>
            <a:avLst/>
            <a:gdLst>
              <a:gd name="T0" fmla="*/ 0 w 50"/>
              <a:gd name="T1" fmla="*/ 0 h 60"/>
              <a:gd name="T2" fmla="*/ 77788 w 50"/>
              <a:gd name="T3" fmla="*/ 0 h 60"/>
              <a:gd name="T4" fmla="*/ 77788 w 50"/>
              <a:gd name="T5" fmla="*/ 0 h 60"/>
              <a:gd name="T6" fmla="*/ 79375 w 50"/>
              <a:gd name="T7" fmla="*/ 12700 h 60"/>
              <a:gd name="T8" fmla="*/ 77788 w 50"/>
              <a:gd name="T9" fmla="*/ 41275 h 60"/>
              <a:gd name="T10" fmla="*/ 73025 w 50"/>
              <a:gd name="T11" fmla="*/ 57150 h 60"/>
              <a:gd name="T12" fmla="*/ 66675 w 50"/>
              <a:gd name="T13" fmla="*/ 73025 h 60"/>
              <a:gd name="T14" fmla="*/ 57150 w 50"/>
              <a:gd name="T15" fmla="*/ 85725 h 60"/>
              <a:gd name="T16" fmla="*/ 49213 w 50"/>
              <a:gd name="T17" fmla="*/ 90488 h 60"/>
              <a:gd name="T18" fmla="*/ 42863 w 50"/>
              <a:gd name="T19" fmla="*/ 95250 h 60"/>
              <a:gd name="T20" fmla="*/ 42863 w 50"/>
              <a:gd name="T21" fmla="*/ 95250 h 60"/>
              <a:gd name="T22" fmla="*/ 34925 w 50"/>
              <a:gd name="T23" fmla="*/ 92075 h 60"/>
              <a:gd name="T24" fmla="*/ 26988 w 50"/>
              <a:gd name="T25" fmla="*/ 90488 h 60"/>
              <a:gd name="T26" fmla="*/ 20638 w 50"/>
              <a:gd name="T27" fmla="*/ 82550 h 60"/>
              <a:gd name="T28" fmla="*/ 9525 w 50"/>
              <a:gd name="T29" fmla="*/ 73025 h 60"/>
              <a:gd name="T30" fmla="*/ 4763 w 50"/>
              <a:gd name="T31" fmla="*/ 55563 h 60"/>
              <a:gd name="T32" fmla="*/ 0 w 50"/>
              <a:gd name="T33" fmla="*/ 33338 h 60"/>
              <a:gd name="T34" fmla="*/ 0 w 50"/>
              <a:gd name="T35" fmla="*/ 0 h 60"/>
              <a:gd name="T36" fmla="*/ 0 w 50"/>
              <a:gd name="T37" fmla="*/ 0 h 6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50" h="60">
                <a:moveTo>
                  <a:pt x="0" y="0"/>
                </a:moveTo>
                <a:lnTo>
                  <a:pt x="49" y="0"/>
                </a:lnTo>
                <a:lnTo>
                  <a:pt x="50" y="8"/>
                </a:lnTo>
                <a:lnTo>
                  <a:pt x="49" y="26"/>
                </a:lnTo>
                <a:lnTo>
                  <a:pt x="46" y="36"/>
                </a:lnTo>
                <a:lnTo>
                  <a:pt x="42" y="46"/>
                </a:lnTo>
                <a:lnTo>
                  <a:pt x="36" y="54"/>
                </a:lnTo>
                <a:lnTo>
                  <a:pt x="31" y="57"/>
                </a:lnTo>
                <a:lnTo>
                  <a:pt x="27" y="60"/>
                </a:lnTo>
                <a:lnTo>
                  <a:pt x="22" y="58"/>
                </a:lnTo>
                <a:lnTo>
                  <a:pt x="17" y="57"/>
                </a:lnTo>
                <a:lnTo>
                  <a:pt x="13" y="52"/>
                </a:lnTo>
                <a:lnTo>
                  <a:pt x="6" y="46"/>
                </a:lnTo>
                <a:lnTo>
                  <a:pt x="3" y="35"/>
                </a:lnTo>
                <a:lnTo>
                  <a:pt x="0" y="21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ED1C2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49" name="Freeform 836"/>
          <p:cNvSpPr>
            <a:spLocks/>
          </p:cNvSpPr>
          <p:nvPr/>
        </p:nvSpPr>
        <p:spPr bwMode="auto">
          <a:xfrm>
            <a:off x="1411288" y="5192713"/>
            <a:ext cx="60325" cy="73025"/>
          </a:xfrm>
          <a:custGeom>
            <a:avLst/>
            <a:gdLst>
              <a:gd name="T0" fmla="*/ 0 w 38"/>
              <a:gd name="T1" fmla="*/ 0 h 46"/>
              <a:gd name="T2" fmla="*/ 60325 w 38"/>
              <a:gd name="T3" fmla="*/ 0 h 46"/>
              <a:gd name="T4" fmla="*/ 60325 w 38"/>
              <a:gd name="T5" fmla="*/ 0 h 46"/>
              <a:gd name="T6" fmla="*/ 60325 w 38"/>
              <a:gd name="T7" fmla="*/ 7938 h 46"/>
              <a:gd name="T8" fmla="*/ 57150 w 38"/>
              <a:gd name="T9" fmla="*/ 30163 h 46"/>
              <a:gd name="T10" fmla="*/ 55563 w 38"/>
              <a:gd name="T11" fmla="*/ 42863 h 46"/>
              <a:gd name="T12" fmla="*/ 50800 w 38"/>
              <a:gd name="T13" fmla="*/ 55563 h 46"/>
              <a:gd name="T14" fmla="*/ 42863 w 38"/>
              <a:gd name="T15" fmla="*/ 65088 h 46"/>
              <a:gd name="T16" fmla="*/ 33338 w 38"/>
              <a:gd name="T17" fmla="*/ 73025 h 46"/>
              <a:gd name="T18" fmla="*/ 33338 w 38"/>
              <a:gd name="T19" fmla="*/ 73025 h 46"/>
              <a:gd name="T20" fmla="*/ 25400 w 38"/>
              <a:gd name="T21" fmla="*/ 69850 h 46"/>
              <a:gd name="T22" fmla="*/ 20638 w 38"/>
              <a:gd name="T23" fmla="*/ 68263 h 46"/>
              <a:gd name="T24" fmla="*/ 15875 w 38"/>
              <a:gd name="T25" fmla="*/ 61913 h 46"/>
              <a:gd name="T26" fmla="*/ 7938 w 38"/>
              <a:gd name="T27" fmla="*/ 55563 h 46"/>
              <a:gd name="T28" fmla="*/ 3175 w 38"/>
              <a:gd name="T29" fmla="*/ 39688 h 46"/>
              <a:gd name="T30" fmla="*/ 0 w 38"/>
              <a:gd name="T31" fmla="*/ 22225 h 46"/>
              <a:gd name="T32" fmla="*/ 0 w 38"/>
              <a:gd name="T33" fmla="*/ 0 h 46"/>
              <a:gd name="T34" fmla="*/ 0 w 38"/>
              <a:gd name="T35" fmla="*/ 0 h 4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8" h="46">
                <a:moveTo>
                  <a:pt x="0" y="0"/>
                </a:moveTo>
                <a:lnTo>
                  <a:pt x="38" y="0"/>
                </a:lnTo>
                <a:lnTo>
                  <a:pt x="38" y="5"/>
                </a:lnTo>
                <a:lnTo>
                  <a:pt x="36" y="19"/>
                </a:lnTo>
                <a:lnTo>
                  <a:pt x="35" y="27"/>
                </a:lnTo>
                <a:lnTo>
                  <a:pt x="32" y="35"/>
                </a:lnTo>
                <a:lnTo>
                  <a:pt x="27" y="41"/>
                </a:lnTo>
                <a:lnTo>
                  <a:pt x="21" y="46"/>
                </a:lnTo>
                <a:lnTo>
                  <a:pt x="16" y="44"/>
                </a:lnTo>
                <a:lnTo>
                  <a:pt x="13" y="43"/>
                </a:lnTo>
                <a:lnTo>
                  <a:pt x="10" y="39"/>
                </a:lnTo>
                <a:lnTo>
                  <a:pt x="5" y="35"/>
                </a:lnTo>
                <a:lnTo>
                  <a:pt x="2" y="25"/>
                </a:lnTo>
                <a:lnTo>
                  <a:pt x="0" y="1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250" name="Group 949"/>
          <p:cNvGrpSpPr>
            <a:grpSpLocks/>
          </p:cNvGrpSpPr>
          <p:nvPr/>
        </p:nvGrpSpPr>
        <p:grpSpPr bwMode="auto">
          <a:xfrm>
            <a:off x="958850" y="5297488"/>
            <a:ext cx="771525" cy="66675"/>
            <a:chOff x="620" y="3585"/>
            <a:chExt cx="486" cy="42"/>
          </a:xfrm>
        </p:grpSpPr>
        <p:sp>
          <p:nvSpPr>
            <p:cNvPr id="3373" name="Freeform 837"/>
            <p:cNvSpPr>
              <a:spLocks/>
            </p:cNvSpPr>
            <p:nvPr/>
          </p:nvSpPr>
          <p:spPr bwMode="auto">
            <a:xfrm>
              <a:off x="620" y="3585"/>
              <a:ext cx="57" cy="41"/>
            </a:xfrm>
            <a:custGeom>
              <a:avLst/>
              <a:gdLst>
                <a:gd name="T0" fmla="*/ 8 w 57"/>
                <a:gd name="T1" fmla="*/ 0 h 41"/>
                <a:gd name="T2" fmla="*/ 57 w 57"/>
                <a:gd name="T3" fmla="*/ 27 h 41"/>
                <a:gd name="T4" fmla="*/ 46 w 57"/>
                <a:gd name="T5" fmla="*/ 41 h 41"/>
                <a:gd name="T6" fmla="*/ 0 w 57"/>
                <a:gd name="T7" fmla="*/ 14 h 41"/>
                <a:gd name="T8" fmla="*/ 8 w 57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" h="41">
                  <a:moveTo>
                    <a:pt x="8" y="0"/>
                  </a:moveTo>
                  <a:lnTo>
                    <a:pt x="57" y="27"/>
                  </a:lnTo>
                  <a:lnTo>
                    <a:pt x="46" y="41"/>
                  </a:lnTo>
                  <a:lnTo>
                    <a:pt x="0" y="1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4" name="Freeform 838"/>
            <p:cNvSpPr>
              <a:spLocks/>
            </p:cNvSpPr>
            <p:nvPr/>
          </p:nvSpPr>
          <p:spPr bwMode="auto">
            <a:xfrm>
              <a:off x="1049" y="3587"/>
              <a:ext cx="57" cy="40"/>
            </a:xfrm>
            <a:custGeom>
              <a:avLst/>
              <a:gdLst>
                <a:gd name="T0" fmla="*/ 49 w 57"/>
                <a:gd name="T1" fmla="*/ 0 h 40"/>
                <a:gd name="T2" fmla="*/ 0 w 57"/>
                <a:gd name="T3" fmla="*/ 26 h 40"/>
                <a:gd name="T4" fmla="*/ 11 w 57"/>
                <a:gd name="T5" fmla="*/ 40 h 40"/>
                <a:gd name="T6" fmla="*/ 57 w 57"/>
                <a:gd name="T7" fmla="*/ 14 h 40"/>
                <a:gd name="T8" fmla="*/ 49 w 57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" h="40">
                  <a:moveTo>
                    <a:pt x="49" y="0"/>
                  </a:moveTo>
                  <a:lnTo>
                    <a:pt x="0" y="26"/>
                  </a:lnTo>
                  <a:lnTo>
                    <a:pt x="11" y="40"/>
                  </a:lnTo>
                  <a:lnTo>
                    <a:pt x="57" y="14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51" name="Freeform 839"/>
          <p:cNvSpPr>
            <a:spLocks/>
          </p:cNvSpPr>
          <p:nvPr/>
        </p:nvSpPr>
        <p:spPr bwMode="auto">
          <a:xfrm>
            <a:off x="3789363" y="5038725"/>
            <a:ext cx="808037" cy="830263"/>
          </a:xfrm>
          <a:custGeom>
            <a:avLst/>
            <a:gdLst>
              <a:gd name="T0" fmla="*/ 628650 w 509"/>
              <a:gd name="T1" fmla="*/ 193675 h 523"/>
              <a:gd name="T2" fmla="*/ 619125 w 509"/>
              <a:gd name="T3" fmla="*/ 280988 h 523"/>
              <a:gd name="T4" fmla="*/ 619125 w 509"/>
              <a:gd name="T5" fmla="*/ 285750 h 523"/>
              <a:gd name="T6" fmla="*/ 619125 w 509"/>
              <a:gd name="T7" fmla="*/ 301625 h 523"/>
              <a:gd name="T8" fmla="*/ 612775 w 509"/>
              <a:gd name="T9" fmla="*/ 320675 h 523"/>
              <a:gd name="T10" fmla="*/ 601662 w 509"/>
              <a:gd name="T11" fmla="*/ 450850 h 523"/>
              <a:gd name="T12" fmla="*/ 603250 w 509"/>
              <a:gd name="T13" fmla="*/ 582613 h 523"/>
              <a:gd name="T14" fmla="*/ 612775 w 509"/>
              <a:gd name="T15" fmla="*/ 768350 h 523"/>
              <a:gd name="T16" fmla="*/ 608012 w 509"/>
              <a:gd name="T17" fmla="*/ 815975 h 523"/>
              <a:gd name="T18" fmla="*/ 595312 w 509"/>
              <a:gd name="T19" fmla="*/ 823913 h 523"/>
              <a:gd name="T20" fmla="*/ 531812 w 509"/>
              <a:gd name="T21" fmla="*/ 828675 h 523"/>
              <a:gd name="T22" fmla="*/ 406400 w 509"/>
              <a:gd name="T23" fmla="*/ 830263 h 523"/>
              <a:gd name="T24" fmla="*/ 320675 w 509"/>
              <a:gd name="T25" fmla="*/ 830263 h 523"/>
              <a:gd name="T26" fmla="*/ 247650 w 509"/>
              <a:gd name="T27" fmla="*/ 830263 h 523"/>
              <a:gd name="T28" fmla="*/ 211137 w 509"/>
              <a:gd name="T29" fmla="*/ 823913 h 523"/>
              <a:gd name="T30" fmla="*/ 195262 w 509"/>
              <a:gd name="T31" fmla="*/ 811213 h 523"/>
              <a:gd name="T32" fmla="*/ 195262 w 509"/>
              <a:gd name="T33" fmla="*/ 800100 h 523"/>
              <a:gd name="T34" fmla="*/ 203200 w 509"/>
              <a:gd name="T35" fmla="*/ 661988 h 523"/>
              <a:gd name="T36" fmla="*/ 207962 w 509"/>
              <a:gd name="T37" fmla="*/ 514350 h 523"/>
              <a:gd name="T38" fmla="*/ 206375 w 509"/>
              <a:gd name="T39" fmla="*/ 422275 h 523"/>
              <a:gd name="T40" fmla="*/ 198437 w 509"/>
              <a:gd name="T41" fmla="*/ 258763 h 523"/>
              <a:gd name="T42" fmla="*/ 185737 w 509"/>
              <a:gd name="T43" fmla="*/ 222250 h 523"/>
              <a:gd name="T44" fmla="*/ 171450 w 509"/>
              <a:gd name="T45" fmla="*/ 136525 h 523"/>
              <a:gd name="T46" fmla="*/ 180975 w 509"/>
              <a:gd name="T47" fmla="*/ 198438 h 523"/>
              <a:gd name="T48" fmla="*/ 190500 w 509"/>
              <a:gd name="T49" fmla="*/ 249238 h 523"/>
              <a:gd name="T50" fmla="*/ 198437 w 509"/>
              <a:gd name="T51" fmla="*/ 280988 h 523"/>
              <a:gd name="T52" fmla="*/ 195262 w 509"/>
              <a:gd name="T53" fmla="*/ 284163 h 523"/>
              <a:gd name="T54" fmla="*/ 190500 w 509"/>
              <a:gd name="T55" fmla="*/ 323850 h 523"/>
              <a:gd name="T56" fmla="*/ 0 w 509"/>
              <a:gd name="T57" fmla="*/ 323850 h 523"/>
              <a:gd name="T58" fmla="*/ 92075 w 509"/>
              <a:gd name="T59" fmla="*/ 158750 h 523"/>
              <a:gd name="T60" fmla="*/ 125412 w 509"/>
              <a:gd name="T61" fmla="*/ 90488 h 523"/>
              <a:gd name="T62" fmla="*/ 150812 w 509"/>
              <a:gd name="T63" fmla="*/ 60325 h 523"/>
              <a:gd name="T64" fmla="*/ 163512 w 509"/>
              <a:gd name="T65" fmla="*/ 50800 h 523"/>
              <a:gd name="T66" fmla="*/ 225425 w 509"/>
              <a:gd name="T67" fmla="*/ 38100 h 523"/>
              <a:gd name="T68" fmla="*/ 269875 w 509"/>
              <a:gd name="T69" fmla="*/ 22225 h 523"/>
              <a:gd name="T70" fmla="*/ 307975 w 509"/>
              <a:gd name="T71" fmla="*/ 4763 h 523"/>
              <a:gd name="T72" fmla="*/ 315912 w 509"/>
              <a:gd name="T73" fmla="*/ 0 h 523"/>
              <a:gd name="T74" fmla="*/ 339725 w 509"/>
              <a:gd name="T75" fmla="*/ 4763 h 523"/>
              <a:gd name="T76" fmla="*/ 369887 w 509"/>
              <a:gd name="T77" fmla="*/ 7938 h 523"/>
              <a:gd name="T78" fmla="*/ 469900 w 509"/>
              <a:gd name="T79" fmla="*/ 4763 h 523"/>
              <a:gd name="T80" fmla="*/ 498475 w 509"/>
              <a:gd name="T81" fmla="*/ 0 h 523"/>
              <a:gd name="T82" fmla="*/ 506412 w 509"/>
              <a:gd name="T83" fmla="*/ 4763 h 523"/>
              <a:gd name="T84" fmla="*/ 544512 w 509"/>
              <a:gd name="T85" fmla="*/ 25400 h 523"/>
              <a:gd name="T86" fmla="*/ 615950 w 509"/>
              <a:gd name="T87" fmla="*/ 44450 h 523"/>
              <a:gd name="T88" fmla="*/ 641350 w 509"/>
              <a:gd name="T89" fmla="*/ 50800 h 523"/>
              <a:gd name="T90" fmla="*/ 660400 w 509"/>
              <a:gd name="T91" fmla="*/ 60325 h 523"/>
              <a:gd name="T92" fmla="*/ 676275 w 509"/>
              <a:gd name="T93" fmla="*/ 74613 h 523"/>
              <a:gd name="T94" fmla="*/ 750887 w 509"/>
              <a:gd name="T95" fmla="*/ 214313 h 523"/>
              <a:gd name="T96" fmla="*/ 665162 w 509"/>
              <a:gd name="T97" fmla="*/ 395288 h 523"/>
              <a:gd name="T98" fmla="*/ 660400 w 509"/>
              <a:gd name="T99" fmla="*/ 381000 h 523"/>
              <a:gd name="T100" fmla="*/ 615950 w 509"/>
              <a:gd name="T101" fmla="*/ 320675 h 523"/>
              <a:gd name="T102" fmla="*/ 620712 w 509"/>
              <a:gd name="T103" fmla="*/ 290513 h 523"/>
              <a:gd name="T104" fmla="*/ 625475 w 509"/>
              <a:gd name="T105" fmla="*/ 223838 h 52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9" h="523">
                <a:moveTo>
                  <a:pt x="399" y="82"/>
                </a:moveTo>
                <a:lnTo>
                  <a:pt x="396" y="122"/>
                </a:lnTo>
                <a:lnTo>
                  <a:pt x="394" y="154"/>
                </a:lnTo>
                <a:lnTo>
                  <a:pt x="390" y="177"/>
                </a:lnTo>
                <a:lnTo>
                  <a:pt x="390" y="179"/>
                </a:lnTo>
                <a:lnTo>
                  <a:pt x="390" y="180"/>
                </a:lnTo>
                <a:lnTo>
                  <a:pt x="390" y="182"/>
                </a:lnTo>
                <a:lnTo>
                  <a:pt x="390" y="190"/>
                </a:lnTo>
                <a:lnTo>
                  <a:pt x="388" y="196"/>
                </a:lnTo>
                <a:lnTo>
                  <a:pt x="386" y="202"/>
                </a:lnTo>
                <a:lnTo>
                  <a:pt x="380" y="263"/>
                </a:lnTo>
                <a:lnTo>
                  <a:pt x="379" y="284"/>
                </a:lnTo>
                <a:lnTo>
                  <a:pt x="379" y="309"/>
                </a:lnTo>
                <a:lnTo>
                  <a:pt x="380" y="367"/>
                </a:lnTo>
                <a:lnTo>
                  <a:pt x="383" y="437"/>
                </a:lnTo>
                <a:lnTo>
                  <a:pt x="386" y="484"/>
                </a:lnTo>
                <a:lnTo>
                  <a:pt x="385" y="508"/>
                </a:lnTo>
                <a:lnTo>
                  <a:pt x="383" y="514"/>
                </a:lnTo>
                <a:lnTo>
                  <a:pt x="380" y="517"/>
                </a:lnTo>
                <a:lnTo>
                  <a:pt x="375" y="519"/>
                </a:lnTo>
                <a:lnTo>
                  <a:pt x="358" y="520"/>
                </a:lnTo>
                <a:lnTo>
                  <a:pt x="335" y="522"/>
                </a:lnTo>
                <a:lnTo>
                  <a:pt x="307" y="523"/>
                </a:lnTo>
                <a:lnTo>
                  <a:pt x="256" y="523"/>
                </a:lnTo>
                <a:lnTo>
                  <a:pt x="233" y="523"/>
                </a:lnTo>
                <a:lnTo>
                  <a:pt x="202" y="523"/>
                </a:lnTo>
                <a:lnTo>
                  <a:pt x="177" y="523"/>
                </a:lnTo>
                <a:lnTo>
                  <a:pt x="156" y="523"/>
                </a:lnTo>
                <a:lnTo>
                  <a:pt x="142" y="522"/>
                </a:lnTo>
                <a:lnTo>
                  <a:pt x="133" y="519"/>
                </a:lnTo>
                <a:lnTo>
                  <a:pt x="126" y="514"/>
                </a:lnTo>
                <a:lnTo>
                  <a:pt x="123" y="511"/>
                </a:lnTo>
                <a:lnTo>
                  <a:pt x="123" y="508"/>
                </a:lnTo>
                <a:lnTo>
                  <a:pt x="123" y="504"/>
                </a:lnTo>
                <a:lnTo>
                  <a:pt x="125" y="473"/>
                </a:lnTo>
                <a:lnTo>
                  <a:pt x="128" y="417"/>
                </a:lnTo>
                <a:lnTo>
                  <a:pt x="130" y="340"/>
                </a:lnTo>
                <a:lnTo>
                  <a:pt x="131" y="324"/>
                </a:lnTo>
                <a:lnTo>
                  <a:pt x="131" y="306"/>
                </a:lnTo>
                <a:lnTo>
                  <a:pt x="130" y="266"/>
                </a:lnTo>
                <a:lnTo>
                  <a:pt x="123" y="205"/>
                </a:lnTo>
                <a:lnTo>
                  <a:pt x="125" y="163"/>
                </a:lnTo>
                <a:lnTo>
                  <a:pt x="120" y="152"/>
                </a:lnTo>
                <a:lnTo>
                  <a:pt x="117" y="140"/>
                </a:lnTo>
                <a:lnTo>
                  <a:pt x="114" y="125"/>
                </a:lnTo>
                <a:lnTo>
                  <a:pt x="108" y="86"/>
                </a:lnTo>
                <a:lnTo>
                  <a:pt x="109" y="97"/>
                </a:lnTo>
                <a:lnTo>
                  <a:pt x="114" y="125"/>
                </a:lnTo>
                <a:lnTo>
                  <a:pt x="119" y="147"/>
                </a:lnTo>
                <a:lnTo>
                  <a:pt x="120" y="157"/>
                </a:lnTo>
                <a:lnTo>
                  <a:pt x="123" y="165"/>
                </a:lnTo>
                <a:lnTo>
                  <a:pt x="125" y="177"/>
                </a:lnTo>
                <a:lnTo>
                  <a:pt x="123" y="177"/>
                </a:lnTo>
                <a:lnTo>
                  <a:pt x="123" y="179"/>
                </a:lnTo>
                <a:lnTo>
                  <a:pt x="122" y="194"/>
                </a:lnTo>
                <a:lnTo>
                  <a:pt x="120" y="204"/>
                </a:lnTo>
                <a:lnTo>
                  <a:pt x="90" y="252"/>
                </a:lnTo>
                <a:lnTo>
                  <a:pt x="0" y="204"/>
                </a:lnTo>
                <a:lnTo>
                  <a:pt x="43" y="133"/>
                </a:lnTo>
                <a:lnTo>
                  <a:pt x="58" y="100"/>
                </a:lnTo>
                <a:lnTo>
                  <a:pt x="70" y="75"/>
                </a:lnTo>
                <a:lnTo>
                  <a:pt x="79" y="57"/>
                </a:lnTo>
                <a:lnTo>
                  <a:pt x="89" y="46"/>
                </a:lnTo>
                <a:lnTo>
                  <a:pt x="95" y="38"/>
                </a:lnTo>
                <a:lnTo>
                  <a:pt x="100" y="33"/>
                </a:lnTo>
                <a:lnTo>
                  <a:pt x="103" y="32"/>
                </a:lnTo>
                <a:lnTo>
                  <a:pt x="123" y="28"/>
                </a:lnTo>
                <a:lnTo>
                  <a:pt x="142" y="24"/>
                </a:lnTo>
                <a:lnTo>
                  <a:pt x="158" y="19"/>
                </a:lnTo>
                <a:lnTo>
                  <a:pt x="170" y="14"/>
                </a:lnTo>
                <a:lnTo>
                  <a:pt x="188" y="6"/>
                </a:lnTo>
                <a:lnTo>
                  <a:pt x="194" y="3"/>
                </a:lnTo>
                <a:lnTo>
                  <a:pt x="195" y="2"/>
                </a:lnTo>
                <a:lnTo>
                  <a:pt x="199" y="0"/>
                </a:lnTo>
                <a:lnTo>
                  <a:pt x="206" y="0"/>
                </a:lnTo>
                <a:lnTo>
                  <a:pt x="214" y="3"/>
                </a:lnTo>
                <a:lnTo>
                  <a:pt x="222" y="5"/>
                </a:lnTo>
                <a:lnTo>
                  <a:pt x="233" y="5"/>
                </a:lnTo>
                <a:lnTo>
                  <a:pt x="261" y="5"/>
                </a:lnTo>
                <a:lnTo>
                  <a:pt x="296" y="3"/>
                </a:lnTo>
                <a:lnTo>
                  <a:pt x="307" y="0"/>
                </a:lnTo>
                <a:lnTo>
                  <a:pt x="314" y="0"/>
                </a:lnTo>
                <a:lnTo>
                  <a:pt x="318" y="2"/>
                </a:lnTo>
                <a:lnTo>
                  <a:pt x="319" y="3"/>
                </a:lnTo>
                <a:lnTo>
                  <a:pt x="330" y="10"/>
                </a:lnTo>
                <a:lnTo>
                  <a:pt x="343" y="16"/>
                </a:lnTo>
                <a:lnTo>
                  <a:pt x="368" y="24"/>
                </a:lnTo>
                <a:lnTo>
                  <a:pt x="388" y="28"/>
                </a:lnTo>
                <a:lnTo>
                  <a:pt x="396" y="30"/>
                </a:lnTo>
                <a:lnTo>
                  <a:pt x="404" y="32"/>
                </a:lnTo>
                <a:lnTo>
                  <a:pt x="412" y="35"/>
                </a:lnTo>
                <a:lnTo>
                  <a:pt x="416" y="38"/>
                </a:lnTo>
                <a:lnTo>
                  <a:pt x="421" y="41"/>
                </a:lnTo>
                <a:lnTo>
                  <a:pt x="426" y="47"/>
                </a:lnTo>
                <a:lnTo>
                  <a:pt x="427" y="50"/>
                </a:lnTo>
                <a:lnTo>
                  <a:pt x="473" y="135"/>
                </a:lnTo>
                <a:lnTo>
                  <a:pt x="509" y="205"/>
                </a:lnTo>
                <a:lnTo>
                  <a:pt x="419" y="249"/>
                </a:lnTo>
                <a:lnTo>
                  <a:pt x="419" y="244"/>
                </a:lnTo>
                <a:lnTo>
                  <a:pt x="416" y="240"/>
                </a:lnTo>
                <a:lnTo>
                  <a:pt x="407" y="226"/>
                </a:lnTo>
                <a:lnTo>
                  <a:pt x="388" y="202"/>
                </a:lnTo>
                <a:lnTo>
                  <a:pt x="390" y="193"/>
                </a:lnTo>
                <a:lnTo>
                  <a:pt x="391" y="183"/>
                </a:lnTo>
                <a:lnTo>
                  <a:pt x="391" y="177"/>
                </a:lnTo>
                <a:lnTo>
                  <a:pt x="394" y="141"/>
                </a:lnTo>
                <a:lnTo>
                  <a:pt x="399" y="82"/>
                </a:lnTo>
                <a:close/>
              </a:path>
            </a:pathLst>
          </a:custGeom>
          <a:solidFill>
            <a:srgbClr val="ED1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52" name="Freeform 840"/>
          <p:cNvSpPr>
            <a:spLocks/>
          </p:cNvSpPr>
          <p:nvPr/>
        </p:nvSpPr>
        <p:spPr bwMode="auto">
          <a:xfrm>
            <a:off x="4079875" y="5037138"/>
            <a:ext cx="236538" cy="85725"/>
          </a:xfrm>
          <a:custGeom>
            <a:avLst/>
            <a:gdLst>
              <a:gd name="T0" fmla="*/ 12700 w 149"/>
              <a:gd name="T1" fmla="*/ 4763 h 54"/>
              <a:gd name="T2" fmla="*/ 17463 w 149"/>
              <a:gd name="T3" fmla="*/ 1588 h 54"/>
              <a:gd name="T4" fmla="*/ 22225 w 149"/>
              <a:gd name="T5" fmla="*/ 0 h 54"/>
              <a:gd name="T6" fmla="*/ 34925 w 149"/>
              <a:gd name="T7" fmla="*/ 0 h 54"/>
              <a:gd name="T8" fmla="*/ 47625 w 149"/>
              <a:gd name="T9" fmla="*/ 4763 h 54"/>
              <a:gd name="T10" fmla="*/ 58738 w 149"/>
              <a:gd name="T11" fmla="*/ 6350 h 54"/>
              <a:gd name="T12" fmla="*/ 76200 w 149"/>
              <a:gd name="T13" fmla="*/ 6350 h 54"/>
              <a:gd name="T14" fmla="*/ 122238 w 149"/>
              <a:gd name="T15" fmla="*/ 6350 h 54"/>
              <a:gd name="T16" fmla="*/ 176213 w 149"/>
              <a:gd name="T17" fmla="*/ 4763 h 54"/>
              <a:gd name="T18" fmla="*/ 193675 w 149"/>
              <a:gd name="T19" fmla="*/ 0 h 54"/>
              <a:gd name="T20" fmla="*/ 206375 w 149"/>
              <a:gd name="T21" fmla="*/ 0 h 54"/>
              <a:gd name="T22" fmla="*/ 211138 w 149"/>
              <a:gd name="T23" fmla="*/ 1588 h 54"/>
              <a:gd name="T24" fmla="*/ 211138 w 149"/>
              <a:gd name="T25" fmla="*/ 4763 h 54"/>
              <a:gd name="T26" fmla="*/ 214313 w 149"/>
              <a:gd name="T27" fmla="*/ 4763 h 54"/>
              <a:gd name="T28" fmla="*/ 236538 w 149"/>
              <a:gd name="T29" fmla="*/ 19050 h 54"/>
              <a:gd name="T30" fmla="*/ 228600 w 149"/>
              <a:gd name="T31" fmla="*/ 28575 h 54"/>
              <a:gd name="T32" fmla="*/ 220663 w 149"/>
              <a:gd name="T33" fmla="*/ 39688 h 54"/>
              <a:gd name="T34" fmla="*/ 206375 w 149"/>
              <a:gd name="T35" fmla="*/ 57150 h 54"/>
              <a:gd name="T36" fmla="*/ 188913 w 149"/>
              <a:gd name="T37" fmla="*/ 66675 h 54"/>
              <a:gd name="T38" fmla="*/ 171450 w 149"/>
              <a:gd name="T39" fmla="*/ 76200 h 54"/>
              <a:gd name="T40" fmla="*/ 153988 w 149"/>
              <a:gd name="T41" fmla="*/ 80963 h 54"/>
              <a:gd name="T42" fmla="*/ 141288 w 149"/>
              <a:gd name="T43" fmla="*/ 84138 h 54"/>
              <a:gd name="T44" fmla="*/ 128588 w 149"/>
              <a:gd name="T45" fmla="*/ 85725 h 54"/>
              <a:gd name="T46" fmla="*/ 109538 w 149"/>
              <a:gd name="T47" fmla="*/ 85725 h 54"/>
              <a:gd name="T48" fmla="*/ 92075 w 149"/>
              <a:gd name="T49" fmla="*/ 84138 h 54"/>
              <a:gd name="T50" fmla="*/ 76200 w 149"/>
              <a:gd name="T51" fmla="*/ 80963 h 54"/>
              <a:gd name="T52" fmla="*/ 61913 w 149"/>
              <a:gd name="T53" fmla="*/ 76200 h 54"/>
              <a:gd name="T54" fmla="*/ 39688 w 149"/>
              <a:gd name="T55" fmla="*/ 66675 h 54"/>
              <a:gd name="T56" fmla="*/ 25400 w 149"/>
              <a:gd name="T57" fmla="*/ 53975 h 54"/>
              <a:gd name="T58" fmla="*/ 12700 w 149"/>
              <a:gd name="T59" fmla="*/ 41275 h 54"/>
              <a:gd name="T60" fmla="*/ 4763 w 149"/>
              <a:gd name="T61" fmla="*/ 28575 h 54"/>
              <a:gd name="T62" fmla="*/ 0 w 149"/>
              <a:gd name="T63" fmla="*/ 19050 h 54"/>
              <a:gd name="T64" fmla="*/ 1588 w 149"/>
              <a:gd name="T65" fmla="*/ 14288 h 54"/>
              <a:gd name="T66" fmla="*/ 7938 w 149"/>
              <a:gd name="T67" fmla="*/ 9525 h 54"/>
              <a:gd name="T68" fmla="*/ 12700 w 149"/>
              <a:gd name="T69" fmla="*/ 4763 h 54"/>
              <a:gd name="T70" fmla="*/ 84138 w 149"/>
              <a:gd name="T71" fmla="*/ 61913 h 54"/>
              <a:gd name="T72" fmla="*/ 84138 w 149"/>
              <a:gd name="T73" fmla="*/ 63500 h 54"/>
              <a:gd name="T74" fmla="*/ 92075 w 149"/>
              <a:gd name="T75" fmla="*/ 66675 h 54"/>
              <a:gd name="T76" fmla="*/ 101600 w 149"/>
              <a:gd name="T77" fmla="*/ 66675 h 54"/>
              <a:gd name="T78" fmla="*/ 122238 w 149"/>
              <a:gd name="T79" fmla="*/ 66675 h 54"/>
              <a:gd name="T80" fmla="*/ 146050 w 149"/>
              <a:gd name="T81" fmla="*/ 61913 h 54"/>
              <a:gd name="T82" fmla="*/ 173038 w 149"/>
              <a:gd name="T83" fmla="*/ 46038 h 54"/>
              <a:gd name="T84" fmla="*/ 185738 w 149"/>
              <a:gd name="T85" fmla="*/ 34925 h 54"/>
              <a:gd name="T86" fmla="*/ 190500 w 149"/>
              <a:gd name="T87" fmla="*/ 26988 h 54"/>
              <a:gd name="T88" fmla="*/ 193675 w 149"/>
              <a:gd name="T89" fmla="*/ 23813 h 54"/>
              <a:gd name="T90" fmla="*/ 158750 w 149"/>
              <a:gd name="T91" fmla="*/ 26988 h 54"/>
              <a:gd name="T92" fmla="*/ 104775 w 149"/>
              <a:gd name="T93" fmla="*/ 26988 h 54"/>
              <a:gd name="T94" fmla="*/ 30163 w 149"/>
              <a:gd name="T95" fmla="*/ 23813 h 54"/>
              <a:gd name="T96" fmla="*/ 36513 w 149"/>
              <a:gd name="T97" fmla="*/ 31750 h 54"/>
              <a:gd name="T98" fmla="*/ 52388 w 149"/>
              <a:gd name="T99" fmla="*/ 44450 h 54"/>
              <a:gd name="T100" fmla="*/ 84138 w 149"/>
              <a:gd name="T101" fmla="*/ 61913 h 54"/>
              <a:gd name="T102" fmla="*/ 12700 w 149"/>
              <a:gd name="T103" fmla="*/ 4763 h 5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49" h="54">
                <a:moveTo>
                  <a:pt x="8" y="3"/>
                </a:moveTo>
                <a:lnTo>
                  <a:pt x="11" y="1"/>
                </a:lnTo>
                <a:lnTo>
                  <a:pt x="14" y="0"/>
                </a:lnTo>
                <a:lnTo>
                  <a:pt x="22" y="0"/>
                </a:lnTo>
                <a:lnTo>
                  <a:pt x="30" y="3"/>
                </a:lnTo>
                <a:lnTo>
                  <a:pt x="37" y="4"/>
                </a:lnTo>
                <a:lnTo>
                  <a:pt x="48" y="4"/>
                </a:lnTo>
                <a:lnTo>
                  <a:pt x="77" y="4"/>
                </a:lnTo>
                <a:lnTo>
                  <a:pt x="111" y="3"/>
                </a:lnTo>
                <a:lnTo>
                  <a:pt x="122" y="0"/>
                </a:lnTo>
                <a:lnTo>
                  <a:pt x="130" y="0"/>
                </a:lnTo>
                <a:lnTo>
                  <a:pt x="133" y="1"/>
                </a:lnTo>
                <a:lnTo>
                  <a:pt x="133" y="3"/>
                </a:lnTo>
                <a:lnTo>
                  <a:pt x="135" y="3"/>
                </a:lnTo>
                <a:lnTo>
                  <a:pt x="149" y="12"/>
                </a:lnTo>
                <a:lnTo>
                  <a:pt x="144" y="18"/>
                </a:lnTo>
                <a:lnTo>
                  <a:pt x="139" y="25"/>
                </a:lnTo>
                <a:lnTo>
                  <a:pt x="130" y="36"/>
                </a:lnTo>
                <a:lnTo>
                  <a:pt x="119" y="42"/>
                </a:lnTo>
                <a:lnTo>
                  <a:pt x="108" y="48"/>
                </a:lnTo>
                <a:lnTo>
                  <a:pt x="97" y="51"/>
                </a:lnTo>
                <a:lnTo>
                  <a:pt x="89" y="53"/>
                </a:lnTo>
                <a:lnTo>
                  <a:pt x="81" y="54"/>
                </a:lnTo>
                <a:lnTo>
                  <a:pt x="69" y="54"/>
                </a:lnTo>
                <a:lnTo>
                  <a:pt x="58" y="53"/>
                </a:lnTo>
                <a:lnTo>
                  <a:pt x="48" y="51"/>
                </a:lnTo>
                <a:lnTo>
                  <a:pt x="39" y="48"/>
                </a:lnTo>
                <a:lnTo>
                  <a:pt x="25" y="42"/>
                </a:lnTo>
                <a:lnTo>
                  <a:pt x="16" y="34"/>
                </a:lnTo>
                <a:lnTo>
                  <a:pt x="8" y="26"/>
                </a:lnTo>
                <a:lnTo>
                  <a:pt x="3" y="18"/>
                </a:lnTo>
                <a:lnTo>
                  <a:pt x="0" y="12"/>
                </a:lnTo>
                <a:lnTo>
                  <a:pt x="1" y="9"/>
                </a:lnTo>
                <a:lnTo>
                  <a:pt x="5" y="6"/>
                </a:lnTo>
                <a:lnTo>
                  <a:pt x="8" y="3"/>
                </a:lnTo>
                <a:lnTo>
                  <a:pt x="53" y="39"/>
                </a:lnTo>
                <a:lnTo>
                  <a:pt x="53" y="40"/>
                </a:lnTo>
                <a:lnTo>
                  <a:pt x="58" y="42"/>
                </a:lnTo>
                <a:lnTo>
                  <a:pt x="64" y="42"/>
                </a:lnTo>
                <a:lnTo>
                  <a:pt x="77" y="42"/>
                </a:lnTo>
                <a:lnTo>
                  <a:pt x="92" y="39"/>
                </a:lnTo>
                <a:lnTo>
                  <a:pt x="109" y="29"/>
                </a:lnTo>
                <a:lnTo>
                  <a:pt x="117" y="22"/>
                </a:lnTo>
                <a:lnTo>
                  <a:pt x="120" y="17"/>
                </a:lnTo>
                <a:lnTo>
                  <a:pt x="122" y="15"/>
                </a:lnTo>
                <a:lnTo>
                  <a:pt x="100" y="17"/>
                </a:lnTo>
                <a:lnTo>
                  <a:pt x="66" y="17"/>
                </a:lnTo>
                <a:lnTo>
                  <a:pt x="19" y="15"/>
                </a:lnTo>
                <a:lnTo>
                  <a:pt x="23" y="20"/>
                </a:lnTo>
                <a:lnTo>
                  <a:pt x="33" y="28"/>
                </a:lnTo>
                <a:lnTo>
                  <a:pt x="53" y="39"/>
                </a:lnTo>
                <a:lnTo>
                  <a:pt x="8" y="3"/>
                </a:lnTo>
                <a:close/>
              </a:path>
            </a:pathLst>
          </a:custGeom>
          <a:solidFill>
            <a:srgbClr val="EE2B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53" name="Freeform 841"/>
          <p:cNvSpPr>
            <a:spLocks/>
          </p:cNvSpPr>
          <p:nvPr/>
        </p:nvSpPr>
        <p:spPr bwMode="auto">
          <a:xfrm>
            <a:off x="4075113" y="5032375"/>
            <a:ext cx="234950" cy="85725"/>
          </a:xfrm>
          <a:custGeom>
            <a:avLst/>
            <a:gdLst>
              <a:gd name="T0" fmla="*/ 12700 w 148"/>
              <a:gd name="T1" fmla="*/ 4763 h 54"/>
              <a:gd name="T2" fmla="*/ 12700 w 148"/>
              <a:gd name="T3" fmla="*/ 4763 h 54"/>
              <a:gd name="T4" fmla="*/ 17463 w 148"/>
              <a:gd name="T5" fmla="*/ 1588 h 54"/>
              <a:gd name="T6" fmla="*/ 22225 w 148"/>
              <a:gd name="T7" fmla="*/ 0 h 54"/>
              <a:gd name="T8" fmla="*/ 34925 w 148"/>
              <a:gd name="T9" fmla="*/ 0 h 54"/>
              <a:gd name="T10" fmla="*/ 46038 w 148"/>
              <a:gd name="T11" fmla="*/ 4763 h 54"/>
              <a:gd name="T12" fmla="*/ 46038 w 148"/>
              <a:gd name="T13" fmla="*/ 4763 h 54"/>
              <a:gd name="T14" fmla="*/ 58738 w 148"/>
              <a:gd name="T15" fmla="*/ 6350 h 54"/>
              <a:gd name="T16" fmla="*/ 76200 w 148"/>
              <a:gd name="T17" fmla="*/ 6350 h 54"/>
              <a:gd name="T18" fmla="*/ 120650 w 148"/>
              <a:gd name="T19" fmla="*/ 6350 h 54"/>
              <a:gd name="T20" fmla="*/ 176213 w 148"/>
              <a:gd name="T21" fmla="*/ 4763 h 54"/>
              <a:gd name="T22" fmla="*/ 176213 w 148"/>
              <a:gd name="T23" fmla="*/ 4763 h 54"/>
              <a:gd name="T24" fmla="*/ 193675 w 148"/>
              <a:gd name="T25" fmla="*/ 0 h 54"/>
              <a:gd name="T26" fmla="*/ 206375 w 148"/>
              <a:gd name="T27" fmla="*/ 0 h 54"/>
              <a:gd name="T28" fmla="*/ 211138 w 148"/>
              <a:gd name="T29" fmla="*/ 1588 h 54"/>
              <a:gd name="T30" fmla="*/ 211138 w 148"/>
              <a:gd name="T31" fmla="*/ 4763 h 54"/>
              <a:gd name="T32" fmla="*/ 212725 w 148"/>
              <a:gd name="T33" fmla="*/ 4763 h 54"/>
              <a:gd name="T34" fmla="*/ 234950 w 148"/>
              <a:gd name="T35" fmla="*/ 19050 h 54"/>
              <a:gd name="T36" fmla="*/ 234950 w 148"/>
              <a:gd name="T37" fmla="*/ 19050 h 54"/>
              <a:gd name="T38" fmla="*/ 228600 w 148"/>
              <a:gd name="T39" fmla="*/ 28575 h 54"/>
              <a:gd name="T40" fmla="*/ 220663 w 148"/>
              <a:gd name="T41" fmla="*/ 39688 h 54"/>
              <a:gd name="T42" fmla="*/ 206375 w 148"/>
              <a:gd name="T43" fmla="*/ 57150 h 54"/>
              <a:gd name="T44" fmla="*/ 188913 w 148"/>
              <a:gd name="T45" fmla="*/ 66675 h 54"/>
              <a:gd name="T46" fmla="*/ 171450 w 148"/>
              <a:gd name="T47" fmla="*/ 76200 h 54"/>
              <a:gd name="T48" fmla="*/ 153988 w 148"/>
              <a:gd name="T49" fmla="*/ 80963 h 54"/>
              <a:gd name="T50" fmla="*/ 141288 w 148"/>
              <a:gd name="T51" fmla="*/ 84138 h 54"/>
              <a:gd name="T52" fmla="*/ 128588 w 148"/>
              <a:gd name="T53" fmla="*/ 85725 h 54"/>
              <a:gd name="T54" fmla="*/ 128588 w 148"/>
              <a:gd name="T55" fmla="*/ 85725 h 54"/>
              <a:gd name="T56" fmla="*/ 109538 w 148"/>
              <a:gd name="T57" fmla="*/ 85725 h 54"/>
              <a:gd name="T58" fmla="*/ 92075 w 148"/>
              <a:gd name="T59" fmla="*/ 84138 h 54"/>
              <a:gd name="T60" fmla="*/ 76200 w 148"/>
              <a:gd name="T61" fmla="*/ 80963 h 54"/>
              <a:gd name="T62" fmla="*/ 61913 w 148"/>
              <a:gd name="T63" fmla="*/ 76200 h 54"/>
              <a:gd name="T64" fmla="*/ 39688 w 148"/>
              <a:gd name="T65" fmla="*/ 66675 h 54"/>
              <a:gd name="T66" fmla="*/ 23813 w 148"/>
              <a:gd name="T67" fmla="*/ 53975 h 54"/>
              <a:gd name="T68" fmla="*/ 12700 w 148"/>
              <a:gd name="T69" fmla="*/ 41275 h 54"/>
              <a:gd name="T70" fmla="*/ 4763 w 148"/>
              <a:gd name="T71" fmla="*/ 28575 h 54"/>
              <a:gd name="T72" fmla="*/ 0 w 148"/>
              <a:gd name="T73" fmla="*/ 19050 h 54"/>
              <a:gd name="T74" fmla="*/ 0 w 148"/>
              <a:gd name="T75" fmla="*/ 19050 h 54"/>
              <a:gd name="T76" fmla="*/ 1588 w 148"/>
              <a:gd name="T77" fmla="*/ 14288 h 54"/>
              <a:gd name="T78" fmla="*/ 6350 w 148"/>
              <a:gd name="T79" fmla="*/ 9525 h 54"/>
              <a:gd name="T80" fmla="*/ 12700 w 148"/>
              <a:gd name="T81" fmla="*/ 4763 h 54"/>
              <a:gd name="T82" fmla="*/ 12700 w 148"/>
              <a:gd name="T83" fmla="*/ 4763 h 5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8" h="54">
                <a:moveTo>
                  <a:pt x="8" y="3"/>
                </a:move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22" y="0"/>
                </a:lnTo>
                <a:lnTo>
                  <a:pt x="29" y="3"/>
                </a:lnTo>
                <a:lnTo>
                  <a:pt x="37" y="4"/>
                </a:lnTo>
                <a:lnTo>
                  <a:pt x="48" y="4"/>
                </a:lnTo>
                <a:lnTo>
                  <a:pt x="76" y="4"/>
                </a:lnTo>
                <a:lnTo>
                  <a:pt x="111" y="3"/>
                </a:lnTo>
                <a:lnTo>
                  <a:pt x="122" y="0"/>
                </a:lnTo>
                <a:lnTo>
                  <a:pt x="130" y="0"/>
                </a:lnTo>
                <a:lnTo>
                  <a:pt x="133" y="1"/>
                </a:lnTo>
                <a:lnTo>
                  <a:pt x="133" y="3"/>
                </a:lnTo>
                <a:lnTo>
                  <a:pt x="134" y="3"/>
                </a:lnTo>
                <a:lnTo>
                  <a:pt x="148" y="12"/>
                </a:lnTo>
                <a:lnTo>
                  <a:pt x="144" y="18"/>
                </a:lnTo>
                <a:lnTo>
                  <a:pt x="139" y="25"/>
                </a:lnTo>
                <a:lnTo>
                  <a:pt x="130" y="36"/>
                </a:lnTo>
                <a:lnTo>
                  <a:pt x="119" y="42"/>
                </a:lnTo>
                <a:lnTo>
                  <a:pt x="108" y="48"/>
                </a:lnTo>
                <a:lnTo>
                  <a:pt x="97" y="51"/>
                </a:lnTo>
                <a:lnTo>
                  <a:pt x="89" y="53"/>
                </a:lnTo>
                <a:lnTo>
                  <a:pt x="81" y="54"/>
                </a:lnTo>
                <a:lnTo>
                  <a:pt x="69" y="54"/>
                </a:lnTo>
                <a:lnTo>
                  <a:pt x="58" y="53"/>
                </a:lnTo>
                <a:lnTo>
                  <a:pt x="48" y="51"/>
                </a:lnTo>
                <a:lnTo>
                  <a:pt x="39" y="48"/>
                </a:lnTo>
                <a:lnTo>
                  <a:pt x="25" y="42"/>
                </a:lnTo>
                <a:lnTo>
                  <a:pt x="15" y="34"/>
                </a:lnTo>
                <a:lnTo>
                  <a:pt x="8" y="26"/>
                </a:lnTo>
                <a:lnTo>
                  <a:pt x="3" y="18"/>
                </a:lnTo>
                <a:lnTo>
                  <a:pt x="0" y="12"/>
                </a:lnTo>
                <a:lnTo>
                  <a:pt x="1" y="9"/>
                </a:lnTo>
                <a:lnTo>
                  <a:pt x="4" y="6"/>
                </a:lnTo>
                <a:lnTo>
                  <a:pt x="8" y="3"/>
                </a:lnTo>
                <a:close/>
              </a:path>
            </a:pathLst>
          </a:custGeom>
          <a:noFill/>
          <a:ln w="3175" cmpd="sng">
            <a:solidFill>
              <a:srgbClr val="FFDE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54" name="Freeform 842"/>
          <p:cNvSpPr>
            <a:spLocks/>
          </p:cNvSpPr>
          <p:nvPr/>
        </p:nvSpPr>
        <p:spPr bwMode="auto">
          <a:xfrm>
            <a:off x="4105275" y="5056188"/>
            <a:ext cx="163513" cy="42862"/>
          </a:xfrm>
          <a:custGeom>
            <a:avLst/>
            <a:gdLst>
              <a:gd name="T0" fmla="*/ 53975 w 103"/>
              <a:gd name="T1" fmla="*/ 38100 h 27"/>
              <a:gd name="T2" fmla="*/ 53975 w 103"/>
              <a:gd name="T3" fmla="*/ 38100 h 27"/>
              <a:gd name="T4" fmla="*/ 53975 w 103"/>
              <a:gd name="T5" fmla="*/ 39687 h 27"/>
              <a:gd name="T6" fmla="*/ 53975 w 103"/>
              <a:gd name="T7" fmla="*/ 39687 h 27"/>
              <a:gd name="T8" fmla="*/ 61913 w 103"/>
              <a:gd name="T9" fmla="*/ 42862 h 27"/>
              <a:gd name="T10" fmla="*/ 71438 w 103"/>
              <a:gd name="T11" fmla="*/ 42862 h 27"/>
              <a:gd name="T12" fmla="*/ 90488 w 103"/>
              <a:gd name="T13" fmla="*/ 42862 h 27"/>
              <a:gd name="T14" fmla="*/ 115888 w 103"/>
              <a:gd name="T15" fmla="*/ 38100 h 27"/>
              <a:gd name="T16" fmla="*/ 115888 w 103"/>
              <a:gd name="T17" fmla="*/ 38100 h 27"/>
              <a:gd name="T18" fmla="*/ 142875 w 103"/>
              <a:gd name="T19" fmla="*/ 22225 h 27"/>
              <a:gd name="T20" fmla="*/ 155575 w 103"/>
              <a:gd name="T21" fmla="*/ 9525 h 27"/>
              <a:gd name="T22" fmla="*/ 160338 w 103"/>
              <a:gd name="T23" fmla="*/ 3175 h 27"/>
              <a:gd name="T24" fmla="*/ 163513 w 103"/>
              <a:gd name="T25" fmla="*/ 0 h 27"/>
              <a:gd name="T26" fmla="*/ 163513 w 103"/>
              <a:gd name="T27" fmla="*/ 0 h 27"/>
              <a:gd name="T28" fmla="*/ 128588 w 103"/>
              <a:gd name="T29" fmla="*/ 3175 h 27"/>
              <a:gd name="T30" fmla="*/ 73025 w 103"/>
              <a:gd name="T31" fmla="*/ 3175 h 27"/>
              <a:gd name="T32" fmla="*/ 0 w 103"/>
              <a:gd name="T33" fmla="*/ 0 h 27"/>
              <a:gd name="T34" fmla="*/ 0 w 103"/>
              <a:gd name="T35" fmla="*/ 0 h 27"/>
              <a:gd name="T36" fmla="*/ 6350 w 103"/>
              <a:gd name="T37" fmla="*/ 7937 h 27"/>
              <a:gd name="T38" fmla="*/ 22225 w 103"/>
              <a:gd name="T39" fmla="*/ 20637 h 27"/>
              <a:gd name="T40" fmla="*/ 53975 w 103"/>
              <a:gd name="T41" fmla="*/ 38100 h 27"/>
              <a:gd name="T42" fmla="*/ 53975 w 103"/>
              <a:gd name="T43" fmla="*/ 38100 h 2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3" h="27">
                <a:moveTo>
                  <a:pt x="34" y="24"/>
                </a:moveTo>
                <a:lnTo>
                  <a:pt x="34" y="24"/>
                </a:lnTo>
                <a:lnTo>
                  <a:pt x="34" y="25"/>
                </a:lnTo>
                <a:lnTo>
                  <a:pt x="39" y="27"/>
                </a:lnTo>
                <a:lnTo>
                  <a:pt x="45" y="27"/>
                </a:lnTo>
                <a:lnTo>
                  <a:pt x="57" y="27"/>
                </a:lnTo>
                <a:lnTo>
                  <a:pt x="73" y="24"/>
                </a:lnTo>
                <a:lnTo>
                  <a:pt x="90" y="14"/>
                </a:lnTo>
                <a:lnTo>
                  <a:pt x="98" y="6"/>
                </a:lnTo>
                <a:lnTo>
                  <a:pt x="101" y="2"/>
                </a:lnTo>
                <a:lnTo>
                  <a:pt x="103" y="0"/>
                </a:lnTo>
                <a:lnTo>
                  <a:pt x="81" y="2"/>
                </a:lnTo>
                <a:lnTo>
                  <a:pt x="46" y="2"/>
                </a:lnTo>
                <a:lnTo>
                  <a:pt x="0" y="0"/>
                </a:lnTo>
                <a:lnTo>
                  <a:pt x="4" y="5"/>
                </a:lnTo>
                <a:lnTo>
                  <a:pt x="14" y="13"/>
                </a:lnTo>
                <a:lnTo>
                  <a:pt x="34" y="24"/>
                </a:lnTo>
                <a:close/>
              </a:path>
            </a:pathLst>
          </a:custGeom>
          <a:noFill/>
          <a:ln w="3175" cmpd="sng">
            <a:solidFill>
              <a:srgbClr val="FFDE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55" name="Freeform 843"/>
          <p:cNvSpPr>
            <a:spLocks/>
          </p:cNvSpPr>
          <p:nvPr/>
        </p:nvSpPr>
        <p:spPr bwMode="auto">
          <a:xfrm>
            <a:off x="4256088" y="5197475"/>
            <a:ext cx="77787" cy="92075"/>
          </a:xfrm>
          <a:custGeom>
            <a:avLst/>
            <a:gdLst>
              <a:gd name="T0" fmla="*/ 0 w 49"/>
              <a:gd name="T1" fmla="*/ 0 h 58"/>
              <a:gd name="T2" fmla="*/ 77787 w 49"/>
              <a:gd name="T3" fmla="*/ 0 h 58"/>
              <a:gd name="T4" fmla="*/ 77787 w 49"/>
              <a:gd name="T5" fmla="*/ 12700 h 58"/>
              <a:gd name="T6" fmla="*/ 77787 w 49"/>
              <a:gd name="T7" fmla="*/ 39688 h 58"/>
              <a:gd name="T8" fmla="*/ 71437 w 49"/>
              <a:gd name="T9" fmla="*/ 55563 h 58"/>
              <a:gd name="T10" fmla="*/ 66675 w 49"/>
              <a:gd name="T11" fmla="*/ 73025 h 58"/>
              <a:gd name="T12" fmla="*/ 57150 w 49"/>
              <a:gd name="T13" fmla="*/ 85725 h 58"/>
              <a:gd name="T14" fmla="*/ 49212 w 49"/>
              <a:gd name="T15" fmla="*/ 90488 h 58"/>
              <a:gd name="T16" fmla="*/ 42862 w 49"/>
              <a:gd name="T17" fmla="*/ 92075 h 58"/>
              <a:gd name="T18" fmla="*/ 34925 w 49"/>
              <a:gd name="T19" fmla="*/ 92075 h 58"/>
              <a:gd name="T20" fmla="*/ 26987 w 49"/>
              <a:gd name="T21" fmla="*/ 90488 h 58"/>
              <a:gd name="T22" fmla="*/ 20637 w 49"/>
              <a:gd name="T23" fmla="*/ 82550 h 58"/>
              <a:gd name="T24" fmla="*/ 9525 w 49"/>
              <a:gd name="T25" fmla="*/ 69850 h 58"/>
              <a:gd name="T26" fmla="*/ 4762 w 49"/>
              <a:gd name="T27" fmla="*/ 55563 h 58"/>
              <a:gd name="T28" fmla="*/ 0 w 49"/>
              <a:gd name="T29" fmla="*/ 30163 h 58"/>
              <a:gd name="T30" fmla="*/ 0 w 49"/>
              <a:gd name="T31" fmla="*/ 0 h 5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9" h="58">
                <a:moveTo>
                  <a:pt x="0" y="0"/>
                </a:moveTo>
                <a:lnTo>
                  <a:pt x="49" y="0"/>
                </a:lnTo>
                <a:lnTo>
                  <a:pt x="49" y="8"/>
                </a:lnTo>
                <a:lnTo>
                  <a:pt x="49" y="25"/>
                </a:lnTo>
                <a:lnTo>
                  <a:pt x="45" y="35"/>
                </a:lnTo>
                <a:lnTo>
                  <a:pt x="42" y="46"/>
                </a:lnTo>
                <a:lnTo>
                  <a:pt x="36" y="54"/>
                </a:lnTo>
                <a:lnTo>
                  <a:pt x="31" y="57"/>
                </a:lnTo>
                <a:lnTo>
                  <a:pt x="27" y="58"/>
                </a:lnTo>
                <a:lnTo>
                  <a:pt x="22" y="58"/>
                </a:lnTo>
                <a:lnTo>
                  <a:pt x="17" y="57"/>
                </a:lnTo>
                <a:lnTo>
                  <a:pt x="13" y="52"/>
                </a:lnTo>
                <a:lnTo>
                  <a:pt x="6" y="44"/>
                </a:lnTo>
                <a:lnTo>
                  <a:pt x="3" y="35"/>
                </a:lnTo>
                <a:lnTo>
                  <a:pt x="0" y="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56" name="Freeform 846"/>
          <p:cNvSpPr>
            <a:spLocks/>
          </p:cNvSpPr>
          <p:nvPr/>
        </p:nvSpPr>
        <p:spPr bwMode="auto">
          <a:xfrm>
            <a:off x="4264025" y="5207000"/>
            <a:ext cx="60325" cy="71438"/>
          </a:xfrm>
          <a:custGeom>
            <a:avLst/>
            <a:gdLst>
              <a:gd name="T0" fmla="*/ 0 w 38"/>
              <a:gd name="T1" fmla="*/ 0 h 45"/>
              <a:gd name="T2" fmla="*/ 60325 w 38"/>
              <a:gd name="T3" fmla="*/ 0 h 45"/>
              <a:gd name="T4" fmla="*/ 60325 w 38"/>
              <a:gd name="T5" fmla="*/ 0 h 45"/>
              <a:gd name="T6" fmla="*/ 60325 w 38"/>
              <a:gd name="T7" fmla="*/ 9525 h 45"/>
              <a:gd name="T8" fmla="*/ 57150 w 38"/>
              <a:gd name="T9" fmla="*/ 31750 h 45"/>
              <a:gd name="T10" fmla="*/ 55563 w 38"/>
              <a:gd name="T11" fmla="*/ 41275 h 45"/>
              <a:gd name="T12" fmla="*/ 49213 w 38"/>
              <a:gd name="T13" fmla="*/ 53975 h 45"/>
              <a:gd name="T14" fmla="*/ 42863 w 38"/>
              <a:gd name="T15" fmla="*/ 63500 h 45"/>
              <a:gd name="T16" fmla="*/ 33338 w 38"/>
              <a:gd name="T17" fmla="*/ 71438 h 45"/>
              <a:gd name="T18" fmla="*/ 33338 w 38"/>
              <a:gd name="T19" fmla="*/ 71438 h 45"/>
              <a:gd name="T20" fmla="*/ 25400 w 38"/>
              <a:gd name="T21" fmla="*/ 71438 h 45"/>
              <a:gd name="T22" fmla="*/ 20638 w 38"/>
              <a:gd name="T23" fmla="*/ 68263 h 45"/>
              <a:gd name="T24" fmla="*/ 12700 w 38"/>
              <a:gd name="T25" fmla="*/ 61913 h 45"/>
              <a:gd name="T26" fmla="*/ 7938 w 38"/>
              <a:gd name="T27" fmla="*/ 53975 h 45"/>
              <a:gd name="T28" fmla="*/ 3175 w 38"/>
              <a:gd name="T29" fmla="*/ 41275 h 45"/>
              <a:gd name="T30" fmla="*/ 0 w 38"/>
              <a:gd name="T31" fmla="*/ 23813 h 45"/>
              <a:gd name="T32" fmla="*/ 0 w 38"/>
              <a:gd name="T33" fmla="*/ 0 h 45"/>
              <a:gd name="T34" fmla="*/ 0 w 38"/>
              <a:gd name="T35" fmla="*/ 0 h 4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8" h="45">
                <a:moveTo>
                  <a:pt x="0" y="0"/>
                </a:moveTo>
                <a:lnTo>
                  <a:pt x="38" y="0"/>
                </a:lnTo>
                <a:lnTo>
                  <a:pt x="38" y="6"/>
                </a:lnTo>
                <a:lnTo>
                  <a:pt x="36" y="20"/>
                </a:lnTo>
                <a:lnTo>
                  <a:pt x="35" y="26"/>
                </a:lnTo>
                <a:lnTo>
                  <a:pt x="31" y="34"/>
                </a:lnTo>
                <a:lnTo>
                  <a:pt x="27" y="40"/>
                </a:lnTo>
                <a:lnTo>
                  <a:pt x="21" y="45"/>
                </a:lnTo>
                <a:lnTo>
                  <a:pt x="16" y="45"/>
                </a:lnTo>
                <a:lnTo>
                  <a:pt x="13" y="43"/>
                </a:lnTo>
                <a:lnTo>
                  <a:pt x="8" y="39"/>
                </a:lnTo>
                <a:lnTo>
                  <a:pt x="5" y="34"/>
                </a:lnTo>
                <a:lnTo>
                  <a:pt x="2" y="26"/>
                </a:lnTo>
                <a:lnTo>
                  <a:pt x="0" y="15"/>
                </a:lnTo>
                <a:lnTo>
                  <a:pt x="0" y="0"/>
                </a:lnTo>
                <a:close/>
              </a:path>
            </a:pathLst>
          </a:custGeom>
          <a:noFill/>
          <a:ln w="3175" cmpd="sng">
            <a:solidFill>
              <a:srgbClr val="FFDE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257" name="Group 950"/>
          <p:cNvGrpSpPr>
            <a:grpSpLocks/>
          </p:cNvGrpSpPr>
          <p:nvPr/>
        </p:nvGrpSpPr>
        <p:grpSpPr bwMode="auto">
          <a:xfrm>
            <a:off x="4098925" y="5099050"/>
            <a:ext cx="188913" cy="34925"/>
            <a:chOff x="2598" y="3460"/>
            <a:chExt cx="119" cy="22"/>
          </a:xfrm>
        </p:grpSpPr>
        <p:sp>
          <p:nvSpPr>
            <p:cNvPr id="3371" name="Freeform 847"/>
            <p:cNvSpPr>
              <a:spLocks/>
            </p:cNvSpPr>
            <p:nvPr/>
          </p:nvSpPr>
          <p:spPr bwMode="auto">
            <a:xfrm>
              <a:off x="2598" y="3460"/>
              <a:ext cx="43" cy="22"/>
            </a:xfrm>
            <a:custGeom>
              <a:avLst/>
              <a:gdLst>
                <a:gd name="T0" fmla="*/ 14 w 43"/>
                <a:gd name="T1" fmla="*/ 3 h 22"/>
                <a:gd name="T2" fmla="*/ 22 w 43"/>
                <a:gd name="T3" fmla="*/ 8 h 22"/>
                <a:gd name="T4" fmla="*/ 30 w 43"/>
                <a:gd name="T5" fmla="*/ 11 h 22"/>
                <a:gd name="T6" fmla="*/ 38 w 43"/>
                <a:gd name="T7" fmla="*/ 12 h 22"/>
                <a:gd name="T8" fmla="*/ 41 w 43"/>
                <a:gd name="T9" fmla="*/ 14 h 22"/>
                <a:gd name="T10" fmla="*/ 43 w 43"/>
                <a:gd name="T11" fmla="*/ 17 h 22"/>
                <a:gd name="T12" fmla="*/ 43 w 43"/>
                <a:gd name="T13" fmla="*/ 19 h 22"/>
                <a:gd name="T14" fmla="*/ 41 w 43"/>
                <a:gd name="T15" fmla="*/ 20 h 22"/>
                <a:gd name="T16" fmla="*/ 38 w 43"/>
                <a:gd name="T17" fmla="*/ 22 h 22"/>
                <a:gd name="T18" fmla="*/ 32 w 43"/>
                <a:gd name="T19" fmla="*/ 22 h 22"/>
                <a:gd name="T20" fmla="*/ 21 w 43"/>
                <a:gd name="T21" fmla="*/ 19 h 22"/>
                <a:gd name="T22" fmla="*/ 11 w 43"/>
                <a:gd name="T23" fmla="*/ 14 h 22"/>
                <a:gd name="T24" fmla="*/ 4 w 43"/>
                <a:gd name="T25" fmla="*/ 8 h 22"/>
                <a:gd name="T26" fmla="*/ 2 w 43"/>
                <a:gd name="T27" fmla="*/ 6 h 22"/>
                <a:gd name="T28" fmla="*/ 0 w 43"/>
                <a:gd name="T29" fmla="*/ 1 h 22"/>
                <a:gd name="T30" fmla="*/ 2 w 43"/>
                <a:gd name="T31" fmla="*/ 1 h 22"/>
                <a:gd name="T32" fmla="*/ 4 w 43"/>
                <a:gd name="T33" fmla="*/ 0 h 22"/>
                <a:gd name="T34" fmla="*/ 8 w 43"/>
                <a:gd name="T35" fmla="*/ 1 h 22"/>
                <a:gd name="T36" fmla="*/ 14 w 43"/>
                <a:gd name="T37" fmla="*/ 3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3" h="22">
                  <a:moveTo>
                    <a:pt x="14" y="3"/>
                  </a:moveTo>
                  <a:lnTo>
                    <a:pt x="22" y="8"/>
                  </a:lnTo>
                  <a:lnTo>
                    <a:pt x="30" y="11"/>
                  </a:lnTo>
                  <a:lnTo>
                    <a:pt x="38" y="12"/>
                  </a:lnTo>
                  <a:lnTo>
                    <a:pt x="41" y="14"/>
                  </a:lnTo>
                  <a:lnTo>
                    <a:pt x="43" y="17"/>
                  </a:lnTo>
                  <a:lnTo>
                    <a:pt x="43" y="19"/>
                  </a:lnTo>
                  <a:lnTo>
                    <a:pt x="41" y="20"/>
                  </a:lnTo>
                  <a:lnTo>
                    <a:pt x="38" y="22"/>
                  </a:lnTo>
                  <a:lnTo>
                    <a:pt x="32" y="22"/>
                  </a:lnTo>
                  <a:lnTo>
                    <a:pt x="21" y="19"/>
                  </a:lnTo>
                  <a:lnTo>
                    <a:pt x="11" y="14"/>
                  </a:lnTo>
                  <a:lnTo>
                    <a:pt x="4" y="8"/>
                  </a:lnTo>
                  <a:lnTo>
                    <a:pt x="2" y="6"/>
                  </a:lnTo>
                  <a:lnTo>
                    <a:pt x="0" y="1"/>
                  </a:lnTo>
                  <a:lnTo>
                    <a:pt x="2" y="1"/>
                  </a:lnTo>
                  <a:lnTo>
                    <a:pt x="4" y="0"/>
                  </a:lnTo>
                  <a:lnTo>
                    <a:pt x="8" y="1"/>
                  </a:lnTo>
                  <a:lnTo>
                    <a:pt x="14" y="3"/>
                  </a:lnTo>
                  <a:close/>
                </a:path>
              </a:pathLst>
            </a:custGeom>
            <a:solidFill>
              <a:srgbClr val="2E3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2" name="Freeform 848"/>
            <p:cNvSpPr>
              <a:spLocks/>
            </p:cNvSpPr>
            <p:nvPr/>
          </p:nvSpPr>
          <p:spPr bwMode="auto">
            <a:xfrm>
              <a:off x="2677" y="3460"/>
              <a:ext cx="40" cy="22"/>
            </a:xfrm>
            <a:custGeom>
              <a:avLst/>
              <a:gdLst>
                <a:gd name="T0" fmla="*/ 28 w 40"/>
                <a:gd name="T1" fmla="*/ 3 h 22"/>
                <a:gd name="T2" fmla="*/ 18 w 40"/>
                <a:gd name="T3" fmla="*/ 8 h 22"/>
                <a:gd name="T4" fmla="*/ 11 w 40"/>
                <a:gd name="T5" fmla="*/ 11 h 22"/>
                <a:gd name="T6" fmla="*/ 3 w 40"/>
                <a:gd name="T7" fmla="*/ 12 h 22"/>
                <a:gd name="T8" fmla="*/ 1 w 40"/>
                <a:gd name="T9" fmla="*/ 14 h 22"/>
                <a:gd name="T10" fmla="*/ 0 w 40"/>
                <a:gd name="T11" fmla="*/ 17 h 22"/>
                <a:gd name="T12" fmla="*/ 0 w 40"/>
                <a:gd name="T13" fmla="*/ 19 h 22"/>
                <a:gd name="T14" fmla="*/ 0 w 40"/>
                <a:gd name="T15" fmla="*/ 20 h 22"/>
                <a:gd name="T16" fmla="*/ 4 w 40"/>
                <a:gd name="T17" fmla="*/ 22 h 22"/>
                <a:gd name="T18" fmla="*/ 9 w 40"/>
                <a:gd name="T19" fmla="*/ 22 h 22"/>
                <a:gd name="T20" fmla="*/ 20 w 40"/>
                <a:gd name="T21" fmla="*/ 19 h 22"/>
                <a:gd name="T22" fmla="*/ 29 w 40"/>
                <a:gd name="T23" fmla="*/ 14 h 22"/>
                <a:gd name="T24" fmla="*/ 39 w 40"/>
                <a:gd name="T25" fmla="*/ 8 h 22"/>
                <a:gd name="T26" fmla="*/ 39 w 40"/>
                <a:gd name="T27" fmla="*/ 6 h 22"/>
                <a:gd name="T28" fmla="*/ 40 w 40"/>
                <a:gd name="T29" fmla="*/ 1 h 22"/>
                <a:gd name="T30" fmla="*/ 37 w 40"/>
                <a:gd name="T31" fmla="*/ 0 h 22"/>
                <a:gd name="T32" fmla="*/ 34 w 40"/>
                <a:gd name="T33" fmla="*/ 1 h 22"/>
                <a:gd name="T34" fmla="*/ 28 w 40"/>
                <a:gd name="T35" fmla="*/ 3 h 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0" h="22">
                  <a:moveTo>
                    <a:pt x="28" y="3"/>
                  </a:moveTo>
                  <a:lnTo>
                    <a:pt x="18" y="8"/>
                  </a:lnTo>
                  <a:lnTo>
                    <a:pt x="11" y="11"/>
                  </a:lnTo>
                  <a:lnTo>
                    <a:pt x="3" y="12"/>
                  </a:lnTo>
                  <a:lnTo>
                    <a:pt x="1" y="14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4" y="22"/>
                  </a:lnTo>
                  <a:lnTo>
                    <a:pt x="9" y="22"/>
                  </a:lnTo>
                  <a:lnTo>
                    <a:pt x="20" y="19"/>
                  </a:lnTo>
                  <a:lnTo>
                    <a:pt x="29" y="14"/>
                  </a:lnTo>
                  <a:lnTo>
                    <a:pt x="39" y="8"/>
                  </a:lnTo>
                  <a:lnTo>
                    <a:pt x="39" y="6"/>
                  </a:lnTo>
                  <a:lnTo>
                    <a:pt x="40" y="1"/>
                  </a:lnTo>
                  <a:lnTo>
                    <a:pt x="37" y="0"/>
                  </a:lnTo>
                  <a:lnTo>
                    <a:pt x="34" y="1"/>
                  </a:lnTo>
                  <a:lnTo>
                    <a:pt x="28" y="3"/>
                  </a:lnTo>
                  <a:close/>
                </a:path>
              </a:pathLst>
            </a:custGeom>
            <a:solidFill>
              <a:srgbClr val="2E3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58" name="Group 946"/>
          <p:cNvGrpSpPr>
            <a:grpSpLocks/>
          </p:cNvGrpSpPr>
          <p:nvPr/>
        </p:nvGrpSpPr>
        <p:grpSpPr bwMode="auto">
          <a:xfrm>
            <a:off x="3806825" y="5054600"/>
            <a:ext cx="768350" cy="342900"/>
            <a:chOff x="2414" y="3432"/>
            <a:chExt cx="484" cy="216"/>
          </a:xfrm>
        </p:grpSpPr>
        <p:sp>
          <p:nvSpPr>
            <p:cNvPr id="3363" name="Freeform 849"/>
            <p:cNvSpPr>
              <a:spLocks/>
            </p:cNvSpPr>
            <p:nvPr/>
          </p:nvSpPr>
          <p:spPr bwMode="auto">
            <a:xfrm>
              <a:off x="2459" y="3436"/>
              <a:ext cx="136" cy="113"/>
            </a:xfrm>
            <a:custGeom>
              <a:avLst/>
              <a:gdLst>
                <a:gd name="T0" fmla="*/ 125 w 136"/>
                <a:gd name="T1" fmla="*/ 0 h 113"/>
                <a:gd name="T2" fmla="*/ 114 w 136"/>
                <a:gd name="T3" fmla="*/ 2 h 113"/>
                <a:gd name="T4" fmla="*/ 88 w 136"/>
                <a:gd name="T5" fmla="*/ 7 h 113"/>
                <a:gd name="T6" fmla="*/ 74 w 136"/>
                <a:gd name="T7" fmla="*/ 11 h 113"/>
                <a:gd name="T8" fmla="*/ 60 w 136"/>
                <a:gd name="T9" fmla="*/ 19 h 113"/>
                <a:gd name="T10" fmla="*/ 47 w 136"/>
                <a:gd name="T11" fmla="*/ 27 h 113"/>
                <a:gd name="T12" fmla="*/ 42 w 136"/>
                <a:gd name="T13" fmla="*/ 32 h 113"/>
                <a:gd name="T14" fmla="*/ 39 w 136"/>
                <a:gd name="T15" fmla="*/ 38 h 113"/>
                <a:gd name="T16" fmla="*/ 0 w 136"/>
                <a:gd name="T17" fmla="*/ 107 h 113"/>
                <a:gd name="T18" fmla="*/ 11 w 136"/>
                <a:gd name="T19" fmla="*/ 113 h 113"/>
                <a:gd name="T20" fmla="*/ 42 w 136"/>
                <a:gd name="T21" fmla="*/ 46 h 113"/>
                <a:gd name="T22" fmla="*/ 60 w 136"/>
                <a:gd name="T23" fmla="*/ 35 h 113"/>
                <a:gd name="T24" fmla="*/ 70 w 136"/>
                <a:gd name="T25" fmla="*/ 28 h 113"/>
                <a:gd name="T26" fmla="*/ 83 w 136"/>
                <a:gd name="T27" fmla="*/ 22 h 113"/>
                <a:gd name="T28" fmla="*/ 96 w 136"/>
                <a:gd name="T29" fmla="*/ 18 h 113"/>
                <a:gd name="T30" fmla="*/ 110 w 136"/>
                <a:gd name="T31" fmla="*/ 14 h 113"/>
                <a:gd name="T32" fmla="*/ 122 w 136"/>
                <a:gd name="T33" fmla="*/ 13 h 113"/>
                <a:gd name="T34" fmla="*/ 136 w 136"/>
                <a:gd name="T35" fmla="*/ 16 h 113"/>
                <a:gd name="T36" fmla="*/ 132 w 136"/>
                <a:gd name="T37" fmla="*/ 8 h 113"/>
                <a:gd name="T38" fmla="*/ 128 w 136"/>
                <a:gd name="T39" fmla="*/ 3 h 113"/>
                <a:gd name="T40" fmla="*/ 125 w 136"/>
                <a:gd name="T41" fmla="*/ 0 h 11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36" h="113">
                  <a:moveTo>
                    <a:pt x="125" y="0"/>
                  </a:moveTo>
                  <a:lnTo>
                    <a:pt x="114" y="2"/>
                  </a:lnTo>
                  <a:lnTo>
                    <a:pt x="88" y="7"/>
                  </a:lnTo>
                  <a:lnTo>
                    <a:pt x="74" y="11"/>
                  </a:lnTo>
                  <a:lnTo>
                    <a:pt x="60" y="19"/>
                  </a:lnTo>
                  <a:lnTo>
                    <a:pt x="47" y="27"/>
                  </a:lnTo>
                  <a:lnTo>
                    <a:pt x="42" y="32"/>
                  </a:lnTo>
                  <a:lnTo>
                    <a:pt x="39" y="38"/>
                  </a:lnTo>
                  <a:lnTo>
                    <a:pt x="0" y="107"/>
                  </a:lnTo>
                  <a:lnTo>
                    <a:pt x="11" y="113"/>
                  </a:lnTo>
                  <a:lnTo>
                    <a:pt x="42" y="46"/>
                  </a:lnTo>
                  <a:lnTo>
                    <a:pt x="60" y="35"/>
                  </a:lnTo>
                  <a:lnTo>
                    <a:pt x="70" y="28"/>
                  </a:lnTo>
                  <a:lnTo>
                    <a:pt x="83" y="22"/>
                  </a:lnTo>
                  <a:lnTo>
                    <a:pt x="96" y="18"/>
                  </a:lnTo>
                  <a:lnTo>
                    <a:pt x="110" y="14"/>
                  </a:lnTo>
                  <a:lnTo>
                    <a:pt x="122" y="13"/>
                  </a:lnTo>
                  <a:lnTo>
                    <a:pt x="136" y="16"/>
                  </a:lnTo>
                  <a:lnTo>
                    <a:pt x="132" y="8"/>
                  </a:lnTo>
                  <a:lnTo>
                    <a:pt x="128" y="3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FFDE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4" name="Freeform 850"/>
            <p:cNvSpPr>
              <a:spLocks/>
            </p:cNvSpPr>
            <p:nvPr/>
          </p:nvSpPr>
          <p:spPr bwMode="auto">
            <a:xfrm>
              <a:off x="2716" y="3432"/>
              <a:ext cx="138" cy="105"/>
            </a:xfrm>
            <a:custGeom>
              <a:avLst/>
              <a:gdLst>
                <a:gd name="T0" fmla="*/ 95 w 138"/>
                <a:gd name="T1" fmla="*/ 48 h 105"/>
                <a:gd name="T2" fmla="*/ 92 w 138"/>
                <a:gd name="T3" fmla="*/ 42 h 105"/>
                <a:gd name="T4" fmla="*/ 86 w 138"/>
                <a:gd name="T5" fmla="*/ 36 h 105"/>
                <a:gd name="T6" fmla="*/ 77 w 138"/>
                <a:gd name="T7" fmla="*/ 28 h 105"/>
                <a:gd name="T8" fmla="*/ 66 w 138"/>
                <a:gd name="T9" fmla="*/ 22 h 105"/>
                <a:gd name="T10" fmla="*/ 42 w 138"/>
                <a:gd name="T11" fmla="*/ 11 h 105"/>
                <a:gd name="T12" fmla="*/ 22 w 138"/>
                <a:gd name="T13" fmla="*/ 3 h 105"/>
                <a:gd name="T14" fmla="*/ 14 w 138"/>
                <a:gd name="T15" fmla="*/ 1 h 105"/>
                <a:gd name="T16" fmla="*/ 12 w 138"/>
                <a:gd name="T17" fmla="*/ 0 h 105"/>
                <a:gd name="T18" fmla="*/ 11 w 138"/>
                <a:gd name="T19" fmla="*/ 1 h 105"/>
                <a:gd name="T20" fmla="*/ 6 w 138"/>
                <a:gd name="T21" fmla="*/ 7 h 105"/>
                <a:gd name="T22" fmla="*/ 0 w 138"/>
                <a:gd name="T23" fmla="*/ 18 h 105"/>
                <a:gd name="T24" fmla="*/ 9 w 138"/>
                <a:gd name="T25" fmla="*/ 18 h 105"/>
                <a:gd name="T26" fmla="*/ 19 w 138"/>
                <a:gd name="T27" fmla="*/ 20 h 105"/>
                <a:gd name="T28" fmla="*/ 41 w 138"/>
                <a:gd name="T29" fmla="*/ 26 h 105"/>
                <a:gd name="T30" fmla="*/ 61 w 138"/>
                <a:gd name="T31" fmla="*/ 34 h 105"/>
                <a:gd name="T32" fmla="*/ 78 w 138"/>
                <a:gd name="T33" fmla="*/ 42 h 105"/>
                <a:gd name="T34" fmla="*/ 125 w 138"/>
                <a:gd name="T35" fmla="*/ 105 h 105"/>
                <a:gd name="T36" fmla="*/ 138 w 138"/>
                <a:gd name="T37" fmla="*/ 105 h 105"/>
                <a:gd name="T38" fmla="*/ 95 w 138"/>
                <a:gd name="T39" fmla="*/ 48 h 10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38" h="105">
                  <a:moveTo>
                    <a:pt x="95" y="48"/>
                  </a:moveTo>
                  <a:lnTo>
                    <a:pt x="92" y="42"/>
                  </a:lnTo>
                  <a:lnTo>
                    <a:pt x="86" y="36"/>
                  </a:lnTo>
                  <a:lnTo>
                    <a:pt x="77" y="28"/>
                  </a:lnTo>
                  <a:lnTo>
                    <a:pt x="66" y="22"/>
                  </a:lnTo>
                  <a:lnTo>
                    <a:pt x="42" y="11"/>
                  </a:lnTo>
                  <a:lnTo>
                    <a:pt x="22" y="3"/>
                  </a:lnTo>
                  <a:lnTo>
                    <a:pt x="14" y="1"/>
                  </a:lnTo>
                  <a:lnTo>
                    <a:pt x="12" y="0"/>
                  </a:lnTo>
                  <a:lnTo>
                    <a:pt x="11" y="1"/>
                  </a:lnTo>
                  <a:lnTo>
                    <a:pt x="6" y="7"/>
                  </a:lnTo>
                  <a:lnTo>
                    <a:pt x="0" y="18"/>
                  </a:lnTo>
                  <a:lnTo>
                    <a:pt x="9" y="18"/>
                  </a:lnTo>
                  <a:lnTo>
                    <a:pt x="19" y="20"/>
                  </a:lnTo>
                  <a:lnTo>
                    <a:pt x="41" y="26"/>
                  </a:lnTo>
                  <a:lnTo>
                    <a:pt x="61" y="34"/>
                  </a:lnTo>
                  <a:lnTo>
                    <a:pt x="78" y="42"/>
                  </a:lnTo>
                  <a:lnTo>
                    <a:pt x="125" y="105"/>
                  </a:lnTo>
                  <a:lnTo>
                    <a:pt x="138" y="105"/>
                  </a:lnTo>
                  <a:lnTo>
                    <a:pt x="95" y="48"/>
                  </a:lnTo>
                  <a:close/>
                </a:path>
              </a:pathLst>
            </a:custGeom>
            <a:solidFill>
              <a:srgbClr val="FFDE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5" name="Freeform 851"/>
            <p:cNvSpPr>
              <a:spLocks/>
            </p:cNvSpPr>
            <p:nvPr/>
          </p:nvSpPr>
          <p:spPr bwMode="auto">
            <a:xfrm>
              <a:off x="2475" y="3490"/>
              <a:ext cx="26" cy="65"/>
            </a:xfrm>
            <a:custGeom>
              <a:avLst/>
              <a:gdLst>
                <a:gd name="T0" fmla="*/ 18 w 26"/>
                <a:gd name="T1" fmla="*/ 15 h 65"/>
                <a:gd name="T2" fmla="*/ 0 w 26"/>
                <a:gd name="T3" fmla="*/ 59 h 65"/>
                <a:gd name="T4" fmla="*/ 9 w 26"/>
                <a:gd name="T5" fmla="*/ 65 h 65"/>
                <a:gd name="T6" fmla="*/ 26 w 26"/>
                <a:gd name="T7" fmla="*/ 21 h 65"/>
                <a:gd name="T8" fmla="*/ 26 w 26"/>
                <a:gd name="T9" fmla="*/ 0 h 65"/>
                <a:gd name="T10" fmla="*/ 18 w 26"/>
                <a:gd name="T11" fmla="*/ 15 h 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65">
                  <a:moveTo>
                    <a:pt x="18" y="15"/>
                  </a:moveTo>
                  <a:lnTo>
                    <a:pt x="0" y="59"/>
                  </a:lnTo>
                  <a:lnTo>
                    <a:pt x="9" y="65"/>
                  </a:lnTo>
                  <a:lnTo>
                    <a:pt x="26" y="21"/>
                  </a:lnTo>
                  <a:lnTo>
                    <a:pt x="26" y="0"/>
                  </a:lnTo>
                  <a:lnTo>
                    <a:pt x="18" y="15"/>
                  </a:lnTo>
                  <a:close/>
                </a:path>
              </a:pathLst>
            </a:custGeom>
            <a:solidFill>
              <a:srgbClr val="FFDE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6" name="Freeform 852"/>
            <p:cNvSpPr>
              <a:spLocks/>
            </p:cNvSpPr>
            <p:nvPr/>
          </p:nvSpPr>
          <p:spPr bwMode="auto">
            <a:xfrm>
              <a:off x="2797" y="3485"/>
              <a:ext cx="39" cy="59"/>
            </a:xfrm>
            <a:custGeom>
              <a:avLst/>
              <a:gdLst>
                <a:gd name="T0" fmla="*/ 13 w 39"/>
                <a:gd name="T1" fmla="*/ 14 h 59"/>
                <a:gd name="T2" fmla="*/ 39 w 39"/>
                <a:gd name="T3" fmla="*/ 52 h 59"/>
                <a:gd name="T4" fmla="*/ 33 w 39"/>
                <a:gd name="T5" fmla="*/ 59 h 59"/>
                <a:gd name="T6" fmla="*/ 5 w 39"/>
                <a:gd name="T7" fmla="*/ 22 h 59"/>
                <a:gd name="T8" fmla="*/ 0 w 39"/>
                <a:gd name="T9" fmla="*/ 0 h 59"/>
                <a:gd name="T10" fmla="*/ 13 w 39"/>
                <a:gd name="T11" fmla="*/ 14 h 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9" h="59">
                  <a:moveTo>
                    <a:pt x="13" y="14"/>
                  </a:moveTo>
                  <a:lnTo>
                    <a:pt x="39" y="52"/>
                  </a:lnTo>
                  <a:lnTo>
                    <a:pt x="33" y="59"/>
                  </a:lnTo>
                  <a:lnTo>
                    <a:pt x="5" y="22"/>
                  </a:lnTo>
                  <a:lnTo>
                    <a:pt x="0" y="0"/>
                  </a:lnTo>
                  <a:lnTo>
                    <a:pt x="13" y="14"/>
                  </a:lnTo>
                  <a:close/>
                </a:path>
              </a:pathLst>
            </a:custGeom>
            <a:solidFill>
              <a:srgbClr val="FFDE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7" name="Freeform 853"/>
            <p:cNvSpPr>
              <a:spLocks/>
            </p:cNvSpPr>
            <p:nvPr/>
          </p:nvSpPr>
          <p:spPr bwMode="auto">
            <a:xfrm>
              <a:off x="2414" y="3601"/>
              <a:ext cx="29" cy="36"/>
            </a:xfrm>
            <a:custGeom>
              <a:avLst/>
              <a:gdLst>
                <a:gd name="T0" fmla="*/ 15 w 29"/>
                <a:gd name="T1" fmla="*/ 0 h 36"/>
                <a:gd name="T2" fmla="*/ 0 w 29"/>
                <a:gd name="T3" fmla="*/ 31 h 36"/>
                <a:gd name="T4" fmla="*/ 11 w 29"/>
                <a:gd name="T5" fmla="*/ 36 h 36"/>
                <a:gd name="T6" fmla="*/ 29 w 29"/>
                <a:gd name="T7" fmla="*/ 0 h 36"/>
                <a:gd name="T8" fmla="*/ 15 w 29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36">
                  <a:moveTo>
                    <a:pt x="15" y="0"/>
                  </a:moveTo>
                  <a:lnTo>
                    <a:pt x="0" y="31"/>
                  </a:lnTo>
                  <a:lnTo>
                    <a:pt x="11" y="36"/>
                  </a:lnTo>
                  <a:lnTo>
                    <a:pt x="29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DE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8" name="Freeform 854"/>
            <p:cNvSpPr>
              <a:spLocks/>
            </p:cNvSpPr>
            <p:nvPr/>
          </p:nvSpPr>
          <p:spPr bwMode="auto">
            <a:xfrm>
              <a:off x="2429" y="3607"/>
              <a:ext cx="28" cy="36"/>
            </a:xfrm>
            <a:custGeom>
              <a:avLst/>
              <a:gdLst>
                <a:gd name="T0" fmla="*/ 14 w 28"/>
                <a:gd name="T1" fmla="*/ 0 h 36"/>
                <a:gd name="T2" fmla="*/ 0 w 28"/>
                <a:gd name="T3" fmla="*/ 31 h 36"/>
                <a:gd name="T4" fmla="*/ 10 w 28"/>
                <a:gd name="T5" fmla="*/ 36 h 36"/>
                <a:gd name="T6" fmla="*/ 28 w 28"/>
                <a:gd name="T7" fmla="*/ 0 h 36"/>
                <a:gd name="T8" fmla="*/ 14 w 28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36">
                  <a:moveTo>
                    <a:pt x="14" y="0"/>
                  </a:moveTo>
                  <a:lnTo>
                    <a:pt x="0" y="31"/>
                  </a:lnTo>
                  <a:lnTo>
                    <a:pt x="10" y="36"/>
                  </a:lnTo>
                  <a:lnTo>
                    <a:pt x="28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DE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9" name="Freeform 855"/>
            <p:cNvSpPr>
              <a:spLocks/>
            </p:cNvSpPr>
            <p:nvPr/>
          </p:nvSpPr>
          <p:spPr bwMode="auto">
            <a:xfrm>
              <a:off x="2865" y="3599"/>
              <a:ext cx="33" cy="41"/>
            </a:xfrm>
            <a:custGeom>
              <a:avLst/>
              <a:gdLst>
                <a:gd name="T0" fmla="*/ 15 w 33"/>
                <a:gd name="T1" fmla="*/ 0 h 41"/>
                <a:gd name="T2" fmla="*/ 33 w 33"/>
                <a:gd name="T3" fmla="*/ 36 h 41"/>
                <a:gd name="T4" fmla="*/ 22 w 33"/>
                <a:gd name="T5" fmla="*/ 41 h 41"/>
                <a:gd name="T6" fmla="*/ 0 w 33"/>
                <a:gd name="T7" fmla="*/ 0 h 41"/>
                <a:gd name="T8" fmla="*/ 15 w 33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" h="41">
                  <a:moveTo>
                    <a:pt x="15" y="0"/>
                  </a:moveTo>
                  <a:lnTo>
                    <a:pt x="33" y="36"/>
                  </a:lnTo>
                  <a:lnTo>
                    <a:pt x="22" y="41"/>
                  </a:lnTo>
                  <a:lnTo>
                    <a:pt x="0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DE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0" name="Freeform 856"/>
            <p:cNvSpPr>
              <a:spLocks/>
            </p:cNvSpPr>
            <p:nvPr/>
          </p:nvSpPr>
          <p:spPr bwMode="auto">
            <a:xfrm>
              <a:off x="2849" y="3605"/>
              <a:ext cx="33" cy="43"/>
            </a:xfrm>
            <a:custGeom>
              <a:avLst/>
              <a:gdLst>
                <a:gd name="T0" fmla="*/ 14 w 33"/>
                <a:gd name="T1" fmla="*/ 0 h 43"/>
                <a:gd name="T2" fmla="*/ 33 w 33"/>
                <a:gd name="T3" fmla="*/ 36 h 43"/>
                <a:gd name="T4" fmla="*/ 20 w 33"/>
                <a:gd name="T5" fmla="*/ 43 h 43"/>
                <a:gd name="T6" fmla="*/ 0 w 33"/>
                <a:gd name="T7" fmla="*/ 0 h 43"/>
                <a:gd name="T8" fmla="*/ 14 w 33"/>
                <a:gd name="T9" fmla="*/ 0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" h="43">
                  <a:moveTo>
                    <a:pt x="14" y="0"/>
                  </a:moveTo>
                  <a:lnTo>
                    <a:pt x="33" y="36"/>
                  </a:lnTo>
                  <a:lnTo>
                    <a:pt x="20" y="43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DE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59" name="Freeform 857"/>
          <p:cNvSpPr>
            <a:spLocks/>
          </p:cNvSpPr>
          <p:nvPr/>
        </p:nvSpPr>
        <p:spPr bwMode="auto">
          <a:xfrm>
            <a:off x="5654675" y="5041900"/>
            <a:ext cx="808038" cy="830263"/>
          </a:xfrm>
          <a:custGeom>
            <a:avLst/>
            <a:gdLst>
              <a:gd name="T0" fmla="*/ 628650 w 509"/>
              <a:gd name="T1" fmla="*/ 190500 h 523"/>
              <a:gd name="T2" fmla="*/ 619125 w 509"/>
              <a:gd name="T3" fmla="*/ 280988 h 523"/>
              <a:gd name="T4" fmla="*/ 619125 w 509"/>
              <a:gd name="T5" fmla="*/ 298450 h 523"/>
              <a:gd name="T6" fmla="*/ 611188 w 509"/>
              <a:gd name="T7" fmla="*/ 317500 h 523"/>
              <a:gd name="T8" fmla="*/ 601663 w 509"/>
              <a:gd name="T9" fmla="*/ 447675 h 523"/>
              <a:gd name="T10" fmla="*/ 603250 w 509"/>
              <a:gd name="T11" fmla="*/ 579438 h 523"/>
              <a:gd name="T12" fmla="*/ 611188 w 509"/>
              <a:gd name="T13" fmla="*/ 768350 h 523"/>
              <a:gd name="T14" fmla="*/ 608013 w 509"/>
              <a:gd name="T15" fmla="*/ 814388 h 523"/>
              <a:gd name="T16" fmla="*/ 596900 w 509"/>
              <a:gd name="T17" fmla="*/ 820738 h 523"/>
              <a:gd name="T18" fmla="*/ 528638 w 509"/>
              <a:gd name="T19" fmla="*/ 827088 h 523"/>
              <a:gd name="T20" fmla="*/ 404813 w 509"/>
              <a:gd name="T21" fmla="*/ 830263 h 523"/>
              <a:gd name="T22" fmla="*/ 320675 w 509"/>
              <a:gd name="T23" fmla="*/ 827088 h 523"/>
              <a:gd name="T24" fmla="*/ 247650 w 509"/>
              <a:gd name="T25" fmla="*/ 827088 h 523"/>
              <a:gd name="T26" fmla="*/ 211138 w 509"/>
              <a:gd name="T27" fmla="*/ 820738 h 523"/>
              <a:gd name="T28" fmla="*/ 195263 w 509"/>
              <a:gd name="T29" fmla="*/ 808038 h 523"/>
              <a:gd name="T30" fmla="*/ 195263 w 509"/>
              <a:gd name="T31" fmla="*/ 796925 h 523"/>
              <a:gd name="T32" fmla="*/ 203200 w 509"/>
              <a:gd name="T33" fmla="*/ 660400 h 523"/>
              <a:gd name="T34" fmla="*/ 207963 w 509"/>
              <a:gd name="T35" fmla="*/ 511175 h 523"/>
              <a:gd name="T36" fmla="*/ 206375 w 509"/>
              <a:gd name="T37" fmla="*/ 419100 h 523"/>
              <a:gd name="T38" fmla="*/ 198438 w 509"/>
              <a:gd name="T39" fmla="*/ 258763 h 523"/>
              <a:gd name="T40" fmla="*/ 184150 w 509"/>
              <a:gd name="T41" fmla="*/ 219075 h 523"/>
              <a:gd name="T42" fmla="*/ 171450 w 509"/>
              <a:gd name="T43" fmla="*/ 133350 h 523"/>
              <a:gd name="T44" fmla="*/ 177800 w 509"/>
              <a:gd name="T45" fmla="*/ 195263 h 523"/>
              <a:gd name="T46" fmla="*/ 190500 w 509"/>
              <a:gd name="T47" fmla="*/ 246063 h 523"/>
              <a:gd name="T48" fmla="*/ 195263 w 509"/>
              <a:gd name="T49" fmla="*/ 277813 h 523"/>
              <a:gd name="T50" fmla="*/ 193675 w 509"/>
              <a:gd name="T51" fmla="*/ 304800 h 523"/>
              <a:gd name="T52" fmla="*/ 144463 w 509"/>
              <a:gd name="T53" fmla="*/ 396875 h 523"/>
              <a:gd name="T54" fmla="*/ 66675 w 509"/>
              <a:gd name="T55" fmla="*/ 207963 h 523"/>
              <a:gd name="T56" fmla="*/ 111125 w 509"/>
              <a:gd name="T57" fmla="*/ 115888 h 523"/>
              <a:gd name="T58" fmla="*/ 141288 w 509"/>
              <a:gd name="T59" fmla="*/ 69850 h 523"/>
              <a:gd name="T60" fmla="*/ 155575 w 509"/>
              <a:gd name="T61" fmla="*/ 52388 h 523"/>
              <a:gd name="T62" fmla="*/ 195263 w 509"/>
              <a:gd name="T63" fmla="*/ 41275 h 523"/>
              <a:gd name="T64" fmla="*/ 250825 w 509"/>
              <a:gd name="T65" fmla="*/ 30163 h 523"/>
              <a:gd name="T66" fmla="*/ 298450 w 509"/>
              <a:gd name="T67" fmla="*/ 6350 h 523"/>
              <a:gd name="T68" fmla="*/ 309563 w 509"/>
              <a:gd name="T69" fmla="*/ 0 h 523"/>
              <a:gd name="T70" fmla="*/ 325438 w 509"/>
              <a:gd name="T71" fmla="*/ 0 h 523"/>
              <a:gd name="T72" fmla="*/ 352425 w 509"/>
              <a:gd name="T73" fmla="*/ 4763 h 523"/>
              <a:gd name="T74" fmla="*/ 414338 w 509"/>
              <a:gd name="T75" fmla="*/ 6350 h 523"/>
              <a:gd name="T76" fmla="*/ 487363 w 509"/>
              <a:gd name="T77" fmla="*/ 0 h 523"/>
              <a:gd name="T78" fmla="*/ 504825 w 509"/>
              <a:gd name="T79" fmla="*/ 1588 h 523"/>
              <a:gd name="T80" fmla="*/ 544513 w 509"/>
              <a:gd name="T81" fmla="*/ 22225 h 523"/>
              <a:gd name="T82" fmla="*/ 615950 w 509"/>
              <a:gd name="T83" fmla="*/ 41275 h 523"/>
              <a:gd name="T84" fmla="*/ 654050 w 509"/>
              <a:gd name="T85" fmla="*/ 57150 h 523"/>
              <a:gd name="T86" fmla="*/ 677863 w 509"/>
              <a:gd name="T87" fmla="*/ 76200 h 523"/>
              <a:gd name="T88" fmla="*/ 808038 w 509"/>
              <a:gd name="T89" fmla="*/ 322263 h 523"/>
              <a:gd name="T90" fmla="*/ 663575 w 509"/>
              <a:gd name="T91" fmla="*/ 387350 h 523"/>
              <a:gd name="T92" fmla="*/ 642938 w 509"/>
              <a:gd name="T93" fmla="*/ 355600 h 523"/>
              <a:gd name="T94" fmla="*/ 619125 w 509"/>
              <a:gd name="T95" fmla="*/ 304800 h 523"/>
              <a:gd name="T96" fmla="*/ 619125 w 509"/>
              <a:gd name="T97" fmla="*/ 280988 h 523"/>
              <a:gd name="T98" fmla="*/ 633413 w 509"/>
              <a:gd name="T99" fmla="*/ 127000 h 52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509" h="523">
                <a:moveTo>
                  <a:pt x="399" y="80"/>
                </a:moveTo>
                <a:lnTo>
                  <a:pt x="396" y="120"/>
                </a:lnTo>
                <a:lnTo>
                  <a:pt x="393" y="153"/>
                </a:lnTo>
                <a:lnTo>
                  <a:pt x="390" y="177"/>
                </a:lnTo>
                <a:lnTo>
                  <a:pt x="390" y="180"/>
                </a:lnTo>
                <a:lnTo>
                  <a:pt x="390" y="188"/>
                </a:lnTo>
                <a:lnTo>
                  <a:pt x="388" y="194"/>
                </a:lnTo>
                <a:lnTo>
                  <a:pt x="385" y="200"/>
                </a:lnTo>
                <a:lnTo>
                  <a:pt x="380" y="263"/>
                </a:lnTo>
                <a:lnTo>
                  <a:pt x="379" y="282"/>
                </a:lnTo>
                <a:lnTo>
                  <a:pt x="379" y="307"/>
                </a:lnTo>
                <a:lnTo>
                  <a:pt x="380" y="365"/>
                </a:lnTo>
                <a:lnTo>
                  <a:pt x="383" y="435"/>
                </a:lnTo>
                <a:lnTo>
                  <a:pt x="385" y="484"/>
                </a:lnTo>
                <a:lnTo>
                  <a:pt x="385" y="506"/>
                </a:lnTo>
                <a:lnTo>
                  <a:pt x="383" y="513"/>
                </a:lnTo>
                <a:lnTo>
                  <a:pt x="380" y="515"/>
                </a:lnTo>
                <a:lnTo>
                  <a:pt x="376" y="517"/>
                </a:lnTo>
                <a:lnTo>
                  <a:pt x="358" y="520"/>
                </a:lnTo>
                <a:lnTo>
                  <a:pt x="333" y="521"/>
                </a:lnTo>
                <a:lnTo>
                  <a:pt x="307" y="521"/>
                </a:lnTo>
                <a:lnTo>
                  <a:pt x="255" y="523"/>
                </a:lnTo>
                <a:lnTo>
                  <a:pt x="233" y="521"/>
                </a:lnTo>
                <a:lnTo>
                  <a:pt x="202" y="521"/>
                </a:lnTo>
                <a:lnTo>
                  <a:pt x="177" y="521"/>
                </a:lnTo>
                <a:lnTo>
                  <a:pt x="156" y="521"/>
                </a:lnTo>
                <a:lnTo>
                  <a:pt x="142" y="520"/>
                </a:lnTo>
                <a:lnTo>
                  <a:pt x="133" y="517"/>
                </a:lnTo>
                <a:lnTo>
                  <a:pt x="127" y="513"/>
                </a:lnTo>
                <a:lnTo>
                  <a:pt x="123" y="509"/>
                </a:lnTo>
                <a:lnTo>
                  <a:pt x="123" y="506"/>
                </a:lnTo>
                <a:lnTo>
                  <a:pt x="123" y="502"/>
                </a:lnTo>
                <a:lnTo>
                  <a:pt x="125" y="471"/>
                </a:lnTo>
                <a:lnTo>
                  <a:pt x="128" y="416"/>
                </a:lnTo>
                <a:lnTo>
                  <a:pt x="130" y="338"/>
                </a:lnTo>
                <a:lnTo>
                  <a:pt x="131" y="322"/>
                </a:lnTo>
                <a:lnTo>
                  <a:pt x="131" y="305"/>
                </a:lnTo>
                <a:lnTo>
                  <a:pt x="130" y="264"/>
                </a:lnTo>
                <a:lnTo>
                  <a:pt x="123" y="203"/>
                </a:lnTo>
                <a:lnTo>
                  <a:pt x="125" y="163"/>
                </a:lnTo>
                <a:lnTo>
                  <a:pt x="120" y="150"/>
                </a:lnTo>
                <a:lnTo>
                  <a:pt x="116" y="138"/>
                </a:lnTo>
                <a:lnTo>
                  <a:pt x="114" y="123"/>
                </a:lnTo>
                <a:lnTo>
                  <a:pt x="108" y="84"/>
                </a:lnTo>
                <a:lnTo>
                  <a:pt x="109" y="97"/>
                </a:lnTo>
                <a:lnTo>
                  <a:pt x="112" y="123"/>
                </a:lnTo>
                <a:lnTo>
                  <a:pt x="117" y="145"/>
                </a:lnTo>
                <a:lnTo>
                  <a:pt x="120" y="155"/>
                </a:lnTo>
                <a:lnTo>
                  <a:pt x="123" y="163"/>
                </a:lnTo>
                <a:lnTo>
                  <a:pt x="123" y="175"/>
                </a:lnTo>
                <a:lnTo>
                  <a:pt x="123" y="178"/>
                </a:lnTo>
                <a:lnTo>
                  <a:pt x="122" y="192"/>
                </a:lnTo>
                <a:lnTo>
                  <a:pt x="120" y="203"/>
                </a:lnTo>
                <a:lnTo>
                  <a:pt x="91" y="250"/>
                </a:lnTo>
                <a:lnTo>
                  <a:pt x="0" y="202"/>
                </a:lnTo>
                <a:lnTo>
                  <a:pt x="42" y="131"/>
                </a:lnTo>
                <a:lnTo>
                  <a:pt x="58" y="98"/>
                </a:lnTo>
                <a:lnTo>
                  <a:pt x="70" y="73"/>
                </a:lnTo>
                <a:lnTo>
                  <a:pt x="80" y="56"/>
                </a:lnTo>
                <a:lnTo>
                  <a:pt x="89" y="44"/>
                </a:lnTo>
                <a:lnTo>
                  <a:pt x="95" y="36"/>
                </a:lnTo>
                <a:lnTo>
                  <a:pt x="98" y="33"/>
                </a:lnTo>
                <a:lnTo>
                  <a:pt x="103" y="30"/>
                </a:lnTo>
                <a:lnTo>
                  <a:pt x="123" y="26"/>
                </a:lnTo>
                <a:lnTo>
                  <a:pt x="142" y="23"/>
                </a:lnTo>
                <a:lnTo>
                  <a:pt x="158" y="19"/>
                </a:lnTo>
                <a:lnTo>
                  <a:pt x="170" y="14"/>
                </a:lnTo>
                <a:lnTo>
                  <a:pt x="188" y="4"/>
                </a:lnTo>
                <a:lnTo>
                  <a:pt x="192" y="1"/>
                </a:lnTo>
                <a:lnTo>
                  <a:pt x="195" y="0"/>
                </a:lnTo>
                <a:lnTo>
                  <a:pt x="199" y="0"/>
                </a:lnTo>
                <a:lnTo>
                  <a:pt x="205" y="0"/>
                </a:lnTo>
                <a:lnTo>
                  <a:pt x="214" y="1"/>
                </a:lnTo>
                <a:lnTo>
                  <a:pt x="222" y="3"/>
                </a:lnTo>
                <a:lnTo>
                  <a:pt x="233" y="4"/>
                </a:lnTo>
                <a:lnTo>
                  <a:pt x="261" y="4"/>
                </a:lnTo>
                <a:lnTo>
                  <a:pt x="296" y="1"/>
                </a:lnTo>
                <a:lnTo>
                  <a:pt x="307" y="0"/>
                </a:lnTo>
                <a:lnTo>
                  <a:pt x="313" y="0"/>
                </a:lnTo>
                <a:lnTo>
                  <a:pt x="318" y="1"/>
                </a:lnTo>
                <a:lnTo>
                  <a:pt x="330" y="9"/>
                </a:lnTo>
                <a:lnTo>
                  <a:pt x="343" y="14"/>
                </a:lnTo>
                <a:lnTo>
                  <a:pt x="368" y="23"/>
                </a:lnTo>
                <a:lnTo>
                  <a:pt x="388" y="26"/>
                </a:lnTo>
                <a:lnTo>
                  <a:pt x="396" y="28"/>
                </a:lnTo>
                <a:lnTo>
                  <a:pt x="412" y="36"/>
                </a:lnTo>
                <a:lnTo>
                  <a:pt x="421" y="42"/>
                </a:lnTo>
                <a:lnTo>
                  <a:pt x="427" y="48"/>
                </a:lnTo>
                <a:lnTo>
                  <a:pt x="473" y="133"/>
                </a:lnTo>
                <a:lnTo>
                  <a:pt x="509" y="203"/>
                </a:lnTo>
                <a:lnTo>
                  <a:pt x="419" y="247"/>
                </a:lnTo>
                <a:lnTo>
                  <a:pt x="418" y="244"/>
                </a:lnTo>
                <a:lnTo>
                  <a:pt x="415" y="238"/>
                </a:lnTo>
                <a:lnTo>
                  <a:pt x="405" y="224"/>
                </a:lnTo>
                <a:lnTo>
                  <a:pt x="388" y="200"/>
                </a:lnTo>
                <a:lnTo>
                  <a:pt x="390" y="192"/>
                </a:lnTo>
                <a:lnTo>
                  <a:pt x="391" y="181"/>
                </a:lnTo>
                <a:lnTo>
                  <a:pt x="390" y="177"/>
                </a:lnTo>
                <a:lnTo>
                  <a:pt x="394" y="141"/>
                </a:lnTo>
                <a:lnTo>
                  <a:pt x="399" y="80"/>
                </a:lnTo>
                <a:close/>
              </a:path>
            </a:pathLst>
          </a:custGeom>
          <a:solidFill>
            <a:srgbClr val="FEDB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260" name="Group 945"/>
          <p:cNvGrpSpPr>
            <a:grpSpLocks/>
          </p:cNvGrpSpPr>
          <p:nvPr/>
        </p:nvGrpSpPr>
        <p:grpSpPr bwMode="auto">
          <a:xfrm>
            <a:off x="5816600" y="5038725"/>
            <a:ext cx="479425" cy="84138"/>
            <a:chOff x="3656" y="3422"/>
            <a:chExt cx="302" cy="53"/>
          </a:xfrm>
        </p:grpSpPr>
        <p:sp>
          <p:nvSpPr>
            <p:cNvPr id="3360" name="Freeform 858"/>
            <p:cNvSpPr>
              <a:spLocks/>
            </p:cNvSpPr>
            <p:nvPr/>
          </p:nvSpPr>
          <p:spPr bwMode="auto">
            <a:xfrm>
              <a:off x="3737" y="3422"/>
              <a:ext cx="147" cy="53"/>
            </a:xfrm>
            <a:custGeom>
              <a:avLst/>
              <a:gdLst>
                <a:gd name="T0" fmla="*/ 8 w 147"/>
                <a:gd name="T1" fmla="*/ 2 h 53"/>
                <a:gd name="T2" fmla="*/ 11 w 147"/>
                <a:gd name="T3" fmla="*/ 0 h 53"/>
                <a:gd name="T4" fmla="*/ 14 w 147"/>
                <a:gd name="T5" fmla="*/ 0 h 53"/>
                <a:gd name="T6" fmla="*/ 20 w 147"/>
                <a:gd name="T7" fmla="*/ 0 h 53"/>
                <a:gd name="T8" fmla="*/ 30 w 147"/>
                <a:gd name="T9" fmla="*/ 2 h 53"/>
                <a:gd name="T10" fmla="*/ 38 w 147"/>
                <a:gd name="T11" fmla="*/ 3 h 53"/>
                <a:gd name="T12" fmla="*/ 49 w 147"/>
                <a:gd name="T13" fmla="*/ 5 h 53"/>
                <a:gd name="T14" fmla="*/ 77 w 147"/>
                <a:gd name="T15" fmla="*/ 5 h 53"/>
                <a:gd name="T16" fmla="*/ 111 w 147"/>
                <a:gd name="T17" fmla="*/ 2 h 53"/>
                <a:gd name="T18" fmla="*/ 122 w 147"/>
                <a:gd name="T19" fmla="*/ 0 h 53"/>
                <a:gd name="T20" fmla="*/ 128 w 147"/>
                <a:gd name="T21" fmla="*/ 0 h 53"/>
                <a:gd name="T22" fmla="*/ 133 w 147"/>
                <a:gd name="T23" fmla="*/ 2 h 53"/>
                <a:gd name="T24" fmla="*/ 135 w 147"/>
                <a:gd name="T25" fmla="*/ 3 h 53"/>
                <a:gd name="T26" fmla="*/ 147 w 147"/>
                <a:gd name="T27" fmla="*/ 11 h 53"/>
                <a:gd name="T28" fmla="*/ 144 w 147"/>
                <a:gd name="T29" fmla="*/ 17 h 53"/>
                <a:gd name="T30" fmla="*/ 139 w 147"/>
                <a:gd name="T31" fmla="*/ 24 h 53"/>
                <a:gd name="T32" fmla="*/ 130 w 147"/>
                <a:gd name="T33" fmla="*/ 35 h 53"/>
                <a:gd name="T34" fmla="*/ 119 w 147"/>
                <a:gd name="T35" fmla="*/ 42 h 53"/>
                <a:gd name="T36" fmla="*/ 106 w 147"/>
                <a:gd name="T37" fmla="*/ 47 h 53"/>
                <a:gd name="T38" fmla="*/ 97 w 147"/>
                <a:gd name="T39" fmla="*/ 50 h 53"/>
                <a:gd name="T40" fmla="*/ 88 w 147"/>
                <a:gd name="T41" fmla="*/ 53 h 53"/>
                <a:gd name="T42" fmla="*/ 80 w 147"/>
                <a:gd name="T43" fmla="*/ 53 h 53"/>
                <a:gd name="T44" fmla="*/ 69 w 147"/>
                <a:gd name="T45" fmla="*/ 53 h 53"/>
                <a:gd name="T46" fmla="*/ 58 w 147"/>
                <a:gd name="T47" fmla="*/ 53 h 53"/>
                <a:gd name="T48" fmla="*/ 47 w 147"/>
                <a:gd name="T49" fmla="*/ 50 h 53"/>
                <a:gd name="T50" fmla="*/ 39 w 147"/>
                <a:gd name="T51" fmla="*/ 49 h 53"/>
                <a:gd name="T52" fmla="*/ 25 w 147"/>
                <a:gd name="T53" fmla="*/ 41 h 53"/>
                <a:gd name="T54" fmla="*/ 14 w 147"/>
                <a:gd name="T55" fmla="*/ 33 h 53"/>
                <a:gd name="T56" fmla="*/ 8 w 147"/>
                <a:gd name="T57" fmla="*/ 25 h 53"/>
                <a:gd name="T58" fmla="*/ 3 w 147"/>
                <a:gd name="T59" fmla="*/ 17 h 53"/>
                <a:gd name="T60" fmla="*/ 0 w 147"/>
                <a:gd name="T61" fmla="*/ 11 h 53"/>
                <a:gd name="T62" fmla="*/ 2 w 147"/>
                <a:gd name="T63" fmla="*/ 8 h 53"/>
                <a:gd name="T64" fmla="*/ 5 w 147"/>
                <a:gd name="T65" fmla="*/ 5 h 53"/>
                <a:gd name="T66" fmla="*/ 8 w 147"/>
                <a:gd name="T67" fmla="*/ 2 h 53"/>
                <a:gd name="T68" fmla="*/ 53 w 147"/>
                <a:gd name="T69" fmla="*/ 39 h 53"/>
                <a:gd name="T70" fmla="*/ 58 w 147"/>
                <a:gd name="T71" fmla="*/ 41 h 53"/>
                <a:gd name="T72" fmla="*/ 64 w 147"/>
                <a:gd name="T73" fmla="*/ 41 h 53"/>
                <a:gd name="T74" fmla="*/ 77 w 147"/>
                <a:gd name="T75" fmla="*/ 41 h 53"/>
                <a:gd name="T76" fmla="*/ 91 w 147"/>
                <a:gd name="T77" fmla="*/ 39 h 53"/>
                <a:gd name="T78" fmla="*/ 108 w 147"/>
                <a:gd name="T79" fmla="*/ 28 h 53"/>
                <a:gd name="T80" fmla="*/ 117 w 147"/>
                <a:gd name="T81" fmla="*/ 22 h 53"/>
                <a:gd name="T82" fmla="*/ 121 w 147"/>
                <a:gd name="T83" fmla="*/ 16 h 53"/>
                <a:gd name="T84" fmla="*/ 121 w 147"/>
                <a:gd name="T85" fmla="*/ 14 h 53"/>
                <a:gd name="T86" fmla="*/ 100 w 147"/>
                <a:gd name="T87" fmla="*/ 16 h 53"/>
                <a:gd name="T88" fmla="*/ 66 w 147"/>
                <a:gd name="T89" fmla="*/ 16 h 53"/>
                <a:gd name="T90" fmla="*/ 19 w 147"/>
                <a:gd name="T91" fmla="*/ 16 h 53"/>
                <a:gd name="T92" fmla="*/ 23 w 147"/>
                <a:gd name="T93" fmla="*/ 21 h 53"/>
                <a:gd name="T94" fmla="*/ 33 w 147"/>
                <a:gd name="T95" fmla="*/ 27 h 53"/>
                <a:gd name="T96" fmla="*/ 53 w 147"/>
                <a:gd name="T97" fmla="*/ 39 h 53"/>
                <a:gd name="T98" fmla="*/ 8 w 147"/>
                <a:gd name="T99" fmla="*/ 2 h 5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47" h="53">
                  <a:moveTo>
                    <a:pt x="8" y="2"/>
                  </a:moveTo>
                  <a:lnTo>
                    <a:pt x="11" y="0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30" y="2"/>
                  </a:lnTo>
                  <a:lnTo>
                    <a:pt x="38" y="3"/>
                  </a:lnTo>
                  <a:lnTo>
                    <a:pt x="49" y="5"/>
                  </a:lnTo>
                  <a:lnTo>
                    <a:pt x="77" y="5"/>
                  </a:lnTo>
                  <a:lnTo>
                    <a:pt x="111" y="2"/>
                  </a:lnTo>
                  <a:lnTo>
                    <a:pt x="122" y="0"/>
                  </a:lnTo>
                  <a:lnTo>
                    <a:pt x="128" y="0"/>
                  </a:lnTo>
                  <a:lnTo>
                    <a:pt x="133" y="2"/>
                  </a:lnTo>
                  <a:lnTo>
                    <a:pt x="135" y="3"/>
                  </a:lnTo>
                  <a:lnTo>
                    <a:pt x="147" y="11"/>
                  </a:lnTo>
                  <a:lnTo>
                    <a:pt x="144" y="17"/>
                  </a:lnTo>
                  <a:lnTo>
                    <a:pt x="139" y="24"/>
                  </a:lnTo>
                  <a:lnTo>
                    <a:pt x="130" y="35"/>
                  </a:lnTo>
                  <a:lnTo>
                    <a:pt x="119" y="42"/>
                  </a:lnTo>
                  <a:lnTo>
                    <a:pt x="106" y="47"/>
                  </a:lnTo>
                  <a:lnTo>
                    <a:pt x="97" y="50"/>
                  </a:lnTo>
                  <a:lnTo>
                    <a:pt x="88" y="53"/>
                  </a:lnTo>
                  <a:lnTo>
                    <a:pt x="80" y="53"/>
                  </a:lnTo>
                  <a:lnTo>
                    <a:pt x="69" y="53"/>
                  </a:lnTo>
                  <a:lnTo>
                    <a:pt x="58" y="53"/>
                  </a:lnTo>
                  <a:lnTo>
                    <a:pt x="47" y="50"/>
                  </a:lnTo>
                  <a:lnTo>
                    <a:pt x="39" y="49"/>
                  </a:lnTo>
                  <a:lnTo>
                    <a:pt x="25" y="41"/>
                  </a:lnTo>
                  <a:lnTo>
                    <a:pt x="14" y="33"/>
                  </a:lnTo>
                  <a:lnTo>
                    <a:pt x="8" y="25"/>
                  </a:lnTo>
                  <a:lnTo>
                    <a:pt x="3" y="17"/>
                  </a:lnTo>
                  <a:lnTo>
                    <a:pt x="0" y="11"/>
                  </a:lnTo>
                  <a:lnTo>
                    <a:pt x="2" y="8"/>
                  </a:lnTo>
                  <a:lnTo>
                    <a:pt x="5" y="5"/>
                  </a:lnTo>
                  <a:lnTo>
                    <a:pt x="8" y="2"/>
                  </a:lnTo>
                  <a:lnTo>
                    <a:pt x="53" y="39"/>
                  </a:lnTo>
                  <a:lnTo>
                    <a:pt x="58" y="41"/>
                  </a:lnTo>
                  <a:lnTo>
                    <a:pt x="64" y="41"/>
                  </a:lnTo>
                  <a:lnTo>
                    <a:pt x="77" y="41"/>
                  </a:lnTo>
                  <a:lnTo>
                    <a:pt x="91" y="39"/>
                  </a:lnTo>
                  <a:lnTo>
                    <a:pt x="108" y="28"/>
                  </a:lnTo>
                  <a:lnTo>
                    <a:pt x="117" y="22"/>
                  </a:lnTo>
                  <a:lnTo>
                    <a:pt x="121" y="16"/>
                  </a:lnTo>
                  <a:lnTo>
                    <a:pt x="121" y="14"/>
                  </a:lnTo>
                  <a:lnTo>
                    <a:pt x="100" y="16"/>
                  </a:lnTo>
                  <a:lnTo>
                    <a:pt x="66" y="16"/>
                  </a:lnTo>
                  <a:lnTo>
                    <a:pt x="19" y="16"/>
                  </a:lnTo>
                  <a:lnTo>
                    <a:pt x="23" y="21"/>
                  </a:lnTo>
                  <a:lnTo>
                    <a:pt x="33" y="27"/>
                  </a:lnTo>
                  <a:lnTo>
                    <a:pt x="53" y="39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009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1" name="Freeform 859"/>
            <p:cNvSpPr>
              <a:spLocks/>
            </p:cNvSpPr>
            <p:nvPr/>
          </p:nvSpPr>
          <p:spPr bwMode="auto">
            <a:xfrm>
              <a:off x="3656" y="3432"/>
              <a:ext cx="89" cy="43"/>
            </a:xfrm>
            <a:custGeom>
              <a:avLst/>
              <a:gdLst>
                <a:gd name="T0" fmla="*/ 81 w 89"/>
                <a:gd name="T1" fmla="*/ 0 h 43"/>
                <a:gd name="T2" fmla="*/ 75 w 89"/>
                <a:gd name="T3" fmla="*/ 3 h 43"/>
                <a:gd name="T4" fmla="*/ 57 w 89"/>
                <a:gd name="T5" fmla="*/ 9 h 43"/>
                <a:gd name="T6" fmla="*/ 32 w 89"/>
                <a:gd name="T7" fmla="*/ 17 h 43"/>
                <a:gd name="T8" fmla="*/ 17 w 89"/>
                <a:gd name="T9" fmla="*/ 20 h 43"/>
                <a:gd name="T10" fmla="*/ 1 w 89"/>
                <a:gd name="T11" fmla="*/ 22 h 43"/>
                <a:gd name="T12" fmla="*/ 0 w 89"/>
                <a:gd name="T13" fmla="*/ 32 h 43"/>
                <a:gd name="T14" fmla="*/ 1 w 89"/>
                <a:gd name="T15" fmla="*/ 40 h 43"/>
                <a:gd name="T16" fmla="*/ 3 w 89"/>
                <a:gd name="T17" fmla="*/ 43 h 43"/>
                <a:gd name="T18" fmla="*/ 6 w 89"/>
                <a:gd name="T19" fmla="*/ 43 h 43"/>
                <a:gd name="T20" fmla="*/ 47 w 89"/>
                <a:gd name="T21" fmla="*/ 34 h 43"/>
                <a:gd name="T22" fmla="*/ 75 w 89"/>
                <a:gd name="T23" fmla="*/ 25 h 43"/>
                <a:gd name="T24" fmla="*/ 84 w 89"/>
                <a:gd name="T25" fmla="*/ 20 h 43"/>
                <a:gd name="T26" fmla="*/ 89 w 89"/>
                <a:gd name="T27" fmla="*/ 17 h 43"/>
                <a:gd name="T28" fmla="*/ 86 w 89"/>
                <a:gd name="T29" fmla="*/ 11 h 43"/>
                <a:gd name="T30" fmla="*/ 83 w 89"/>
                <a:gd name="T31" fmla="*/ 4 h 43"/>
                <a:gd name="T32" fmla="*/ 81 w 89"/>
                <a:gd name="T33" fmla="*/ 0 h 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9" h="43">
                  <a:moveTo>
                    <a:pt x="81" y="0"/>
                  </a:moveTo>
                  <a:lnTo>
                    <a:pt x="75" y="3"/>
                  </a:lnTo>
                  <a:lnTo>
                    <a:pt x="57" y="9"/>
                  </a:lnTo>
                  <a:lnTo>
                    <a:pt x="32" y="17"/>
                  </a:lnTo>
                  <a:lnTo>
                    <a:pt x="17" y="20"/>
                  </a:lnTo>
                  <a:lnTo>
                    <a:pt x="1" y="22"/>
                  </a:lnTo>
                  <a:lnTo>
                    <a:pt x="0" y="32"/>
                  </a:lnTo>
                  <a:lnTo>
                    <a:pt x="1" y="40"/>
                  </a:lnTo>
                  <a:lnTo>
                    <a:pt x="3" y="43"/>
                  </a:lnTo>
                  <a:lnTo>
                    <a:pt x="6" y="43"/>
                  </a:lnTo>
                  <a:lnTo>
                    <a:pt x="47" y="34"/>
                  </a:lnTo>
                  <a:lnTo>
                    <a:pt x="75" y="25"/>
                  </a:lnTo>
                  <a:lnTo>
                    <a:pt x="84" y="20"/>
                  </a:lnTo>
                  <a:lnTo>
                    <a:pt x="89" y="17"/>
                  </a:lnTo>
                  <a:lnTo>
                    <a:pt x="86" y="11"/>
                  </a:lnTo>
                  <a:lnTo>
                    <a:pt x="83" y="4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009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62" name="Freeform 860"/>
            <p:cNvSpPr>
              <a:spLocks/>
            </p:cNvSpPr>
            <p:nvPr/>
          </p:nvSpPr>
          <p:spPr bwMode="auto">
            <a:xfrm>
              <a:off x="3876" y="3433"/>
              <a:ext cx="82" cy="39"/>
            </a:xfrm>
            <a:custGeom>
              <a:avLst/>
              <a:gdLst>
                <a:gd name="T0" fmla="*/ 8 w 82"/>
                <a:gd name="T1" fmla="*/ 0 h 39"/>
                <a:gd name="T2" fmla="*/ 0 w 82"/>
                <a:gd name="T3" fmla="*/ 14 h 39"/>
                <a:gd name="T4" fmla="*/ 76 w 82"/>
                <a:gd name="T5" fmla="*/ 39 h 39"/>
                <a:gd name="T6" fmla="*/ 79 w 82"/>
                <a:gd name="T7" fmla="*/ 36 h 39"/>
                <a:gd name="T8" fmla="*/ 80 w 82"/>
                <a:gd name="T9" fmla="*/ 33 h 39"/>
                <a:gd name="T10" fmla="*/ 82 w 82"/>
                <a:gd name="T11" fmla="*/ 30 h 39"/>
                <a:gd name="T12" fmla="*/ 82 w 82"/>
                <a:gd name="T13" fmla="*/ 27 h 39"/>
                <a:gd name="T14" fmla="*/ 79 w 82"/>
                <a:gd name="T15" fmla="*/ 24 h 39"/>
                <a:gd name="T16" fmla="*/ 74 w 82"/>
                <a:gd name="T17" fmla="*/ 21 h 39"/>
                <a:gd name="T18" fmla="*/ 65 w 82"/>
                <a:gd name="T19" fmla="*/ 17 h 39"/>
                <a:gd name="T20" fmla="*/ 43 w 82"/>
                <a:gd name="T21" fmla="*/ 11 h 39"/>
                <a:gd name="T22" fmla="*/ 8 w 82"/>
                <a:gd name="T23" fmla="*/ 0 h 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2" h="39">
                  <a:moveTo>
                    <a:pt x="8" y="0"/>
                  </a:moveTo>
                  <a:lnTo>
                    <a:pt x="0" y="14"/>
                  </a:lnTo>
                  <a:lnTo>
                    <a:pt x="76" y="39"/>
                  </a:lnTo>
                  <a:lnTo>
                    <a:pt x="79" y="36"/>
                  </a:lnTo>
                  <a:lnTo>
                    <a:pt x="80" y="33"/>
                  </a:lnTo>
                  <a:lnTo>
                    <a:pt x="82" y="30"/>
                  </a:lnTo>
                  <a:lnTo>
                    <a:pt x="82" y="27"/>
                  </a:lnTo>
                  <a:lnTo>
                    <a:pt x="79" y="24"/>
                  </a:lnTo>
                  <a:lnTo>
                    <a:pt x="74" y="21"/>
                  </a:lnTo>
                  <a:lnTo>
                    <a:pt x="65" y="17"/>
                  </a:lnTo>
                  <a:lnTo>
                    <a:pt x="43" y="1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9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61" name="Group 944"/>
          <p:cNvGrpSpPr>
            <a:grpSpLocks/>
          </p:cNvGrpSpPr>
          <p:nvPr/>
        </p:nvGrpSpPr>
        <p:grpSpPr bwMode="auto">
          <a:xfrm>
            <a:off x="5678488" y="5318125"/>
            <a:ext cx="766762" cy="74613"/>
            <a:chOff x="3569" y="3598"/>
            <a:chExt cx="483" cy="47"/>
          </a:xfrm>
        </p:grpSpPr>
        <p:sp>
          <p:nvSpPr>
            <p:cNvPr id="3356" name="Freeform 861"/>
            <p:cNvSpPr>
              <a:spLocks/>
            </p:cNvSpPr>
            <p:nvPr/>
          </p:nvSpPr>
          <p:spPr bwMode="auto">
            <a:xfrm>
              <a:off x="3569" y="3599"/>
              <a:ext cx="29" cy="36"/>
            </a:xfrm>
            <a:custGeom>
              <a:avLst/>
              <a:gdLst>
                <a:gd name="T0" fmla="*/ 16 w 29"/>
                <a:gd name="T1" fmla="*/ 0 h 36"/>
                <a:gd name="T2" fmla="*/ 0 w 29"/>
                <a:gd name="T3" fmla="*/ 31 h 36"/>
                <a:gd name="T4" fmla="*/ 10 w 29"/>
                <a:gd name="T5" fmla="*/ 36 h 36"/>
                <a:gd name="T6" fmla="*/ 29 w 29"/>
                <a:gd name="T7" fmla="*/ 0 h 36"/>
                <a:gd name="T8" fmla="*/ 16 w 29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36">
                  <a:moveTo>
                    <a:pt x="16" y="0"/>
                  </a:moveTo>
                  <a:lnTo>
                    <a:pt x="0" y="31"/>
                  </a:lnTo>
                  <a:lnTo>
                    <a:pt x="10" y="36"/>
                  </a:lnTo>
                  <a:lnTo>
                    <a:pt x="29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9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7" name="Freeform 862"/>
            <p:cNvSpPr>
              <a:spLocks/>
            </p:cNvSpPr>
            <p:nvPr/>
          </p:nvSpPr>
          <p:spPr bwMode="auto">
            <a:xfrm>
              <a:off x="3583" y="3605"/>
              <a:ext cx="29" cy="36"/>
            </a:xfrm>
            <a:custGeom>
              <a:avLst/>
              <a:gdLst>
                <a:gd name="T0" fmla="*/ 16 w 29"/>
                <a:gd name="T1" fmla="*/ 0 h 36"/>
                <a:gd name="T2" fmla="*/ 0 w 29"/>
                <a:gd name="T3" fmla="*/ 30 h 36"/>
                <a:gd name="T4" fmla="*/ 10 w 29"/>
                <a:gd name="T5" fmla="*/ 36 h 36"/>
                <a:gd name="T6" fmla="*/ 29 w 29"/>
                <a:gd name="T7" fmla="*/ 0 h 36"/>
                <a:gd name="T8" fmla="*/ 16 w 29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36">
                  <a:moveTo>
                    <a:pt x="16" y="0"/>
                  </a:moveTo>
                  <a:lnTo>
                    <a:pt x="0" y="30"/>
                  </a:lnTo>
                  <a:lnTo>
                    <a:pt x="10" y="36"/>
                  </a:lnTo>
                  <a:lnTo>
                    <a:pt x="29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9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8" name="Freeform 863"/>
            <p:cNvSpPr>
              <a:spLocks/>
            </p:cNvSpPr>
            <p:nvPr/>
          </p:nvSpPr>
          <p:spPr bwMode="auto">
            <a:xfrm>
              <a:off x="4020" y="3598"/>
              <a:ext cx="32" cy="40"/>
            </a:xfrm>
            <a:custGeom>
              <a:avLst/>
              <a:gdLst>
                <a:gd name="T0" fmla="*/ 15 w 32"/>
                <a:gd name="T1" fmla="*/ 0 h 40"/>
                <a:gd name="T2" fmla="*/ 32 w 32"/>
                <a:gd name="T3" fmla="*/ 34 h 40"/>
                <a:gd name="T4" fmla="*/ 21 w 32"/>
                <a:gd name="T5" fmla="*/ 40 h 40"/>
                <a:gd name="T6" fmla="*/ 0 w 32"/>
                <a:gd name="T7" fmla="*/ 0 h 40"/>
                <a:gd name="T8" fmla="*/ 15 w 32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" h="40">
                  <a:moveTo>
                    <a:pt x="15" y="0"/>
                  </a:moveTo>
                  <a:lnTo>
                    <a:pt x="32" y="34"/>
                  </a:lnTo>
                  <a:lnTo>
                    <a:pt x="21" y="40"/>
                  </a:lnTo>
                  <a:lnTo>
                    <a:pt x="0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9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9" name="Freeform 864"/>
            <p:cNvSpPr>
              <a:spLocks/>
            </p:cNvSpPr>
            <p:nvPr/>
          </p:nvSpPr>
          <p:spPr bwMode="auto">
            <a:xfrm>
              <a:off x="4003" y="3604"/>
              <a:ext cx="33" cy="41"/>
            </a:xfrm>
            <a:custGeom>
              <a:avLst/>
              <a:gdLst>
                <a:gd name="T0" fmla="*/ 16 w 33"/>
                <a:gd name="T1" fmla="*/ 0 h 41"/>
                <a:gd name="T2" fmla="*/ 33 w 33"/>
                <a:gd name="T3" fmla="*/ 34 h 41"/>
                <a:gd name="T4" fmla="*/ 22 w 33"/>
                <a:gd name="T5" fmla="*/ 41 h 41"/>
                <a:gd name="T6" fmla="*/ 0 w 33"/>
                <a:gd name="T7" fmla="*/ 0 h 41"/>
                <a:gd name="T8" fmla="*/ 16 w 33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" h="41">
                  <a:moveTo>
                    <a:pt x="16" y="0"/>
                  </a:moveTo>
                  <a:lnTo>
                    <a:pt x="33" y="34"/>
                  </a:lnTo>
                  <a:lnTo>
                    <a:pt x="22" y="41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9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62" name="Freeform 865"/>
          <p:cNvSpPr>
            <a:spLocks/>
          </p:cNvSpPr>
          <p:nvPr/>
        </p:nvSpPr>
        <p:spPr bwMode="auto">
          <a:xfrm>
            <a:off x="5888038" y="5283200"/>
            <a:ext cx="44450" cy="46038"/>
          </a:xfrm>
          <a:custGeom>
            <a:avLst/>
            <a:gdLst>
              <a:gd name="T0" fmla="*/ 44450 w 28"/>
              <a:gd name="T1" fmla="*/ 22225 h 29"/>
              <a:gd name="T2" fmla="*/ 42863 w 28"/>
              <a:gd name="T3" fmla="*/ 31750 h 29"/>
              <a:gd name="T4" fmla="*/ 36513 w 28"/>
              <a:gd name="T5" fmla="*/ 39688 h 29"/>
              <a:gd name="T6" fmla="*/ 30163 w 28"/>
              <a:gd name="T7" fmla="*/ 44450 h 29"/>
              <a:gd name="T8" fmla="*/ 22225 w 28"/>
              <a:gd name="T9" fmla="*/ 46038 h 29"/>
              <a:gd name="T10" fmla="*/ 12700 w 28"/>
              <a:gd name="T11" fmla="*/ 44450 h 29"/>
              <a:gd name="T12" fmla="*/ 4763 w 28"/>
              <a:gd name="T13" fmla="*/ 39688 h 29"/>
              <a:gd name="T14" fmla="*/ 3175 w 28"/>
              <a:gd name="T15" fmla="*/ 31750 h 29"/>
              <a:gd name="T16" fmla="*/ 0 w 28"/>
              <a:gd name="T17" fmla="*/ 22225 h 29"/>
              <a:gd name="T18" fmla="*/ 3175 w 28"/>
              <a:gd name="T19" fmla="*/ 14288 h 29"/>
              <a:gd name="T20" fmla="*/ 4763 w 28"/>
              <a:gd name="T21" fmla="*/ 6350 h 29"/>
              <a:gd name="T22" fmla="*/ 12700 w 28"/>
              <a:gd name="T23" fmla="*/ 1588 h 29"/>
              <a:gd name="T24" fmla="*/ 22225 w 28"/>
              <a:gd name="T25" fmla="*/ 0 h 29"/>
              <a:gd name="T26" fmla="*/ 30163 w 28"/>
              <a:gd name="T27" fmla="*/ 1588 h 29"/>
              <a:gd name="T28" fmla="*/ 36513 w 28"/>
              <a:gd name="T29" fmla="*/ 6350 h 29"/>
              <a:gd name="T30" fmla="*/ 42863 w 28"/>
              <a:gd name="T31" fmla="*/ 14288 h 29"/>
              <a:gd name="T32" fmla="*/ 44450 w 28"/>
              <a:gd name="T33" fmla="*/ 22225 h 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8" h="29">
                <a:moveTo>
                  <a:pt x="28" y="14"/>
                </a:moveTo>
                <a:lnTo>
                  <a:pt x="27" y="20"/>
                </a:lnTo>
                <a:lnTo>
                  <a:pt x="23" y="25"/>
                </a:lnTo>
                <a:lnTo>
                  <a:pt x="19" y="28"/>
                </a:lnTo>
                <a:lnTo>
                  <a:pt x="14" y="29"/>
                </a:lnTo>
                <a:lnTo>
                  <a:pt x="8" y="28"/>
                </a:lnTo>
                <a:lnTo>
                  <a:pt x="3" y="25"/>
                </a:lnTo>
                <a:lnTo>
                  <a:pt x="2" y="20"/>
                </a:lnTo>
                <a:lnTo>
                  <a:pt x="0" y="14"/>
                </a:lnTo>
                <a:lnTo>
                  <a:pt x="2" y="9"/>
                </a:lnTo>
                <a:lnTo>
                  <a:pt x="3" y="4"/>
                </a:lnTo>
                <a:lnTo>
                  <a:pt x="8" y="1"/>
                </a:lnTo>
                <a:lnTo>
                  <a:pt x="14" y="0"/>
                </a:lnTo>
                <a:lnTo>
                  <a:pt x="19" y="1"/>
                </a:lnTo>
                <a:lnTo>
                  <a:pt x="23" y="4"/>
                </a:lnTo>
                <a:lnTo>
                  <a:pt x="27" y="9"/>
                </a:lnTo>
                <a:lnTo>
                  <a:pt x="28" y="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63" name="Freeform 866"/>
          <p:cNvSpPr>
            <a:spLocks/>
          </p:cNvSpPr>
          <p:nvPr/>
        </p:nvSpPr>
        <p:spPr bwMode="auto">
          <a:xfrm>
            <a:off x="6545263" y="5048250"/>
            <a:ext cx="808037" cy="830263"/>
          </a:xfrm>
          <a:custGeom>
            <a:avLst/>
            <a:gdLst>
              <a:gd name="T0" fmla="*/ 628650 w 509"/>
              <a:gd name="T1" fmla="*/ 195263 h 523"/>
              <a:gd name="T2" fmla="*/ 615950 w 509"/>
              <a:gd name="T3" fmla="*/ 280988 h 523"/>
              <a:gd name="T4" fmla="*/ 619125 w 509"/>
              <a:gd name="T5" fmla="*/ 287338 h 523"/>
              <a:gd name="T6" fmla="*/ 615950 w 509"/>
              <a:gd name="T7" fmla="*/ 298450 h 523"/>
              <a:gd name="T8" fmla="*/ 611187 w 509"/>
              <a:gd name="T9" fmla="*/ 319088 h 523"/>
              <a:gd name="T10" fmla="*/ 601662 w 509"/>
              <a:gd name="T11" fmla="*/ 450850 h 523"/>
              <a:gd name="T12" fmla="*/ 601662 w 509"/>
              <a:gd name="T13" fmla="*/ 579438 h 523"/>
              <a:gd name="T14" fmla="*/ 611187 w 509"/>
              <a:gd name="T15" fmla="*/ 768350 h 523"/>
              <a:gd name="T16" fmla="*/ 608012 w 509"/>
              <a:gd name="T17" fmla="*/ 815975 h 523"/>
              <a:gd name="T18" fmla="*/ 603250 w 509"/>
              <a:gd name="T19" fmla="*/ 820738 h 523"/>
              <a:gd name="T20" fmla="*/ 566737 w 509"/>
              <a:gd name="T21" fmla="*/ 825500 h 523"/>
              <a:gd name="T22" fmla="*/ 484187 w 509"/>
              <a:gd name="T23" fmla="*/ 830263 h 523"/>
              <a:gd name="T24" fmla="*/ 368300 w 509"/>
              <a:gd name="T25" fmla="*/ 830263 h 523"/>
              <a:gd name="T26" fmla="*/ 277812 w 509"/>
              <a:gd name="T27" fmla="*/ 830263 h 523"/>
              <a:gd name="T28" fmla="*/ 223837 w 509"/>
              <a:gd name="T29" fmla="*/ 828675 h 523"/>
              <a:gd name="T30" fmla="*/ 201612 w 509"/>
              <a:gd name="T31" fmla="*/ 815975 h 523"/>
              <a:gd name="T32" fmla="*/ 193675 w 509"/>
              <a:gd name="T33" fmla="*/ 806450 h 523"/>
              <a:gd name="T34" fmla="*/ 198437 w 509"/>
              <a:gd name="T35" fmla="*/ 750888 h 523"/>
              <a:gd name="T36" fmla="*/ 206375 w 509"/>
              <a:gd name="T37" fmla="*/ 539750 h 523"/>
              <a:gd name="T38" fmla="*/ 206375 w 509"/>
              <a:gd name="T39" fmla="*/ 485775 h 523"/>
              <a:gd name="T40" fmla="*/ 195262 w 509"/>
              <a:gd name="T41" fmla="*/ 323850 h 523"/>
              <a:gd name="T42" fmla="*/ 188912 w 509"/>
              <a:gd name="T43" fmla="*/ 241300 h 523"/>
              <a:gd name="T44" fmla="*/ 179387 w 509"/>
              <a:gd name="T45" fmla="*/ 200025 h 523"/>
              <a:gd name="T46" fmla="*/ 171450 w 509"/>
              <a:gd name="T47" fmla="*/ 155575 h 523"/>
              <a:gd name="T48" fmla="*/ 185737 w 509"/>
              <a:gd name="T49" fmla="*/ 234950 h 523"/>
              <a:gd name="T50" fmla="*/ 195262 w 509"/>
              <a:gd name="T51" fmla="*/ 258763 h 523"/>
              <a:gd name="T52" fmla="*/ 195262 w 509"/>
              <a:gd name="T53" fmla="*/ 280988 h 523"/>
              <a:gd name="T54" fmla="*/ 190500 w 509"/>
              <a:gd name="T55" fmla="*/ 309563 h 523"/>
              <a:gd name="T56" fmla="*/ 141287 w 509"/>
              <a:gd name="T57" fmla="*/ 401638 h 523"/>
              <a:gd name="T58" fmla="*/ 66675 w 509"/>
              <a:gd name="T59" fmla="*/ 209550 h 523"/>
              <a:gd name="T60" fmla="*/ 109537 w 509"/>
              <a:gd name="T61" fmla="*/ 120650 h 523"/>
              <a:gd name="T62" fmla="*/ 138112 w 509"/>
              <a:gd name="T63" fmla="*/ 69850 h 523"/>
              <a:gd name="T64" fmla="*/ 155575 w 509"/>
              <a:gd name="T65" fmla="*/ 52388 h 523"/>
              <a:gd name="T66" fmla="*/ 195262 w 509"/>
              <a:gd name="T67" fmla="*/ 46038 h 523"/>
              <a:gd name="T68" fmla="*/ 247650 w 509"/>
              <a:gd name="T69" fmla="*/ 30163 h 523"/>
              <a:gd name="T70" fmla="*/ 295275 w 509"/>
              <a:gd name="T71" fmla="*/ 11113 h 523"/>
              <a:gd name="T72" fmla="*/ 307975 w 509"/>
              <a:gd name="T73" fmla="*/ 0 h 523"/>
              <a:gd name="T74" fmla="*/ 325437 w 509"/>
              <a:gd name="T75" fmla="*/ 0 h 523"/>
              <a:gd name="T76" fmla="*/ 350837 w 509"/>
              <a:gd name="T77" fmla="*/ 7938 h 523"/>
              <a:gd name="T78" fmla="*/ 412750 w 509"/>
              <a:gd name="T79" fmla="*/ 7938 h 523"/>
              <a:gd name="T80" fmla="*/ 484187 w 509"/>
              <a:gd name="T81" fmla="*/ 0 h 523"/>
              <a:gd name="T82" fmla="*/ 501650 w 509"/>
              <a:gd name="T83" fmla="*/ 3175 h 523"/>
              <a:gd name="T84" fmla="*/ 522287 w 509"/>
              <a:gd name="T85" fmla="*/ 15875 h 523"/>
              <a:gd name="T86" fmla="*/ 581025 w 509"/>
              <a:gd name="T87" fmla="*/ 38100 h 523"/>
              <a:gd name="T88" fmla="*/ 625475 w 509"/>
              <a:gd name="T89" fmla="*/ 47625 h 523"/>
              <a:gd name="T90" fmla="*/ 650875 w 509"/>
              <a:gd name="T91" fmla="*/ 55563 h 523"/>
              <a:gd name="T92" fmla="*/ 665162 w 509"/>
              <a:gd name="T93" fmla="*/ 65088 h 523"/>
              <a:gd name="T94" fmla="*/ 677862 w 509"/>
              <a:gd name="T95" fmla="*/ 80963 h 523"/>
              <a:gd name="T96" fmla="*/ 808037 w 509"/>
              <a:gd name="T97" fmla="*/ 327025 h 523"/>
              <a:gd name="T98" fmla="*/ 663575 w 509"/>
              <a:gd name="T99" fmla="*/ 388938 h 523"/>
              <a:gd name="T100" fmla="*/ 642937 w 509"/>
              <a:gd name="T101" fmla="*/ 358775 h 523"/>
              <a:gd name="T102" fmla="*/ 615950 w 509"/>
              <a:gd name="T103" fmla="*/ 306388 h 523"/>
              <a:gd name="T104" fmla="*/ 619125 w 509"/>
              <a:gd name="T105" fmla="*/ 280988 h 523"/>
              <a:gd name="T106" fmla="*/ 631825 w 509"/>
              <a:gd name="T107" fmla="*/ 127000 h 523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509" h="523">
                <a:moveTo>
                  <a:pt x="398" y="80"/>
                </a:moveTo>
                <a:lnTo>
                  <a:pt x="396" y="123"/>
                </a:lnTo>
                <a:lnTo>
                  <a:pt x="393" y="154"/>
                </a:lnTo>
                <a:lnTo>
                  <a:pt x="388" y="177"/>
                </a:lnTo>
                <a:lnTo>
                  <a:pt x="388" y="179"/>
                </a:lnTo>
                <a:lnTo>
                  <a:pt x="390" y="181"/>
                </a:lnTo>
                <a:lnTo>
                  <a:pt x="390" y="182"/>
                </a:lnTo>
                <a:lnTo>
                  <a:pt x="388" y="188"/>
                </a:lnTo>
                <a:lnTo>
                  <a:pt x="387" y="195"/>
                </a:lnTo>
                <a:lnTo>
                  <a:pt x="385" y="201"/>
                </a:lnTo>
                <a:lnTo>
                  <a:pt x="379" y="264"/>
                </a:lnTo>
                <a:lnTo>
                  <a:pt x="379" y="284"/>
                </a:lnTo>
                <a:lnTo>
                  <a:pt x="377" y="309"/>
                </a:lnTo>
                <a:lnTo>
                  <a:pt x="379" y="365"/>
                </a:lnTo>
                <a:lnTo>
                  <a:pt x="382" y="437"/>
                </a:lnTo>
                <a:lnTo>
                  <a:pt x="385" y="484"/>
                </a:lnTo>
                <a:lnTo>
                  <a:pt x="385" y="508"/>
                </a:lnTo>
                <a:lnTo>
                  <a:pt x="383" y="514"/>
                </a:lnTo>
                <a:lnTo>
                  <a:pt x="382" y="514"/>
                </a:lnTo>
                <a:lnTo>
                  <a:pt x="380" y="517"/>
                </a:lnTo>
                <a:lnTo>
                  <a:pt x="374" y="519"/>
                </a:lnTo>
                <a:lnTo>
                  <a:pt x="357" y="520"/>
                </a:lnTo>
                <a:lnTo>
                  <a:pt x="333" y="522"/>
                </a:lnTo>
                <a:lnTo>
                  <a:pt x="305" y="523"/>
                </a:lnTo>
                <a:lnTo>
                  <a:pt x="255" y="523"/>
                </a:lnTo>
                <a:lnTo>
                  <a:pt x="232" y="523"/>
                </a:lnTo>
                <a:lnTo>
                  <a:pt x="200" y="523"/>
                </a:lnTo>
                <a:lnTo>
                  <a:pt x="175" y="523"/>
                </a:lnTo>
                <a:lnTo>
                  <a:pt x="156" y="523"/>
                </a:lnTo>
                <a:lnTo>
                  <a:pt x="141" y="522"/>
                </a:lnTo>
                <a:lnTo>
                  <a:pt x="131" y="519"/>
                </a:lnTo>
                <a:lnTo>
                  <a:pt x="127" y="514"/>
                </a:lnTo>
                <a:lnTo>
                  <a:pt x="123" y="511"/>
                </a:lnTo>
                <a:lnTo>
                  <a:pt x="122" y="508"/>
                </a:lnTo>
                <a:lnTo>
                  <a:pt x="122" y="503"/>
                </a:lnTo>
                <a:lnTo>
                  <a:pt x="125" y="473"/>
                </a:lnTo>
                <a:lnTo>
                  <a:pt x="127" y="417"/>
                </a:lnTo>
                <a:lnTo>
                  <a:pt x="130" y="340"/>
                </a:lnTo>
                <a:lnTo>
                  <a:pt x="130" y="325"/>
                </a:lnTo>
                <a:lnTo>
                  <a:pt x="130" y="306"/>
                </a:lnTo>
                <a:lnTo>
                  <a:pt x="128" y="267"/>
                </a:lnTo>
                <a:lnTo>
                  <a:pt x="123" y="204"/>
                </a:lnTo>
                <a:lnTo>
                  <a:pt x="123" y="163"/>
                </a:lnTo>
                <a:lnTo>
                  <a:pt x="119" y="152"/>
                </a:lnTo>
                <a:lnTo>
                  <a:pt x="116" y="140"/>
                </a:lnTo>
                <a:lnTo>
                  <a:pt x="113" y="126"/>
                </a:lnTo>
                <a:lnTo>
                  <a:pt x="106" y="85"/>
                </a:lnTo>
                <a:lnTo>
                  <a:pt x="108" y="98"/>
                </a:lnTo>
                <a:lnTo>
                  <a:pt x="113" y="126"/>
                </a:lnTo>
                <a:lnTo>
                  <a:pt x="117" y="148"/>
                </a:lnTo>
                <a:lnTo>
                  <a:pt x="120" y="157"/>
                </a:lnTo>
                <a:lnTo>
                  <a:pt x="123" y="163"/>
                </a:lnTo>
                <a:lnTo>
                  <a:pt x="123" y="176"/>
                </a:lnTo>
                <a:lnTo>
                  <a:pt x="123" y="177"/>
                </a:lnTo>
                <a:lnTo>
                  <a:pt x="123" y="179"/>
                </a:lnTo>
                <a:lnTo>
                  <a:pt x="120" y="195"/>
                </a:lnTo>
                <a:lnTo>
                  <a:pt x="119" y="204"/>
                </a:lnTo>
                <a:lnTo>
                  <a:pt x="89" y="253"/>
                </a:lnTo>
                <a:lnTo>
                  <a:pt x="0" y="204"/>
                </a:lnTo>
                <a:lnTo>
                  <a:pt x="42" y="132"/>
                </a:lnTo>
                <a:lnTo>
                  <a:pt x="56" y="99"/>
                </a:lnTo>
                <a:lnTo>
                  <a:pt x="69" y="76"/>
                </a:lnTo>
                <a:lnTo>
                  <a:pt x="80" y="57"/>
                </a:lnTo>
                <a:lnTo>
                  <a:pt x="87" y="44"/>
                </a:lnTo>
                <a:lnTo>
                  <a:pt x="94" y="38"/>
                </a:lnTo>
                <a:lnTo>
                  <a:pt x="98" y="33"/>
                </a:lnTo>
                <a:lnTo>
                  <a:pt x="102" y="32"/>
                </a:lnTo>
                <a:lnTo>
                  <a:pt x="123" y="29"/>
                </a:lnTo>
                <a:lnTo>
                  <a:pt x="141" y="24"/>
                </a:lnTo>
                <a:lnTo>
                  <a:pt x="156" y="19"/>
                </a:lnTo>
                <a:lnTo>
                  <a:pt x="169" y="15"/>
                </a:lnTo>
                <a:lnTo>
                  <a:pt x="186" y="7"/>
                </a:lnTo>
                <a:lnTo>
                  <a:pt x="192" y="2"/>
                </a:lnTo>
                <a:lnTo>
                  <a:pt x="194" y="0"/>
                </a:lnTo>
                <a:lnTo>
                  <a:pt x="197" y="0"/>
                </a:lnTo>
                <a:lnTo>
                  <a:pt x="205" y="0"/>
                </a:lnTo>
                <a:lnTo>
                  <a:pt x="213" y="2"/>
                </a:lnTo>
                <a:lnTo>
                  <a:pt x="221" y="5"/>
                </a:lnTo>
                <a:lnTo>
                  <a:pt x="233" y="5"/>
                </a:lnTo>
                <a:lnTo>
                  <a:pt x="260" y="5"/>
                </a:lnTo>
                <a:lnTo>
                  <a:pt x="294" y="2"/>
                </a:lnTo>
                <a:lnTo>
                  <a:pt x="305" y="0"/>
                </a:lnTo>
                <a:lnTo>
                  <a:pt x="313" y="0"/>
                </a:lnTo>
                <a:lnTo>
                  <a:pt x="316" y="2"/>
                </a:lnTo>
                <a:lnTo>
                  <a:pt x="318" y="4"/>
                </a:lnTo>
                <a:lnTo>
                  <a:pt x="329" y="10"/>
                </a:lnTo>
                <a:lnTo>
                  <a:pt x="341" y="16"/>
                </a:lnTo>
                <a:lnTo>
                  <a:pt x="366" y="24"/>
                </a:lnTo>
                <a:lnTo>
                  <a:pt x="387" y="29"/>
                </a:lnTo>
                <a:lnTo>
                  <a:pt x="394" y="30"/>
                </a:lnTo>
                <a:lnTo>
                  <a:pt x="404" y="32"/>
                </a:lnTo>
                <a:lnTo>
                  <a:pt x="410" y="35"/>
                </a:lnTo>
                <a:lnTo>
                  <a:pt x="416" y="38"/>
                </a:lnTo>
                <a:lnTo>
                  <a:pt x="419" y="41"/>
                </a:lnTo>
                <a:lnTo>
                  <a:pt x="426" y="47"/>
                </a:lnTo>
                <a:lnTo>
                  <a:pt x="427" y="51"/>
                </a:lnTo>
                <a:lnTo>
                  <a:pt x="471" y="134"/>
                </a:lnTo>
                <a:lnTo>
                  <a:pt x="509" y="206"/>
                </a:lnTo>
                <a:lnTo>
                  <a:pt x="419" y="249"/>
                </a:lnTo>
                <a:lnTo>
                  <a:pt x="418" y="245"/>
                </a:lnTo>
                <a:lnTo>
                  <a:pt x="415" y="238"/>
                </a:lnTo>
                <a:lnTo>
                  <a:pt x="405" y="226"/>
                </a:lnTo>
                <a:lnTo>
                  <a:pt x="387" y="201"/>
                </a:lnTo>
                <a:lnTo>
                  <a:pt x="388" y="193"/>
                </a:lnTo>
                <a:lnTo>
                  <a:pt x="390" y="182"/>
                </a:lnTo>
                <a:lnTo>
                  <a:pt x="390" y="177"/>
                </a:lnTo>
                <a:lnTo>
                  <a:pt x="394" y="141"/>
                </a:lnTo>
                <a:lnTo>
                  <a:pt x="398" y="80"/>
                </a:lnTo>
                <a:close/>
              </a:path>
            </a:pathLst>
          </a:custGeom>
          <a:solidFill>
            <a:srgbClr val="679F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64" name="Freeform 868"/>
          <p:cNvSpPr>
            <a:spLocks/>
          </p:cNvSpPr>
          <p:nvPr/>
        </p:nvSpPr>
        <p:spPr bwMode="auto">
          <a:xfrm>
            <a:off x="7016750" y="5213350"/>
            <a:ext cx="79375" cy="93663"/>
          </a:xfrm>
          <a:custGeom>
            <a:avLst/>
            <a:gdLst>
              <a:gd name="T0" fmla="*/ 79375 w 50"/>
              <a:gd name="T1" fmla="*/ 0 h 59"/>
              <a:gd name="T2" fmla="*/ 0 w 50"/>
              <a:gd name="T3" fmla="*/ 0 h 59"/>
              <a:gd name="T4" fmla="*/ 0 w 50"/>
              <a:gd name="T5" fmla="*/ 12700 h 59"/>
              <a:gd name="T6" fmla="*/ 3175 w 50"/>
              <a:gd name="T7" fmla="*/ 39688 h 59"/>
              <a:gd name="T8" fmla="*/ 4763 w 50"/>
              <a:gd name="T9" fmla="*/ 57150 h 59"/>
              <a:gd name="T10" fmla="*/ 12700 w 50"/>
              <a:gd name="T11" fmla="*/ 71438 h 59"/>
              <a:gd name="T12" fmla="*/ 22225 w 50"/>
              <a:gd name="T13" fmla="*/ 84138 h 59"/>
              <a:gd name="T14" fmla="*/ 30163 w 50"/>
              <a:gd name="T15" fmla="*/ 88900 h 59"/>
              <a:gd name="T16" fmla="*/ 38100 w 50"/>
              <a:gd name="T17" fmla="*/ 93663 h 59"/>
              <a:gd name="T18" fmla="*/ 46038 w 50"/>
              <a:gd name="T19" fmla="*/ 92075 h 59"/>
              <a:gd name="T20" fmla="*/ 52388 w 50"/>
              <a:gd name="T21" fmla="*/ 88900 h 59"/>
              <a:gd name="T22" fmla="*/ 60325 w 50"/>
              <a:gd name="T23" fmla="*/ 80963 h 59"/>
              <a:gd name="T24" fmla="*/ 68263 w 50"/>
              <a:gd name="T25" fmla="*/ 71438 h 59"/>
              <a:gd name="T26" fmla="*/ 74613 w 50"/>
              <a:gd name="T27" fmla="*/ 53975 h 59"/>
              <a:gd name="T28" fmla="*/ 77788 w 50"/>
              <a:gd name="T29" fmla="*/ 30163 h 59"/>
              <a:gd name="T30" fmla="*/ 79375 w 50"/>
              <a:gd name="T31" fmla="*/ 0 h 5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0" h="59">
                <a:moveTo>
                  <a:pt x="50" y="0"/>
                </a:moveTo>
                <a:lnTo>
                  <a:pt x="0" y="0"/>
                </a:lnTo>
                <a:lnTo>
                  <a:pt x="0" y="8"/>
                </a:lnTo>
                <a:lnTo>
                  <a:pt x="2" y="25"/>
                </a:lnTo>
                <a:lnTo>
                  <a:pt x="3" y="36"/>
                </a:lnTo>
                <a:lnTo>
                  <a:pt x="8" y="45"/>
                </a:lnTo>
                <a:lnTo>
                  <a:pt x="14" y="53"/>
                </a:lnTo>
                <a:lnTo>
                  <a:pt x="19" y="56"/>
                </a:lnTo>
                <a:lnTo>
                  <a:pt x="24" y="59"/>
                </a:lnTo>
                <a:lnTo>
                  <a:pt x="29" y="58"/>
                </a:lnTo>
                <a:lnTo>
                  <a:pt x="33" y="56"/>
                </a:lnTo>
                <a:lnTo>
                  <a:pt x="38" y="51"/>
                </a:lnTo>
                <a:lnTo>
                  <a:pt x="43" y="45"/>
                </a:lnTo>
                <a:lnTo>
                  <a:pt x="47" y="34"/>
                </a:lnTo>
                <a:lnTo>
                  <a:pt x="49" y="19"/>
                </a:lnTo>
                <a:lnTo>
                  <a:pt x="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65" name="Freeform 869"/>
          <p:cNvSpPr>
            <a:spLocks/>
          </p:cNvSpPr>
          <p:nvPr/>
        </p:nvSpPr>
        <p:spPr bwMode="auto">
          <a:xfrm>
            <a:off x="5883275" y="5278438"/>
            <a:ext cx="44450" cy="46037"/>
          </a:xfrm>
          <a:custGeom>
            <a:avLst/>
            <a:gdLst>
              <a:gd name="T0" fmla="*/ 44450 w 28"/>
              <a:gd name="T1" fmla="*/ 22225 h 29"/>
              <a:gd name="T2" fmla="*/ 44450 w 28"/>
              <a:gd name="T3" fmla="*/ 22225 h 29"/>
              <a:gd name="T4" fmla="*/ 41275 w 28"/>
              <a:gd name="T5" fmla="*/ 31750 h 29"/>
              <a:gd name="T6" fmla="*/ 36513 w 28"/>
              <a:gd name="T7" fmla="*/ 39687 h 29"/>
              <a:gd name="T8" fmla="*/ 30163 w 28"/>
              <a:gd name="T9" fmla="*/ 44450 h 29"/>
              <a:gd name="T10" fmla="*/ 22225 w 28"/>
              <a:gd name="T11" fmla="*/ 46037 h 29"/>
              <a:gd name="T12" fmla="*/ 22225 w 28"/>
              <a:gd name="T13" fmla="*/ 46037 h 29"/>
              <a:gd name="T14" fmla="*/ 12700 w 28"/>
              <a:gd name="T15" fmla="*/ 44450 h 29"/>
              <a:gd name="T16" fmla="*/ 4763 w 28"/>
              <a:gd name="T17" fmla="*/ 39687 h 29"/>
              <a:gd name="T18" fmla="*/ 1588 w 28"/>
              <a:gd name="T19" fmla="*/ 31750 h 29"/>
              <a:gd name="T20" fmla="*/ 0 w 28"/>
              <a:gd name="T21" fmla="*/ 22225 h 29"/>
              <a:gd name="T22" fmla="*/ 0 w 28"/>
              <a:gd name="T23" fmla="*/ 22225 h 29"/>
              <a:gd name="T24" fmla="*/ 1588 w 28"/>
              <a:gd name="T25" fmla="*/ 14287 h 29"/>
              <a:gd name="T26" fmla="*/ 4763 w 28"/>
              <a:gd name="T27" fmla="*/ 6350 h 29"/>
              <a:gd name="T28" fmla="*/ 12700 w 28"/>
              <a:gd name="T29" fmla="*/ 1587 h 29"/>
              <a:gd name="T30" fmla="*/ 22225 w 28"/>
              <a:gd name="T31" fmla="*/ 0 h 29"/>
              <a:gd name="T32" fmla="*/ 22225 w 28"/>
              <a:gd name="T33" fmla="*/ 0 h 29"/>
              <a:gd name="T34" fmla="*/ 30163 w 28"/>
              <a:gd name="T35" fmla="*/ 1587 h 29"/>
              <a:gd name="T36" fmla="*/ 36513 w 28"/>
              <a:gd name="T37" fmla="*/ 6350 h 29"/>
              <a:gd name="T38" fmla="*/ 41275 w 28"/>
              <a:gd name="T39" fmla="*/ 14287 h 29"/>
              <a:gd name="T40" fmla="*/ 44450 w 28"/>
              <a:gd name="T41" fmla="*/ 22225 h 29"/>
              <a:gd name="T42" fmla="*/ 44450 w 28"/>
              <a:gd name="T43" fmla="*/ 22225 h 2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8" h="29">
                <a:moveTo>
                  <a:pt x="28" y="14"/>
                </a:moveTo>
                <a:lnTo>
                  <a:pt x="28" y="14"/>
                </a:lnTo>
                <a:lnTo>
                  <a:pt x="26" y="20"/>
                </a:lnTo>
                <a:lnTo>
                  <a:pt x="23" y="25"/>
                </a:lnTo>
                <a:lnTo>
                  <a:pt x="19" y="28"/>
                </a:lnTo>
                <a:lnTo>
                  <a:pt x="14" y="29"/>
                </a:lnTo>
                <a:lnTo>
                  <a:pt x="8" y="28"/>
                </a:lnTo>
                <a:lnTo>
                  <a:pt x="3" y="25"/>
                </a:lnTo>
                <a:lnTo>
                  <a:pt x="1" y="20"/>
                </a:lnTo>
                <a:lnTo>
                  <a:pt x="0" y="14"/>
                </a:lnTo>
                <a:lnTo>
                  <a:pt x="1" y="9"/>
                </a:lnTo>
                <a:lnTo>
                  <a:pt x="3" y="4"/>
                </a:lnTo>
                <a:lnTo>
                  <a:pt x="8" y="1"/>
                </a:lnTo>
                <a:lnTo>
                  <a:pt x="14" y="0"/>
                </a:lnTo>
                <a:lnTo>
                  <a:pt x="19" y="1"/>
                </a:lnTo>
                <a:lnTo>
                  <a:pt x="23" y="4"/>
                </a:lnTo>
                <a:lnTo>
                  <a:pt x="26" y="9"/>
                </a:lnTo>
                <a:lnTo>
                  <a:pt x="28" y="14"/>
                </a:lnTo>
                <a:close/>
              </a:path>
            </a:pathLst>
          </a:custGeom>
          <a:noFill/>
          <a:ln w="9525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66" name="Freeform 870"/>
          <p:cNvSpPr>
            <a:spLocks/>
          </p:cNvSpPr>
          <p:nvPr/>
        </p:nvSpPr>
        <p:spPr bwMode="auto">
          <a:xfrm>
            <a:off x="7011988" y="5208588"/>
            <a:ext cx="79375" cy="93662"/>
          </a:xfrm>
          <a:custGeom>
            <a:avLst/>
            <a:gdLst>
              <a:gd name="T0" fmla="*/ 79375 w 50"/>
              <a:gd name="T1" fmla="*/ 0 h 59"/>
              <a:gd name="T2" fmla="*/ 0 w 50"/>
              <a:gd name="T3" fmla="*/ 0 h 59"/>
              <a:gd name="T4" fmla="*/ 0 w 50"/>
              <a:gd name="T5" fmla="*/ 0 h 59"/>
              <a:gd name="T6" fmla="*/ 0 w 50"/>
              <a:gd name="T7" fmla="*/ 12700 h 59"/>
              <a:gd name="T8" fmla="*/ 3175 w 50"/>
              <a:gd name="T9" fmla="*/ 39687 h 59"/>
              <a:gd name="T10" fmla="*/ 4763 w 50"/>
              <a:gd name="T11" fmla="*/ 57150 h 59"/>
              <a:gd name="T12" fmla="*/ 12700 w 50"/>
              <a:gd name="T13" fmla="*/ 71437 h 59"/>
              <a:gd name="T14" fmla="*/ 22225 w 50"/>
              <a:gd name="T15" fmla="*/ 84137 h 59"/>
              <a:gd name="T16" fmla="*/ 30163 w 50"/>
              <a:gd name="T17" fmla="*/ 88900 h 59"/>
              <a:gd name="T18" fmla="*/ 38100 w 50"/>
              <a:gd name="T19" fmla="*/ 93662 h 59"/>
              <a:gd name="T20" fmla="*/ 38100 w 50"/>
              <a:gd name="T21" fmla="*/ 93662 h 59"/>
              <a:gd name="T22" fmla="*/ 44450 w 50"/>
              <a:gd name="T23" fmla="*/ 92075 h 59"/>
              <a:gd name="T24" fmla="*/ 52388 w 50"/>
              <a:gd name="T25" fmla="*/ 88900 h 59"/>
              <a:gd name="T26" fmla="*/ 60325 w 50"/>
              <a:gd name="T27" fmla="*/ 80962 h 59"/>
              <a:gd name="T28" fmla="*/ 66675 w 50"/>
              <a:gd name="T29" fmla="*/ 71437 h 59"/>
              <a:gd name="T30" fmla="*/ 74613 w 50"/>
              <a:gd name="T31" fmla="*/ 53975 h 59"/>
              <a:gd name="T32" fmla="*/ 77788 w 50"/>
              <a:gd name="T33" fmla="*/ 28575 h 59"/>
              <a:gd name="T34" fmla="*/ 79375 w 50"/>
              <a:gd name="T35" fmla="*/ 0 h 59"/>
              <a:gd name="T36" fmla="*/ 79375 w 50"/>
              <a:gd name="T37" fmla="*/ 0 h 5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50" h="59">
                <a:moveTo>
                  <a:pt x="50" y="0"/>
                </a:moveTo>
                <a:lnTo>
                  <a:pt x="0" y="0"/>
                </a:lnTo>
                <a:lnTo>
                  <a:pt x="0" y="8"/>
                </a:lnTo>
                <a:lnTo>
                  <a:pt x="2" y="25"/>
                </a:lnTo>
                <a:lnTo>
                  <a:pt x="3" y="36"/>
                </a:lnTo>
                <a:lnTo>
                  <a:pt x="8" y="45"/>
                </a:lnTo>
                <a:lnTo>
                  <a:pt x="14" y="53"/>
                </a:lnTo>
                <a:lnTo>
                  <a:pt x="19" y="56"/>
                </a:lnTo>
                <a:lnTo>
                  <a:pt x="24" y="59"/>
                </a:lnTo>
                <a:lnTo>
                  <a:pt x="28" y="58"/>
                </a:lnTo>
                <a:lnTo>
                  <a:pt x="33" y="56"/>
                </a:lnTo>
                <a:lnTo>
                  <a:pt x="38" y="51"/>
                </a:lnTo>
                <a:lnTo>
                  <a:pt x="42" y="45"/>
                </a:lnTo>
                <a:lnTo>
                  <a:pt x="47" y="34"/>
                </a:lnTo>
                <a:lnTo>
                  <a:pt x="49" y="18"/>
                </a:lnTo>
                <a:lnTo>
                  <a:pt x="50" y="0"/>
                </a:lnTo>
                <a:close/>
              </a:path>
            </a:pathLst>
          </a:custGeom>
          <a:noFill/>
          <a:ln w="9525">
            <a:solidFill>
              <a:srgbClr val="ED1C2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67" name="Freeform 871"/>
          <p:cNvSpPr>
            <a:spLocks/>
          </p:cNvSpPr>
          <p:nvPr/>
        </p:nvSpPr>
        <p:spPr bwMode="auto">
          <a:xfrm>
            <a:off x="7027863" y="5222875"/>
            <a:ext cx="58737" cy="71438"/>
          </a:xfrm>
          <a:custGeom>
            <a:avLst/>
            <a:gdLst>
              <a:gd name="T0" fmla="*/ 58737 w 37"/>
              <a:gd name="T1" fmla="*/ 0 h 45"/>
              <a:gd name="T2" fmla="*/ 0 w 37"/>
              <a:gd name="T3" fmla="*/ 0 h 45"/>
              <a:gd name="T4" fmla="*/ 0 w 37"/>
              <a:gd name="T5" fmla="*/ 9525 h 45"/>
              <a:gd name="T6" fmla="*/ 0 w 37"/>
              <a:gd name="T7" fmla="*/ 31750 h 45"/>
              <a:gd name="T8" fmla="*/ 4762 w 37"/>
              <a:gd name="T9" fmla="*/ 44450 h 45"/>
              <a:gd name="T10" fmla="*/ 9525 w 37"/>
              <a:gd name="T11" fmla="*/ 55563 h 45"/>
              <a:gd name="T12" fmla="*/ 17462 w 37"/>
              <a:gd name="T13" fmla="*/ 65088 h 45"/>
              <a:gd name="T14" fmla="*/ 26987 w 37"/>
              <a:gd name="T15" fmla="*/ 71438 h 45"/>
              <a:gd name="T16" fmla="*/ 31750 w 37"/>
              <a:gd name="T17" fmla="*/ 71438 h 45"/>
              <a:gd name="T18" fmla="*/ 39687 w 37"/>
              <a:gd name="T19" fmla="*/ 69850 h 45"/>
              <a:gd name="T20" fmla="*/ 44450 w 37"/>
              <a:gd name="T21" fmla="*/ 65088 h 45"/>
              <a:gd name="T22" fmla="*/ 50800 w 37"/>
              <a:gd name="T23" fmla="*/ 55563 h 45"/>
              <a:gd name="T24" fmla="*/ 57150 w 37"/>
              <a:gd name="T25" fmla="*/ 42863 h 45"/>
              <a:gd name="T26" fmla="*/ 58737 w 37"/>
              <a:gd name="T27" fmla="*/ 25400 h 45"/>
              <a:gd name="T28" fmla="*/ 58737 w 37"/>
              <a:gd name="T29" fmla="*/ 0 h 4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7" h="45">
                <a:moveTo>
                  <a:pt x="37" y="0"/>
                </a:moveTo>
                <a:lnTo>
                  <a:pt x="0" y="0"/>
                </a:lnTo>
                <a:lnTo>
                  <a:pt x="0" y="6"/>
                </a:lnTo>
                <a:lnTo>
                  <a:pt x="0" y="20"/>
                </a:lnTo>
                <a:lnTo>
                  <a:pt x="3" y="28"/>
                </a:lnTo>
                <a:lnTo>
                  <a:pt x="6" y="35"/>
                </a:lnTo>
                <a:lnTo>
                  <a:pt x="11" y="41"/>
                </a:lnTo>
                <a:lnTo>
                  <a:pt x="17" y="45"/>
                </a:lnTo>
                <a:lnTo>
                  <a:pt x="20" y="45"/>
                </a:lnTo>
                <a:lnTo>
                  <a:pt x="25" y="44"/>
                </a:lnTo>
                <a:lnTo>
                  <a:pt x="28" y="41"/>
                </a:lnTo>
                <a:lnTo>
                  <a:pt x="32" y="35"/>
                </a:lnTo>
                <a:lnTo>
                  <a:pt x="36" y="27"/>
                </a:lnTo>
                <a:lnTo>
                  <a:pt x="37" y="16"/>
                </a:lnTo>
                <a:lnTo>
                  <a:pt x="37" y="0"/>
                </a:lnTo>
                <a:close/>
              </a:path>
            </a:pathLst>
          </a:custGeom>
          <a:solidFill>
            <a:srgbClr val="679F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268" name="Group 951"/>
          <p:cNvGrpSpPr>
            <a:grpSpLocks/>
          </p:cNvGrpSpPr>
          <p:nvPr/>
        </p:nvGrpSpPr>
        <p:grpSpPr bwMode="auto">
          <a:xfrm>
            <a:off x="6616700" y="5046663"/>
            <a:ext cx="663575" cy="403225"/>
            <a:chOff x="4144" y="3427"/>
            <a:chExt cx="418" cy="254"/>
          </a:xfrm>
        </p:grpSpPr>
        <p:sp>
          <p:nvSpPr>
            <p:cNvPr id="3353" name="Freeform 867"/>
            <p:cNvSpPr>
              <a:spLocks/>
            </p:cNvSpPr>
            <p:nvPr/>
          </p:nvSpPr>
          <p:spPr bwMode="auto">
            <a:xfrm>
              <a:off x="4280" y="3427"/>
              <a:ext cx="149" cy="55"/>
            </a:xfrm>
            <a:custGeom>
              <a:avLst/>
              <a:gdLst>
                <a:gd name="T0" fmla="*/ 10 w 149"/>
                <a:gd name="T1" fmla="*/ 1 h 55"/>
                <a:gd name="T2" fmla="*/ 11 w 149"/>
                <a:gd name="T3" fmla="*/ 0 h 55"/>
                <a:gd name="T4" fmla="*/ 15 w 149"/>
                <a:gd name="T5" fmla="*/ 0 h 55"/>
                <a:gd name="T6" fmla="*/ 22 w 149"/>
                <a:gd name="T7" fmla="*/ 0 h 55"/>
                <a:gd name="T8" fmla="*/ 30 w 149"/>
                <a:gd name="T9" fmla="*/ 1 h 55"/>
                <a:gd name="T10" fmla="*/ 38 w 149"/>
                <a:gd name="T11" fmla="*/ 5 h 55"/>
                <a:gd name="T12" fmla="*/ 51 w 149"/>
                <a:gd name="T13" fmla="*/ 5 h 55"/>
                <a:gd name="T14" fmla="*/ 77 w 149"/>
                <a:gd name="T15" fmla="*/ 5 h 55"/>
                <a:gd name="T16" fmla="*/ 112 w 149"/>
                <a:gd name="T17" fmla="*/ 1 h 55"/>
                <a:gd name="T18" fmla="*/ 123 w 149"/>
                <a:gd name="T19" fmla="*/ 0 h 55"/>
                <a:gd name="T20" fmla="*/ 130 w 149"/>
                <a:gd name="T21" fmla="*/ 0 h 55"/>
                <a:gd name="T22" fmla="*/ 134 w 149"/>
                <a:gd name="T23" fmla="*/ 1 h 55"/>
                <a:gd name="T24" fmla="*/ 135 w 149"/>
                <a:gd name="T25" fmla="*/ 3 h 55"/>
                <a:gd name="T26" fmla="*/ 149 w 149"/>
                <a:gd name="T27" fmla="*/ 12 h 55"/>
                <a:gd name="T28" fmla="*/ 145 w 149"/>
                <a:gd name="T29" fmla="*/ 19 h 55"/>
                <a:gd name="T30" fmla="*/ 141 w 149"/>
                <a:gd name="T31" fmla="*/ 25 h 55"/>
                <a:gd name="T32" fmla="*/ 130 w 149"/>
                <a:gd name="T33" fmla="*/ 34 h 55"/>
                <a:gd name="T34" fmla="*/ 119 w 149"/>
                <a:gd name="T35" fmla="*/ 42 h 55"/>
                <a:gd name="T36" fmla="*/ 108 w 149"/>
                <a:gd name="T37" fmla="*/ 48 h 55"/>
                <a:gd name="T38" fmla="*/ 98 w 149"/>
                <a:gd name="T39" fmla="*/ 52 h 55"/>
                <a:gd name="T40" fmla="*/ 90 w 149"/>
                <a:gd name="T41" fmla="*/ 53 h 55"/>
                <a:gd name="T42" fmla="*/ 82 w 149"/>
                <a:gd name="T43" fmla="*/ 55 h 55"/>
                <a:gd name="T44" fmla="*/ 69 w 149"/>
                <a:gd name="T45" fmla="*/ 55 h 55"/>
                <a:gd name="T46" fmla="*/ 58 w 149"/>
                <a:gd name="T47" fmla="*/ 53 h 55"/>
                <a:gd name="T48" fmla="*/ 49 w 149"/>
                <a:gd name="T49" fmla="*/ 52 h 55"/>
                <a:gd name="T50" fmla="*/ 40 w 149"/>
                <a:gd name="T51" fmla="*/ 48 h 55"/>
                <a:gd name="T52" fmla="*/ 25 w 149"/>
                <a:gd name="T53" fmla="*/ 42 h 55"/>
                <a:gd name="T54" fmla="*/ 16 w 149"/>
                <a:gd name="T55" fmla="*/ 34 h 55"/>
                <a:gd name="T56" fmla="*/ 8 w 149"/>
                <a:gd name="T57" fmla="*/ 25 h 55"/>
                <a:gd name="T58" fmla="*/ 4 w 149"/>
                <a:gd name="T59" fmla="*/ 19 h 55"/>
                <a:gd name="T60" fmla="*/ 0 w 149"/>
                <a:gd name="T61" fmla="*/ 12 h 55"/>
                <a:gd name="T62" fmla="*/ 2 w 149"/>
                <a:gd name="T63" fmla="*/ 9 h 55"/>
                <a:gd name="T64" fmla="*/ 5 w 149"/>
                <a:gd name="T65" fmla="*/ 6 h 55"/>
                <a:gd name="T66" fmla="*/ 10 w 149"/>
                <a:gd name="T67" fmla="*/ 1 h 55"/>
                <a:gd name="T68" fmla="*/ 54 w 149"/>
                <a:gd name="T69" fmla="*/ 39 h 55"/>
                <a:gd name="T70" fmla="*/ 58 w 149"/>
                <a:gd name="T71" fmla="*/ 41 h 55"/>
                <a:gd name="T72" fmla="*/ 65 w 149"/>
                <a:gd name="T73" fmla="*/ 42 h 55"/>
                <a:gd name="T74" fmla="*/ 77 w 149"/>
                <a:gd name="T75" fmla="*/ 42 h 55"/>
                <a:gd name="T76" fmla="*/ 93 w 149"/>
                <a:gd name="T77" fmla="*/ 39 h 55"/>
                <a:gd name="T78" fmla="*/ 110 w 149"/>
                <a:gd name="T79" fmla="*/ 30 h 55"/>
                <a:gd name="T80" fmla="*/ 119 w 149"/>
                <a:gd name="T81" fmla="*/ 22 h 55"/>
                <a:gd name="T82" fmla="*/ 123 w 149"/>
                <a:gd name="T83" fmla="*/ 17 h 55"/>
                <a:gd name="T84" fmla="*/ 123 w 149"/>
                <a:gd name="T85" fmla="*/ 16 h 55"/>
                <a:gd name="T86" fmla="*/ 101 w 149"/>
                <a:gd name="T87" fmla="*/ 17 h 55"/>
                <a:gd name="T88" fmla="*/ 66 w 149"/>
                <a:gd name="T89" fmla="*/ 17 h 55"/>
                <a:gd name="T90" fmla="*/ 21 w 149"/>
                <a:gd name="T91" fmla="*/ 16 h 55"/>
                <a:gd name="T92" fmla="*/ 24 w 149"/>
                <a:gd name="T93" fmla="*/ 20 h 55"/>
                <a:gd name="T94" fmla="*/ 33 w 149"/>
                <a:gd name="T95" fmla="*/ 27 h 55"/>
                <a:gd name="T96" fmla="*/ 54 w 149"/>
                <a:gd name="T97" fmla="*/ 39 h 55"/>
                <a:gd name="T98" fmla="*/ 10 w 149"/>
                <a:gd name="T99" fmla="*/ 1 h 5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49" h="55">
                  <a:moveTo>
                    <a:pt x="10" y="1"/>
                  </a:moveTo>
                  <a:lnTo>
                    <a:pt x="11" y="0"/>
                  </a:lnTo>
                  <a:lnTo>
                    <a:pt x="15" y="0"/>
                  </a:lnTo>
                  <a:lnTo>
                    <a:pt x="22" y="0"/>
                  </a:lnTo>
                  <a:lnTo>
                    <a:pt x="30" y="1"/>
                  </a:lnTo>
                  <a:lnTo>
                    <a:pt x="38" y="5"/>
                  </a:lnTo>
                  <a:lnTo>
                    <a:pt x="51" y="5"/>
                  </a:lnTo>
                  <a:lnTo>
                    <a:pt x="77" y="5"/>
                  </a:lnTo>
                  <a:lnTo>
                    <a:pt x="112" y="1"/>
                  </a:lnTo>
                  <a:lnTo>
                    <a:pt x="123" y="0"/>
                  </a:lnTo>
                  <a:lnTo>
                    <a:pt x="130" y="0"/>
                  </a:lnTo>
                  <a:lnTo>
                    <a:pt x="134" y="1"/>
                  </a:lnTo>
                  <a:lnTo>
                    <a:pt x="135" y="3"/>
                  </a:lnTo>
                  <a:lnTo>
                    <a:pt x="149" y="12"/>
                  </a:lnTo>
                  <a:lnTo>
                    <a:pt x="145" y="19"/>
                  </a:lnTo>
                  <a:lnTo>
                    <a:pt x="141" y="25"/>
                  </a:lnTo>
                  <a:lnTo>
                    <a:pt x="130" y="34"/>
                  </a:lnTo>
                  <a:lnTo>
                    <a:pt x="119" y="42"/>
                  </a:lnTo>
                  <a:lnTo>
                    <a:pt x="108" y="48"/>
                  </a:lnTo>
                  <a:lnTo>
                    <a:pt x="98" y="52"/>
                  </a:lnTo>
                  <a:lnTo>
                    <a:pt x="90" y="53"/>
                  </a:lnTo>
                  <a:lnTo>
                    <a:pt x="82" y="55"/>
                  </a:lnTo>
                  <a:lnTo>
                    <a:pt x="69" y="55"/>
                  </a:lnTo>
                  <a:lnTo>
                    <a:pt x="58" y="53"/>
                  </a:lnTo>
                  <a:lnTo>
                    <a:pt x="49" y="52"/>
                  </a:lnTo>
                  <a:lnTo>
                    <a:pt x="40" y="48"/>
                  </a:lnTo>
                  <a:lnTo>
                    <a:pt x="25" y="42"/>
                  </a:lnTo>
                  <a:lnTo>
                    <a:pt x="16" y="34"/>
                  </a:lnTo>
                  <a:lnTo>
                    <a:pt x="8" y="25"/>
                  </a:lnTo>
                  <a:lnTo>
                    <a:pt x="4" y="19"/>
                  </a:lnTo>
                  <a:lnTo>
                    <a:pt x="0" y="12"/>
                  </a:lnTo>
                  <a:lnTo>
                    <a:pt x="2" y="9"/>
                  </a:lnTo>
                  <a:lnTo>
                    <a:pt x="5" y="6"/>
                  </a:lnTo>
                  <a:lnTo>
                    <a:pt x="10" y="1"/>
                  </a:lnTo>
                  <a:lnTo>
                    <a:pt x="54" y="39"/>
                  </a:lnTo>
                  <a:lnTo>
                    <a:pt x="58" y="41"/>
                  </a:lnTo>
                  <a:lnTo>
                    <a:pt x="65" y="42"/>
                  </a:lnTo>
                  <a:lnTo>
                    <a:pt x="77" y="42"/>
                  </a:lnTo>
                  <a:lnTo>
                    <a:pt x="93" y="39"/>
                  </a:lnTo>
                  <a:lnTo>
                    <a:pt x="110" y="30"/>
                  </a:lnTo>
                  <a:lnTo>
                    <a:pt x="119" y="22"/>
                  </a:lnTo>
                  <a:lnTo>
                    <a:pt x="123" y="17"/>
                  </a:lnTo>
                  <a:lnTo>
                    <a:pt x="123" y="16"/>
                  </a:lnTo>
                  <a:lnTo>
                    <a:pt x="101" y="17"/>
                  </a:lnTo>
                  <a:lnTo>
                    <a:pt x="66" y="17"/>
                  </a:lnTo>
                  <a:lnTo>
                    <a:pt x="21" y="16"/>
                  </a:lnTo>
                  <a:lnTo>
                    <a:pt x="24" y="20"/>
                  </a:lnTo>
                  <a:lnTo>
                    <a:pt x="33" y="27"/>
                  </a:lnTo>
                  <a:lnTo>
                    <a:pt x="54" y="39"/>
                  </a:lnTo>
                  <a:lnTo>
                    <a:pt x="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4" name="Freeform 872"/>
            <p:cNvSpPr>
              <a:spLocks/>
            </p:cNvSpPr>
            <p:nvPr/>
          </p:nvSpPr>
          <p:spPr bwMode="auto">
            <a:xfrm>
              <a:off x="4144" y="3632"/>
              <a:ext cx="74" cy="49"/>
            </a:xfrm>
            <a:custGeom>
              <a:avLst/>
              <a:gdLst>
                <a:gd name="T0" fmla="*/ 74 w 74"/>
                <a:gd name="T1" fmla="*/ 0 h 49"/>
                <a:gd name="T2" fmla="*/ 44 w 74"/>
                <a:gd name="T3" fmla="*/ 49 h 49"/>
                <a:gd name="T4" fmla="*/ 0 w 74"/>
                <a:gd name="T5" fmla="*/ 24 h 49"/>
                <a:gd name="T6" fmla="*/ 5 w 74"/>
                <a:gd name="T7" fmla="*/ 20 h 49"/>
                <a:gd name="T8" fmla="*/ 10 w 74"/>
                <a:gd name="T9" fmla="*/ 16 h 49"/>
                <a:gd name="T10" fmla="*/ 17 w 74"/>
                <a:gd name="T11" fmla="*/ 11 h 49"/>
                <a:gd name="T12" fmla="*/ 27 w 74"/>
                <a:gd name="T13" fmla="*/ 5 h 49"/>
                <a:gd name="T14" fmla="*/ 41 w 74"/>
                <a:gd name="T15" fmla="*/ 2 h 49"/>
                <a:gd name="T16" fmla="*/ 55 w 74"/>
                <a:gd name="T17" fmla="*/ 0 h 49"/>
                <a:gd name="T18" fmla="*/ 74 w 74"/>
                <a:gd name="T19" fmla="*/ 0 h 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4" h="49">
                  <a:moveTo>
                    <a:pt x="74" y="0"/>
                  </a:moveTo>
                  <a:lnTo>
                    <a:pt x="44" y="49"/>
                  </a:lnTo>
                  <a:lnTo>
                    <a:pt x="0" y="24"/>
                  </a:lnTo>
                  <a:lnTo>
                    <a:pt x="5" y="20"/>
                  </a:lnTo>
                  <a:lnTo>
                    <a:pt x="10" y="16"/>
                  </a:lnTo>
                  <a:lnTo>
                    <a:pt x="17" y="11"/>
                  </a:lnTo>
                  <a:lnTo>
                    <a:pt x="27" y="5"/>
                  </a:lnTo>
                  <a:lnTo>
                    <a:pt x="41" y="2"/>
                  </a:lnTo>
                  <a:lnTo>
                    <a:pt x="55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5" name="Freeform 873"/>
            <p:cNvSpPr>
              <a:spLocks/>
            </p:cNvSpPr>
            <p:nvPr/>
          </p:nvSpPr>
          <p:spPr bwMode="auto">
            <a:xfrm>
              <a:off x="4489" y="3629"/>
              <a:ext cx="73" cy="47"/>
            </a:xfrm>
            <a:custGeom>
              <a:avLst/>
              <a:gdLst>
                <a:gd name="T0" fmla="*/ 73 w 73"/>
                <a:gd name="T1" fmla="*/ 23 h 47"/>
                <a:gd name="T2" fmla="*/ 70 w 73"/>
                <a:gd name="T3" fmla="*/ 19 h 47"/>
                <a:gd name="T4" fmla="*/ 64 w 73"/>
                <a:gd name="T5" fmla="*/ 16 h 47"/>
                <a:gd name="T6" fmla="*/ 56 w 73"/>
                <a:gd name="T7" fmla="*/ 9 h 47"/>
                <a:gd name="T8" fmla="*/ 47 w 73"/>
                <a:gd name="T9" fmla="*/ 5 h 47"/>
                <a:gd name="T10" fmla="*/ 34 w 73"/>
                <a:gd name="T11" fmla="*/ 1 h 47"/>
                <a:gd name="T12" fmla="*/ 19 w 73"/>
                <a:gd name="T13" fmla="*/ 0 h 47"/>
                <a:gd name="T14" fmla="*/ 0 w 73"/>
                <a:gd name="T15" fmla="*/ 0 h 47"/>
                <a:gd name="T16" fmla="*/ 29 w 73"/>
                <a:gd name="T17" fmla="*/ 47 h 47"/>
                <a:gd name="T18" fmla="*/ 73 w 73"/>
                <a:gd name="T19" fmla="*/ 23 h 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3" h="47">
                  <a:moveTo>
                    <a:pt x="73" y="23"/>
                  </a:moveTo>
                  <a:lnTo>
                    <a:pt x="70" y="19"/>
                  </a:lnTo>
                  <a:lnTo>
                    <a:pt x="64" y="16"/>
                  </a:lnTo>
                  <a:lnTo>
                    <a:pt x="56" y="9"/>
                  </a:lnTo>
                  <a:lnTo>
                    <a:pt x="47" y="5"/>
                  </a:lnTo>
                  <a:lnTo>
                    <a:pt x="34" y="1"/>
                  </a:lnTo>
                  <a:lnTo>
                    <a:pt x="19" y="0"/>
                  </a:lnTo>
                  <a:lnTo>
                    <a:pt x="0" y="0"/>
                  </a:lnTo>
                  <a:lnTo>
                    <a:pt x="29" y="47"/>
                  </a:lnTo>
                  <a:lnTo>
                    <a:pt x="73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69" name="Freeform 874"/>
          <p:cNvSpPr>
            <a:spLocks/>
          </p:cNvSpPr>
          <p:nvPr/>
        </p:nvSpPr>
        <p:spPr bwMode="auto">
          <a:xfrm>
            <a:off x="7459663" y="5060950"/>
            <a:ext cx="808037" cy="830263"/>
          </a:xfrm>
          <a:custGeom>
            <a:avLst/>
            <a:gdLst>
              <a:gd name="T0" fmla="*/ 630237 w 509"/>
              <a:gd name="T1" fmla="*/ 192088 h 523"/>
              <a:gd name="T2" fmla="*/ 619125 w 509"/>
              <a:gd name="T3" fmla="*/ 280988 h 523"/>
              <a:gd name="T4" fmla="*/ 617537 w 509"/>
              <a:gd name="T5" fmla="*/ 298450 h 523"/>
              <a:gd name="T6" fmla="*/ 612775 w 509"/>
              <a:gd name="T7" fmla="*/ 319088 h 523"/>
              <a:gd name="T8" fmla="*/ 601662 w 509"/>
              <a:gd name="T9" fmla="*/ 447675 h 523"/>
              <a:gd name="T10" fmla="*/ 601662 w 509"/>
              <a:gd name="T11" fmla="*/ 579438 h 523"/>
              <a:gd name="T12" fmla="*/ 612775 w 509"/>
              <a:gd name="T13" fmla="*/ 768350 h 523"/>
              <a:gd name="T14" fmla="*/ 609600 w 509"/>
              <a:gd name="T15" fmla="*/ 815975 h 523"/>
              <a:gd name="T16" fmla="*/ 604837 w 509"/>
              <a:gd name="T17" fmla="*/ 819150 h 523"/>
              <a:gd name="T18" fmla="*/ 569912 w 509"/>
              <a:gd name="T19" fmla="*/ 825500 h 523"/>
              <a:gd name="T20" fmla="*/ 487362 w 509"/>
              <a:gd name="T21" fmla="*/ 828675 h 523"/>
              <a:gd name="T22" fmla="*/ 368300 w 509"/>
              <a:gd name="T23" fmla="*/ 828675 h 523"/>
              <a:gd name="T24" fmla="*/ 279400 w 509"/>
              <a:gd name="T25" fmla="*/ 828675 h 523"/>
              <a:gd name="T26" fmla="*/ 227012 w 509"/>
              <a:gd name="T27" fmla="*/ 825500 h 523"/>
              <a:gd name="T28" fmla="*/ 201612 w 509"/>
              <a:gd name="T29" fmla="*/ 815975 h 523"/>
              <a:gd name="T30" fmla="*/ 195262 w 509"/>
              <a:gd name="T31" fmla="*/ 803275 h 523"/>
              <a:gd name="T32" fmla="*/ 200025 w 509"/>
              <a:gd name="T33" fmla="*/ 749300 h 523"/>
              <a:gd name="T34" fmla="*/ 206375 w 509"/>
              <a:gd name="T35" fmla="*/ 538163 h 523"/>
              <a:gd name="T36" fmla="*/ 206375 w 509"/>
              <a:gd name="T37" fmla="*/ 485775 h 523"/>
              <a:gd name="T38" fmla="*/ 196850 w 509"/>
              <a:gd name="T39" fmla="*/ 323850 h 523"/>
              <a:gd name="T40" fmla="*/ 188912 w 509"/>
              <a:gd name="T41" fmla="*/ 239713 h 523"/>
              <a:gd name="T42" fmla="*/ 179387 w 509"/>
              <a:gd name="T43" fmla="*/ 196850 h 523"/>
              <a:gd name="T44" fmla="*/ 171450 w 509"/>
              <a:gd name="T45" fmla="*/ 155575 h 523"/>
              <a:gd name="T46" fmla="*/ 187325 w 509"/>
              <a:gd name="T47" fmla="*/ 231775 h 523"/>
              <a:gd name="T48" fmla="*/ 196850 w 509"/>
              <a:gd name="T49" fmla="*/ 258763 h 523"/>
              <a:gd name="T50" fmla="*/ 196850 w 509"/>
              <a:gd name="T51" fmla="*/ 284163 h 523"/>
              <a:gd name="T52" fmla="*/ 188912 w 509"/>
              <a:gd name="T53" fmla="*/ 323850 h 523"/>
              <a:gd name="T54" fmla="*/ 0 w 509"/>
              <a:gd name="T55" fmla="*/ 320675 h 523"/>
              <a:gd name="T56" fmla="*/ 90487 w 509"/>
              <a:gd name="T57" fmla="*/ 157163 h 523"/>
              <a:gd name="T58" fmla="*/ 127000 w 509"/>
              <a:gd name="T59" fmla="*/ 90488 h 523"/>
              <a:gd name="T60" fmla="*/ 149225 w 509"/>
              <a:gd name="T61" fmla="*/ 57150 h 523"/>
              <a:gd name="T62" fmla="*/ 161925 w 509"/>
              <a:gd name="T63" fmla="*/ 47625 h 523"/>
              <a:gd name="T64" fmla="*/ 227012 w 509"/>
              <a:gd name="T65" fmla="*/ 38100 h 523"/>
              <a:gd name="T66" fmla="*/ 271462 w 509"/>
              <a:gd name="T67" fmla="*/ 23813 h 523"/>
              <a:gd name="T68" fmla="*/ 306387 w 509"/>
              <a:gd name="T69" fmla="*/ 3175 h 523"/>
              <a:gd name="T70" fmla="*/ 315912 w 509"/>
              <a:gd name="T71" fmla="*/ 0 h 523"/>
              <a:gd name="T72" fmla="*/ 341312 w 509"/>
              <a:gd name="T73" fmla="*/ 3175 h 523"/>
              <a:gd name="T74" fmla="*/ 371475 w 509"/>
              <a:gd name="T75" fmla="*/ 7938 h 523"/>
              <a:gd name="T76" fmla="*/ 469900 w 509"/>
              <a:gd name="T77" fmla="*/ 3175 h 523"/>
              <a:gd name="T78" fmla="*/ 498475 w 509"/>
              <a:gd name="T79" fmla="*/ 0 h 523"/>
              <a:gd name="T80" fmla="*/ 504825 w 509"/>
              <a:gd name="T81" fmla="*/ 3175 h 523"/>
              <a:gd name="T82" fmla="*/ 544512 w 509"/>
              <a:gd name="T83" fmla="*/ 23813 h 523"/>
              <a:gd name="T84" fmla="*/ 614362 w 509"/>
              <a:gd name="T85" fmla="*/ 42863 h 523"/>
              <a:gd name="T86" fmla="*/ 642937 w 509"/>
              <a:gd name="T87" fmla="*/ 50800 h 523"/>
              <a:gd name="T88" fmla="*/ 661987 w 509"/>
              <a:gd name="T89" fmla="*/ 57150 h 523"/>
              <a:gd name="T90" fmla="*/ 676275 w 509"/>
              <a:gd name="T91" fmla="*/ 74613 h 523"/>
              <a:gd name="T92" fmla="*/ 749300 w 509"/>
              <a:gd name="T93" fmla="*/ 212725 h 523"/>
              <a:gd name="T94" fmla="*/ 666750 w 509"/>
              <a:gd name="T95" fmla="*/ 393700 h 523"/>
              <a:gd name="T96" fmla="*/ 658812 w 509"/>
              <a:gd name="T97" fmla="*/ 377825 h 523"/>
              <a:gd name="T98" fmla="*/ 614362 w 509"/>
              <a:gd name="T99" fmla="*/ 319088 h 523"/>
              <a:gd name="T100" fmla="*/ 619125 w 509"/>
              <a:gd name="T101" fmla="*/ 288925 h 523"/>
              <a:gd name="T102" fmla="*/ 627062 w 509"/>
              <a:gd name="T103" fmla="*/ 223838 h 523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09" h="523">
                <a:moveTo>
                  <a:pt x="400" y="80"/>
                </a:moveTo>
                <a:lnTo>
                  <a:pt x="397" y="121"/>
                </a:lnTo>
                <a:lnTo>
                  <a:pt x="394" y="154"/>
                </a:lnTo>
                <a:lnTo>
                  <a:pt x="390" y="177"/>
                </a:lnTo>
                <a:lnTo>
                  <a:pt x="390" y="181"/>
                </a:lnTo>
                <a:lnTo>
                  <a:pt x="389" y="188"/>
                </a:lnTo>
                <a:lnTo>
                  <a:pt x="387" y="195"/>
                </a:lnTo>
                <a:lnTo>
                  <a:pt x="386" y="201"/>
                </a:lnTo>
                <a:lnTo>
                  <a:pt x="379" y="264"/>
                </a:lnTo>
                <a:lnTo>
                  <a:pt x="379" y="282"/>
                </a:lnTo>
                <a:lnTo>
                  <a:pt x="379" y="307"/>
                </a:lnTo>
                <a:lnTo>
                  <a:pt x="379" y="365"/>
                </a:lnTo>
                <a:lnTo>
                  <a:pt x="383" y="436"/>
                </a:lnTo>
                <a:lnTo>
                  <a:pt x="386" y="484"/>
                </a:lnTo>
                <a:lnTo>
                  <a:pt x="386" y="506"/>
                </a:lnTo>
                <a:lnTo>
                  <a:pt x="384" y="514"/>
                </a:lnTo>
                <a:lnTo>
                  <a:pt x="383" y="514"/>
                </a:lnTo>
                <a:lnTo>
                  <a:pt x="381" y="516"/>
                </a:lnTo>
                <a:lnTo>
                  <a:pt x="376" y="517"/>
                </a:lnTo>
                <a:lnTo>
                  <a:pt x="359" y="520"/>
                </a:lnTo>
                <a:lnTo>
                  <a:pt x="334" y="522"/>
                </a:lnTo>
                <a:lnTo>
                  <a:pt x="307" y="522"/>
                </a:lnTo>
                <a:lnTo>
                  <a:pt x="256" y="523"/>
                </a:lnTo>
                <a:lnTo>
                  <a:pt x="232" y="522"/>
                </a:lnTo>
                <a:lnTo>
                  <a:pt x="201" y="522"/>
                </a:lnTo>
                <a:lnTo>
                  <a:pt x="176" y="522"/>
                </a:lnTo>
                <a:lnTo>
                  <a:pt x="157" y="522"/>
                </a:lnTo>
                <a:lnTo>
                  <a:pt x="143" y="520"/>
                </a:lnTo>
                <a:lnTo>
                  <a:pt x="134" y="517"/>
                </a:lnTo>
                <a:lnTo>
                  <a:pt x="127" y="514"/>
                </a:lnTo>
                <a:lnTo>
                  <a:pt x="124" y="509"/>
                </a:lnTo>
                <a:lnTo>
                  <a:pt x="123" y="506"/>
                </a:lnTo>
                <a:lnTo>
                  <a:pt x="123" y="503"/>
                </a:lnTo>
                <a:lnTo>
                  <a:pt x="126" y="472"/>
                </a:lnTo>
                <a:lnTo>
                  <a:pt x="127" y="417"/>
                </a:lnTo>
                <a:lnTo>
                  <a:pt x="130" y="339"/>
                </a:lnTo>
                <a:lnTo>
                  <a:pt x="130" y="323"/>
                </a:lnTo>
                <a:lnTo>
                  <a:pt x="130" y="306"/>
                </a:lnTo>
                <a:lnTo>
                  <a:pt x="129" y="265"/>
                </a:lnTo>
                <a:lnTo>
                  <a:pt x="124" y="204"/>
                </a:lnTo>
                <a:lnTo>
                  <a:pt x="124" y="163"/>
                </a:lnTo>
                <a:lnTo>
                  <a:pt x="119" y="151"/>
                </a:lnTo>
                <a:lnTo>
                  <a:pt x="116" y="138"/>
                </a:lnTo>
                <a:lnTo>
                  <a:pt x="113" y="124"/>
                </a:lnTo>
                <a:lnTo>
                  <a:pt x="108" y="85"/>
                </a:lnTo>
                <a:lnTo>
                  <a:pt x="108" y="98"/>
                </a:lnTo>
                <a:lnTo>
                  <a:pt x="113" y="124"/>
                </a:lnTo>
                <a:lnTo>
                  <a:pt x="118" y="146"/>
                </a:lnTo>
                <a:lnTo>
                  <a:pt x="121" y="155"/>
                </a:lnTo>
                <a:lnTo>
                  <a:pt x="124" y="163"/>
                </a:lnTo>
                <a:lnTo>
                  <a:pt x="124" y="176"/>
                </a:lnTo>
                <a:lnTo>
                  <a:pt x="124" y="179"/>
                </a:lnTo>
                <a:lnTo>
                  <a:pt x="123" y="193"/>
                </a:lnTo>
                <a:lnTo>
                  <a:pt x="119" y="204"/>
                </a:lnTo>
                <a:lnTo>
                  <a:pt x="90" y="251"/>
                </a:lnTo>
                <a:lnTo>
                  <a:pt x="0" y="202"/>
                </a:lnTo>
                <a:lnTo>
                  <a:pt x="43" y="132"/>
                </a:lnTo>
                <a:lnTo>
                  <a:pt x="57" y="99"/>
                </a:lnTo>
                <a:lnTo>
                  <a:pt x="69" y="74"/>
                </a:lnTo>
                <a:lnTo>
                  <a:pt x="80" y="57"/>
                </a:lnTo>
                <a:lnTo>
                  <a:pt x="88" y="44"/>
                </a:lnTo>
                <a:lnTo>
                  <a:pt x="94" y="36"/>
                </a:lnTo>
                <a:lnTo>
                  <a:pt x="99" y="33"/>
                </a:lnTo>
                <a:lnTo>
                  <a:pt x="102" y="30"/>
                </a:lnTo>
                <a:lnTo>
                  <a:pt x="124" y="27"/>
                </a:lnTo>
                <a:lnTo>
                  <a:pt x="143" y="24"/>
                </a:lnTo>
                <a:lnTo>
                  <a:pt x="159" y="19"/>
                </a:lnTo>
                <a:lnTo>
                  <a:pt x="171" y="15"/>
                </a:lnTo>
                <a:lnTo>
                  <a:pt x="187" y="5"/>
                </a:lnTo>
                <a:lnTo>
                  <a:pt x="193" y="2"/>
                </a:lnTo>
                <a:lnTo>
                  <a:pt x="196" y="0"/>
                </a:lnTo>
                <a:lnTo>
                  <a:pt x="199" y="0"/>
                </a:lnTo>
                <a:lnTo>
                  <a:pt x="206" y="0"/>
                </a:lnTo>
                <a:lnTo>
                  <a:pt x="215" y="2"/>
                </a:lnTo>
                <a:lnTo>
                  <a:pt x="223" y="4"/>
                </a:lnTo>
                <a:lnTo>
                  <a:pt x="234" y="5"/>
                </a:lnTo>
                <a:lnTo>
                  <a:pt x="260" y="5"/>
                </a:lnTo>
                <a:lnTo>
                  <a:pt x="296" y="2"/>
                </a:lnTo>
                <a:lnTo>
                  <a:pt x="307" y="0"/>
                </a:lnTo>
                <a:lnTo>
                  <a:pt x="314" y="0"/>
                </a:lnTo>
                <a:lnTo>
                  <a:pt x="317" y="2"/>
                </a:lnTo>
                <a:lnTo>
                  <a:pt x="318" y="2"/>
                </a:lnTo>
                <a:lnTo>
                  <a:pt x="329" y="10"/>
                </a:lnTo>
                <a:lnTo>
                  <a:pt x="343" y="15"/>
                </a:lnTo>
                <a:lnTo>
                  <a:pt x="368" y="24"/>
                </a:lnTo>
                <a:lnTo>
                  <a:pt x="387" y="27"/>
                </a:lnTo>
                <a:lnTo>
                  <a:pt x="395" y="29"/>
                </a:lnTo>
                <a:lnTo>
                  <a:pt x="405" y="32"/>
                </a:lnTo>
                <a:lnTo>
                  <a:pt x="411" y="33"/>
                </a:lnTo>
                <a:lnTo>
                  <a:pt x="417" y="36"/>
                </a:lnTo>
                <a:lnTo>
                  <a:pt x="422" y="41"/>
                </a:lnTo>
                <a:lnTo>
                  <a:pt x="426" y="47"/>
                </a:lnTo>
                <a:lnTo>
                  <a:pt x="428" y="49"/>
                </a:lnTo>
                <a:lnTo>
                  <a:pt x="472" y="134"/>
                </a:lnTo>
                <a:lnTo>
                  <a:pt x="509" y="204"/>
                </a:lnTo>
                <a:lnTo>
                  <a:pt x="420" y="248"/>
                </a:lnTo>
                <a:lnTo>
                  <a:pt x="419" y="245"/>
                </a:lnTo>
                <a:lnTo>
                  <a:pt x="415" y="238"/>
                </a:lnTo>
                <a:lnTo>
                  <a:pt x="406" y="224"/>
                </a:lnTo>
                <a:lnTo>
                  <a:pt x="387" y="201"/>
                </a:lnTo>
                <a:lnTo>
                  <a:pt x="390" y="193"/>
                </a:lnTo>
                <a:lnTo>
                  <a:pt x="390" y="182"/>
                </a:lnTo>
                <a:lnTo>
                  <a:pt x="390" y="177"/>
                </a:lnTo>
                <a:lnTo>
                  <a:pt x="395" y="141"/>
                </a:lnTo>
                <a:lnTo>
                  <a:pt x="400" y="80"/>
                </a:lnTo>
                <a:close/>
              </a:path>
            </a:pathLst>
          </a:custGeom>
          <a:solidFill>
            <a:srgbClr val="3D46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0" name="Freeform 876"/>
          <p:cNvSpPr>
            <a:spLocks/>
          </p:cNvSpPr>
          <p:nvPr/>
        </p:nvSpPr>
        <p:spPr bwMode="auto">
          <a:xfrm>
            <a:off x="7626350" y="5084763"/>
            <a:ext cx="446088" cy="804862"/>
          </a:xfrm>
          <a:custGeom>
            <a:avLst/>
            <a:gdLst>
              <a:gd name="T0" fmla="*/ 0 w 281"/>
              <a:gd name="T1" fmla="*/ 23812 h 507"/>
              <a:gd name="T2" fmla="*/ 38100 w 281"/>
              <a:gd name="T3" fmla="*/ 138112 h 507"/>
              <a:gd name="T4" fmla="*/ 77788 w 281"/>
              <a:gd name="T5" fmla="*/ 260350 h 507"/>
              <a:gd name="T6" fmla="*/ 125413 w 281"/>
              <a:gd name="T7" fmla="*/ 396875 h 507"/>
              <a:gd name="T8" fmla="*/ 152400 w 281"/>
              <a:gd name="T9" fmla="*/ 469900 h 507"/>
              <a:gd name="T10" fmla="*/ 179388 w 281"/>
              <a:gd name="T11" fmla="*/ 538162 h 507"/>
              <a:gd name="T12" fmla="*/ 209550 w 281"/>
              <a:gd name="T13" fmla="*/ 603250 h 507"/>
              <a:gd name="T14" fmla="*/ 236538 w 281"/>
              <a:gd name="T15" fmla="*/ 663575 h 507"/>
              <a:gd name="T16" fmla="*/ 263525 w 281"/>
              <a:gd name="T17" fmla="*/ 715962 h 507"/>
              <a:gd name="T18" fmla="*/ 292100 w 281"/>
              <a:gd name="T19" fmla="*/ 757237 h 507"/>
              <a:gd name="T20" fmla="*/ 303213 w 281"/>
              <a:gd name="T21" fmla="*/ 774700 h 507"/>
              <a:gd name="T22" fmla="*/ 315913 w 281"/>
              <a:gd name="T23" fmla="*/ 787400 h 507"/>
              <a:gd name="T24" fmla="*/ 327025 w 281"/>
              <a:gd name="T25" fmla="*/ 796925 h 507"/>
              <a:gd name="T26" fmla="*/ 338138 w 281"/>
              <a:gd name="T27" fmla="*/ 804862 h 507"/>
              <a:gd name="T28" fmla="*/ 390525 w 281"/>
              <a:gd name="T29" fmla="*/ 801687 h 507"/>
              <a:gd name="T30" fmla="*/ 428625 w 281"/>
              <a:gd name="T31" fmla="*/ 796925 h 507"/>
              <a:gd name="T32" fmla="*/ 441325 w 281"/>
              <a:gd name="T33" fmla="*/ 795337 h 507"/>
              <a:gd name="T34" fmla="*/ 446088 w 281"/>
              <a:gd name="T35" fmla="*/ 792162 h 507"/>
              <a:gd name="T36" fmla="*/ 446088 w 281"/>
              <a:gd name="T37" fmla="*/ 790575 h 507"/>
              <a:gd name="T38" fmla="*/ 390525 w 281"/>
              <a:gd name="T39" fmla="*/ 690562 h 507"/>
              <a:gd name="T40" fmla="*/ 333375 w 281"/>
              <a:gd name="T41" fmla="*/ 585787 h 507"/>
              <a:gd name="T42" fmla="*/ 269875 w 281"/>
              <a:gd name="T43" fmla="*/ 461962 h 507"/>
              <a:gd name="T44" fmla="*/ 204788 w 281"/>
              <a:gd name="T45" fmla="*/ 327025 h 507"/>
              <a:gd name="T46" fmla="*/ 174625 w 281"/>
              <a:gd name="T47" fmla="*/ 260350 h 507"/>
              <a:gd name="T48" fmla="*/ 149225 w 281"/>
              <a:gd name="T49" fmla="*/ 198437 h 507"/>
              <a:gd name="T50" fmla="*/ 130175 w 281"/>
              <a:gd name="T51" fmla="*/ 138112 h 507"/>
              <a:gd name="T52" fmla="*/ 112713 w 281"/>
              <a:gd name="T53" fmla="*/ 84137 h 507"/>
              <a:gd name="T54" fmla="*/ 104775 w 281"/>
              <a:gd name="T55" fmla="*/ 36512 h 507"/>
              <a:gd name="T56" fmla="*/ 103188 w 281"/>
              <a:gd name="T57" fmla="*/ 17462 h 507"/>
              <a:gd name="T58" fmla="*/ 103188 w 281"/>
              <a:gd name="T59" fmla="*/ 0 h 507"/>
              <a:gd name="T60" fmla="*/ 0 w 281"/>
              <a:gd name="T61" fmla="*/ 23812 h 50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81" h="507">
                <a:moveTo>
                  <a:pt x="0" y="15"/>
                </a:moveTo>
                <a:lnTo>
                  <a:pt x="24" y="87"/>
                </a:lnTo>
                <a:lnTo>
                  <a:pt x="49" y="164"/>
                </a:lnTo>
                <a:lnTo>
                  <a:pt x="79" y="250"/>
                </a:lnTo>
                <a:lnTo>
                  <a:pt x="96" y="296"/>
                </a:lnTo>
                <a:lnTo>
                  <a:pt x="113" y="339"/>
                </a:lnTo>
                <a:lnTo>
                  <a:pt x="132" y="380"/>
                </a:lnTo>
                <a:lnTo>
                  <a:pt x="149" y="418"/>
                </a:lnTo>
                <a:lnTo>
                  <a:pt x="166" y="451"/>
                </a:lnTo>
                <a:lnTo>
                  <a:pt x="184" y="477"/>
                </a:lnTo>
                <a:lnTo>
                  <a:pt x="191" y="488"/>
                </a:lnTo>
                <a:lnTo>
                  <a:pt x="199" y="496"/>
                </a:lnTo>
                <a:lnTo>
                  <a:pt x="206" y="502"/>
                </a:lnTo>
                <a:lnTo>
                  <a:pt x="213" y="507"/>
                </a:lnTo>
                <a:lnTo>
                  <a:pt x="246" y="505"/>
                </a:lnTo>
                <a:lnTo>
                  <a:pt x="270" y="502"/>
                </a:lnTo>
                <a:lnTo>
                  <a:pt x="278" y="501"/>
                </a:lnTo>
                <a:lnTo>
                  <a:pt x="281" y="499"/>
                </a:lnTo>
                <a:lnTo>
                  <a:pt x="281" y="498"/>
                </a:lnTo>
                <a:lnTo>
                  <a:pt x="246" y="435"/>
                </a:lnTo>
                <a:lnTo>
                  <a:pt x="210" y="369"/>
                </a:lnTo>
                <a:lnTo>
                  <a:pt x="170" y="291"/>
                </a:lnTo>
                <a:lnTo>
                  <a:pt x="129" y="206"/>
                </a:lnTo>
                <a:lnTo>
                  <a:pt x="110" y="164"/>
                </a:lnTo>
                <a:lnTo>
                  <a:pt x="94" y="125"/>
                </a:lnTo>
                <a:lnTo>
                  <a:pt x="82" y="87"/>
                </a:lnTo>
                <a:lnTo>
                  <a:pt x="71" y="53"/>
                </a:lnTo>
                <a:lnTo>
                  <a:pt x="66" y="23"/>
                </a:lnTo>
                <a:lnTo>
                  <a:pt x="65" y="11"/>
                </a:lnTo>
                <a:lnTo>
                  <a:pt x="65" y="0"/>
                </a:lnTo>
                <a:lnTo>
                  <a:pt x="0" y="1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1" name="Freeform 877"/>
          <p:cNvSpPr>
            <a:spLocks/>
          </p:cNvSpPr>
          <p:nvPr/>
        </p:nvSpPr>
        <p:spPr bwMode="auto">
          <a:xfrm>
            <a:off x="7937500" y="5235575"/>
            <a:ext cx="77788" cy="95250"/>
          </a:xfrm>
          <a:custGeom>
            <a:avLst/>
            <a:gdLst>
              <a:gd name="T0" fmla="*/ 0 w 49"/>
              <a:gd name="T1" fmla="*/ 0 h 60"/>
              <a:gd name="T2" fmla="*/ 77788 w 49"/>
              <a:gd name="T3" fmla="*/ 0 h 60"/>
              <a:gd name="T4" fmla="*/ 77788 w 49"/>
              <a:gd name="T5" fmla="*/ 12700 h 60"/>
              <a:gd name="T6" fmla="*/ 74613 w 49"/>
              <a:gd name="T7" fmla="*/ 39688 h 60"/>
              <a:gd name="T8" fmla="*/ 73025 w 49"/>
              <a:gd name="T9" fmla="*/ 55563 h 60"/>
              <a:gd name="T10" fmla="*/ 65088 w 49"/>
              <a:gd name="T11" fmla="*/ 71438 h 60"/>
              <a:gd name="T12" fmla="*/ 55563 w 49"/>
              <a:gd name="T13" fmla="*/ 84138 h 60"/>
              <a:gd name="T14" fmla="*/ 49213 w 49"/>
              <a:gd name="T15" fmla="*/ 88900 h 60"/>
              <a:gd name="T16" fmla="*/ 42863 w 49"/>
              <a:gd name="T17" fmla="*/ 95250 h 60"/>
              <a:gd name="T18" fmla="*/ 34925 w 49"/>
              <a:gd name="T19" fmla="*/ 92075 h 60"/>
              <a:gd name="T20" fmla="*/ 26988 w 49"/>
              <a:gd name="T21" fmla="*/ 88900 h 60"/>
              <a:gd name="T22" fmla="*/ 17463 w 49"/>
              <a:gd name="T23" fmla="*/ 82550 h 60"/>
              <a:gd name="T24" fmla="*/ 9525 w 49"/>
              <a:gd name="T25" fmla="*/ 69850 h 60"/>
              <a:gd name="T26" fmla="*/ 3175 w 49"/>
              <a:gd name="T27" fmla="*/ 55563 h 60"/>
              <a:gd name="T28" fmla="*/ 0 w 49"/>
              <a:gd name="T29" fmla="*/ 30163 h 60"/>
              <a:gd name="T30" fmla="*/ 0 w 49"/>
              <a:gd name="T31" fmla="*/ 0 h 6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9" h="60">
                <a:moveTo>
                  <a:pt x="0" y="0"/>
                </a:moveTo>
                <a:lnTo>
                  <a:pt x="49" y="0"/>
                </a:lnTo>
                <a:lnTo>
                  <a:pt x="49" y="8"/>
                </a:lnTo>
                <a:lnTo>
                  <a:pt x="47" y="25"/>
                </a:lnTo>
                <a:lnTo>
                  <a:pt x="46" y="35"/>
                </a:lnTo>
                <a:lnTo>
                  <a:pt x="41" y="45"/>
                </a:lnTo>
                <a:lnTo>
                  <a:pt x="35" y="53"/>
                </a:lnTo>
                <a:lnTo>
                  <a:pt x="31" y="56"/>
                </a:lnTo>
                <a:lnTo>
                  <a:pt x="27" y="60"/>
                </a:lnTo>
                <a:lnTo>
                  <a:pt x="22" y="58"/>
                </a:lnTo>
                <a:lnTo>
                  <a:pt x="17" y="56"/>
                </a:lnTo>
                <a:lnTo>
                  <a:pt x="11" y="52"/>
                </a:lnTo>
                <a:lnTo>
                  <a:pt x="6" y="44"/>
                </a:lnTo>
                <a:lnTo>
                  <a:pt x="2" y="35"/>
                </a:lnTo>
                <a:lnTo>
                  <a:pt x="0" y="19"/>
                </a:lnTo>
                <a:lnTo>
                  <a:pt x="0" y="0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2" name="Freeform 878"/>
          <p:cNvSpPr>
            <a:spLocks/>
          </p:cNvSpPr>
          <p:nvPr/>
        </p:nvSpPr>
        <p:spPr bwMode="auto">
          <a:xfrm>
            <a:off x="7623175" y="5089525"/>
            <a:ext cx="444500" cy="796925"/>
          </a:xfrm>
          <a:custGeom>
            <a:avLst/>
            <a:gdLst>
              <a:gd name="T0" fmla="*/ 0 w 280"/>
              <a:gd name="T1" fmla="*/ 25100 h 508"/>
              <a:gd name="T2" fmla="*/ 0 w 280"/>
              <a:gd name="T3" fmla="*/ 25100 h 508"/>
              <a:gd name="T4" fmla="*/ 38100 w 280"/>
              <a:gd name="T5" fmla="*/ 138050 h 508"/>
              <a:gd name="T6" fmla="*/ 77788 w 280"/>
              <a:gd name="T7" fmla="*/ 258844 h 508"/>
              <a:gd name="T8" fmla="*/ 123825 w 280"/>
              <a:gd name="T9" fmla="*/ 393756 h 508"/>
              <a:gd name="T10" fmla="*/ 152400 w 280"/>
              <a:gd name="T11" fmla="*/ 464350 h 508"/>
              <a:gd name="T12" fmla="*/ 179388 w 280"/>
              <a:gd name="T13" fmla="*/ 533375 h 508"/>
              <a:gd name="T14" fmla="*/ 209550 w 280"/>
              <a:gd name="T15" fmla="*/ 597694 h 508"/>
              <a:gd name="T16" fmla="*/ 236538 w 280"/>
              <a:gd name="T17" fmla="*/ 655738 h 508"/>
              <a:gd name="T18" fmla="*/ 263525 w 280"/>
              <a:gd name="T19" fmla="*/ 707506 h 508"/>
              <a:gd name="T20" fmla="*/ 290513 w 280"/>
              <a:gd name="T21" fmla="*/ 749863 h 508"/>
              <a:gd name="T22" fmla="*/ 303213 w 280"/>
              <a:gd name="T23" fmla="*/ 767119 h 508"/>
              <a:gd name="T24" fmla="*/ 315913 w 280"/>
              <a:gd name="T25" fmla="*/ 779669 h 508"/>
              <a:gd name="T26" fmla="*/ 325438 w 280"/>
              <a:gd name="T27" fmla="*/ 789081 h 508"/>
              <a:gd name="T28" fmla="*/ 338138 w 280"/>
              <a:gd name="T29" fmla="*/ 796925 h 508"/>
              <a:gd name="T30" fmla="*/ 338138 w 280"/>
              <a:gd name="T31" fmla="*/ 796925 h 508"/>
              <a:gd name="T32" fmla="*/ 390525 w 280"/>
              <a:gd name="T33" fmla="*/ 793788 h 508"/>
              <a:gd name="T34" fmla="*/ 427038 w 280"/>
              <a:gd name="T35" fmla="*/ 789081 h 508"/>
              <a:gd name="T36" fmla="*/ 439738 w 280"/>
              <a:gd name="T37" fmla="*/ 785944 h 508"/>
              <a:gd name="T38" fmla="*/ 444500 w 280"/>
              <a:gd name="T39" fmla="*/ 784375 h 508"/>
              <a:gd name="T40" fmla="*/ 444500 w 280"/>
              <a:gd name="T41" fmla="*/ 781238 h 508"/>
              <a:gd name="T42" fmla="*/ 444500 w 280"/>
              <a:gd name="T43" fmla="*/ 781238 h 508"/>
              <a:gd name="T44" fmla="*/ 390525 w 280"/>
              <a:gd name="T45" fmla="*/ 683975 h 508"/>
              <a:gd name="T46" fmla="*/ 333375 w 280"/>
              <a:gd name="T47" fmla="*/ 580438 h 508"/>
              <a:gd name="T48" fmla="*/ 268288 w 280"/>
              <a:gd name="T49" fmla="*/ 458075 h 508"/>
              <a:gd name="T50" fmla="*/ 204788 w 280"/>
              <a:gd name="T51" fmla="*/ 324731 h 508"/>
              <a:gd name="T52" fmla="*/ 174625 w 280"/>
              <a:gd name="T53" fmla="*/ 258844 h 508"/>
              <a:gd name="T54" fmla="*/ 149225 w 280"/>
              <a:gd name="T55" fmla="*/ 197663 h 508"/>
              <a:gd name="T56" fmla="*/ 130175 w 280"/>
              <a:gd name="T57" fmla="*/ 138050 h 508"/>
              <a:gd name="T58" fmla="*/ 112713 w 280"/>
              <a:gd name="T59" fmla="*/ 84713 h 508"/>
              <a:gd name="T60" fmla="*/ 104775 w 280"/>
              <a:gd name="T61" fmla="*/ 37650 h 508"/>
              <a:gd name="T62" fmla="*/ 101600 w 280"/>
              <a:gd name="T63" fmla="*/ 17256 h 508"/>
              <a:gd name="T64" fmla="*/ 101600 w 280"/>
              <a:gd name="T65" fmla="*/ 0 h 508"/>
              <a:gd name="T66" fmla="*/ 0 w 280"/>
              <a:gd name="T67" fmla="*/ 25100 h 50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80" h="508">
                <a:moveTo>
                  <a:pt x="0" y="16"/>
                </a:moveTo>
                <a:lnTo>
                  <a:pt x="0" y="16"/>
                </a:lnTo>
                <a:lnTo>
                  <a:pt x="24" y="88"/>
                </a:lnTo>
                <a:lnTo>
                  <a:pt x="49" y="165"/>
                </a:lnTo>
                <a:lnTo>
                  <a:pt x="78" y="251"/>
                </a:lnTo>
                <a:lnTo>
                  <a:pt x="96" y="296"/>
                </a:lnTo>
                <a:lnTo>
                  <a:pt x="113" y="340"/>
                </a:lnTo>
                <a:lnTo>
                  <a:pt x="132" y="381"/>
                </a:lnTo>
                <a:lnTo>
                  <a:pt x="149" y="418"/>
                </a:lnTo>
                <a:lnTo>
                  <a:pt x="166" y="451"/>
                </a:lnTo>
                <a:lnTo>
                  <a:pt x="183" y="478"/>
                </a:lnTo>
                <a:lnTo>
                  <a:pt x="191" y="489"/>
                </a:lnTo>
                <a:lnTo>
                  <a:pt x="199" y="497"/>
                </a:lnTo>
                <a:lnTo>
                  <a:pt x="205" y="503"/>
                </a:lnTo>
                <a:lnTo>
                  <a:pt x="213" y="508"/>
                </a:lnTo>
                <a:lnTo>
                  <a:pt x="246" y="506"/>
                </a:lnTo>
                <a:lnTo>
                  <a:pt x="269" y="503"/>
                </a:lnTo>
                <a:lnTo>
                  <a:pt x="277" y="501"/>
                </a:lnTo>
                <a:lnTo>
                  <a:pt x="280" y="500"/>
                </a:lnTo>
                <a:lnTo>
                  <a:pt x="280" y="498"/>
                </a:lnTo>
                <a:lnTo>
                  <a:pt x="246" y="436"/>
                </a:lnTo>
                <a:lnTo>
                  <a:pt x="210" y="370"/>
                </a:lnTo>
                <a:lnTo>
                  <a:pt x="169" y="292"/>
                </a:lnTo>
                <a:lnTo>
                  <a:pt x="129" y="207"/>
                </a:lnTo>
                <a:lnTo>
                  <a:pt x="110" y="165"/>
                </a:lnTo>
                <a:lnTo>
                  <a:pt x="94" y="126"/>
                </a:lnTo>
                <a:lnTo>
                  <a:pt x="82" y="88"/>
                </a:lnTo>
                <a:lnTo>
                  <a:pt x="71" y="54"/>
                </a:lnTo>
                <a:lnTo>
                  <a:pt x="66" y="24"/>
                </a:lnTo>
                <a:lnTo>
                  <a:pt x="64" y="11"/>
                </a:lnTo>
                <a:lnTo>
                  <a:pt x="64" y="0"/>
                </a:lnTo>
                <a:lnTo>
                  <a:pt x="0" y="16"/>
                </a:lnTo>
                <a:close/>
              </a:path>
            </a:pathLst>
          </a:custGeom>
          <a:noFill/>
          <a:ln w="9525" cmpd="sng">
            <a:solidFill>
              <a:srgbClr val="BE1E2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3" name="Freeform 879"/>
          <p:cNvSpPr>
            <a:spLocks/>
          </p:cNvSpPr>
          <p:nvPr/>
        </p:nvSpPr>
        <p:spPr bwMode="auto">
          <a:xfrm>
            <a:off x="7932738" y="5230813"/>
            <a:ext cx="77787" cy="93662"/>
          </a:xfrm>
          <a:custGeom>
            <a:avLst/>
            <a:gdLst>
              <a:gd name="T0" fmla="*/ 0 w 49"/>
              <a:gd name="T1" fmla="*/ 0 h 59"/>
              <a:gd name="T2" fmla="*/ 77787 w 49"/>
              <a:gd name="T3" fmla="*/ 0 h 59"/>
              <a:gd name="T4" fmla="*/ 77787 w 49"/>
              <a:gd name="T5" fmla="*/ 0 h 59"/>
              <a:gd name="T6" fmla="*/ 77787 w 49"/>
              <a:gd name="T7" fmla="*/ 12700 h 59"/>
              <a:gd name="T8" fmla="*/ 74612 w 49"/>
              <a:gd name="T9" fmla="*/ 39687 h 59"/>
              <a:gd name="T10" fmla="*/ 71437 w 49"/>
              <a:gd name="T11" fmla="*/ 53975 h 59"/>
              <a:gd name="T12" fmla="*/ 65087 w 49"/>
              <a:gd name="T13" fmla="*/ 71437 h 59"/>
              <a:gd name="T14" fmla="*/ 53975 w 49"/>
              <a:gd name="T15" fmla="*/ 84137 h 59"/>
              <a:gd name="T16" fmla="*/ 49212 w 49"/>
              <a:gd name="T17" fmla="*/ 88900 h 59"/>
              <a:gd name="T18" fmla="*/ 42862 w 49"/>
              <a:gd name="T19" fmla="*/ 93662 h 59"/>
              <a:gd name="T20" fmla="*/ 42862 w 49"/>
              <a:gd name="T21" fmla="*/ 93662 h 59"/>
              <a:gd name="T22" fmla="*/ 34925 w 49"/>
              <a:gd name="T23" fmla="*/ 92075 h 59"/>
              <a:gd name="T24" fmla="*/ 26987 w 49"/>
              <a:gd name="T25" fmla="*/ 88900 h 59"/>
              <a:gd name="T26" fmla="*/ 17462 w 49"/>
              <a:gd name="T27" fmla="*/ 82550 h 59"/>
              <a:gd name="T28" fmla="*/ 9525 w 49"/>
              <a:gd name="T29" fmla="*/ 69850 h 59"/>
              <a:gd name="T30" fmla="*/ 3175 w 49"/>
              <a:gd name="T31" fmla="*/ 53975 h 59"/>
              <a:gd name="T32" fmla="*/ 0 w 49"/>
              <a:gd name="T33" fmla="*/ 30162 h 59"/>
              <a:gd name="T34" fmla="*/ 0 w 49"/>
              <a:gd name="T35" fmla="*/ 0 h 59"/>
              <a:gd name="T36" fmla="*/ 0 w 49"/>
              <a:gd name="T37" fmla="*/ 0 h 5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9" h="59">
                <a:moveTo>
                  <a:pt x="0" y="0"/>
                </a:moveTo>
                <a:lnTo>
                  <a:pt x="49" y="0"/>
                </a:lnTo>
                <a:lnTo>
                  <a:pt x="49" y="8"/>
                </a:lnTo>
                <a:lnTo>
                  <a:pt x="47" y="25"/>
                </a:lnTo>
                <a:lnTo>
                  <a:pt x="45" y="34"/>
                </a:lnTo>
                <a:lnTo>
                  <a:pt x="41" y="45"/>
                </a:lnTo>
                <a:lnTo>
                  <a:pt x="34" y="53"/>
                </a:lnTo>
                <a:lnTo>
                  <a:pt x="31" y="56"/>
                </a:lnTo>
                <a:lnTo>
                  <a:pt x="27" y="59"/>
                </a:lnTo>
                <a:lnTo>
                  <a:pt x="22" y="58"/>
                </a:lnTo>
                <a:lnTo>
                  <a:pt x="17" y="56"/>
                </a:lnTo>
                <a:lnTo>
                  <a:pt x="11" y="52"/>
                </a:lnTo>
                <a:lnTo>
                  <a:pt x="6" y="44"/>
                </a:lnTo>
                <a:lnTo>
                  <a:pt x="2" y="34"/>
                </a:lnTo>
                <a:lnTo>
                  <a:pt x="0" y="19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ED1C2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4" name="Freeform 880"/>
          <p:cNvSpPr>
            <a:spLocks/>
          </p:cNvSpPr>
          <p:nvPr/>
        </p:nvSpPr>
        <p:spPr bwMode="auto">
          <a:xfrm>
            <a:off x="7945438" y="5245100"/>
            <a:ext cx="58737" cy="73025"/>
          </a:xfrm>
          <a:custGeom>
            <a:avLst/>
            <a:gdLst>
              <a:gd name="T0" fmla="*/ 0 w 37"/>
              <a:gd name="T1" fmla="*/ 0 h 46"/>
              <a:gd name="T2" fmla="*/ 58737 w 37"/>
              <a:gd name="T3" fmla="*/ 0 h 46"/>
              <a:gd name="T4" fmla="*/ 58737 w 37"/>
              <a:gd name="T5" fmla="*/ 11113 h 46"/>
              <a:gd name="T6" fmla="*/ 58737 w 37"/>
              <a:gd name="T7" fmla="*/ 33338 h 46"/>
              <a:gd name="T8" fmla="*/ 57150 w 37"/>
              <a:gd name="T9" fmla="*/ 46038 h 46"/>
              <a:gd name="T10" fmla="*/ 52387 w 37"/>
              <a:gd name="T11" fmla="*/ 55563 h 46"/>
              <a:gd name="T12" fmla="*/ 44450 w 37"/>
              <a:gd name="T13" fmla="*/ 65088 h 46"/>
              <a:gd name="T14" fmla="*/ 31750 w 37"/>
              <a:gd name="T15" fmla="*/ 73025 h 46"/>
              <a:gd name="T16" fmla="*/ 26987 w 37"/>
              <a:gd name="T17" fmla="*/ 73025 h 46"/>
              <a:gd name="T18" fmla="*/ 22225 w 37"/>
              <a:gd name="T19" fmla="*/ 69850 h 46"/>
              <a:gd name="T20" fmla="*/ 14287 w 37"/>
              <a:gd name="T21" fmla="*/ 65088 h 46"/>
              <a:gd name="T22" fmla="*/ 9525 w 37"/>
              <a:gd name="T23" fmla="*/ 55563 h 46"/>
              <a:gd name="T24" fmla="*/ 4762 w 37"/>
              <a:gd name="T25" fmla="*/ 42863 h 46"/>
              <a:gd name="T26" fmla="*/ 0 w 37"/>
              <a:gd name="T27" fmla="*/ 25400 h 46"/>
              <a:gd name="T28" fmla="*/ 0 w 37"/>
              <a:gd name="T29" fmla="*/ 0 h 4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7" h="46">
                <a:moveTo>
                  <a:pt x="0" y="0"/>
                </a:moveTo>
                <a:lnTo>
                  <a:pt x="37" y="0"/>
                </a:lnTo>
                <a:lnTo>
                  <a:pt x="37" y="7"/>
                </a:lnTo>
                <a:lnTo>
                  <a:pt x="37" y="21"/>
                </a:lnTo>
                <a:lnTo>
                  <a:pt x="36" y="29"/>
                </a:lnTo>
                <a:lnTo>
                  <a:pt x="33" y="35"/>
                </a:lnTo>
                <a:lnTo>
                  <a:pt x="28" y="41"/>
                </a:lnTo>
                <a:lnTo>
                  <a:pt x="20" y="46"/>
                </a:lnTo>
                <a:lnTo>
                  <a:pt x="17" y="46"/>
                </a:lnTo>
                <a:lnTo>
                  <a:pt x="14" y="44"/>
                </a:lnTo>
                <a:lnTo>
                  <a:pt x="9" y="41"/>
                </a:lnTo>
                <a:lnTo>
                  <a:pt x="6" y="35"/>
                </a:lnTo>
                <a:lnTo>
                  <a:pt x="3" y="27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275" name="Group 952"/>
          <p:cNvGrpSpPr>
            <a:grpSpLocks/>
          </p:cNvGrpSpPr>
          <p:nvPr/>
        </p:nvGrpSpPr>
        <p:grpSpPr bwMode="auto">
          <a:xfrm>
            <a:off x="7477125" y="5059363"/>
            <a:ext cx="773113" cy="334962"/>
            <a:chOff x="4670" y="3427"/>
            <a:chExt cx="487" cy="211"/>
          </a:xfrm>
        </p:grpSpPr>
        <p:sp>
          <p:nvSpPr>
            <p:cNvPr id="3350" name="Freeform 875"/>
            <p:cNvSpPr>
              <a:spLocks/>
            </p:cNvSpPr>
            <p:nvPr/>
          </p:nvSpPr>
          <p:spPr bwMode="auto">
            <a:xfrm>
              <a:off x="4843" y="3427"/>
              <a:ext cx="147" cy="53"/>
            </a:xfrm>
            <a:custGeom>
              <a:avLst/>
              <a:gdLst>
                <a:gd name="T0" fmla="*/ 8 w 147"/>
                <a:gd name="T1" fmla="*/ 1 h 53"/>
                <a:gd name="T2" fmla="*/ 11 w 147"/>
                <a:gd name="T3" fmla="*/ 0 h 53"/>
                <a:gd name="T4" fmla="*/ 14 w 147"/>
                <a:gd name="T5" fmla="*/ 0 h 53"/>
                <a:gd name="T6" fmla="*/ 20 w 147"/>
                <a:gd name="T7" fmla="*/ 0 h 53"/>
                <a:gd name="T8" fmla="*/ 29 w 147"/>
                <a:gd name="T9" fmla="*/ 1 h 53"/>
                <a:gd name="T10" fmla="*/ 37 w 147"/>
                <a:gd name="T11" fmla="*/ 3 h 53"/>
                <a:gd name="T12" fmla="*/ 48 w 147"/>
                <a:gd name="T13" fmla="*/ 5 h 53"/>
                <a:gd name="T14" fmla="*/ 75 w 147"/>
                <a:gd name="T15" fmla="*/ 5 h 53"/>
                <a:gd name="T16" fmla="*/ 111 w 147"/>
                <a:gd name="T17" fmla="*/ 1 h 53"/>
                <a:gd name="T18" fmla="*/ 122 w 147"/>
                <a:gd name="T19" fmla="*/ 0 h 53"/>
                <a:gd name="T20" fmla="*/ 128 w 147"/>
                <a:gd name="T21" fmla="*/ 0 h 53"/>
                <a:gd name="T22" fmla="*/ 131 w 147"/>
                <a:gd name="T23" fmla="*/ 1 h 53"/>
                <a:gd name="T24" fmla="*/ 133 w 147"/>
                <a:gd name="T25" fmla="*/ 1 h 53"/>
                <a:gd name="T26" fmla="*/ 133 w 147"/>
                <a:gd name="T27" fmla="*/ 3 h 53"/>
                <a:gd name="T28" fmla="*/ 147 w 147"/>
                <a:gd name="T29" fmla="*/ 11 h 53"/>
                <a:gd name="T30" fmla="*/ 144 w 147"/>
                <a:gd name="T31" fmla="*/ 17 h 53"/>
                <a:gd name="T32" fmla="*/ 139 w 147"/>
                <a:gd name="T33" fmla="*/ 23 h 53"/>
                <a:gd name="T34" fmla="*/ 128 w 147"/>
                <a:gd name="T35" fmla="*/ 34 h 53"/>
                <a:gd name="T36" fmla="*/ 117 w 147"/>
                <a:gd name="T37" fmla="*/ 42 h 53"/>
                <a:gd name="T38" fmla="*/ 106 w 147"/>
                <a:gd name="T39" fmla="*/ 47 h 53"/>
                <a:gd name="T40" fmla="*/ 97 w 147"/>
                <a:gd name="T41" fmla="*/ 50 h 53"/>
                <a:gd name="T42" fmla="*/ 87 w 147"/>
                <a:gd name="T43" fmla="*/ 53 h 53"/>
                <a:gd name="T44" fmla="*/ 80 w 147"/>
                <a:gd name="T45" fmla="*/ 53 h 53"/>
                <a:gd name="T46" fmla="*/ 67 w 147"/>
                <a:gd name="T47" fmla="*/ 53 h 53"/>
                <a:gd name="T48" fmla="*/ 56 w 147"/>
                <a:gd name="T49" fmla="*/ 53 h 53"/>
                <a:gd name="T50" fmla="*/ 47 w 147"/>
                <a:gd name="T51" fmla="*/ 50 h 53"/>
                <a:gd name="T52" fmla="*/ 39 w 147"/>
                <a:gd name="T53" fmla="*/ 48 h 53"/>
                <a:gd name="T54" fmla="*/ 25 w 147"/>
                <a:gd name="T55" fmla="*/ 41 h 53"/>
                <a:gd name="T56" fmla="*/ 14 w 147"/>
                <a:gd name="T57" fmla="*/ 33 h 53"/>
                <a:gd name="T58" fmla="*/ 6 w 147"/>
                <a:gd name="T59" fmla="*/ 25 h 53"/>
                <a:gd name="T60" fmla="*/ 1 w 147"/>
                <a:gd name="T61" fmla="*/ 17 h 53"/>
                <a:gd name="T62" fmla="*/ 0 w 147"/>
                <a:gd name="T63" fmla="*/ 11 h 53"/>
                <a:gd name="T64" fmla="*/ 0 w 147"/>
                <a:gd name="T65" fmla="*/ 8 h 53"/>
                <a:gd name="T66" fmla="*/ 3 w 147"/>
                <a:gd name="T67" fmla="*/ 5 h 53"/>
                <a:gd name="T68" fmla="*/ 8 w 147"/>
                <a:gd name="T69" fmla="*/ 1 h 53"/>
                <a:gd name="T70" fmla="*/ 51 w 147"/>
                <a:gd name="T71" fmla="*/ 39 h 53"/>
                <a:gd name="T72" fmla="*/ 53 w 147"/>
                <a:gd name="T73" fmla="*/ 39 h 53"/>
                <a:gd name="T74" fmla="*/ 58 w 147"/>
                <a:gd name="T75" fmla="*/ 41 h 53"/>
                <a:gd name="T76" fmla="*/ 62 w 147"/>
                <a:gd name="T77" fmla="*/ 41 h 53"/>
                <a:gd name="T78" fmla="*/ 75 w 147"/>
                <a:gd name="T79" fmla="*/ 41 h 53"/>
                <a:gd name="T80" fmla="*/ 91 w 147"/>
                <a:gd name="T81" fmla="*/ 39 h 53"/>
                <a:gd name="T82" fmla="*/ 108 w 147"/>
                <a:gd name="T83" fmla="*/ 30 h 53"/>
                <a:gd name="T84" fmla="*/ 117 w 147"/>
                <a:gd name="T85" fmla="*/ 22 h 53"/>
                <a:gd name="T86" fmla="*/ 120 w 147"/>
                <a:gd name="T87" fmla="*/ 16 h 53"/>
                <a:gd name="T88" fmla="*/ 120 w 147"/>
                <a:gd name="T89" fmla="*/ 14 h 53"/>
                <a:gd name="T90" fmla="*/ 100 w 147"/>
                <a:gd name="T91" fmla="*/ 16 h 53"/>
                <a:gd name="T92" fmla="*/ 65 w 147"/>
                <a:gd name="T93" fmla="*/ 16 h 53"/>
                <a:gd name="T94" fmla="*/ 18 w 147"/>
                <a:gd name="T95" fmla="*/ 16 h 53"/>
                <a:gd name="T96" fmla="*/ 23 w 147"/>
                <a:gd name="T97" fmla="*/ 20 h 53"/>
                <a:gd name="T98" fmla="*/ 31 w 147"/>
                <a:gd name="T99" fmla="*/ 27 h 53"/>
                <a:gd name="T100" fmla="*/ 51 w 147"/>
                <a:gd name="T101" fmla="*/ 39 h 53"/>
                <a:gd name="T102" fmla="*/ 8 w 147"/>
                <a:gd name="T103" fmla="*/ 1 h 5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47" h="53">
                  <a:moveTo>
                    <a:pt x="8" y="1"/>
                  </a:moveTo>
                  <a:lnTo>
                    <a:pt x="11" y="0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9" y="1"/>
                  </a:lnTo>
                  <a:lnTo>
                    <a:pt x="37" y="3"/>
                  </a:lnTo>
                  <a:lnTo>
                    <a:pt x="48" y="5"/>
                  </a:lnTo>
                  <a:lnTo>
                    <a:pt x="75" y="5"/>
                  </a:lnTo>
                  <a:lnTo>
                    <a:pt x="111" y="1"/>
                  </a:lnTo>
                  <a:lnTo>
                    <a:pt x="122" y="0"/>
                  </a:lnTo>
                  <a:lnTo>
                    <a:pt x="128" y="0"/>
                  </a:lnTo>
                  <a:lnTo>
                    <a:pt x="131" y="1"/>
                  </a:lnTo>
                  <a:lnTo>
                    <a:pt x="133" y="1"/>
                  </a:lnTo>
                  <a:lnTo>
                    <a:pt x="133" y="3"/>
                  </a:lnTo>
                  <a:lnTo>
                    <a:pt x="147" y="11"/>
                  </a:lnTo>
                  <a:lnTo>
                    <a:pt x="144" y="17"/>
                  </a:lnTo>
                  <a:lnTo>
                    <a:pt x="139" y="23"/>
                  </a:lnTo>
                  <a:lnTo>
                    <a:pt x="128" y="34"/>
                  </a:lnTo>
                  <a:lnTo>
                    <a:pt x="117" y="42"/>
                  </a:lnTo>
                  <a:lnTo>
                    <a:pt x="106" y="47"/>
                  </a:lnTo>
                  <a:lnTo>
                    <a:pt x="97" y="50"/>
                  </a:lnTo>
                  <a:lnTo>
                    <a:pt x="87" y="53"/>
                  </a:lnTo>
                  <a:lnTo>
                    <a:pt x="80" y="53"/>
                  </a:lnTo>
                  <a:lnTo>
                    <a:pt x="67" y="53"/>
                  </a:lnTo>
                  <a:lnTo>
                    <a:pt x="56" y="53"/>
                  </a:lnTo>
                  <a:lnTo>
                    <a:pt x="47" y="50"/>
                  </a:lnTo>
                  <a:lnTo>
                    <a:pt x="39" y="48"/>
                  </a:lnTo>
                  <a:lnTo>
                    <a:pt x="25" y="41"/>
                  </a:lnTo>
                  <a:lnTo>
                    <a:pt x="14" y="33"/>
                  </a:lnTo>
                  <a:lnTo>
                    <a:pt x="6" y="25"/>
                  </a:lnTo>
                  <a:lnTo>
                    <a:pt x="1" y="17"/>
                  </a:lnTo>
                  <a:lnTo>
                    <a:pt x="0" y="11"/>
                  </a:lnTo>
                  <a:lnTo>
                    <a:pt x="0" y="8"/>
                  </a:lnTo>
                  <a:lnTo>
                    <a:pt x="3" y="5"/>
                  </a:lnTo>
                  <a:lnTo>
                    <a:pt x="8" y="1"/>
                  </a:lnTo>
                  <a:lnTo>
                    <a:pt x="51" y="39"/>
                  </a:lnTo>
                  <a:lnTo>
                    <a:pt x="53" y="39"/>
                  </a:lnTo>
                  <a:lnTo>
                    <a:pt x="58" y="41"/>
                  </a:lnTo>
                  <a:lnTo>
                    <a:pt x="62" y="41"/>
                  </a:lnTo>
                  <a:lnTo>
                    <a:pt x="75" y="41"/>
                  </a:lnTo>
                  <a:lnTo>
                    <a:pt x="91" y="39"/>
                  </a:lnTo>
                  <a:lnTo>
                    <a:pt x="108" y="30"/>
                  </a:lnTo>
                  <a:lnTo>
                    <a:pt x="117" y="22"/>
                  </a:lnTo>
                  <a:lnTo>
                    <a:pt x="120" y="16"/>
                  </a:lnTo>
                  <a:lnTo>
                    <a:pt x="120" y="14"/>
                  </a:lnTo>
                  <a:lnTo>
                    <a:pt x="100" y="16"/>
                  </a:lnTo>
                  <a:lnTo>
                    <a:pt x="65" y="16"/>
                  </a:lnTo>
                  <a:lnTo>
                    <a:pt x="18" y="16"/>
                  </a:lnTo>
                  <a:lnTo>
                    <a:pt x="23" y="20"/>
                  </a:lnTo>
                  <a:lnTo>
                    <a:pt x="31" y="27"/>
                  </a:lnTo>
                  <a:lnTo>
                    <a:pt x="51" y="39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C120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1" name="Freeform 881"/>
            <p:cNvSpPr>
              <a:spLocks/>
            </p:cNvSpPr>
            <p:nvPr/>
          </p:nvSpPr>
          <p:spPr bwMode="auto">
            <a:xfrm>
              <a:off x="4670" y="3596"/>
              <a:ext cx="58" cy="41"/>
            </a:xfrm>
            <a:custGeom>
              <a:avLst/>
              <a:gdLst>
                <a:gd name="T0" fmla="*/ 10 w 58"/>
                <a:gd name="T1" fmla="*/ 0 h 41"/>
                <a:gd name="T2" fmla="*/ 58 w 58"/>
                <a:gd name="T3" fmla="*/ 25 h 41"/>
                <a:gd name="T4" fmla="*/ 47 w 58"/>
                <a:gd name="T5" fmla="*/ 41 h 41"/>
                <a:gd name="T6" fmla="*/ 0 w 58"/>
                <a:gd name="T7" fmla="*/ 14 h 41"/>
                <a:gd name="T8" fmla="*/ 10 w 58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" h="41">
                  <a:moveTo>
                    <a:pt x="10" y="0"/>
                  </a:moveTo>
                  <a:lnTo>
                    <a:pt x="58" y="25"/>
                  </a:lnTo>
                  <a:lnTo>
                    <a:pt x="47" y="41"/>
                  </a:lnTo>
                  <a:lnTo>
                    <a:pt x="0" y="1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2" name="Freeform 882"/>
            <p:cNvSpPr>
              <a:spLocks/>
            </p:cNvSpPr>
            <p:nvPr/>
          </p:nvSpPr>
          <p:spPr bwMode="auto">
            <a:xfrm>
              <a:off x="5100" y="3598"/>
              <a:ext cx="57" cy="40"/>
            </a:xfrm>
            <a:custGeom>
              <a:avLst/>
              <a:gdLst>
                <a:gd name="T0" fmla="*/ 48 w 57"/>
                <a:gd name="T1" fmla="*/ 0 h 40"/>
                <a:gd name="T2" fmla="*/ 0 w 57"/>
                <a:gd name="T3" fmla="*/ 25 h 40"/>
                <a:gd name="T4" fmla="*/ 10 w 57"/>
                <a:gd name="T5" fmla="*/ 40 h 40"/>
                <a:gd name="T6" fmla="*/ 57 w 57"/>
                <a:gd name="T7" fmla="*/ 14 h 40"/>
                <a:gd name="T8" fmla="*/ 48 w 57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" h="40">
                  <a:moveTo>
                    <a:pt x="48" y="0"/>
                  </a:moveTo>
                  <a:lnTo>
                    <a:pt x="0" y="25"/>
                  </a:lnTo>
                  <a:lnTo>
                    <a:pt x="10" y="40"/>
                  </a:lnTo>
                  <a:lnTo>
                    <a:pt x="57" y="14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76" name="Freeform 883"/>
          <p:cNvSpPr>
            <a:spLocks/>
          </p:cNvSpPr>
          <p:nvPr/>
        </p:nvSpPr>
        <p:spPr bwMode="auto">
          <a:xfrm>
            <a:off x="1900238" y="5048250"/>
            <a:ext cx="808037" cy="830263"/>
          </a:xfrm>
          <a:custGeom>
            <a:avLst/>
            <a:gdLst>
              <a:gd name="T0" fmla="*/ 628650 w 509"/>
              <a:gd name="T1" fmla="*/ 195263 h 523"/>
              <a:gd name="T2" fmla="*/ 615950 w 509"/>
              <a:gd name="T3" fmla="*/ 280988 h 523"/>
              <a:gd name="T4" fmla="*/ 619125 w 509"/>
              <a:gd name="T5" fmla="*/ 287338 h 523"/>
              <a:gd name="T6" fmla="*/ 615950 w 509"/>
              <a:gd name="T7" fmla="*/ 298450 h 523"/>
              <a:gd name="T8" fmla="*/ 611187 w 509"/>
              <a:gd name="T9" fmla="*/ 319088 h 523"/>
              <a:gd name="T10" fmla="*/ 601662 w 509"/>
              <a:gd name="T11" fmla="*/ 450850 h 523"/>
              <a:gd name="T12" fmla="*/ 601662 w 509"/>
              <a:gd name="T13" fmla="*/ 579438 h 523"/>
              <a:gd name="T14" fmla="*/ 611187 w 509"/>
              <a:gd name="T15" fmla="*/ 768350 h 523"/>
              <a:gd name="T16" fmla="*/ 609600 w 509"/>
              <a:gd name="T17" fmla="*/ 815975 h 523"/>
              <a:gd name="T18" fmla="*/ 603250 w 509"/>
              <a:gd name="T19" fmla="*/ 820738 h 523"/>
              <a:gd name="T20" fmla="*/ 566737 w 509"/>
              <a:gd name="T21" fmla="*/ 825500 h 523"/>
              <a:gd name="T22" fmla="*/ 484187 w 509"/>
              <a:gd name="T23" fmla="*/ 830263 h 523"/>
              <a:gd name="T24" fmla="*/ 368300 w 509"/>
              <a:gd name="T25" fmla="*/ 830263 h 523"/>
              <a:gd name="T26" fmla="*/ 277812 w 509"/>
              <a:gd name="T27" fmla="*/ 830263 h 523"/>
              <a:gd name="T28" fmla="*/ 223837 w 509"/>
              <a:gd name="T29" fmla="*/ 828675 h 523"/>
              <a:gd name="T30" fmla="*/ 201612 w 509"/>
              <a:gd name="T31" fmla="*/ 815975 h 523"/>
              <a:gd name="T32" fmla="*/ 193675 w 509"/>
              <a:gd name="T33" fmla="*/ 806450 h 523"/>
              <a:gd name="T34" fmla="*/ 198437 w 509"/>
              <a:gd name="T35" fmla="*/ 750888 h 523"/>
              <a:gd name="T36" fmla="*/ 206375 w 509"/>
              <a:gd name="T37" fmla="*/ 539750 h 523"/>
              <a:gd name="T38" fmla="*/ 206375 w 509"/>
              <a:gd name="T39" fmla="*/ 485775 h 523"/>
              <a:gd name="T40" fmla="*/ 196850 w 509"/>
              <a:gd name="T41" fmla="*/ 323850 h 523"/>
              <a:gd name="T42" fmla="*/ 188912 w 509"/>
              <a:gd name="T43" fmla="*/ 241300 h 523"/>
              <a:gd name="T44" fmla="*/ 179387 w 509"/>
              <a:gd name="T45" fmla="*/ 200025 h 523"/>
              <a:gd name="T46" fmla="*/ 171450 w 509"/>
              <a:gd name="T47" fmla="*/ 155575 h 523"/>
              <a:gd name="T48" fmla="*/ 185737 w 509"/>
              <a:gd name="T49" fmla="*/ 234950 h 523"/>
              <a:gd name="T50" fmla="*/ 196850 w 509"/>
              <a:gd name="T51" fmla="*/ 258763 h 523"/>
              <a:gd name="T52" fmla="*/ 196850 w 509"/>
              <a:gd name="T53" fmla="*/ 280988 h 523"/>
              <a:gd name="T54" fmla="*/ 190500 w 509"/>
              <a:gd name="T55" fmla="*/ 309563 h 523"/>
              <a:gd name="T56" fmla="*/ 141287 w 509"/>
              <a:gd name="T57" fmla="*/ 398463 h 523"/>
              <a:gd name="T58" fmla="*/ 66675 w 509"/>
              <a:gd name="T59" fmla="*/ 209550 h 523"/>
              <a:gd name="T60" fmla="*/ 109537 w 509"/>
              <a:gd name="T61" fmla="*/ 120650 h 523"/>
              <a:gd name="T62" fmla="*/ 139700 w 509"/>
              <a:gd name="T63" fmla="*/ 69850 h 523"/>
              <a:gd name="T64" fmla="*/ 157162 w 509"/>
              <a:gd name="T65" fmla="*/ 52388 h 523"/>
              <a:gd name="T66" fmla="*/ 196850 w 509"/>
              <a:gd name="T67" fmla="*/ 46038 h 523"/>
              <a:gd name="T68" fmla="*/ 247650 w 509"/>
              <a:gd name="T69" fmla="*/ 30163 h 523"/>
              <a:gd name="T70" fmla="*/ 295275 w 509"/>
              <a:gd name="T71" fmla="*/ 11113 h 523"/>
              <a:gd name="T72" fmla="*/ 307975 w 509"/>
              <a:gd name="T73" fmla="*/ 0 h 523"/>
              <a:gd name="T74" fmla="*/ 325437 w 509"/>
              <a:gd name="T75" fmla="*/ 0 h 523"/>
              <a:gd name="T76" fmla="*/ 350837 w 509"/>
              <a:gd name="T77" fmla="*/ 7938 h 523"/>
              <a:gd name="T78" fmla="*/ 412750 w 509"/>
              <a:gd name="T79" fmla="*/ 7938 h 523"/>
              <a:gd name="T80" fmla="*/ 484187 w 509"/>
              <a:gd name="T81" fmla="*/ 0 h 523"/>
              <a:gd name="T82" fmla="*/ 501650 w 509"/>
              <a:gd name="T83" fmla="*/ 3175 h 523"/>
              <a:gd name="T84" fmla="*/ 522287 w 509"/>
              <a:gd name="T85" fmla="*/ 15875 h 523"/>
              <a:gd name="T86" fmla="*/ 581025 w 509"/>
              <a:gd name="T87" fmla="*/ 38100 h 523"/>
              <a:gd name="T88" fmla="*/ 627062 w 509"/>
              <a:gd name="T89" fmla="*/ 47625 h 523"/>
              <a:gd name="T90" fmla="*/ 650875 w 509"/>
              <a:gd name="T91" fmla="*/ 55563 h 523"/>
              <a:gd name="T92" fmla="*/ 666750 w 509"/>
              <a:gd name="T93" fmla="*/ 65088 h 523"/>
              <a:gd name="T94" fmla="*/ 677862 w 509"/>
              <a:gd name="T95" fmla="*/ 80963 h 523"/>
              <a:gd name="T96" fmla="*/ 808037 w 509"/>
              <a:gd name="T97" fmla="*/ 327025 h 523"/>
              <a:gd name="T98" fmla="*/ 663575 w 509"/>
              <a:gd name="T99" fmla="*/ 388938 h 523"/>
              <a:gd name="T100" fmla="*/ 642937 w 509"/>
              <a:gd name="T101" fmla="*/ 358775 h 523"/>
              <a:gd name="T102" fmla="*/ 615950 w 509"/>
              <a:gd name="T103" fmla="*/ 306388 h 523"/>
              <a:gd name="T104" fmla="*/ 619125 w 509"/>
              <a:gd name="T105" fmla="*/ 280988 h 523"/>
              <a:gd name="T106" fmla="*/ 631825 w 509"/>
              <a:gd name="T107" fmla="*/ 127000 h 523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509" h="523">
                <a:moveTo>
                  <a:pt x="398" y="80"/>
                </a:moveTo>
                <a:lnTo>
                  <a:pt x="396" y="123"/>
                </a:lnTo>
                <a:lnTo>
                  <a:pt x="393" y="154"/>
                </a:lnTo>
                <a:lnTo>
                  <a:pt x="388" y="177"/>
                </a:lnTo>
                <a:lnTo>
                  <a:pt x="388" y="179"/>
                </a:lnTo>
                <a:lnTo>
                  <a:pt x="390" y="181"/>
                </a:lnTo>
                <a:lnTo>
                  <a:pt x="390" y="182"/>
                </a:lnTo>
                <a:lnTo>
                  <a:pt x="388" y="188"/>
                </a:lnTo>
                <a:lnTo>
                  <a:pt x="387" y="195"/>
                </a:lnTo>
                <a:lnTo>
                  <a:pt x="385" y="201"/>
                </a:lnTo>
                <a:lnTo>
                  <a:pt x="379" y="264"/>
                </a:lnTo>
                <a:lnTo>
                  <a:pt x="379" y="284"/>
                </a:lnTo>
                <a:lnTo>
                  <a:pt x="377" y="309"/>
                </a:lnTo>
                <a:lnTo>
                  <a:pt x="379" y="365"/>
                </a:lnTo>
                <a:lnTo>
                  <a:pt x="382" y="437"/>
                </a:lnTo>
                <a:lnTo>
                  <a:pt x="385" y="484"/>
                </a:lnTo>
                <a:lnTo>
                  <a:pt x="385" y="508"/>
                </a:lnTo>
                <a:lnTo>
                  <a:pt x="384" y="514"/>
                </a:lnTo>
                <a:lnTo>
                  <a:pt x="382" y="514"/>
                </a:lnTo>
                <a:lnTo>
                  <a:pt x="380" y="517"/>
                </a:lnTo>
                <a:lnTo>
                  <a:pt x="374" y="519"/>
                </a:lnTo>
                <a:lnTo>
                  <a:pt x="357" y="520"/>
                </a:lnTo>
                <a:lnTo>
                  <a:pt x="333" y="522"/>
                </a:lnTo>
                <a:lnTo>
                  <a:pt x="305" y="523"/>
                </a:lnTo>
                <a:lnTo>
                  <a:pt x="255" y="523"/>
                </a:lnTo>
                <a:lnTo>
                  <a:pt x="232" y="523"/>
                </a:lnTo>
                <a:lnTo>
                  <a:pt x="200" y="523"/>
                </a:lnTo>
                <a:lnTo>
                  <a:pt x="175" y="523"/>
                </a:lnTo>
                <a:lnTo>
                  <a:pt x="156" y="523"/>
                </a:lnTo>
                <a:lnTo>
                  <a:pt x="141" y="522"/>
                </a:lnTo>
                <a:lnTo>
                  <a:pt x="131" y="519"/>
                </a:lnTo>
                <a:lnTo>
                  <a:pt x="127" y="514"/>
                </a:lnTo>
                <a:lnTo>
                  <a:pt x="124" y="511"/>
                </a:lnTo>
                <a:lnTo>
                  <a:pt x="122" y="508"/>
                </a:lnTo>
                <a:lnTo>
                  <a:pt x="122" y="503"/>
                </a:lnTo>
                <a:lnTo>
                  <a:pt x="125" y="473"/>
                </a:lnTo>
                <a:lnTo>
                  <a:pt x="127" y="417"/>
                </a:lnTo>
                <a:lnTo>
                  <a:pt x="130" y="340"/>
                </a:lnTo>
                <a:lnTo>
                  <a:pt x="130" y="325"/>
                </a:lnTo>
                <a:lnTo>
                  <a:pt x="130" y="306"/>
                </a:lnTo>
                <a:lnTo>
                  <a:pt x="128" y="267"/>
                </a:lnTo>
                <a:lnTo>
                  <a:pt x="124" y="204"/>
                </a:lnTo>
                <a:lnTo>
                  <a:pt x="124" y="163"/>
                </a:lnTo>
                <a:lnTo>
                  <a:pt x="119" y="152"/>
                </a:lnTo>
                <a:lnTo>
                  <a:pt x="116" y="140"/>
                </a:lnTo>
                <a:lnTo>
                  <a:pt x="113" y="126"/>
                </a:lnTo>
                <a:lnTo>
                  <a:pt x="106" y="85"/>
                </a:lnTo>
                <a:lnTo>
                  <a:pt x="108" y="98"/>
                </a:lnTo>
                <a:lnTo>
                  <a:pt x="113" y="126"/>
                </a:lnTo>
                <a:lnTo>
                  <a:pt x="117" y="148"/>
                </a:lnTo>
                <a:lnTo>
                  <a:pt x="120" y="157"/>
                </a:lnTo>
                <a:lnTo>
                  <a:pt x="124" y="163"/>
                </a:lnTo>
                <a:lnTo>
                  <a:pt x="124" y="176"/>
                </a:lnTo>
                <a:lnTo>
                  <a:pt x="124" y="177"/>
                </a:lnTo>
                <a:lnTo>
                  <a:pt x="124" y="179"/>
                </a:lnTo>
                <a:lnTo>
                  <a:pt x="120" y="195"/>
                </a:lnTo>
                <a:lnTo>
                  <a:pt x="119" y="204"/>
                </a:lnTo>
                <a:lnTo>
                  <a:pt x="89" y="251"/>
                </a:lnTo>
                <a:lnTo>
                  <a:pt x="0" y="204"/>
                </a:lnTo>
                <a:lnTo>
                  <a:pt x="42" y="132"/>
                </a:lnTo>
                <a:lnTo>
                  <a:pt x="56" y="99"/>
                </a:lnTo>
                <a:lnTo>
                  <a:pt x="69" y="76"/>
                </a:lnTo>
                <a:lnTo>
                  <a:pt x="80" y="57"/>
                </a:lnTo>
                <a:lnTo>
                  <a:pt x="88" y="44"/>
                </a:lnTo>
                <a:lnTo>
                  <a:pt x="94" y="38"/>
                </a:lnTo>
                <a:lnTo>
                  <a:pt x="99" y="33"/>
                </a:lnTo>
                <a:lnTo>
                  <a:pt x="102" y="32"/>
                </a:lnTo>
                <a:lnTo>
                  <a:pt x="124" y="29"/>
                </a:lnTo>
                <a:lnTo>
                  <a:pt x="141" y="24"/>
                </a:lnTo>
                <a:lnTo>
                  <a:pt x="156" y="19"/>
                </a:lnTo>
                <a:lnTo>
                  <a:pt x="169" y="15"/>
                </a:lnTo>
                <a:lnTo>
                  <a:pt x="186" y="7"/>
                </a:lnTo>
                <a:lnTo>
                  <a:pt x="192" y="2"/>
                </a:lnTo>
                <a:lnTo>
                  <a:pt x="194" y="0"/>
                </a:lnTo>
                <a:lnTo>
                  <a:pt x="197" y="0"/>
                </a:lnTo>
                <a:lnTo>
                  <a:pt x="205" y="0"/>
                </a:lnTo>
                <a:lnTo>
                  <a:pt x="213" y="2"/>
                </a:lnTo>
                <a:lnTo>
                  <a:pt x="221" y="5"/>
                </a:lnTo>
                <a:lnTo>
                  <a:pt x="233" y="5"/>
                </a:lnTo>
                <a:lnTo>
                  <a:pt x="260" y="5"/>
                </a:lnTo>
                <a:lnTo>
                  <a:pt x="294" y="2"/>
                </a:lnTo>
                <a:lnTo>
                  <a:pt x="305" y="0"/>
                </a:lnTo>
                <a:lnTo>
                  <a:pt x="313" y="0"/>
                </a:lnTo>
                <a:lnTo>
                  <a:pt x="316" y="2"/>
                </a:lnTo>
                <a:lnTo>
                  <a:pt x="318" y="4"/>
                </a:lnTo>
                <a:lnTo>
                  <a:pt x="329" y="10"/>
                </a:lnTo>
                <a:lnTo>
                  <a:pt x="341" y="16"/>
                </a:lnTo>
                <a:lnTo>
                  <a:pt x="366" y="24"/>
                </a:lnTo>
                <a:lnTo>
                  <a:pt x="387" y="29"/>
                </a:lnTo>
                <a:lnTo>
                  <a:pt x="395" y="30"/>
                </a:lnTo>
                <a:lnTo>
                  <a:pt x="404" y="32"/>
                </a:lnTo>
                <a:lnTo>
                  <a:pt x="410" y="35"/>
                </a:lnTo>
                <a:lnTo>
                  <a:pt x="416" y="38"/>
                </a:lnTo>
                <a:lnTo>
                  <a:pt x="420" y="41"/>
                </a:lnTo>
                <a:lnTo>
                  <a:pt x="426" y="47"/>
                </a:lnTo>
                <a:lnTo>
                  <a:pt x="427" y="51"/>
                </a:lnTo>
                <a:lnTo>
                  <a:pt x="471" y="134"/>
                </a:lnTo>
                <a:lnTo>
                  <a:pt x="509" y="206"/>
                </a:lnTo>
                <a:lnTo>
                  <a:pt x="420" y="249"/>
                </a:lnTo>
                <a:lnTo>
                  <a:pt x="418" y="245"/>
                </a:lnTo>
                <a:lnTo>
                  <a:pt x="415" y="238"/>
                </a:lnTo>
                <a:lnTo>
                  <a:pt x="405" y="226"/>
                </a:lnTo>
                <a:lnTo>
                  <a:pt x="387" y="201"/>
                </a:lnTo>
                <a:lnTo>
                  <a:pt x="388" y="193"/>
                </a:lnTo>
                <a:lnTo>
                  <a:pt x="390" y="182"/>
                </a:lnTo>
                <a:lnTo>
                  <a:pt x="390" y="177"/>
                </a:lnTo>
                <a:lnTo>
                  <a:pt x="395" y="141"/>
                </a:lnTo>
                <a:lnTo>
                  <a:pt x="398" y="80"/>
                </a:lnTo>
                <a:close/>
              </a:path>
            </a:pathLst>
          </a:custGeom>
          <a:solidFill>
            <a:srgbClr val="374D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7" name="Freeform 884"/>
          <p:cNvSpPr>
            <a:spLocks/>
          </p:cNvSpPr>
          <p:nvPr/>
        </p:nvSpPr>
        <p:spPr bwMode="auto">
          <a:xfrm>
            <a:off x="7940675" y="5240338"/>
            <a:ext cx="58738" cy="73025"/>
          </a:xfrm>
          <a:custGeom>
            <a:avLst/>
            <a:gdLst>
              <a:gd name="T0" fmla="*/ 0 w 37"/>
              <a:gd name="T1" fmla="*/ 0 h 46"/>
              <a:gd name="T2" fmla="*/ 58738 w 37"/>
              <a:gd name="T3" fmla="*/ 0 h 46"/>
              <a:gd name="T4" fmla="*/ 58738 w 37"/>
              <a:gd name="T5" fmla="*/ 0 h 46"/>
              <a:gd name="T6" fmla="*/ 58738 w 37"/>
              <a:gd name="T7" fmla="*/ 9525 h 46"/>
              <a:gd name="T8" fmla="*/ 58738 w 37"/>
              <a:gd name="T9" fmla="*/ 33338 h 46"/>
              <a:gd name="T10" fmla="*/ 57150 w 37"/>
              <a:gd name="T11" fmla="*/ 44450 h 46"/>
              <a:gd name="T12" fmla="*/ 52388 w 37"/>
              <a:gd name="T13" fmla="*/ 55563 h 46"/>
              <a:gd name="T14" fmla="*/ 44450 w 37"/>
              <a:gd name="T15" fmla="*/ 65088 h 46"/>
              <a:gd name="T16" fmla="*/ 31750 w 37"/>
              <a:gd name="T17" fmla="*/ 73025 h 46"/>
              <a:gd name="T18" fmla="*/ 31750 w 37"/>
              <a:gd name="T19" fmla="*/ 73025 h 46"/>
              <a:gd name="T20" fmla="*/ 26988 w 37"/>
              <a:gd name="T21" fmla="*/ 73025 h 46"/>
              <a:gd name="T22" fmla="*/ 22225 w 37"/>
              <a:gd name="T23" fmla="*/ 69850 h 46"/>
              <a:gd name="T24" fmla="*/ 14288 w 37"/>
              <a:gd name="T25" fmla="*/ 65088 h 46"/>
              <a:gd name="T26" fmla="*/ 9525 w 37"/>
              <a:gd name="T27" fmla="*/ 55563 h 46"/>
              <a:gd name="T28" fmla="*/ 4763 w 37"/>
              <a:gd name="T29" fmla="*/ 42863 h 46"/>
              <a:gd name="T30" fmla="*/ 0 w 37"/>
              <a:gd name="T31" fmla="*/ 25400 h 46"/>
              <a:gd name="T32" fmla="*/ 0 w 37"/>
              <a:gd name="T33" fmla="*/ 0 h 46"/>
              <a:gd name="T34" fmla="*/ 0 w 37"/>
              <a:gd name="T35" fmla="*/ 0 h 4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7" h="46">
                <a:moveTo>
                  <a:pt x="0" y="0"/>
                </a:moveTo>
                <a:lnTo>
                  <a:pt x="37" y="0"/>
                </a:lnTo>
                <a:lnTo>
                  <a:pt x="37" y="6"/>
                </a:lnTo>
                <a:lnTo>
                  <a:pt x="37" y="21"/>
                </a:lnTo>
                <a:lnTo>
                  <a:pt x="36" y="28"/>
                </a:lnTo>
                <a:lnTo>
                  <a:pt x="33" y="35"/>
                </a:lnTo>
                <a:lnTo>
                  <a:pt x="28" y="41"/>
                </a:lnTo>
                <a:lnTo>
                  <a:pt x="20" y="46"/>
                </a:lnTo>
                <a:lnTo>
                  <a:pt x="17" y="46"/>
                </a:lnTo>
                <a:lnTo>
                  <a:pt x="14" y="44"/>
                </a:lnTo>
                <a:lnTo>
                  <a:pt x="9" y="41"/>
                </a:lnTo>
                <a:lnTo>
                  <a:pt x="6" y="35"/>
                </a:lnTo>
                <a:lnTo>
                  <a:pt x="3" y="27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8" name="Freeform 885"/>
          <p:cNvSpPr>
            <a:spLocks/>
          </p:cNvSpPr>
          <p:nvPr/>
        </p:nvSpPr>
        <p:spPr bwMode="auto">
          <a:xfrm>
            <a:off x="2182813" y="5041900"/>
            <a:ext cx="236537" cy="87313"/>
          </a:xfrm>
          <a:custGeom>
            <a:avLst/>
            <a:gdLst>
              <a:gd name="T0" fmla="*/ 15875 w 149"/>
              <a:gd name="T1" fmla="*/ 1588 h 55"/>
              <a:gd name="T2" fmla="*/ 15875 w 149"/>
              <a:gd name="T3" fmla="*/ 1588 h 55"/>
              <a:gd name="T4" fmla="*/ 17462 w 149"/>
              <a:gd name="T5" fmla="*/ 0 h 55"/>
              <a:gd name="T6" fmla="*/ 22225 w 149"/>
              <a:gd name="T7" fmla="*/ 0 h 55"/>
              <a:gd name="T8" fmla="*/ 34925 w 149"/>
              <a:gd name="T9" fmla="*/ 0 h 55"/>
              <a:gd name="T10" fmla="*/ 47625 w 149"/>
              <a:gd name="T11" fmla="*/ 1588 h 55"/>
              <a:gd name="T12" fmla="*/ 47625 w 149"/>
              <a:gd name="T13" fmla="*/ 1588 h 55"/>
              <a:gd name="T14" fmla="*/ 60325 w 149"/>
              <a:gd name="T15" fmla="*/ 6350 h 55"/>
              <a:gd name="T16" fmla="*/ 79375 w 149"/>
              <a:gd name="T17" fmla="*/ 6350 h 55"/>
              <a:gd name="T18" fmla="*/ 122237 w 149"/>
              <a:gd name="T19" fmla="*/ 6350 h 55"/>
              <a:gd name="T20" fmla="*/ 177800 w 149"/>
              <a:gd name="T21" fmla="*/ 1588 h 55"/>
              <a:gd name="T22" fmla="*/ 177800 w 149"/>
              <a:gd name="T23" fmla="*/ 1588 h 55"/>
              <a:gd name="T24" fmla="*/ 195262 w 149"/>
              <a:gd name="T25" fmla="*/ 0 h 55"/>
              <a:gd name="T26" fmla="*/ 206375 w 149"/>
              <a:gd name="T27" fmla="*/ 0 h 55"/>
              <a:gd name="T28" fmla="*/ 212725 w 149"/>
              <a:gd name="T29" fmla="*/ 1588 h 55"/>
              <a:gd name="T30" fmla="*/ 214312 w 149"/>
              <a:gd name="T31" fmla="*/ 4763 h 55"/>
              <a:gd name="T32" fmla="*/ 214312 w 149"/>
              <a:gd name="T33" fmla="*/ 4763 h 55"/>
              <a:gd name="T34" fmla="*/ 236537 w 149"/>
              <a:gd name="T35" fmla="*/ 19050 h 55"/>
              <a:gd name="T36" fmla="*/ 236537 w 149"/>
              <a:gd name="T37" fmla="*/ 19050 h 55"/>
              <a:gd name="T38" fmla="*/ 228600 w 149"/>
              <a:gd name="T39" fmla="*/ 30163 h 55"/>
              <a:gd name="T40" fmla="*/ 223837 w 149"/>
              <a:gd name="T41" fmla="*/ 39688 h 55"/>
              <a:gd name="T42" fmla="*/ 206375 w 149"/>
              <a:gd name="T43" fmla="*/ 53975 h 55"/>
              <a:gd name="T44" fmla="*/ 188912 w 149"/>
              <a:gd name="T45" fmla="*/ 66675 h 55"/>
              <a:gd name="T46" fmla="*/ 171450 w 149"/>
              <a:gd name="T47" fmla="*/ 76200 h 55"/>
              <a:gd name="T48" fmla="*/ 153987 w 149"/>
              <a:gd name="T49" fmla="*/ 80963 h 55"/>
              <a:gd name="T50" fmla="*/ 142875 w 149"/>
              <a:gd name="T51" fmla="*/ 84138 h 55"/>
              <a:gd name="T52" fmla="*/ 130175 w 149"/>
              <a:gd name="T53" fmla="*/ 87313 h 55"/>
              <a:gd name="T54" fmla="*/ 130175 w 149"/>
              <a:gd name="T55" fmla="*/ 87313 h 55"/>
              <a:gd name="T56" fmla="*/ 109537 w 149"/>
              <a:gd name="T57" fmla="*/ 87313 h 55"/>
              <a:gd name="T58" fmla="*/ 92075 w 149"/>
              <a:gd name="T59" fmla="*/ 84138 h 55"/>
              <a:gd name="T60" fmla="*/ 77787 w 149"/>
              <a:gd name="T61" fmla="*/ 80963 h 55"/>
              <a:gd name="T62" fmla="*/ 63500 w 149"/>
              <a:gd name="T63" fmla="*/ 76200 h 55"/>
              <a:gd name="T64" fmla="*/ 39687 w 149"/>
              <a:gd name="T65" fmla="*/ 66675 h 55"/>
              <a:gd name="T66" fmla="*/ 25400 w 149"/>
              <a:gd name="T67" fmla="*/ 53975 h 55"/>
              <a:gd name="T68" fmla="*/ 12700 w 149"/>
              <a:gd name="T69" fmla="*/ 39688 h 55"/>
              <a:gd name="T70" fmla="*/ 6350 w 149"/>
              <a:gd name="T71" fmla="*/ 30163 h 55"/>
              <a:gd name="T72" fmla="*/ 0 w 149"/>
              <a:gd name="T73" fmla="*/ 19050 h 55"/>
              <a:gd name="T74" fmla="*/ 0 w 149"/>
              <a:gd name="T75" fmla="*/ 19050 h 55"/>
              <a:gd name="T76" fmla="*/ 3175 w 149"/>
              <a:gd name="T77" fmla="*/ 14288 h 55"/>
              <a:gd name="T78" fmla="*/ 7937 w 149"/>
              <a:gd name="T79" fmla="*/ 9525 h 55"/>
              <a:gd name="T80" fmla="*/ 15875 w 149"/>
              <a:gd name="T81" fmla="*/ 1588 h 55"/>
              <a:gd name="T82" fmla="*/ 15875 w 149"/>
              <a:gd name="T83" fmla="*/ 1588 h 5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9" h="55">
                <a:moveTo>
                  <a:pt x="10" y="1"/>
                </a:moveTo>
                <a:lnTo>
                  <a:pt x="10" y="1"/>
                </a:lnTo>
                <a:lnTo>
                  <a:pt x="11" y="0"/>
                </a:lnTo>
                <a:lnTo>
                  <a:pt x="14" y="0"/>
                </a:lnTo>
                <a:lnTo>
                  <a:pt x="22" y="0"/>
                </a:lnTo>
                <a:lnTo>
                  <a:pt x="30" y="1"/>
                </a:lnTo>
                <a:lnTo>
                  <a:pt x="38" y="4"/>
                </a:lnTo>
                <a:lnTo>
                  <a:pt x="50" y="4"/>
                </a:lnTo>
                <a:lnTo>
                  <a:pt x="77" y="4"/>
                </a:lnTo>
                <a:lnTo>
                  <a:pt x="112" y="1"/>
                </a:lnTo>
                <a:lnTo>
                  <a:pt x="123" y="0"/>
                </a:lnTo>
                <a:lnTo>
                  <a:pt x="130" y="0"/>
                </a:lnTo>
                <a:lnTo>
                  <a:pt x="134" y="1"/>
                </a:lnTo>
                <a:lnTo>
                  <a:pt x="135" y="3"/>
                </a:lnTo>
                <a:lnTo>
                  <a:pt x="149" y="12"/>
                </a:lnTo>
                <a:lnTo>
                  <a:pt x="144" y="19"/>
                </a:lnTo>
                <a:lnTo>
                  <a:pt x="141" y="25"/>
                </a:lnTo>
                <a:lnTo>
                  <a:pt x="130" y="34"/>
                </a:lnTo>
                <a:lnTo>
                  <a:pt x="119" y="42"/>
                </a:lnTo>
                <a:lnTo>
                  <a:pt x="108" y="48"/>
                </a:lnTo>
                <a:lnTo>
                  <a:pt x="97" y="51"/>
                </a:lnTo>
                <a:lnTo>
                  <a:pt x="90" y="53"/>
                </a:lnTo>
                <a:lnTo>
                  <a:pt x="82" y="55"/>
                </a:lnTo>
                <a:lnTo>
                  <a:pt x="69" y="55"/>
                </a:lnTo>
                <a:lnTo>
                  <a:pt x="58" y="53"/>
                </a:lnTo>
                <a:lnTo>
                  <a:pt x="49" y="51"/>
                </a:lnTo>
                <a:lnTo>
                  <a:pt x="40" y="48"/>
                </a:lnTo>
                <a:lnTo>
                  <a:pt x="25" y="42"/>
                </a:lnTo>
                <a:lnTo>
                  <a:pt x="16" y="34"/>
                </a:lnTo>
                <a:lnTo>
                  <a:pt x="8" y="25"/>
                </a:lnTo>
                <a:lnTo>
                  <a:pt x="4" y="19"/>
                </a:lnTo>
                <a:lnTo>
                  <a:pt x="0" y="12"/>
                </a:lnTo>
                <a:lnTo>
                  <a:pt x="2" y="9"/>
                </a:lnTo>
                <a:lnTo>
                  <a:pt x="5" y="6"/>
                </a:lnTo>
                <a:lnTo>
                  <a:pt x="10" y="1"/>
                </a:lnTo>
                <a:close/>
              </a:path>
            </a:pathLst>
          </a:custGeom>
          <a:noFill/>
          <a:ln w="3175" cmpd="sng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9" name="Freeform 886"/>
          <p:cNvSpPr>
            <a:spLocks/>
          </p:cNvSpPr>
          <p:nvPr/>
        </p:nvSpPr>
        <p:spPr bwMode="auto">
          <a:xfrm>
            <a:off x="2212975" y="5065713"/>
            <a:ext cx="161925" cy="42862"/>
          </a:xfrm>
          <a:custGeom>
            <a:avLst/>
            <a:gdLst>
              <a:gd name="T0" fmla="*/ 52388 w 102"/>
              <a:gd name="T1" fmla="*/ 38100 h 27"/>
              <a:gd name="T2" fmla="*/ 52388 w 102"/>
              <a:gd name="T3" fmla="*/ 38100 h 27"/>
              <a:gd name="T4" fmla="*/ 52388 w 102"/>
              <a:gd name="T5" fmla="*/ 38100 h 27"/>
              <a:gd name="T6" fmla="*/ 52388 w 102"/>
              <a:gd name="T7" fmla="*/ 38100 h 27"/>
              <a:gd name="T8" fmla="*/ 58738 w 102"/>
              <a:gd name="T9" fmla="*/ 39687 h 27"/>
              <a:gd name="T10" fmla="*/ 69850 w 102"/>
              <a:gd name="T11" fmla="*/ 42862 h 27"/>
              <a:gd name="T12" fmla="*/ 88900 w 102"/>
              <a:gd name="T13" fmla="*/ 42862 h 27"/>
              <a:gd name="T14" fmla="*/ 114300 w 102"/>
              <a:gd name="T15" fmla="*/ 38100 h 27"/>
              <a:gd name="T16" fmla="*/ 114300 w 102"/>
              <a:gd name="T17" fmla="*/ 38100 h 27"/>
              <a:gd name="T18" fmla="*/ 141288 w 102"/>
              <a:gd name="T19" fmla="*/ 23812 h 27"/>
              <a:gd name="T20" fmla="*/ 155575 w 102"/>
              <a:gd name="T21" fmla="*/ 11112 h 27"/>
              <a:gd name="T22" fmla="*/ 161925 w 102"/>
              <a:gd name="T23" fmla="*/ 3175 h 27"/>
              <a:gd name="T24" fmla="*/ 161925 w 102"/>
              <a:gd name="T25" fmla="*/ 0 h 27"/>
              <a:gd name="T26" fmla="*/ 161925 w 102"/>
              <a:gd name="T27" fmla="*/ 0 h 27"/>
              <a:gd name="T28" fmla="*/ 127000 w 102"/>
              <a:gd name="T29" fmla="*/ 3175 h 27"/>
              <a:gd name="T30" fmla="*/ 71438 w 102"/>
              <a:gd name="T31" fmla="*/ 3175 h 27"/>
              <a:gd name="T32" fmla="*/ 0 w 102"/>
              <a:gd name="T33" fmla="*/ 0 h 27"/>
              <a:gd name="T34" fmla="*/ 0 w 102"/>
              <a:gd name="T35" fmla="*/ 0 h 27"/>
              <a:gd name="T36" fmla="*/ 4763 w 102"/>
              <a:gd name="T37" fmla="*/ 7937 h 27"/>
              <a:gd name="T38" fmla="*/ 19050 w 102"/>
              <a:gd name="T39" fmla="*/ 17462 h 27"/>
              <a:gd name="T40" fmla="*/ 52388 w 102"/>
              <a:gd name="T41" fmla="*/ 38100 h 27"/>
              <a:gd name="T42" fmla="*/ 52388 w 102"/>
              <a:gd name="T43" fmla="*/ 38100 h 2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2" h="27">
                <a:moveTo>
                  <a:pt x="33" y="24"/>
                </a:moveTo>
                <a:lnTo>
                  <a:pt x="33" y="24"/>
                </a:lnTo>
                <a:lnTo>
                  <a:pt x="37" y="25"/>
                </a:lnTo>
                <a:lnTo>
                  <a:pt x="44" y="27"/>
                </a:lnTo>
                <a:lnTo>
                  <a:pt x="56" y="27"/>
                </a:lnTo>
                <a:lnTo>
                  <a:pt x="72" y="24"/>
                </a:lnTo>
                <a:lnTo>
                  <a:pt x="89" y="15"/>
                </a:lnTo>
                <a:lnTo>
                  <a:pt x="98" y="7"/>
                </a:lnTo>
                <a:lnTo>
                  <a:pt x="102" y="2"/>
                </a:lnTo>
                <a:lnTo>
                  <a:pt x="102" y="0"/>
                </a:lnTo>
                <a:lnTo>
                  <a:pt x="80" y="2"/>
                </a:lnTo>
                <a:lnTo>
                  <a:pt x="45" y="2"/>
                </a:lnTo>
                <a:lnTo>
                  <a:pt x="0" y="0"/>
                </a:lnTo>
                <a:lnTo>
                  <a:pt x="3" y="5"/>
                </a:lnTo>
                <a:lnTo>
                  <a:pt x="12" y="11"/>
                </a:lnTo>
                <a:lnTo>
                  <a:pt x="33" y="24"/>
                </a:lnTo>
                <a:close/>
              </a:path>
            </a:pathLst>
          </a:custGeom>
          <a:noFill/>
          <a:ln w="3175" cmpd="sng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80" name="Freeform 887"/>
          <p:cNvSpPr>
            <a:spLocks/>
          </p:cNvSpPr>
          <p:nvPr/>
        </p:nvSpPr>
        <p:spPr bwMode="auto">
          <a:xfrm>
            <a:off x="2343150" y="5260975"/>
            <a:ext cx="79375" cy="92075"/>
          </a:xfrm>
          <a:custGeom>
            <a:avLst/>
            <a:gdLst>
              <a:gd name="T0" fmla="*/ 0 w 50"/>
              <a:gd name="T1" fmla="*/ 0 h 58"/>
              <a:gd name="T2" fmla="*/ 79375 w 50"/>
              <a:gd name="T3" fmla="*/ 0 h 58"/>
              <a:gd name="T4" fmla="*/ 79375 w 50"/>
              <a:gd name="T5" fmla="*/ 9525 h 58"/>
              <a:gd name="T6" fmla="*/ 76200 w 50"/>
              <a:gd name="T7" fmla="*/ 39688 h 58"/>
              <a:gd name="T8" fmla="*/ 74613 w 50"/>
              <a:gd name="T9" fmla="*/ 53975 h 58"/>
              <a:gd name="T10" fmla="*/ 66675 w 50"/>
              <a:gd name="T11" fmla="*/ 68263 h 58"/>
              <a:gd name="T12" fmla="*/ 57150 w 50"/>
              <a:gd name="T13" fmla="*/ 84138 h 58"/>
              <a:gd name="T14" fmla="*/ 49213 w 50"/>
              <a:gd name="T15" fmla="*/ 88900 h 58"/>
              <a:gd name="T16" fmla="*/ 41275 w 50"/>
              <a:gd name="T17" fmla="*/ 92075 h 58"/>
              <a:gd name="T18" fmla="*/ 34925 w 50"/>
              <a:gd name="T19" fmla="*/ 92075 h 58"/>
              <a:gd name="T20" fmla="*/ 26988 w 50"/>
              <a:gd name="T21" fmla="*/ 85725 h 58"/>
              <a:gd name="T22" fmla="*/ 19050 w 50"/>
              <a:gd name="T23" fmla="*/ 80963 h 58"/>
              <a:gd name="T24" fmla="*/ 11113 w 50"/>
              <a:gd name="T25" fmla="*/ 68263 h 58"/>
              <a:gd name="T26" fmla="*/ 4763 w 50"/>
              <a:gd name="T27" fmla="*/ 50800 h 58"/>
              <a:gd name="T28" fmla="*/ 1588 w 50"/>
              <a:gd name="T29" fmla="*/ 28575 h 58"/>
              <a:gd name="T30" fmla="*/ 0 w 50"/>
              <a:gd name="T31" fmla="*/ 0 h 5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0" h="58">
                <a:moveTo>
                  <a:pt x="0" y="0"/>
                </a:moveTo>
                <a:lnTo>
                  <a:pt x="50" y="0"/>
                </a:lnTo>
                <a:lnTo>
                  <a:pt x="50" y="6"/>
                </a:lnTo>
                <a:lnTo>
                  <a:pt x="48" y="25"/>
                </a:lnTo>
                <a:lnTo>
                  <a:pt x="47" y="34"/>
                </a:lnTo>
                <a:lnTo>
                  <a:pt x="42" y="43"/>
                </a:lnTo>
                <a:lnTo>
                  <a:pt x="36" y="53"/>
                </a:lnTo>
                <a:lnTo>
                  <a:pt x="31" y="56"/>
                </a:lnTo>
                <a:lnTo>
                  <a:pt x="26" y="58"/>
                </a:lnTo>
                <a:lnTo>
                  <a:pt x="22" y="58"/>
                </a:lnTo>
                <a:lnTo>
                  <a:pt x="17" y="54"/>
                </a:lnTo>
                <a:lnTo>
                  <a:pt x="12" y="51"/>
                </a:lnTo>
                <a:lnTo>
                  <a:pt x="7" y="43"/>
                </a:lnTo>
                <a:lnTo>
                  <a:pt x="3" y="32"/>
                </a:lnTo>
                <a:lnTo>
                  <a:pt x="1" y="1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81" name="Freeform 888"/>
          <p:cNvSpPr>
            <a:spLocks/>
          </p:cNvSpPr>
          <p:nvPr/>
        </p:nvSpPr>
        <p:spPr bwMode="auto">
          <a:xfrm>
            <a:off x="2352675" y="5270500"/>
            <a:ext cx="58738" cy="71438"/>
          </a:xfrm>
          <a:custGeom>
            <a:avLst/>
            <a:gdLst>
              <a:gd name="T0" fmla="*/ 0 w 37"/>
              <a:gd name="T1" fmla="*/ 0 h 45"/>
              <a:gd name="T2" fmla="*/ 58738 w 37"/>
              <a:gd name="T3" fmla="*/ 0 h 45"/>
              <a:gd name="T4" fmla="*/ 58738 w 37"/>
              <a:gd name="T5" fmla="*/ 9525 h 45"/>
              <a:gd name="T6" fmla="*/ 58738 w 37"/>
              <a:gd name="T7" fmla="*/ 30163 h 45"/>
              <a:gd name="T8" fmla="*/ 53975 w 37"/>
              <a:gd name="T9" fmla="*/ 41275 h 45"/>
              <a:gd name="T10" fmla="*/ 49213 w 37"/>
              <a:gd name="T11" fmla="*/ 53975 h 45"/>
              <a:gd name="T12" fmla="*/ 42863 w 37"/>
              <a:gd name="T13" fmla="*/ 65088 h 45"/>
              <a:gd name="T14" fmla="*/ 31750 w 37"/>
              <a:gd name="T15" fmla="*/ 71438 h 45"/>
              <a:gd name="T16" fmla="*/ 26988 w 37"/>
              <a:gd name="T17" fmla="*/ 69850 h 45"/>
              <a:gd name="T18" fmla="*/ 19050 w 37"/>
              <a:gd name="T19" fmla="*/ 66675 h 45"/>
              <a:gd name="T20" fmla="*/ 14288 w 37"/>
              <a:gd name="T21" fmla="*/ 61913 h 45"/>
              <a:gd name="T22" fmla="*/ 7938 w 37"/>
              <a:gd name="T23" fmla="*/ 53975 h 45"/>
              <a:gd name="T24" fmla="*/ 1588 w 37"/>
              <a:gd name="T25" fmla="*/ 41275 h 45"/>
              <a:gd name="T26" fmla="*/ 0 w 37"/>
              <a:gd name="T27" fmla="*/ 22225 h 45"/>
              <a:gd name="T28" fmla="*/ 0 w 37"/>
              <a:gd name="T29" fmla="*/ 0 h 4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7" h="45">
                <a:moveTo>
                  <a:pt x="0" y="0"/>
                </a:moveTo>
                <a:lnTo>
                  <a:pt x="37" y="0"/>
                </a:lnTo>
                <a:lnTo>
                  <a:pt x="37" y="6"/>
                </a:lnTo>
                <a:lnTo>
                  <a:pt x="37" y="19"/>
                </a:lnTo>
                <a:lnTo>
                  <a:pt x="34" y="26"/>
                </a:lnTo>
                <a:lnTo>
                  <a:pt x="31" y="34"/>
                </a:lnTo>
                <a:lnTo>
                  <a:pt x="27" y="41"/>
                </a:lnTo>
                <a:lnTo>
                  <a:pt x="20" y="45"/>
                </a:lnTo>
                <a:lnTo>
                  <a:pt x="17" y="44"/>
                </a:lnTo>
                <a:lnTo>
                  <a:pt x="12" y="42"/>
                </a:lnTo>
                <a:lnTo>
                  <a:pt x="9" y="39"/>
                </a:lnTo>
                <a:lnTo>
                  <a:pt x="5" y="34"/>
                </a:lnTo>
                <a:lnTo>
                  <a:pt x="1" y="26"/>
                </a:lnTo>
                <a:lnTo>
                  <a:pt x="0" y="14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282" name="Group 948"/>
          <p:cNvGrpSpPr>
            <a:grpSpLocks/>
          </p:cNvGrpSpPr>
          <p:nvPr/>
        </p:nvGrpSpPr>
        <p:grpSpPr bwMode="auto">
          <a:xfrm>
            <a:off x="1965325" y="5065713"/>
            <a:ext cx="682625" cy="727075"/>
            <a:chOff x="1230" y="3439"/>
            <a:chExt cx="430" cy="458"/>
          </a:xfrm>
        </p:grpSpPr>
        <p:sp>
          <p:nvSpPr>
            <p:cNvPr id="3346" name="Freeform 889"/>
            <p:cNvSpPr>
              <a:spLocks/>
            </p:cNvSpPr>
            <p:nvPr/>
          </p:nvSpPr>
          <p:spPr bwMode="auto">
            <a:xfrm>
              <a:off x="1230" y="3439"/>
              <a:ext cx="178" cy="240"/>
            </a:xfrm>
            <a:custGeom>
              <a:avLst/>
              <a:gdLst>
                <a:gd name="T0" fmla="*/ 141 w 178"/>
                <a:gd name="T1" fmla="*/ 0 h 240"/>
                <a:gd name="T2" fmla="*/ 123 w 178"/>
                <a:gd name="T3" fmla="*/ 5 h 240"/>
                <a:gd name="T4" fmla="*/ 42 w 178"/>
                <a:gd name="T5" fmla="*/ 41 h 240"/>
                <a:gd name="T6" fmla="*/ 32 w 178"/>
                <a:gd name="T7" fmla="*/ 57 h 240"/>
                <a:gd name="T8" fmla="*/ 128 w 178"/>
                <a:gd name="T9" fmla="*/ 15 h 240"/>
                <a:gd name="T10" fmla="*/ 130 w 178"/>
                <a:gd name="T11" fmla="*/ 22 h 240"/>
                <a:gd name="T12" fmla="*/ 130 w 178"/>
                <a:gd name="T13" fmla="*/ 25 h 240"/>
                <a:gd name="T14" fmla="*/ 128 w 178"/>
                <a:gd name="T15" fmla="*/ 29 h 240"/>
                <a:gd name="T16" fmla="*/ 126 w 178"/>
                <a:gd name="T17" fmla="*/ 33 h 240"/>
                <a:gd name="T18" fmla="*/ 123 w 178"/>
                <a:gd name="T19" fmla="*/ 36 h 240"/>
                <a:gd name="T20" fmla="*/ 119 w 178"/>
                <a:gd name="T21" fmla="*/ 40 h 240"/>
                <a:gd name="T22" fmla="*/ 112 w 178"/>
                <a:gd name="T23" fmla="*/ 43 h 240"/>
                <a:gd name="T24" fmla="*/ 104 w 178"/>
                <a:gd name="T25" fmla="*/ 43 h 240"/>
                <a:gd name="T26" fmla="*/ 97 w 178"/>
                <a:gd name="T27" fmla="*/ 43 h 240"/>
                <a:gd name="T28" fmla="*/ 86 w 178"/>
                <a:gd name="T29" fmla="*/ 46 h 240"/>
                <a:gd name="T30" fmla="*/ 73 w 178"/>
                <a:gd name="T31" fmla="*/ 54 h 240"/>
                <a:gd name="T32" fmla="*/ 59 w 178"/>
                <a:gd name="T33" fmla="*/ 65 h 240"/>
                <a:gd name="T34" fmla="*/ 51 w 178"/>
                <a:gd name="T35" fmla="*/ 74 h 240"/>
                <a:gd name="T36" fmla="*/ 45 w 178"/>
                <a:gd name="T37" fmla="*/ 83 h 240"/>
                <a:gd name="T38" fmla="*/ 37 w 178"/>
                <a:gd name="T39" fmla="*/ 94 h 240"/>
                <a:gd name="T40" fmla="*/ 29 w 178"/>
                <a:gd name="T41" fmla="*/ 108 h 240"/>
                <a:gd name="T42" fmla="*/ 25 w 178"/>
                <a:gd name="T43" fmla="*/ 121 h 240"/>
                <a:gd name="T44" fmla="*/ 15 w 178"/>
                <a:gd name="T45" fmla="*/ 151 h 240"/>
                <a:gd name="T46" fmla="*/ 4 w 178"/>
                <a:gd name="T47" fmla="*/ 185 h 240"/>
                <a:gd name="T48" fmla="*/ 1 w 178"/>
                <a:gd name="T49" fmla="*/ 201 h 240"/>
                <a:gd name="T50" fmla="*/ 0 w 178"/>
                <a:gd name="T51" fmla="*/ 215 h 240"/>
                <a:gd name="T52" fmla="*/ 48 w 178"/>
                <a:gd name="T53" fmla="*/ 240 h 240"/>
                <a:gd name="T54" fmla="*/ 78 w 178"/>
                <a:gd name="T55" fmla="*/ 193 h 240"/>
                <a:gd name="T56" fmla="*/ 79 w 178"/>
                <a:gd name="T57" fmla="*/ 190 h 240"/>
                <a:gd name="T58" fmla="*/ 83 w 178"/>
                <a:gd name="T59" fmla="*/ 179 h 240"/>
                <a:gd name="T60" fmla="*/ 84 w 178"/>
                <a:gd name="T61" fmla="*/ 171 h 240"/>
                <a:gd name="T62" fmla="*/ 86 w 178"/>
                <a:gd name="T63" fmla="*/ 162 h 240"/>
                <a:gd name="T64" fmla="*/ 84 w 178"/>
                <a:gd name="T65" fmla="*/ 151 h 240"/>
                <a:gd name="T66" fmla="*/ 83 w 178"/>
                <a:gd name="T67" fmla="*/ 138 h 240"/>
                <a:gd name="T68" fmla="*/ 89 w 178"/>
                <a:gd name="T69" fmla="*/ 121 h 240"/>
                <a:gd name="T70" fmla="*/ 97 w 178"/>
                <a:gd name="T71" fmla="*/ 104 h 240"/>
                <a:gd name="T72" fmla="*/ 108 w 178"/>
                <a:gd name="T73" fmla="*/ 85 h 240"/>
                <a:gd name="T74" fmla="*/ 122 w 178"/>
                <a:gd name="T75" fmla="*/ 66 h 240"/>
                <a:gd name="T76" fmla="*/ 130 w 178"/>
                <a:gd name="T77" fmla="*/ 57 h 240"/>
                <a:gd name="T78" fmla="*/ 137 w 178"/>
                <a:gd name="T79" fmla="*/ 49 h 240"/>
                <a:gd name="T80" fmla="*/ 147 w 178"/>
                <a:gd name="T81" fmla="*/ 43 h 240"/>
                <a:gd name="T82" fmla="*/ 156 w 178"/>
                <a:gd name="T83" fmla="*/ 38 h 240"/>
                <a:gd name="T84" fmla="*/ 167 w 178"/>
                <a:gd name="T85" fmla="*/ 36 h 240"/>
                <a:gd name="T86" fmla="*/ 178 w 178"/>
                <a:gd name="T87" fmla="*/ 35 h 240"/>
                <a:gd name="T88" fmla="*/ 173 w 178"/>
                <a:gd name="T89" fmla="*/ 33 h 240"/>
                <a:gd name="T90" fmla="*/ 161 w 178"/>
                <a:gd name="T91" fmla="*/ 25 h 240"/>
                <a:gd name="T92" fmla="*/ 150 w 178"/>
                <a:gd name="T93" fmla="*/ 13 h 240"/>
                <a:gd name="T94" fmla="*/ 144 w 178"/>
                <a:gd name="T95" fmla="*/ 7 h 240"/>
                <a:gd name="T96" fmla="*/ 141 w 178"/>
                <a:gd name="T97" fmla="*/ 0 h 2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78" h="240">
                  <a:moveTo>
                    <a:pt x="141" y="0"/>
                  </a:moveTo>
                  <a:lnTo>
                    <a:pt x="123" y="5"/>
                  </a:lnTo>
                  <a:lnTo>
                    <a:pt x="42" y="41"/>
                  </a:lnTo>
                  <a:lnTo>
                    <a:pt x="32" y="57"/>
                  </a:lnTo>
                  <a:lnTo>
                    <a:pt x="128" y="15"/>
                  </a:lnTo>
                  <a:lnTo>
                    <a:pt x="130" y="22"/>
                  </a:lnTo>
                  <a:lnTo>
                    <a:pt x="130" y="25"/>
                  </a:lnTo>
                  <a:lnTo>
                    <a:pt x="128" y="29"/>
                  </a:lnTo>
                  <a:lnTo>
                    <a:pt x="126" y="33"/>
                  </a:lnTo>
                  <a:lnTo>
                    <a:pt x="123" y="36"/>
                  </a:lnTo>
                  <a:lnTo>
                    <a:pt x="119" y="40"/>
                  </a:lnTo>
                  <a:lnTo>
                    <a:pt x="112" y="43"/>
                  </a:lnTo>
                  <a:lnTo>
                    <a:pt x="104" y="43"/>
                  </a:lnTo>
                  <a:lnTo>
                    <a:pt x="97" y="43"/>
                  </a:lnTo>
                  <a:lnTo>
                    <a:pt x="86" y="46"/>
                  </a:lnTo>
                  <a:lnTo>
                    <a:pt x="73" y="54"/>
                  </a:lnTo>
                  <a:lnTo>
                    <a:pt x="59" y="65"/>
                  </a:lnTo>
                  <a:lnTo>
                    <a:pt x="51" y="74"/>
                  </a:lnTo>
                  <a:lnTo>
                    <a:pt x="45" y="83"/>
                  </a:lnTo>
                  <a:lnTo>
                    <a:pt x="37" y="94"/>
                  </a:lnTo>
                  <a:lnTo>
                    <a:pt x="29" y="108"/>
                  </a:lnTo>
                  <a:lnTo>
                    <a:pt x="25" y="121"/>
                  </a:lnTo>
                  <a:lnTo>
                    <a:pt x="15" y="151"/>
                  </a:lnTo>
                  <a:lnTo>
                    <a:pt x="4" y="185"/>
                  </a:lnTo>
                  <a:lnTo>
                    <a:pt x="1" y="201"/>
                  </a:lnTo>
                  <a:lnTo>
                    <a:pt x="0" y="215"/>
                  </a:lnTo>
                  <a:lnTo>
                    <a:pt x="48" y="240"/>
                  </a:lnTo>
                  <a:lnTo>
                    <a:pt x="78" y="193"/>
                  </a:lnTo>
                  <a:lnTo>
                    <a:pt x="79" y="190"/>
                  </a:lnTo>
                  <a:lnTo>
                    <a:pt x="83" y="179"/>
                  </a:lnTo>
                  <a:lnTo>
                    <a:pt x="84" y="171"/>
                  </a:lnTo>
                  <a:lnTo>
                    <a:pt x="86" y="162"/>
                  </a:lnTo>
                  <a:lnTo>
                    <a:pt x="84" y="151"/>
                  </a:lnTo>
                  <a:lnTo>
                    <a:pt x="83" y="138"/>
                  </a:lnTo>
                  <a:lnTo>
                    <a:pt x="89" y="121"/>
                  </a:lnTo>
                  <a:lnTo>
                    <a:pt x="97" y="104"/>
                  </a:lnTo>
                  <a:lnTo>
                    <a:pt x="108" y="85"/>
                  </a:lnTo>
                  <a:lnTo>
                    <a:pt x="122" y="66"/>
                  </a:lnTo>
                  <a:lnTo>
                    <a:pt x="130" y="57"/>
                  </a:lnTo>
                  <a:lnTo>
                    <a:pt x="137" y="49"/>
                  </a:lnTo>
                  <a:lnTo>
                    <a:pt x="147" y="43"/>
                  </a:lnTo>
                  <a:lnTo>
                    <a:pt x="156" y="38"/>
                  </a:lnTo>
                  <a:lnTo>
                    <a:pt x="167" y="36"/>
                  </a:lnTo>
                  <a:lnTo>
                    <a:pt x="178" y="35"/>
                  </a:lnTo>
                  <a:lnTo>
                    <a:pt x="173" y="33"/>
                  </a:lnTo>
                  <a:lnTo>
                    <a:pt x="161" y="25"/>
                  </a:lnTo>
                  <a:lnTo>
                    <a:pt x="150" y="13"/>
                  </a:lnTo>
                  <a:lnTo>
                    <a:pt x="144" y="7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7" name="Freeform 890"/>
            <p:cNvSpPr>
              <a:spLocks/>
            </p:cNvSpPr>
            <p:nvPr/>
          </p:nvSpPr>
          <p:spPr bwMode="auto">
            <a:xfrm>
              <a:off x="1482" y="3439"/>
              <a:ext cx="178" cy="240"/>
            </a:xfrm>
            <a:custGeom>
              <a:avLst/>
              <a:gdLst>
                <a:gd name="T0" fmla="*/ 37 w 178"/>
                <a:gd name="T1" fmla="*/ 0 h 240"/>
                <a:gd name="T2" fmla="*/ 55 w 178"/>
                <a:gd name="T3" fmla="*/ 5 h 240"/>
                <a:gd name="T4" fmla="*/ 136 w 178"/>
                <a:gd name="T5" fmla="*/ 41 h 240"/>
                <a:gd name="T6" fmla="*/ 145 w 178"/>
                <a:gd name="T7" fmla="*/ 57 h 240"/>
                <a:gd name="T8" fmla="*/ 50 w 178"/>
                <a:gd name="T9" fmla="*/ 15 h 240"/>
                <a:gd name="T10" fmla="*/ 48 w 178"/>
                <a:gd name="T11" fmla="*/ 22 h 240"/>
                <a:gd name="T12" fmla="*/ 48 w 178"/>
                <a:gd name="T13" fmla="*/ 25 h 240"/>
                <a:gd name="T14" fmla="*/ 48 w 178"/>
                <a:gd name="T15" fmla="*/ 29 h 240"/>
                <a:gd name="T16" fmla="*/ 51 w 178"/>
                <a:gd name="T17" fmla="*/ 33 h 240"/>
                <a:gd name="T18" fmla="*/ 55 w 178"/>
                <a:gd name="T19" fmla="*/ 36 h 240"/>
                <a:gd name="T20" fmla="*/ 59 w 178"/>
                <a:gd name="T21" fmla="*/ 40 h 240"/>
                <a:gd name="T22" fmla="*/ 65 w 178"/>
                <a:gd name="T23" fmla="*/ 43 h 240"/>
                <a:gd name="T24" fmla="*/ 73 w 178"/>
                <a:gd name="T25" fmla="*/ 43 h 240"/>
                <a:gd name="T26" fmla="*/ 81 w 178"/>
                <a:gd name="T27" fmla="*/ 43 h 240"/>
                <a:gd name="T28" fmla="*/ 92 w 178"/>
                <a:gd name="T29" fmla="*/ 46 h 240"/>
                <a:gd name="T30" fmla="*/ 105 w 178"/>
                <a:gd name="T31" fmla="*/ 54 h 240"/>
                <a:gd name="T32" fmla="*/ 119 w 178"/>
                <a:gd name="T33" fmla="*/ 65 h 240"/>
                <a:gd name="T34" fmla="*/ 125 w 178"/>
                <a:gd name="T35" fmla="*/ 74 h 240"/>
                <a:gd name="T36" fmla="*/ 133 w 178"/>
                <a:gd name="T37" fmla="*/ 83 h 240"/>
                <a:gd name="T38" fmla="*/ 141 w 178"/>
                <a:gd name="T39" fmla="*/ 94 h 240"/>
                <a:gd name="T40" fmla="*/ 148 w 178"/>
                <a:gd name="T41" fmla="*/ 108 h 240"/>
                <a:gd name="T42" fmla="*/ 153 w 178"/>
                <a:gd name="T43" fmla="*/ 121 h 240"/>
                <a:gd name="T44" fmla="*/ 163 w 178"/>
                <a:gd name="T45" fmla="*/ 151 h 240"/>
                <a:gd name="T46" fmla="*/ 174 w 178"/>
                <a:gd name="T47" fmla="*/ 185 h 240"/>
                <a:gd name="T48" fmla="*/ 177 w 178"/>
                <a:gd name="T49" fmla="*/ 201 h 240"/>
                <a:gd name="T50" fmla="*/ 178 w 178"/>
                <a:gd name="T51" fmla="*/ 215 h 240"/>
                <a:gd name="T52" fmla="*/ 130 w 178"/>
                <a:gd name="T53" fmla="*/ 240 h 240"/>
                <a:gd name="T54" fmla="*/ 100 w 178"/>
                <a:gd name="T55" fmla="*/ 193 h 240"/>
                <a:gd name="T56" fmla="*/ 97 w 178"/>
                <a:gd name="T57" fmla="*/ 190 h 240"/>
                <a:gd name="T58" fmla="*/ 94 w 178"/>
                <a:gd name="T59" fmla="*/ 179 h 240"/>
                <a:gd name="T60" fmla="*/ 94 w 178"/>
                <a:gd name="T61" fmla="*/ 171 h 240"/>
                <a:gd name="T62" fmla="*/ 92 w 178"/>
                <a:gd name="T63" fmla="*/ 162 h 240"/>
                <a:gd name="T64" fmla="*/ 94 w 178"/>
                <a:gd name="T65" fmla="*/ 151 h 240"/>
                <a:gd name="T66" fmla="*/ 95 w 178"/>
                <a:gd name="T67" fmla="*/ 138 h 240"/>
                <a:gd name="T68" fmla="*/ 89 w 178"/>
                <a:gd name="T69" fmla="*/ 121 h 240"/>
                <a:gd name="T70" fmla="*/ 81 w 178"/>
                <a:gd name="T71" fmla="*/ 104 h 240"/>
                <a:gd name="T72" fmla="*/ 70 w 178"/>
                <a:gd name="T73" fmla="*/ 85 h 240"/>
                <a:gd name="T74" fmla="*/ 56 w 178"/>
                <a:gd name="T75" fmla="*/ 66 h 240"/>
                <a:gd name="T76" fmla="*/ 48 w 178"/>
                <a:gd name="T77" fmla="*/ 57 h 240"/>
                <a:gd name="T78" fmla="*/ 40 w 178"/>
                <a:gd name="T79" fmla="*/ 49 h 240"/>
                <a:gd name="T80" fmla="*/ 31 w 178"/>
                <a:gd name="T81" fmla="*/ 43 h 240"/>
                <a:gd name="T82" fmla="*/ 22 w 178"/>
                <a:gd name="T83" fmla="*/ 38 h 240"/>
                <a:gd name="T84" fmla="*/ 11 w 178"/>
                <a:gd name="T85" fmla="*/ 36 h 240"/>
                <a:gd name="T86" fmla="*/ 0 w 178"/>
                <a:gd name="T87" fmla="*/ 35 h 240"/>
                <a:gd name="T88" fmla="*/ 4 w 178"/>
                <a:gd name="T89" fmla="*/ 33 h 240"/>
                <a:gd name="T90" fmla="*/ 15 w 178"/>
                <a:gd name="T91" fmla="*/ 25 h 240"/>
                <a:gd name="T92" fmla="*/ 28 w 178"/>
                <a:gd name="T93" fmla="*/ 13 h 240"/>
                <a:gd name="T94" fmla="*/ 33 w 178"/>
                <a:gd name="T95" fmla="*/ 7 h 240"/>
                <a:gd name="T96" fmla="*/ 37 w 178"/>
                <a:gd name="T97" fmla="*/ 0 h 2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78" h="240">
                  <a:moveTo>
                    <a:pt x="37" y="0"/>
                  </a:moveTo>
                  <a:lnTo>
                    <a:pt x="55" y="5"/>
                  </a:lnTo>
                  <a:lnTo>
                    <a:pt x="136" y="41"/>
                  </a:lnTo>
                  <a:lnTo>
                    <a:pt x="145" y="57"/>
                  </a:lnTo>
                  <a:lnTo>
                    <a:pt x="50" y="15"/>
                  </a:lnTo>
                  <a:lnTo>
                    <a:pt x="48" y="22"/>
                  </a:lnTo>
                  <a:lnTo>
                    <a:pt x="48" y="25"/>
                  </a:lnTo>
                  <a:lnTo>
                    <a:pt x="48" y="29"/>
                  </a:lnTo>
                  <a:lnTo>
                    <a:pt x="51" y="33"/>
                  </a:lnTo>
                  <a:lnTo>
                    <a:pt x="55" y="36"/>
                  </a:lnTo>
                  <a:lnTo>
                    <a:pt x="59" y="40"/>
                  </a:lnTo>
                  <a:lnTo>
                    <a:pt x="65" y="43"/>
                  </a:lnTo>
                  <a:lnTo>
                    <a:pt x="73" y="43"/>
                  </a:lnTo>
                  <a:lnTo>
                    <a:pt x="81" y="43"/>
                  </a:lnTo>
                  <a:lnTo>
                    <a:pt x="92" y="46"/>
                  </a:lnTo>
                  <a:lnTo>
                    <a:pt x="105" y="54"/>
                  </a:lnTo>
                  <a:lnTo>
                    <a:pt x="119" y="65"/>
                  </a:lnTo>
                  <a:lnTo>
                    <a:pt x="125" y="74"/>
                  </a:lnTo>
                  <a:lnTo>
                    <a:pt x="133" y="83"/>
                  </a:lnTo>
                  <a:lnTo>
                    <a:pt x="141" y="94"/>
                  </a:lnTo>
                  <a:lnTo>
                    <a:pt x="148" y="108"/>
                  </a:lnTo>
                  <a:lnTo>
                    <a:pt x="153" y="121"/>
                  </a:lnTo>
                  <a:lnTo>
                    <a:pt x="163" y="151"/>
                  </a:lnTo>
                  <a:lnTo>
                    <a:pt x="174" y="185"/>
                  </a:lnTo>
                  <a:lnTo>
                    <a:pt x="177" y="201"/>
                  </a:lnTo>
                  <a:lnTo>
                    <a:pt x="178" y="215"/>
                  </a:lnTo>
                  <a:lnTo>
                    <a:pt x="130" y="240"/>
                  </a:lnTo>
                  <a:lnTo>
                    <a:pt x="100" y="193"/>
                  </a:lnTo>
                  <a:lnTo>
                    <a:pt x="97" y="190"/>
                  </a:lnTo>
                  <a:lnTo>
                    <a:pt x="94" y="179"/>
                  </a:lnTo>
                  <a:lnTo>
                    <a:pt x="94" y="171"/>
                  </a:lnTo>
                  <a:lnTo>
                    <a:pt x="92" y="162"/>
                  </a:lnTo>
                  <a:lnTo>
                    <a:pt x="94" y="151"/>
                  </a:lnTo>
                  <a:lnTo>
                    <a:pt x="95" y="138"/>
                  </a:lnTo>
                  <a:lnTo>
                    <a:pt x="89" y="121"/>
                  </a:lnTo>
                  <a:lnTo>
                    <a:pt x="81" y="104"/>
                  </a:lnTo>
                  <a:lnTo>
                    <a:pt x="70" y="85"/>
                  </a:lnTo>
                  <a:lnTo>
                    <a:pt x="56" y="66"/>
                  </a:lnTo>
                  <a:lnTo>
                    <a:pt x="48" y="57"/>
                  </a:lnTo>
                  <a:lnTo>
                    <a:pt x="40" y="49"/>
                  </a:lnTo>
                  <a:lnTo>
                    <a:pt x="31" y="43"/>
                  </a:lnTo>
                  <a:lnTo>
                    <a:pt x="22" y="38"/>
                  </a:lnTo>
                  <a:lnTo>
                    <a:pt x="11" y="36"/>
                  </a:lnTo>
                  <a:lnTo>
                    <a:pt x="0" y="35"/>
                  </a:lnTo>
                  <a:lnTo>
                    <a:pt x="4" y="33"/>
                  </a:lnTo>
                  <a:lnTo>
                    <a:pt x="15" y="25"/>
                  </a:lnTo>
                  <a:lnTo>
                    <a:pt x="28" y="13"/>
                  </a:lnTo>
                  <a:lnTo>
                    <a:pt x="33" y="7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8" name="Freeform 891"/>
            <p:cNvSpPr>
              <a:spLocks/>
            </p:cNvSpPr>
            <p:nvPr/>
          </p:nvSpPr>
          <p:spPr bwMode="auto">
            <a:xfrm>
              <a:off x="1314" y="3646"/>
              <a:ext cx="38" cy="251"/>
            </a:xfrm>
            <a:custGeom>
              <a:avLst/>
              <a:gdLst>
                <a:gd name="T0" fmla="*/ 0 w 38"/>
                <a:gd name="T1" fmla="*/ 0 h 251"/>
                <a:gd name="T2" fmla="*/ 3 w 38"/>
                <a:gd name="T3" fmla="*/ 6 h 251"/>
                <a:gd name="T4" fmla="*/ 11 w 38"/>
                <a:gd name="T5" fmla="*/ 25 h 251"/>
                <a:gd name="T6" fmla="*/ 22 w 38"/>
                <a:gd name="T7" fmla="*/ 52 h 251"/>
                <a:gd name="T8" fmla="*/ 27 w 38"/>
                <a:gd name="T9" fmla="*/ 69 h 251"/>
                <a:gd name="T10" fmla="*/ 31 w 38"/>
                <a:gd name="T11" fmla="*/ 86 h 251"/>
                <a:gd name="T12" fmla="*/ 35 w 38"/>
                <a:gd name="T13" fmla="*/ 107 h 251"/>
                <a:gd name="T14" fmla="*/ 38 w 38"/>
                <a:gd name="T15" fmla="*/ 125 h 251"/>
                <a:gd name="T16" fmla="*/ 38 w 38"/>
                <a:gd name="T17" fmla="*/ 147 h 251"/>
                <a:gd name="T18" fmla="*/ 36 w 38"/>
                <a:gd name="T19" fmla="*/ 168 h 251"/>
                <a:gd name="T20" fmla="*/ 33 w 38"/>
                <a:gd name="T21" fmla="*/ 190 h 251"/>
                <a:gd name="T22" fmla="*/ 27 w 38"/>
                <a:gd name="T23" fmla="*/ 210 h 251"/>
                <a:gd name="T24" fmla="*/ 17 w 38"/>
                <a:gd name="T25" fmla="*/ 230 h 251"/>
                <a:gd name="T26" fmla="*/ 5 w 38"/>
                <a:gd name="T27" fmla="*/ 251 h 251"/>
                <a:gd name="T28" fmla="*/ 0 w 38"/>
                <a:gd name="T29" fmla="*/ 251 h 251"/>
                <a:gd name="T30" fmla="*/ 5 w 38"/>
                <a:gd name="T31" fmla="*/ 235 h 251"/>
                <a:gd name="T32" fmla="*/ 11 w 38"/>
                <a:gd name="T33" fmla="*/ 215 h 251"/>
                <a:gd name="T34" fmla="*/ 14 w 38"/>
                <a:gd name="T35" fmla="*/ 188 h 251"/>
                <a:gd name="T36" fmla="*/ 17 w 38"/>
                <a:gd name="T37" fmla="*/ 152 h 251"/>
                <a:gd name="T38" fmla="*/ 17 w 38"/>
                <a:gd name="T39" fmla="*/ 132 h 251"/>
                <a:gd name="T40" fmla="*/ 17 w 38"/>
                <a:gd name="T41" fmla="*/ 110 h 251"/>
                <a:gd name="T42" fmla="*/ 14 w 38"/>
                <a:gd name="T43" fmla="*/ 85 h 251"/>
                <a:gd name="T44" fmla="*/ 11 w 38"/>
                <a:gd name="T45" fmla="*/ 58 h 251"/>
                <a:gd name="T46" fmla="*/ 6 w 38"/>
                <a:gd name="T47" fmla="*/ 30 h 251"/>
                <a:gd name="T48" fmla="*/ 0 w 38"/>
                <a:gd name="T49" fmla="*/ 0 h 25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8" h="251">
                  <a:moveTo>
                    <a:pt x="0" y="0"/>
                  </a:moveTo>
                  <a:lnTo>
                    <a:pt x="3" y="6"/>
                  </a:lnTo>
                  <a:lnTo>
                    <a:pt x="11" y="25"/>
                  </a:lnTo>
                  <a:lnTo>
                    <a:pt x="22" y="52"/>
                  </a:lnTo>
                  <a:lnTo>
                    <a:pt x="27" y="69"/>
                  </a:lnTo>
                  <a:lnTo>
                    <a:pt x="31" y="86"/>
                  </a:lnTo>
                  <a:lnTo>
                    <a:pt x="35" y="107"/>
                  </a:lnTo>
                  <a:lnTo>
                    <a:pt x="38" y="125"/>
                  </a:lnTo>
                  <a:lnTo>
                    <a:pt x="38" y="147"/>
                  </a:lnTo>
                  <a:lnTo>
                    <a:pt x="36" y="168"/>
                  </a:lnTo>
                  <a:lnTo>
                    <a:pt x="33" y="190"/>
                  </a:lnTo>
                  <a:lnTo>
                    <a:pt x="27" y="210"/>
                  </a:lnTo>
                  <a:lnTo>
                    <a:pt x="17" y="230"/>
                  </a:lnTo>
                  <a:lnTo>
                    <a:pt x="5" y="251"/>
                  </a:lnTo>
                  <a:lnTo>
                    <a:pt x="0" y="251"/>
                  </a:lnTo>
                  <a:lnTo>
                    <a:pt x="5" y="235"/>
                  </a:lnTo>
                  <a:lnTo>
                    <a:pt x="11" y="215"/>
                  </a:lnTo>
                  <a:lnTo>
                    <a:pt x="14" y="188"/>
                  </a:lnTo>
                  <a:lnTo>
                    <a:pt x="17" y="152"/>
                  </a:lnTo>
                  <a:lnTo>
                    <a:pt x="17" y="132"/>
                  </a:lnTo>
                  <a:lnTo>
                    <a:pt x="17" y="110"/>
                  </a:lnTo>
                  <a:lnTo>
                    <a:pt x="14" y="85"/>
                  </a:lnTo>
                  <a:lnTo>
                    <a:pt x="11" y="58"/>
                  </a:lnTo>
                  <a:lnTo>
                    <a:pt x="6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9" name="Freeform 892"/>
            <p:cNvSpPr>
              <a:spLocks/>
            </p:cNvSpPr>
            <p:nvPr/>
          </p:nvSpPr>
          <p:spPr bwMode="auto">
            <a:xfrm>
              <a:off x="1532" y="3646"/>
              <a:ext cx="39" cy="251"/>
            </a:xfrm>
            <a:custGeom>
              <a:avLst/>
              <a:gdLst>
                <a:gd name="T0" fmla="*/ 39 w 39"/>
                <a:gd name="T1" fmla="*/ 0 h 251"/>
                <a:gd name="T2" fmla="*/ 36 w 39"/>
                <a:gd name="T3" fmla="*/ 6 h 251"/>
                <a:gd name="T4" fmla="*/ 26 w 39"/>
                <a:gd name="T5" fmla="*/ 25 h 251"/>
                <a:gd name="T6" fmla="*/ 17 w 39"/>
                <a:gd name="T7" fmla="*/ 52 h 251"/>
                <a:gd name="T8" fmla="*/ 11 w 39"/>
                <a:gd name="T9" fmla="*/ 69 h 251"/>
                <a:gd name="T10" fmla="*/ 6 w 39"/>
                <a:gd name="T11" fmla="*/ 86 h 251"/>
                <a:gd name="T12" fmla="*/ 3 w 39"/>
                <a:gd name="T13" fmla="*/ 107 h 251"/>
                <a:gd name="T14" fmla="*/ 1 w 39"/>
                <a:gd name="T15" fmla="*/ 125 h 251"/>
                <a:gd name="T16" fmla="*/ 0 w 39"/>
                <a:gd name="T17" fmla="*/ 147 h 251"/>
                <a:gd name="T18" fmla="*/ 1 w 39"/>
                <a:gd name="T19" fmla="*/ 168 h 251"/>
                <a:gd name="T20" fmla="*/ 5 w 39"/>
                <a:gd name="T21" fmla="*/ 190 h 251"/>
                <a:gd name="T22" fmla="*/ 11 w 39"/>
                <a:gd name="T23" fmla="*/ 210 h 251"/>
                <a:gd name="T24" fmla="*/ 20 w 39"/>
                <a:gd name="T25" fmla="*/ 230 h 251"/>
                <a:gd name="T26" fmla="*/ 33 w 39"/>
                <a:gd name="T27" fmla="*/ 251 h 251"/>
                <a:gd name="T28" fmla="*/ 39 w 39"/>
                <a:gd name="T29" fmla="*/ 251 h 251"/>
                <a:gd name="T30" fmla="*/ 33 w 39"/>
                <a:gd name="T31" fmla="*/ 235 h 251"/>
                <a:gd name="T32" fmla="*/ 28 w 39"/>
                <a:gd name="T33" fmla="*/ 215 h 251"/>
                <a:gd name="T34" fmla="*/ 23 w 39"/>
                <a:gd name="T35" fmla="*/ 188 h 251"/>
                <a:gd name="T36" fmla="*/ 20 w 39"/>
                <a:gd name="T37" fmla="*/ 152 h 251"/>
                <a:gd name="T38" fmla="*/ 20 w 39"/>
                <a:gd name="T39" fmla="*/ 132 h 251"/>
                <a:gd name="T40" fmla="*/ 22 w 39"/>
                <a:gd name="T41" fmla="*/ 110 h 251"/>
                <a:gd name="T42" fmla="*/ 23 w 39"/>
                <a:gd name="T43" fmla="*/ 85 h 251"/>
                <a:gd name="T44" fmla="*/ 26 w 39"/>
                <a:gd name="T45" fmla="*/ 58 h 251"/>
                <a:gd name="T46" fmla="*/ 33 w 39"/>
                <a:gd name="T47" fmla="*/ 30 h 251"/>
                <a:gd name="T48" fmla="*/ 39 w 39"/>
                <a:gd name="T49" fmla="*/ 0 h 25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9" h="251">
                  <a:moveTo>
                    <a:pt x="39" y="0"/>
                  </a:moveTo>
                  <a:lnTo>
                    <a:pt x="36" y="6"/>
                  </a:lnTo>
                  <a:lnTo>
                    <a:pt x="26" y="25"/>
                  </a:lnTo>
                  <a:lnTo>
                    <a:pt x="17" y="52"/>
                  </a:lnTo>
                  <a:lnTo>
                    <a:pt x="11" y="69"/>
                  </a:lnTo>
                  <a:lnTo>
                    <a:pt x="6" y="86"/>
                  </a:lnTo>
                  <a:lnTo>
                    <a:pt x="3" y="107"/>
                  </a:lnTo>
                  <a:lnTo>
                    <a:pt x="1" y="125"/>
                  </a:lnTo>
                  <a:lnTo>
                    <a:pt x="0" y="147"/>
                  </a:lnTo>
                  <a:lnTo>
                    <a:pt x="1" y="168"/>
                  </a:lnTo>
                  <a:lnTo>
                    <a:pt x="5" y="190"/>
                  </a:lnTo>
                  <a:lnTo>
                    <a:pt x="11" y="210"/>
                  </a:lnTo>
                  <a:lnTo>
                    <a:pt x="20" y="230"/>
                  </a:lnTo>
                  <a:lnTo>
                    <a:pt x="33" y="251"/>
                  </a:lnTo>
                  <a:lnTo>
                    <a:pt x="39" y="251"/>
                  </a:lnTo>
                  <a:lnTo>
                    <a:pt x="33" y="235"/>
                  </a:lnTo>
                  <a:lnTo>
                    <a:pt x="28" y="215"/>
                  </a:lnTo>
                  <a:lnTo>
                    <a:pt x="23" y="188"/>
                  </a:lnTo>
                  <a:lnTo>
                    <a:pt x="20" y="152"/>
                  </a:lnTo>
                  <a:lnTo>
                    <a:pt x="20" y="132"/>
                  </a:lnTo>
                  <a:lnTo>
                    <a:pt x="22" y="110"/>
                  </a:lnTo>
                  <a:lnTo>
                    <a:pt x="23" y="85"/>
                  </a:lnTo>
                  <a:lnTo>
                    <a:pt x="26" y="58"/>
                  </a:lnTo>
                  <a:lnTo>
                    <a:pt x="33" y="3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83" name="Freeform 894"/>
          <p:cNvSpPr>
            <a:spLocks/>
          </p:cNvSpPr>
          <p:nvPr/>
        </p:nvSpPr>
        <p:spPr bwMode="auto">
          <a:xfrm>
            <a:off x="1208088" y="3786188"/>
            <a:ext cx="233362" cy="85725"/>
          </a:xfrm>
          <a:custGeom>
            <a:avLst/>
            <a:gdLst>
              <a:gd name="T0" fmla="*/ 12700 w 147"/>
              <a:gd name="T1" fmla="*/ 4763 h 54"/>
              <a:gd name="T2" fmla="*/ 17462 w 147"/>
              <a:gd name="T3" fmla="*/ 1588 h 54"/>
              <a:gd name="T4" fmla="*/ 22225 w 147"/>
              <a:gd name="T5" fmla="*/ 0 h 54"/>
              <a:gd name="T6" fmla="*/ 31750 w 147"/>
              <a:gd name="T7" fmla="*/ 0 h 54"/>
              <a:gd name="T8" fmla="*/ 47625 w 147"/>
              <a:gd name="T9" fmla="*/ 4763 h 54"/>
              <a:gd name="T10" fmla="*/ 60325 w 147"/>
              <a:gd name="T11" fmla="*/ 6350 h 54"/>
              <a:gd name="T12" fmla="*/ 76200 w 147"/>
              <a:gd name="T13" fmla="*/ 6350 h 54"/>
              <a:gd name="T14" fmla="*/ 122237 w 147"/>
              <a:gd name="T15" fmla="*/ 6350 h 54"/>
              <a:gd name="T16" fmla="*/ 176212 w 147"/>
              <a:gd name="T17" fmla="*/ 4763 h 54"/>
              <a:gd name="T18" fmla="*/ 193675 w 147"/>
              <a:gd name="T19" fmla="*/ 0 h 54"/>
              <a:gd name="T20" fmla="*/ 203200 w 147"/>
              <a:gd name="T21" fmla="*/ 0 h 54"/>
              <a:gd name="T22" fmla="*/ 211137 w 147"/>
              <a:gd name="T23" fmla="*/ 1588 h 54"/>
              <a:gd name="T24" fmla="*/ 211137 w 147"/>
              <a:gd name="T25" fmla="*/ 4763 h 54"/>
              <a:gd name="T26" fmla="*/ 214312 w 147"/>
              <a:gd name="T27" fmla="*/ 4763 h 54"/>
              <a:gd name="T28" fmla="*/ 233362 w 147"/>
              <a:gd name="T29" fmla="*/ 19050 h 54"/>
              <a:gd name="T30" fmla="*/ 228600 w 147"/>
              <a:gd name="T31" fmla="*/ 28575 h 54"/>
              <a:gd name="T32" fmla="*/ 220662 w 147"/>
              <a:gd name="T33" fmla="*/ 39688 h 54"/>
              <a:gd name="T34" fmla="*/ 206375 w 147"/>
              <a:gd name="T35" fmla="*/ 57150 h 54"/>
              <a:gd name="T36" fmla="*/ 188912 w 147"/>
              <a:gd name="T37" fmla="*/ 66675 h 54"/>
              <a:gd name="T38" fmla="*/ 168275 w 147"/>
              <a:gd name="T39" fmla="*/ 76200 h 54"/>
              <a:gd name="T40" fmla="*/ 153987 w 147"/>
              <a:gd name="T41" fmla="*/ 80963 h 54"/>
              <a:gd name="T42" fmla="*/ 139700 w 147"/>
              <a:gd name="T43" fmla="*/ 84138 h 54"/>
              <a:gd name="T44" fmla="*/ 127000 w 147"/>
              <a:gd name="T45" fmla="*/ 85725 h 54"/>
              <a:gd name="T46" fmla="*/ 109537 w 147"/>
              <a:gd name="T47" fmla="*/ 85725 h 54"/>
              <a:gd name="T48" fmla="*/ 92075 w 147"/>
              <a:gd name="T49" fmla="*/ 84138 h 54"/>
              <a:gd name="T50" fmla="*/ 74612 w 147"/>
              <a:gd name="T51" fmla="*/ 80963 h 54"/>
              <a:gd name="T52" fmla="*/ 61912 w 147"/>
              <a:gd name="T53" fmla="*/ 76200 h 54"/>
              <a:gd name="T54" fmla="*/ 39687 w 147"/>
              <a:gd name="T55" fmla="*/ 66675 h 54"/>
              <a:gd name="T56" fmla="*/ 22225 w 147"/>
              <a:gd name="T57" fmla="*/ 53975 h 54"/>
              <a:gd name="T58" fmla="*/ 12700 w 147"/>
              <a:gd name="T59" fmla="*/ 41275 h 54"/>
              <a:gd name="T60" fmla="*/ 4762 w 147"/>
              <a:gd name="T61" fmla="*/ 28575 h 54"/>
              <a:gd name="T62" fmla="*/ 0 w 147"/>
              <a:gd name="T63" fmla="*/ 19050 h 54"/>
              <a:gd name="T64" fmla="*/ 3175 w 147"/>
              <a:gd name="T65" fmla="*/ 14288 h 54"/>
              <a:gd name="T66" fmla="*/ 7937 w 147"/>
              <a:gd name="T67" fmla="*/ 9525 h 54"/>
              <a:gd name="T68" fmla="*/ 12700 w 147"/>
              <a:gd name="T69" fmla="*/ 4763 h 54"/>
              <a:gd name="T70" fmla="*/ 84137 w 147"/>
              <a:gd name="T71" fmla="*/ 61913 h 54"/>
              <a:gd name="T72" fmla="*/ 84137 w 147"/>
              <a:gd name="T73" fmla="*/ 63500 h 54"/>
              <a:gd name="T74" fmla="*/ 92075 w 147"/>
              <a:gd name="T75" fmla="*/ 66675 h 54"/>
              <a:gd name="T76" fmla="*/ 101600 w 147"/>
              <a:gd name="T77" fmla="*/ 66675 h 54"/>
              <a:gd name="T78" fmla="*/ 122237 w 147"/>
              <a:gd name="T79" fmla="*/ 66675 h 54"/>
              <a:gd name="T80" fmla="*/ 144462 w 147"/>
              <a:gd name="T81" fmla="*/ 61913 h 54"/>
              <a:gd name="T82" fmla="*/ 171450 w 147"/>
              <a:gd name="T83" fmla="*/ 46038 h 54"/>
              <a:gd name="T84" fmla="*/ 185737 w 147"/>
              <a:gd name="T85" fmla="*/ 34925 h 54"/>
              <a:gd name="T86" fmla="*/ 192087 w 147"/>
              <a:gd name="T87" fmla="*/ 26988 h 54"/>
              <a:gd name="T88" fmla="*/ 192087 w 147"/>
              <a:gd name="T89" fmla="*/ 23813 h 54"/>
              <a:gd name="T90" fmla="*/ 158750 w 147"/>
              <a:gd name="T91" fmla="*/ 26988 h 54"/>
              <a:gd name="T92" fmla="*/ 104775 w 147"/>
              <a:gd name="T93" fmla="*/ 26988 h 54"/>
              <a:gd name="T94" fmla="*/ 30162 w 147"/>
              <a:gd name="T95" fmla="*/ 23813 h 54"/>
              <a:gd name="T96" fmla="*/ 36512 w 147"/>
              <a:gd name="T97" fmla="*/ 31750 h 54"/>
              <a:gd name="T98" fmla="*/ 52387 w 147"/>
              <a:gd name="T99" fmla="*/ 44450 h 54"/>
              <a:gd name="T100" fmla="*/ 84137 w 147"/>
              <a:gd name="T101" fmla="*/ 61913 h 54"/>
              <a:gd name="T102" fmla="*/ 12700 w 147"/>
              <a:gd name="T103" fmla="*/ 4763 h 5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47" h="54">
                <a:moveTo>
                  <a:pt x="8" y="3"/>
                </a:moveTo>
                <a:lnTo>
                  <a:pt x="11" y="1"/>
                </a:lnTo>
                <a:lnTo>
                  <a:pt x="14" y="0"/>
                </a:lnTo>
                <a:lnTo>
                  <a:pt x="20" y="0"/>
                </a:lnTo>
                <a:lnTo>
                  <a:pt x="30" y="3"/>
                </a:lnTo>
                <a:lnTo>
                  <a:pt x="38" y="4"/>
                </a:lnTo>
                <a:lnTo>
                  <a:pt x="48" y="4"/>
                </a:lnTo>
                <a:lnTo>
                  <a:pt x="77" y="4"/>
                </a:lnTo>
                <a:lnTo>
                  <a:pt x="111" y="3"/>
                </a:lnTo>
                <a:lnTo>
                  <a:pt x="122" y="0"/>
                </a:lnTo>
                <a:lnTo>
                  <a:pt x="128" y="0"/>
                </a:lnTo>
                <a:lnTo>
                  <a:pt x="133" y="1"/>
                </a:lnTo>
                <a:lnTo>
                  <a:pt x="133" y="3"/>
                </a:lnTo>
                <a:lnTo>
                  <a:pt x="135" y="3"/>
                </a:lnTo>
                <a:lnTo>
                  <a:pt x="147" y="12"/>
                </a:lnTo>
                <a:lnTo>
                  <a:pt x="144" y="18"/>
                </a:lnTo>
                <a:lnTo>
                  <a:pt x="139" y="25"/>
                </a:lnTo>
                <a:lnTo>
                  <a:pt x="130" y="36"/>
                </a:lnTo>
                <a:lnTo>
                  <a:pt x="119" y="42"/>
                </a:lnTo>
                <a:lnTo>
                  <a:pt x="106" y="48"/>
                </a:lnTo>
                <a:lnTo>
                  <a:pt x="97" y="51"/>
                </a:lnTo>
                <a:lnTo>
                  <a:pt x="88" y="53"/>
                </a:lnTo>
                <a:lnTo>
                  <a:pt x="80" y="54"/>
                </a:lnTo>
                <a:lnTo>
                  <a:pt x="69" y="54"/>
                </a:lnTo>
                <a:lnTo>
                  <a:pt x="58" y="53"/>
                </a:lnTo>
                <a:lnTo>
                  <a:pt x="47" y="51"/>
                </a:lnTo>
                <a:lnTo>
                  <a:pt x="39" y="48"/>
                </a:lnTo>
                <a:lnTo>
                  <a:pt x="25" y="42"/>
                </a:lnTo>
                <a:lnTo>
                  <a:pt x="14" y="34"/>
                </a:lnTo>
                <a:lnTo>
                  <a:pt x="8" y="26"/>
                </a:lnTo>
                <a:lnTo>
                  <a:pt x="3" y="18"/>
                </a:lnTo>
                <a:lnTo>
                  <a:pt x="0" y="12"/>
                </a:lnTo>
                <a:lnTo>
                  <a:pt x="2" y="9"/>
                </a:lnTo>
                <a:lnTo>
                  <a:pt x="5" y="6"/>
                </a:lnTo>
                <a:lnTo>
                  <a:pt x="8" y="3"/>
                </a:lnTo>
                <a:lnTo>
                  <a:pt x="53" y="39"/>
                </a:lnTo>
                <a:lnTo>
                  <a:pt x="53" y="40"/>
                </a:lnTo>
                <a:lnTo>
                  <a:pt x="58" y="42"/>
                </a:lnTo>
                <a:lnTo>
                  <a:pt x="64" y="42"/>
                </a:lnTo>
                <a:lnTo>
                  <a:pt x="77" y="42"/>
                </a:lnTo>
                <a:lnTo>
                  <a:pt x="91" y="39"/>
                </a:lnTo>
                <a:lnTo>
                  <a:pt x="108" y="29"/>
                </a:lnTo>
                <a:lnTo>
                  <a:pt x="117" y="22"/>
                </a:lnTo>
                <a:lnTo>
                  <a:pt x="121" y="17"/>
                </a:lnTo>
                <a:lnTo>
                  <a:pt x="121" y="15"/>
                </a:lnTo>
                <a:lnTo>
                  <a:pt x="100" y="17"/>
                </a:lnTo>
                <a:lnTo>
                  <a:pt x="66" y="17"/>
                </a:lnTo>
                <a:lnTo>
                  <a:pt x="19" y="15"/>
                </a:lnTo>
                <a:lnTo>
                  <a:pt x="23" y="20"/>
                </a:lnTo>
                <a:lnTo>
                  <a:pt x="33" y="28"/>
                </a:lnTo>
                <a:lnTo>
                  <a:pt x="53" y="39"/>
                </a:lnTo>
                <a:lnTo>
                  <a:pt x="8" y="3"/>
                </a:lnTo>
                <a:close/>
              </a:path>
            </a:pathLst>
          </a:custGeom>
          <a:solidFill>
            <a:srgbClr val="2340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84" name="Freeform 895"/>
          <p:cNvSpPr>
            <a:spLocks/>
          </p:cNvSpPr>
          <p:nvPr/>
        </p:nvSpPr>
        <p:spPr bwMode="auto">
          <a:xfrm>
            <a:off x="912813" y="3783013"/>
            <a:ext cx="808037" cy="830262"/>
          </a:xfrm>
          <a:custGeom>
            <a:avLst/>
            <a:gdLst>
              <a:gd name="T0" fmla="*/ 628650 w 509"/>
              <a:gd name="T1" fmla="*/ 193675 h 523"/>
              <a:gd name="T2" fmla="*/ 619125 w 509"/>
              <a:gd name="T3" fmla="*/ 284162 h 523"/>
              <a:gd name="T4" fmla="*/ 619125 w 509"/>
              <a:gd name="T5" fmla="*/ 288925 h 523"/>
              <a:gd name="T6" fmla="*/ 615950 w 509"/>
              <a:gd name="T7" fmla="*/ 311150 h 523"/>
              <a:gd name="T8" fmla="*/ 603250 w 509"/>
              <a:gd name="T9" fmla="*/ 417512 h 523"/>
              <a:gd name="T10" fmla="*/ 603250 w 509"/>
              <a:gd name="T11" fmla="*/ 582612 h 523"/>
              <a:gd name="T12" fmla="*/ 611187 w 509"/>
              <a:gd name="T13" fmla="*/ 768350 h 523"/>
              <a:gd name="T14" fmla="*/ 608012 w 509"/>
              <a:gd name="T15" fmla="*/ 815975 h 523"/>
              <a:gd name="T16" fmla="*/ 595312 w 509"/>
              <a:gd name="T17" fmla="*/ 822325 h 523"/>
              <a:gd name="T18" fmla="*/ 487362 w 509"/>
              <a:gd name="T19" fmla="*/ 830262 h 523"/>
              <a:gd name="T20" fmla="*/ 369887 w 509"/>
              <a:gd name="T21" fmla="*/ 830262 h 523"/>
              <a:gd name="T22" fmla="*/ 280987 w 509"/>
              <a:gd name="T23" fmla="*/ 830262 h 523"/>
              <a:gd name="T24" fmla="*/ 211137 w 509"/>
              <a:gd name="T25" fmla="*/ 822325 h 523"/>
              <a:gd name="T26" fmla="*/ 195262 w 509"/>
              <a:gd name="T27" fmla="*/ 804862 h 523"/>
              <a:gd name="T28" fmla="*/ 198437 w 509"/>
              <a:gd name="T29" fmla="*/ 750887 h 523"/>
              <a:gd name="T30" fmla="*/ 206375 w 509"/>
              <a:gd name="T31" fmla="*/ 539750 h 523"/>
              <a:gd name="T32" fmla="*/ 206375 w 509"/>
              <a:gd name="T33" fmla="*/ 422275 h 523"/>
              <a:gd name="T34" fmla="*/ 198437 w 509"/>
              <a:gd name="T35" fmla="*/ 258762 h 523"/>
              <a:gd name="T36" fmla="*/ 180975 w 509"/>
              <a:gd name="T37" fmla="*/ 198437 h 523"/>
              <a:gd name="T38" fmla="*/ 173037 w 509"/>
              <a:gd name="T39" fmla="*/ 153987 h 523"/>
              <a:gd name="T40" fmla="*/ 185737 w 509"/>
              <a:gd name="T41" fmla="*/ 233362 h 523"/>
              <a:gd name="T42" fmla="*/ 195262 w 509"/>
              <a:gd name="T43" fmla="*/ 280987 h 523"/>
              <a:gd name="T44" fmla="*/ 195262 w 509"/>
              <a:gd name="T45" fmla="*/ 284162 h 523"/>
              <a:gd name="T46" fmla="*/ 142875 w 509"/>
              <a:gd name="T47" fmla="*/ 400050 h 523"/>
              <a:gd name="T48" fmla="*/ 66675 w 509"/>
              <a:gd name="T49" fmla="*/ 211137 h 523"/>
              <a:gd name="T50" fmla="*/ 125412 w 509"/>
              <a:gd name="T51" fmla="*/ 88900 h 523"/>
              <a:gd name="T52" fmla="*/ 155575 w 509"/>
              <a:gd name="T53" fmla="*/ 52387 h 523"/>
              <a:gd name="T54" fmla="*/ 195262 w 509"/>
              <a:gd name="T55" fmla="*/ 44450 h 523"/>
              <a:gd name="T56" fmla="*/ 269875 w 509"/>
              <a:gd name="T57" fmla="*/ 22225 h 523"/>
              <a:gd name="T58" fmla="*/ 304800 w 509"/>
              <a:gd name="T59" fmla="*/ 4762 h 523"/>
              <a:gd name="T60" fmla="*/ 325437 w 509"/>
              <a:gd name="T61" fmla="*/ 0 h 523"/>
              <a:gd name="T62" fmla="*/ 352425 w 509"/>
              <a:gd name="T63" fmla="*/ 7937 h 523"/>
              <a:gd name="T64" fmla="*/ 469900 w 509"/>
              <a:gd name="T65" fmla="*/ 4762 h 523"/>
              <a:gd name="T66" fmla="*/ 496887 w 509"/>
              <a:gd name="T67" fmla="*/ 0 h 523"/>
              <a:gd name="T68" fmla="*/ 504825 w 509"/>
              <a:gd name="T69" fmla="*/ 4762 h 523"/>
              <a:gd name="T70" fmla="*/ 584200 w 509"/>
              <a:gd name="T71" fmla="*/ 38100 h 523"/>
              <a:gd name="T72" fmla="*/ 628650 w 509"/>
              <a:gd name="T73" fmla="*/ 47625 h 523"/>
              <a:gd name="T74" fmla="*/ 660400 w 509"/>
              <a:gd name="T75" fmla="*/ 60325 h 523"/>
              <a:gd name="T76" fmla="*/ 677862 w 509"/>
              <a:gd name="T77" fmla="*/ 79375 h 523"/>
              <a:gd name="T78" fmla="*/ 808037 w 509"/>
              <a:gd name="T79" fmla="*/ 325437 h 523"/>
              <a:gd name="T80" fmla="*/ 663575 w 509"/>
              <a:gd name="T81" fmla="*/ 387350 h 523"/>
              <a:gd name="T82" fmla="*/ 615950 w 509"/>
              <a:gd name="T83" fmla="*/ 320675 h 523"/>
              <a:gd name="T84" fmla="*/ 620712 w 509"/>
              <a:gd name="T85" fmla="*/ 290512 h 523"/>
              <a:gd name="T86" fmla="*/ 625475 w 509"/>
              <a:gd name="T87" fmla="*/ 223837 h 52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09" h="523">
                <a:moveTo>
                  <a:pt x="399" y="82"/>
                </a:moveTo>
                <a:lnTo>
                  <a:pt x="399" y="82"/>
                </a:lnTo>
                <a:lnTo>
                  <a:pt x="396" y="122"/>
                </a:lnTo>
                <a:lnTo>
                  <a:pt x="393" y="154"/>
                </a:lnTo>
                <a:lnTo>
                  <a:pt x="390" y="177"/>
                </a:lnTo>
                <a:lnTo>
                  <a:pt x="390" y="179"/>
                </a:lnTo>
                <a:lnTo>
                  <a:pt x="390" y="180"/>
                </a:lnTo>
                <a:lnTo>
                  <a:pt x="390" y="182"/>
                </a:lnTo>
                <a:lnTo>
                  <a:pt x="390" y="190"/>
                </a:lnTo>
                <a:lnTo>
                  <a:pt x="388" y="196"/>
                </a:lnTo>
                <a:lnTo>
                  <a:pt x="385" y="202"/>
                </a:lnTo>
                <a:lnTo>
                  <a:pt x="380" y="263"/>
                </a:lnTo>
                <a:lnTo>
                  <a:pt x="379" y="284"/>
                </a:lnTo>
                <a:lnTo>
                  <a:pt x="379" y="309"/>
                </a:lnTo>
                <a:lnTo>
                  <a:pt x="380" y="367"/>
                </a:lnTo>
                <a:lnTo>
                  <a:pt x="383" y="437"/>
                </a:lnTo>
                <a:lnTo>
                  <a:pt x="385" y="484"/>
                </a:lnTo>
                <a:lnTo>
                  <a:pt x="385" y="507"/>
                </a:lnTo>
                <a:lnTo>
                  <a:pt x="383" y="514"/>
                </a:lnTo>
                <a:lnTo>
                  <a:pt x="380" y="517"/>
                </a:lnTo>
                <a:lnTo>
                  <a:pt x="375" y="518"/>
                </a:lnTo>
                <a:lnTo>
                  <a:pt x="358" y="520"/>
                </a:lnTo>
                <a:lnTo>
                  <a:pt x="333" y="522"/>
                </a:lnTo>
                <a:lnTo>
                  <a:pt x="307" y="523"/>
                </a:lnTo>
                <a:lnTo>
                  <a:pt x="255" y="523"/>
                </a:lnTo>
                <a:lnTo>
                  <a:pt x="233" y="523"/>
                </a:lnTo>
                <a:lnTo>
                  <a:pt x="202" y="523"/>
                </a:lnTo>
                <a:lnTo>
                  <a:pt x="177" y="523"/>
                </a:lnTo>
                <a:lnTo>
                  <a:pt x="156" y="523"/>
                </a:lnTo>
                <a:lnTo>
                  <a:pt x="142" y="522"/>
                </a:lnTo>
                <a:lnTo>
                  <a:pt x="133" y="518"/>
                </a:lnTo>
                <a:lnTo>
                  <a:pt x="126" y="514"/>
                </a:lnTo>
                <a:lnTo>
                  <a:pt x="123" y="511"/>
                </a:lnTo>
                <a:lnTo>
                  <a:pt x="123" y="507"/>
                </a:lnTo>
                <a:lnTo>
                  <a:pt x="123" y="504"/>
                </a:lnTo>
                <a:lnTo>
                  <a:pt x="125" y="473"/>
                </a:lnTo>
                <a:lnTo>
                  <a:pt x="128" y="417"/>
                </a:lnTo>
                <a:lnTo>
                  <a:pt x="130" y="340"/>
                </a:lnTo>
                <a:lnTo>
                  <a:pt x="131" y="324"/>
                </a:lnTo>
                <a:lnTo>
                  <a:pt x="131" y="305"/>
                </a:lnTo>
                <a:lnTo>
                  <a:pt x="130" y="266"/>
                </a:lnTo>
                <a:lnTo>
                  <a:pt x="123" y="205"/>
                </a:lnTo>
                <a:lnTo>
                  <a:pt x="125" y="163"/>
                </a:lnTo>
                <a:lnTo>
                  <a:pt x="120" y="152"/>
                </a:lnTo>
                <a:lnTo>
                  <a:pt x="115" y="139"/>
                </a:lnTo>
                <a:lnTo>
                  <a:pt x="114" y="125"/>
                </a:lnTo>
                <a:lnTo>
                  <a:pt x="108" y="86"/>
                </a:lnTo>
                <a:lnTo>
                  <a:pt x="109" y="97"/>
                </a:lnTo>
                <a:lnTo>
                  <a:pt x="112" y="125"/>
                </a:lnTo>
                <a:lnTo>
                  <a:pt x="117" y="147"/>
                </a:lnTo>
                <a:lnTo>
                  <a:pt x="120" y="157"/>
                </a:lnTo>
                <a:lnTo>
                  <a:pt x="123" y="165"/>
                </a:lnTo>
                <a:lnTo>
                  <a:pt x="123" y="177"/>
                </a:lnTo>
                <a:lnTo>
                  <a:pt x="123" y="179"/>
                </a:lnTo>
                <a:lnTo>
                  <a:pt x="122" y="194"/>
                </a:lnTo>
                <a:lnTo>
                  <a:pt x="120" y="204"/>
                </a:lnTo>
                <a:lnTo>
                  <a:pt x="90" y="252"/>
                </a:lnTo>
                <a:lnTo>
                  <a:pt x="0" y="204"/>
                </a:lnTo>
                <a:lnTo>
                  <a:pt x="42" y="133"/>
                </a:lnTo>
                <a:lnTo>
                  <a:pt x="58" y="100"/>
                </a:lnTo>
                <a:lnTo>
                  <a:pt x="70" y="75"/>
                </a:lnTo>
                <a:lnTo>
                  <a:pt x="79" y="56"/>
                </a:lnTo>
                <a:lnTo>
                  <a:pt x="89" y="46"/>
                </a:lnTo>
                <a:lnTo>
                  <a:pt x="95" y="38"/>
                </a:lnTo>
                <a:lnTo>
                  <a:pt x="98" y="33"/>
                </a:lnTo>
                <a:lnTo>
                  <a:pt x="103" y="31"/>
                </a:lnTo>
                <a:lnTo>
                  <a:pt x="123" y="28"/>
                </a:lnTo>
                <a:lnTo>
                  <a:pt x="142" y="24"/>
                </a:lnTo>
                <a:lnTo>
                  <a:pt x="158" y="19"/>
                </a:lnTo>
                <a:lnTo>
                  <a:pt x="170" y="14"/>
                </a:lnTo>
                <a:lnTo>
                  <a:pt x="188" y="6"/>
                </a:lnTo>
                <a:lnTo>
                  <a:pt x="192" y="3"/>
                </a:lnTo>
                <a:lnTo>
                  <a:pt x="195" y="2"/>
                </a:lnTo>
                <a:lnTo>
                  <a:pt x="198" y="0"/>
                </a:lnTo>
                <a:lnTo>
                  <a:pt x="205" y="0"/>
                </a:lnTo>
                <a:lnTo>
                  <a:pt x="214" y="3"/>
                </a:lnTo>
                <a:lnTo>
                  <a:pt x="222" y="5"/>
                </a:lnTo>
                <a:lnTo>
                  <a:pt x="233" y="5"/>
                </a:lnTo>
                <a:lnTo>
                  <a:pt x="261" y="5"/>
                </a:lnTo>
                <a:lnTo>
                  <a:pt x="296" y="3"/>
                </a:lnTo>
                <a:lnTo>
                  <a:pt x="307" y="0"/>
                </a:lnTo>
                <a:lnTo>
                  <a:pt x="313" y="0"/>
                </a:lnTo>
                <a:lnTo>
                  <a:pt x="318" y="2"/>
                </a:lnTo>
                <a:lnTo>
                  <a:pt x="318" y="3"/>
                </a:lnTo>
                <a:lnTo>
                  <a:pt x="330" y="10"/>
                </a:lnTo>
                <a:lnTo>
                  <a:pt x="343" y="16"/>
                </a:lnTo>
                <a:lnTo>
                  <a:pt x="368" y="24"/>
                </a:lnTo>
                <a:lnTo>
                  <a:pt x="388" y="28"/>
                </a:lnTo>
                <a:lnTo>
                  <a:pt x="396" y="30"/>
                </a:lnTo>
                <a:lnTo>
                  <a:pt x="404" y="31"/>
                </a:lnTo>
                <a:lnTo>
                  <a:pt x="411" y="35"/>
                </a:lnTo>
                <a:lnTo>
                  <a:pt x="416" y="38"/>
                </a:lnTo>
                <a:lnTo>
                  <a:pt x="421" y="41"/>
                </a:lnTo>
                <a:lnTo>
                  <a:pt x="426" y="47"/>
                </a:lnTo>
                <a:lnTo>
                  <a:pt x="427" y="50"/>
                </a:lnTo>
                <a:lnTo>
                  <a:pt x="473" y="135"/>
                </a:lnTo>
                <a:lnTo>
                  <a:pt x="509" y="205"/>
                </a:lnTo>
                <a:lnTo>
                  <a:pt x="419" y="249"/>
                </a:lnTo>
                <a:lnTo>
                  <a:pt x="418" y="244"/>
                </a:lnTo>
                <a:lnTo>
                  <a:pt x="415" y="240"/>
                </a:lnTo>
                <a:lnTo>
                  <a:pt x="405" y="226"/>
                </a:lnTo>
                <a:lnTo>
                  <a:pt x="388" y="202"/>
                </a:lnTo>
                <a:lnTo>
                  <a:pt x="390" y="193"/>
                </a:lnTo>
                <a:lnTo>
                  <a:pt x="391" y="183"/>
                </a:lnTo>
                <a:lnTo>
                  <a:pt x="390" y="177"/>
                </a:lnTo>
                <a:lnTo>
                  <a:pt x="394" y="141"/>
                </a:lnTo>
                <a:lnTo>
                  <a:pt x="399" y="82"/>
                </a:lnTo>
                <a:close/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85" name="Freeform 896"/>
          <p:cNvSpPr>
            <a:spLocks/>
          </p:cNvSpPr>
          <p:nvPr/>
        </p:nvSpPr>
        <p:spPr bwMode="auto">
          <a:xfrm>
            <a:off x="1385888" y="3992563"/>
            <a:ext cx="79375" cy="92075"/>
          </a:xfrm>
          <a:custGeom>
            <a:avLst/>
            <a:gdLst>
              <a:gd name="T0" fmla="*/ 0 w 50"/>
              <a:gd name="T1" fmla="*/ 0 h 58"/>
              <a:gd name="T2" fmla="*/ 79375 w 50"/>
              <a:gd name="T3" fmla="*/ 0 h 58"/>
              <a:gd name="T4" fmla="*/ 79375 w 50"/>
              <a:gd name="T5" fmla="*/ 0 h 58"/>
              <a:gd name="T6" fmla="*/ 79375 w 50"/>
              <a:gd name="T7" fmla="*/ 9525 h 58"/>
              <a:gd name="T8" fmla="*/ 76200 w 50"/>
              <a:gd name="T9" fmla="*/ 39688 h 58"/>
              <a:gd name="T10" fmla="*/ 74613 w 50"/>
              <a:gd name="T11" fmla="*/ 53975 h 58"/>
              <a:gd name="T12" fmla="*/ 66675 w 50"/>
              <a:gd name="T13" fmla="*/ 68263 h 58"/>
              <a:gd name="T14" fmla="*/ 57150 w 50"/>
              <a:gd name="T15" fmla="*/ 84138 h 58"/>
              <a:gd name="T16" fmla="*/ 49213 w 50"/>
              <a:gd name="T17" fmla="*/ 88900 h 58"/>
              <a:gd name="T18" fmla="*/ 41275 w 50"/>
              <a:gd name="T19" fmla="*/ 92075 h 58"/>
              <a:gd name="T20" fmla="*/ 41275 w 50"/>
              <a:gd name="T21" fmla="*/ 92075 h 58"/>
              <a:gd name="T22" fmla="*/ 34925 w 50"/>
              <a:gd name="T23" fmla="*/ 92075 h 58"/>
              <a:gd name="T24" fmla="*/ 26988 w 50"/>
              <a:gd name="T25" fmla="*/ 85725 h 58"/>
              <a:gd name="T26" fmla="*/ 19050 w 50"/>
              <a:gd name="T27" fmla="*/ 80963 h 58"/>
              <a:gd name="T28" fmla="*/ 11113 w 50"/>
              <a:gd name="T29" fmla="*/ 68263 h 58"/>
              <a:gd name="T30" fmla="*/ 4763 w 50"/>
              <a:gd name="T31" fmla="*/ 52388 h 58"/>
              <a:gd name="T32" fmla="*/ 1588 w 50"/>
              <a:gd name="T33" fmla="*/ 28575 h 58"/>
              <a:gd name="T34" fmla="*/ 0 w 50"/>
              <a:gd name="T35" fmla="*/ 0 h 58"/>
              <a:gd name="T36" fmla="*/ 0 w 50"/>
              <a:gd name="T37" fmla="*/ 0 h 5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50" h="58">
                <a:moveTo>
                  <a:pt x="0" y="0"/>
                </a:moveTo>
                <a:lnTo>
                  <a:pt x="50" y="0"/>
                </a:lnTo>
                <a:lnTo>
                  <a:pt x="50" y="6"/>
                </a:lnTo>
                <a:lnTo>
                  <a:pt x="48" y="25"/>
                </a:lnTo>
                <a:lnTo>
                  <a:pt x="47" y="34"/>
                </a:lnTo>
                <a:lnTo>
                  <a:pt x="42" y="43"/>
                </a:lnTo>
                <a:lnTo>
                  <a:pt x="36" y="53"/>
                </a:lnTo>
                <a:lnTo>
                  <a:pt x="31" y="56"/>
                </a:lnTo>
                <a:lnTo>
                  <a:pt x="26" y="58"/>
                </a:lnTo>
                <a:lnTo>
                  <a:pt x="22" y="58"/>
                </a:lnTo>
                <a:lnTo>
                  <a:pt x="17" y="54"/>
                </a:lnTo>
                <a:lnTo>
                  <a:pt x="12" y="51"/>
                </a:lnTo>
                <a:lnTo>
                  <a:pt x="7" y="43"/>
                </a:lnTo>
                <a:lnTo>
                  <a:pt x="3" y="33"/>
                </a:lnTo>
                <a:lnTo>
                  <a:pt x="1" y="18"/>
                </a:lnTo>
                <a:lnTo>
                  <a:pt x="0" y="0"/>
                </a:lnTo>
                <a:close/>
              </a:path>
            </a:pathLst>
          </a:custGeom>
          <a:noFill/>
          <a:ln w="3175" cmpd="sng">
            <a:solidFill>
              <a:srgbClr val="23403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86" name="Freeform 897"/>
          <p:cNvSpPr>
            <a:spLocks/>
          </p:cNvSpPr>
          <p:nvPr/>
        </p:nvSpPr>
        <p:spPr bwMode="auto">
          <a:xfrm>
            <a:off x="1397000" y="4006850"/>
            <a:ext cx="60325" cy="71438"/>
          </a:xfrm>
          <a:custGeom>
            <a:avLst/>
            <a:gdLst>
              <a:gd name="T0" fmla="*/ 0 w 38"/>
              <a:gd name="T1" fmla="*/ 0 h 45"/>
              <a:gd name="T2" fmla="*/ 60325 w 38"/>
              <a:gd name="T3" fmla="*/ 0 h 45"/>
              <a:gd name="T4" fmla="*/ 60325 w 38"/>
              <a:gd name="T5" fmla="*/ 9525 h 45"/>
              <a:gd name="T6" fmla="*/ 60325 w 38"/>
              <a:gd name="T7" fmla="*/ 30163 h 45"/>
              <a:gd name="T8" fmla="*/ 53975 w 38"/>
              <a:gd name="T9" fmla="*/ 42863 h 45"/>
              <a:gd name="T10" fmla="*/ 49213 w 38"/>
              <a:gd name="T11" fmla="*/ 53975 h 45"/>
              <a:gd name="T12" fmla="*/ 42863 w 38"/>
              <a:gd name="T13" fmla="*/ 65088 h 45"/>
              <a:gd name="T14" fmla="*/ 31750 w 38"/>
              <a:gd name="T15" fmla="*/ 71438 h 45"/>
              <a:gd name="T16" fmla="*/ 26988 w 38"/>
              <a:gd name="T17" fmla="*/ 69850 h 45"/>
              <a:gd name="T18" fmla="*/ 20638 w 38"/>
              <a:gd name="T19" fmla="*/ 66675 h 45"/>
              <a:gd name="T20" fmla="*/ 14288 w 38"/>
              <a:gd name="T21" fmla="*/ 61913 h 45"/>
              <a:gd name="T22" fmla="*/ 7938 w 38"/>
              <a:gd name="T23" fmla="*/ 53975 h 45"/>
              <a:gd name="T24" fmla="*/ 3175 w 38"/>
              <a:gd name="T25" fmla="*/ 42863 h 45"/>
              <a:gd name="T26" fmla="*/ 0 w 38"/>
              <a:gd name="T27" fmla="*/ 25400 h 45"/>
              <a:gd name="T28" fmla="*/ 0 w 38"/>
              <a:gd name="T29" fmla="*/ 0 h 4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8" h="45">
                <a:moveTo>
                  <a:pt x="0" y="0"/>
                </a:moveTo>
                <a:lnTo>
                  <a:pt x="38" y="0"/>
                </a:lnTo>
                <a:lnTo>
                  <a:pt x="38" y="6"/>
                </a:lnTo>
                <a:lnTo>
                  <a:pt x="38" y="19"/>
                </a:lnTo>
                <a:lnTo>
                  <a:pt x="34" y="27"/>
                </a:lnTo>
                <a:lnTo>
                  <a:pt x="31" y="34"/>
                </a:lnTo>
                <a:lnTo>
                  <a:pt x="27" y="41"/>
                </a:lnTo>
                <a:lnTo>
                  <a:pt x="20" y="45"/>
                </a:lnTo>
                <a:lnTo>
                  <a:pt x="17" y="44"/>
                </a:lnTo>
                <a:lnTo>
                  <a:pt x="13" y="42"/>
                </a:lnTo>
                <a:lnTo>
                  <a:pt x="9" y="39"/>
                </a:lnTo>
                <a:lnTo>
                  <a:pt x="5" y="34"/>
                </a:lnTo>
                <a:lnTo>
                  <a:pt x="2" y="27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solidFill>
            <a:srgbClr val="2340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287" name="Group 939"/>
          <p:cNvGrpSpPr>
            <a:grpSpLocks/>
          </p:cNvGrpSpPr>
          <p:nvPr/>
        </p:nvGrpSpPr>
        <p:grpSpPr bwMode="auto">
          <a:xfrm>
            <a:off x="1158875" y="4278313"/>
            <a:ext cx="331788" cy="339725"/>
            <a:chOff x="1338" y="2959"/>
            <a:chExt cx="209" cy="214"/>
          </a:xfrm>
        </p:grpSpPr>
        <p:sp>
          <p:nvSpPr>
            <p:cNvPr id="3344" name="Freeform 898"/>
            <p:cNvSpPr>
              <a:spLocks/>
            </p:cNvSpPr>
            <p:nvPr/>
          </p:nvSpPr>
          <p:spPr bwMode="auto">
            <a:xfrm>
              <a:off x="1516" y="2959"/>
              <a:ext cx="31" cy="214"/>
            </a:xfrm>
            <a:custGeom>
              <a:avLst/>
              <a:gdLst>
                <a:gd name="T0" fmla="*/ 22 w 31"/>
                <a:gd name="T1" fmla="*/ 0 h 214"/>
                <a:gd name="T2" fmla="*/ 22 w 31"/>
                <a:gd name="T3" fmla="*/ 29 h 214"/>
                <a:gd name="T4" fmla="*/ 21 w 31"/>
                <a:gd name="T5" fmla="*/ 95 h 214"/>
                <a:gd name="T6" fmla="*/ 17 w 31"/>
                <a:gd name="T7" fmla="*/ 133 h 214"/>
                <a:gd name="T8" fmla="*/ 14 w 31"/>
                <a:gd name="T9" fmla="*/ 167 h 214"/>
                <a:gd name="T10" fmla="*/ 8 w 31"/>
                <a:gd name="T11" fmla="*/ 195 h 214"/>
                <a:gd name="T12" fmla="*/ 5 w 31"/>
                <a:gd name="T13" fmla="*/ 206 h 214"/>
                <a:gd name="T14" fmla="*/ 0 w 31"/>
                <a:gd name="T15" fmla="*/ 214 h 214"/>
                <a:gd name="T16" fmla="*/ 22 w 31"/>
                <a:gd name="T17" fmla="*/ 213 h 214"/>
                <a:gd name="T18" fmla="*/ 25 w 31"/>
                <a:gd name="T19" fmla="*/ 195 h 214"/>
                <a:gd name="T20" fmla="*/ 28 w 31"/>
                <a:gd name="T21" fmla="*/ 177 h 214"/>
                <a:gd name="T22" fmla="*/ 30 w 31"/>
                <a:gd name="T23" fmla="*/ 150 h 214"/>
                <a:gd name="T24" fmla="*/ 31 w 31"/>
                <a:gd name="T25" fmla="*/ 119 h 214"/>
                <a:gd name="T26" fmla="*/ 31 w 31"/>
                <a:gd name="T27" fmla="*/ 83 h 214"/>
                <a:gd name="T28" fmla="*/ 28 w 31"/>
                <a:gd name="T29" fmla="*/ 42 h 214"/>
                <a:gd name="T30" fmla="*/ 22 w 31"/>
                <a:gd name="T31" fmla="*/ 0 h 2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" h="214">
                  <a:moveTo>
                    <a:pt x="22" y="0"/>
                  </a:moveTo>
                  <a:lnTo>
                    <a:pt x="22" y="29"/>
                  </a:lnTo>
                  <a:lnTo>
                    <a:pt x="21" y="95"/>
                  </a:lnTo>
                  <a:lnTo>
                    <a:pt x="17" y="133"/>
                  </a:lnTo>
                  <a:lnTo>
                    <a:pt x="14" y="167"/>
                  </a:lnTo>
                  <a:lnTo>
                    <a:pt x="8" y="195"/>
                  </a:lnTo>
                  <a:lnTo>
                    <a:pt x="5" y="206"/>
                  </a:lnTo>
                  <a:lnTo>
                    <a:pt x="0" y="214"/>
                  </a:lnTo>
                  <a:lnTo>
                    <a:pt x="22" y="213"/>
                  </a:lnTo>
                  <a:lnTo>
                    <a:pt x="25" y="195"/>
                  </a:lnTo>
                  <a:lnTo>
                    <a:pt x="28" y="177"/>
                  </a:lnTo>
                  <a:lnTo>
                    <a:pt x="30" y="150"/>
                  </a:lnTo>
                  <a:lnTo>
                    <a:pt x="31" y="119"/>
                  </a:lnTo>
                  <a:lnTo>
                    <a:pt x="31" y="83"/>
                  </a:lnTo>
                  <a:lnTo>
                    <a:pt x="28" y="4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234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5" name="Freeform 899"/>
            <p:cNvSpPr>
              <a:spLocks/>
            </p:cNvSpPr>
            <p:nvPr/>
          </p:nvSpPr>
          <p:spPr bwMode="auto">
            <a:xfrm>
              <a:off x="1338" y="2959"/>
              <a:ext cx="31" cy="214"/>
            </a:xfrm>
            <a:custGeom>
              <a:avLst/>
              <a:gdLst>
                <a:gd name="T0" fmla="*/ 9 w 31"/>
                <a:gd name="T1" fmla="*/ 213 h 214"/>
                <a:gd name="T2" fmla="*/ 6 w 31"/>
                <a:gd name="T3" fmla="*/ 195 h 214"/>
                <a:gd name="T4" fmla="*/ 4 w 31"/>
                <a:gd name="T5" fmla="*/ 177 h 214"/>
                <a:gd name="T6" fmla="*/ 1 w 31"/>
                <a:gd name="T7" fmla="*/ 150 h 214"/>
                <a:gd name="T8" fmla="*/ 0 w 31"/>
                <a:gd name="T9" fmla="*/ 119 h 214"/>
                <a:gd name="T10" fmla="*/ 0 w 31"/>
                <a:gd name="T11" fmla="*/ 83 h 214"/>
                <a:gd name="T12" fmla="*/ 3 w 31"/>
                <a:gd name="T13" fmla="*/ 42 h 214"/>
                <a:gd name="T14" fmla="*/ 9 w 31"/>
                <a:gd name="T15" fmla="*/ 0 h 214"/>
                <a:gd name="T16" fmla="*/ 9 w 31"/>
                <a:gd name="T17" fmla="*/ 29 h 214"/>
                <a:gd name="T18" fmla="*/ 12 w 31"/>
                <a:gd name="T19" fmla="*/ 95 h 214"/>
                <a:gd name="T20" fmla="*/ 14 w 31"/>
                <a:gd name="T21" fmla="*/ 133 h 214"/>
                <a:gd name="T22" fmla="*/ 18 w 31"/>
                <a:gd name="T23" fmla="*/ 167 h 214"/>
                <a:gd name="T24" fmla="*/ 23 w 31"/>
                <a:gd name="T25" fmla="*/ 195 h 214"/>
                <a:gd name="T26" fmla="*/ 26 w 31"/>
                <a:gd name="T27" fmla="*/ 206 h 214"/>
                <a:gd name="T28" fmla="*/ 31 w 31"/>
                <a:gd name="T29" fmla="*/ 214 h 214"/>
                <a:gd name="T30" fmla="*/ 9 w 31"/>
                <a:gd name="T31" fmla="*/ 213 h 2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" h="214">
                  <a:moveTo>
                    <a:pt x="9" y="213"/>
                  </a:moveTo>
                  <a:lnTo>
                    <a:pt x="6" y="195"/>
                  </a:lnTo>
                  <a:lnTo>
                    <a:pt x="4" y="177"/>
                  </a:lnTo>
                  <a:lnTo>
                    <a:pt x="1" y="150"/>
                  </a:lnTo>
                  <a:lnTo>
                    <a:pt x="0" y="119"/>
                  </a:lnTo>
                  <a:lnTo>
                    <a:pt x="0" y="83"/>
                  </a:lnTo>
                  <a:lnTo>
                    <a:pt x="3" y="42"/>
                  </a:lnTo>
                  <a:lnTo>
                    <a:pt x="9" y="0"/>
                  </a:lnTo>
                  <a:lnTo>
                    <a:pt x="9" y="29"/>
                  </a:lnTo>
                  <a:lnTo>
                    <a:pt x="12" y="95"/>
                  </a:lnTo>
                  <a:lnTo>
                    <a:pt x="14" y="133"/>
                  </a:lnTo>
                  <a:lnTo>
                    <a:pt x="18" y="167"/>
                  </a:lnTo>
                  <a:lnTo>
                    <a:pt x="23" y="195"/>
                  </a:lnTo>
                  <a:lnTo>
                    <a:pt x="26" y="206"/>
                  </a:lnTo>
                  <a:lnTo>
                    <a:pt x="31" y="214"/>
                  </a:lnTo>
                  <a:lnTo>
                    <a:pt x="9" y="213"/>
                  </a:lnTo>
                  <a:close/>
                </a:path>
              </a:pathLst>
            </a:custGeom>
            <a:solidFill>
              <a:srgbClr val="234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88" name="Freeform 900"/>
          <p:cNvSpPr>
            <a:spLocks/>
          </p:cNvSpPr>
          <p:nvPr/>
        </p:nvSpPr>
        <p:spPr bwMode="auto">
          <a:xfrm>
            <a:off x="1874838" y="2590800"/>
            <a:ext cx="820737" cy="844550"/>
          </a:xfrm>
          <a:custGeom>
            <a:avLst/>
            <a:gdLst>
              <a:gd name="T0" fmla="*/ 639762 w 517"/>
              <a:gd name="T1" fmla="*/ 196850 h 532"/>
              <a:gd name="T2" fmla="*/ 628650 w 517"/>
              <a:gd name="T3" fmla="*/ 285750 h 532"/>
              <a:gd name="T4" fmla="*/ 628650 w 517"/>
              <a:gd name="T5" fmla="*/ 290513 h 532"/>
              <a:gd name="T6" fmla="*/ 628650 w 517"/>
              <a:gd name="T7" fmla="*/ 304800 h 532"/>
              <a:gd name="T8" fmla="*/ 622300 w 517"/>
              <a:gd name="T9" fmla="*/ 325438 h 532"/>
              <a:gd name="T10" fmla="*/ 611187 w 517"/>
              <a:gd name="T11" fmla="*/ 457200 h 532"/>
              <a:gd name="T12" fmla="*/ 614362 w 517"/>
              <a:gd name="T13" fmla="*/ 592138 h 532"/>
              <a:gd name="T14" fmla="*/ 622300 w 517"/>
              <a:gd name="T15" fmla="*/ 782638 h 532"/>
              <a:gd name="T16" fmla="*/ 619125 w 517"/>
              <a:gd name="T17" fmla="*/ 830263 h 532"/>
              <a:gd name="T18" fmla="*/ 606425 w 517"/>
              <a:gd name="T19" fmla="*/ 835025 h 532"/>
              <a:gd name="T20" fmla="*/ 539750 w 517"/>
              <a:gd name="T21" fmla="*/ 842963 h 532"/>
              <a:gd name="T22" fmla="*/ 412750 w 517"/>
              <a:gd name="T23" fmla="*/ 844550 h 532"/>
              <a:gd name="T24" fmla="*/ 325437 w 517"/>
              <a:gd name="T25" fmla="*/ 844550 h 532"/>
              <a:gd name="T26" fmla="*/ 254000 w 517"/>
              <a:gd name="T27" fmla="*/ 844550 h 532"/>
              <a:gd name="T28" fmla="*/ 214312 w 517"/>
              <a:gd name="T29" fmla="*/ 838200 h 532"/>
              <a:gd name="T30" fmla="*/ 198437 w 517"/>
              <a:gd name="T31" fmla="*/ 825500 h 532"/>
              <a:gd name="T32" fmla="*/ 198437 w 517"/>
              <a:gd name="T33" fmla="*/ 812800 h 532"/>
              <a:gd name="T34" fmla="*/ 206375 w 517"/>
              <a:gd name="T35" fmla="*/ 673100 h 532"/>
              <a:gd name="T36" fmla="*/ 211137 w 517"/>
              <a:gd name="T37" fmla="*/ 522288 h 532"/>
              <a:gd name="T38" fmla="*/ 209550 w 517"/>
              <a:gd name="T39" fmla="*/ 430213 h 532"/>
              <a:gd name="T40" fmla="*/ 201612 w 517"/>
              <a:gd name="T41" fmla="*/ 263525 h 532"/>
              <a:gd name="T42" fmla="*/ 187325 w 517"/>
              <a:gd name="T43" fmla="*/ 225425 h 532"/>
              <a:gd name="T44" fmla="*/ 174625 w 517"/>
              <a:gd name="T45" fmla="*/ 136525 h 532"/>
              <a:gd name="T46" fmla="*/ 182562 w 517"/>
              <a:gd name="T47" fmla="*/ 201613 h 532"/>
              <a:gd name="T48" fmla="*/ 193675 w 517"/>
              <a:gd name="T49" fmla="*/ 254000 h 532"/>
              <a:gd name="T50" fmla="*/ 198437 w 517"/>
              <a:gd name="T51" fmla="*/ 282575 h 532"/>
              <a:gd name="T52" fmla="*/ 198437 w 517"/>
              <a:gd name="T53" fmla="*/ 287338 h 532"/>
              <a:gd name="T54" fmla="*/ 193675 w 517"/>
              <a:gd name="T55" fmla="*/ 330200 h 532"/>
              <a:gd name="T56" fmla="*/ 0 w 517"/>
              <a:gd name="T57" fmla="*/ 328613 h 532"/>
              <a:gd name="T58" fmla="*/ 92075 w 517"/>
              <a:gd name="T59" fmla="*/ 161925 h 532"/>
              <a:gd name="T60" fmla="*/ 130175 w 517"/>
              <a:gd name="T61" fmla="*/ 92075 h 532"/>
              <a:gd name="T62" fmla="*/ 152400 w 517"/>
              <a:gd name="T63" fmla="*/ 58738 h 532"/>
              <a:gd name="T64" fmla="*/ 166687 w 517"/>
              <a:gd name="T65" fmla="*/ 49213 h 532"/>
              <a:gd name="T66" fmla="*/ 228600 w 517"/>
              <a:gd name="T67" fmla="*/ 39688 h 532"/>
              <a:gd name="T68" fmla="*/ 273050 w 517"/>
              <a:gd name="T69" fmla="*/ 22225 h 532"/>
              <a:gd name="T70" fmla="*/ 311150 w 517"/>
              <a:gd name="T71" fmla="*/ 1588 h 532"/>
              <a:gd name="T72" fmla="*/ 320675 w 517"/>
              <a:gd name="T73" fmla="*/ 0 h 532"/>
              <a:gd name="T74" fmla="*/ 346075 w 517"/>
              <a:gd name="T75" fmla="*/ 1588 h 532"/>
              <a:gd name="T76" fmla="*/ 376237 w 517"/>
              <a:gd name="T77" fmla="*/ 7938 h 532"/>
              <a:gd name="T78" fmla="*/ 477837 w 517"/>
              <a:gd name="T79" fmla="*/ 1588 h 532"/>
              <a:gd name="T80" fmla="*/ 508000 w 517"/>
              <a:gd name="T81" fmla="*/ 0 h 532"/>
              <a:gd name="T82" fmla="*/ 514350 w 517"/>
              <a:gd name="T83" fmla="*/ 4763 h 532"/>
              <a:gd name="T84" fmla="*/ 552450 w 517"/>
              <a:gd name="T85" fmla="*/ 25400 h 532"/>
              <a:gd name="T86" fmla="*/ 627062 w 517"/>
              <a:gd name="T87" fmla="*/ 44450 h 532"/>
              <a:gd name="T88" fmla="*/ 652462 w 517"/>
              <a:gd name="T89" fmla="*/ 49213 h 532"/>
              <a:gd name="T90" fmla="*/ 674687 w 517"/>
              <a:gd name="T91" fmla="*/ 58738 h 532"/>
              <a:gd name="T92" fmla="*/ 688975 w 517"/>
              <a:gd name="T93" fmla="*/ 76200 h 532"/>
              <a:gd name="T94" fmla="*/ 763587 w 517"/>
              <a:gd name="T95" fmla="*/ 215900 h 532"/>
              <a:gd name="T96" fmla="*/ 676275 w 517"/>
              <a:gd name="T97" fmla="*/ 400050 h 532"/>
              <a:gd name="T98" fmla="*/ 671512 w 517"/>
              <a:gd name="T99" fmla="*/ 385763 h 532"/>
              <a:gd name="T100" fmla="*/ 627062 w 517"/>
              <a:gd name="T101" fmla="*/ 325438 h 532"/>
              <a:gd name="T102" fmla="*/ 631825 w 517"/>
              <a:gd name="T103" fmla="*/ 293688 h 532"/>
              <a:gd name="T104" fmla="*/ 636587 w 517"/>
              <a:gd name="T105" fmla="*/ 228600 h 53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17" h="532">
                <a:moveTo>
                  <a:pt x="406" y="81"/>
                </a:moveTo>
                <a:lnTo>
                  <a:pt x="403" y="124"/>
                </a:lnTo>
                <a:lnTo>
                  <a:pt x="400" y="156"/>
                </a:lnTo>
                <a:lnTo>
                  <a:pt x="396" y="180"/>
                </a:lnTo>
                <a:lnTo>
                  <a:pt x="396" y="181"/>
                </a:lnTo>
                <a:lnTo>
                  <a:pt x="396" y="183"/>
                </a:lnTo>
                <a:lnTo>
                  <a:pt x="396" y="185"/>
                </a:lnTo>
                <a:lnTo>
                  <a:pt x="396" y="192"/>
                </a:lnTo>
                <a:lnTo>
                  <a:pt x="395" y="199"/>
                </a:lnTo>
                <a:lnTo>
                  <a:pt x="392" y="205"/>
                </a:lnTo>
                <a:lnTo>
                  <a:pt x="387" y="268"/>
                </a:lnTo>
                <a:lnTo>
                  <a:pt x="385" y="288"/>
                </a:lnTo>
                <a:lnTo>
                  <a:pt x="385" y="313"/>
                </a:lnTo>
                <a:lnTo>
                  <a:pt x="387" y="373"/>
                </a:lnTo>
                <a:lnTo>
                  <a:pt x="390" y="445"/>
                </a:lnTo>
                <a:lnTo>
                  <a:pt x="392" y="493"/>
                </a:lnTo>
                <a:lnTo>
                  <a:pt x="392" y="515"/>
                </a:lnTo>
                <a:lnTo>
                  <a:pt x="390" y="523"/>
                </a:lnTo>
                <a:lnTo>
                  <a:pt x="387" y="524"/>
                </a:lnTo>
                <a:lnTo>
                  <a:pt x="382" y="526"/>
                </a:lnTo>
                <a:lnTo>
                  <a:pt x="365" y="529"/>
                </a:lnTo>
                <a:lnTo>
                  <a:pt x="340" y="531"/>
                </a:lnTo>
                <a:lnTo>
                  <a:pt x="312" y="532"/>
                </a:lnTo>
                <a:lnTo>
                  <a:pt x="260" y="532"/>
                </a:lnTo>
                <a:lnTo>
                  <a:pt x="237" y="532"/>
                </a:lnTo>
                <a:lnTo>
                  <a:pt x="205" y="532"/>
                </a:lnTo>
                <a:lnTo>
                  <a:pt x="179" y="532"/>
                </a:lnTo>
                <a:lnTo>
                  <a:pt x="160" y="532"/>
                </a:lnTo>
                <a:lnTo>
                  <a:pt x="144" y="531"/>
                </a:lnTo>
                <a:lnTo>
                  <a:pt x="135" y="528"/>
                </a:lnTo>
                <a:lnTo>
                  <a:pt x="129" y="523"/>
                </a:lnTo>
                <a:lnTo>
                  <a:pt x="125" y="520"/>
                </a:lnTo>
                <a:lnTo>
                  <a:pt x="125" y="515"/>
                </a:lnTo>
                <a:lnTo>
                  <a:pt x="125" y="512"/>
                </a:lnTo>
                <a:lnTo>
                  <a:pt x="127" y="481"/>
                </a:lnTo>
                <a:lnTo>
                  <a:pt x="130" y="424"/>
                </a:lnTo>
                <a:lnTo>
                  <a:pt x="132" y="346"/>
                </a:lnTo>
                <a:lnTo>
                  <a:pt x="133" y="329"/>
                </a:lnTo>
                <a:lnTo>
                  <a:pt x="133" y="311"/>
                </a:lnTo>
                <a:lnTo>
                  <a:pt x="132" y="271"/>
                </a:lnTo>
                <a:lnTo>
                  <a:pt x="125" y="208"/>
                </a:lnTo>
                <a:lnTo>
                  <a:pt x="127" y="166"/>
                </a:lnTo>
                <a:lnTo>
                  <a:pt x="122" y="155"/>
                </a:lnTo>
                <a:lnTo>
                  <a:pt x="118" y="142"/>
                </a:lnTo>
                <a:lnTo>
                  <a:pt x="116" y="127"/>
                </a:lnTo>
                <a:lnTo>
                  <a:pt x="110" y="86"/>
                </a:lnTo>
                <a:lnTo>
                  <a:pt x="111" y="98"/>
                </a:lnTo>
                <a:lnTo>
                  <a:pt x="115" y="127"/>
                </a:lnTo>
                <a:lnTo>
                  <a:pt x="119" y="149"/>
                </a:lnTo>
                <a:lnTo>
                  <a:pt x="122" y="160"/>
                </a:lnTo>
                <a:lnTo>
                  <a:pt x="125" y="166"/>
                </a:lnTo>
                <a:lnTo>
                  <a:pt x="125" y="178"/>
                </a:lnTo>
                <a:lnTo>
                  <a:pt x="125" y="180"/>
                </a:lnTo>
                <a:lnTo>
                  <a:pt x="125" y="181"/>
                </a:lnTo>
                <a:lnTo>
                  <a:pt x="124" y="197"/>
                </a:lnTo>
                <a:lnTo>
                  <a:pt x="122" y="208"/>
                </a:lnTo>
                <a:lnTo>
                  <a:pt x="91" y="255"/>
                </a:lnTo>
                <a:lnTo>
                  <a:pt x="0" y="207"/>
                </a:lnTo>
                <a:lnTo>
                  <a:pt x="44" y="135"/>
                </a:lnTo>
                <a:lnTo>
                  <a:pt x="58" y="102"/>
                </a:lnTo>
                <a:lnTo>
                  <a:pt x="71" y="75"/>
                </a:lnTo>
                <a:lnTo>
                  <a:pt x="82" y="58"/>
                </a:lnTo>
                <a:lnTo>
                  <a:pt x="89" y="45"/>
                </a:lnTo>
                <a:lnTo>
                  <a:pt x="96" y="37"/>
                </a:lnTo>
                <a:lnTo>
                  <a:pt x="100" y="34"/>
                </a:lnTo>
                <a:lnTo>
                  <a:pt x="105" y="31"/>
                </a:lnTo>
                <a:lnTo>
                  <a:pt x="125" y="28"/>
                </a:lnTo>
                <a:lnTo>
                  <a:pt x="144" y="25"/>
                </a:lnTo>
                <a:lnTo>
                  <a:pt x="160" y="19"/>
                </a:lnTo>
                <a:lnTo>
                  <a:pt x="172" y="14"/>
                </a:lnTo>
                <a:lnTo>
                  <a:pt x="190" y="6"/>
                </a:lnTo>
                <a:lnTo>
                  <a:pt x="196" y="1"/>
                </a:lnTo>
                <a:lnTo>
                  <a:pt x="199" y="1"/>
                </a:lnTo>
                <a:lnTo>
                  <a:pt x="202" y="0"/>
                </a:lnTo>
                <a:lnTo>
                  <a:pt x="208" y="0"/>
                </a:lnTo>
                <a:lnTo>
                  <a:pt x="218" y="1"/>
                </a:lnTo>
                <a:lnTo>
                  <a:pt x="226" y="5"/>
                </a:lnTo>
                <a:lnTo>
                  <a:pt x="237" y="5"/>
                </a:lnTo>
                <a:lnTo>
                  <a:pt x="265" y="5"/>
                </a:lnTo>
                <a:lnTo>
                  <a:pt x="301" y="1"/>
                </a:lnTo>
                <a:lnTo>
                  <a:pt x="312" y="0"/>
                </a:lnTo>
                <a:lnTo>
                  <a:pt x="320" y="0"/>
                </a:lnTo>
                <a:lnTo>
                  <a:pt x="323" y="1"/>
                </a:lnTo>
                <a:lnTo>
                  <a:pt x="324" y="3"/>
                </a:lnTo>
                <a:lnTo>
                  <a:pt x="335" y="9"/>
                </a:lnTo>
                <a:lnTo>
                  <a:pt x="348" y="16"/>
                </a:lnTo>
                <a:lnTo>
                  <a:pt x="374" y="23"/>
                </a:lnTo>
                <a:lnTo>
                  <a:pt x="395" y="28"/>
                </a:lnTo>
                <a:lnTo>
                  <a:pt x="403" y="30"/>
                </a:lnTo>
                <a:lnTo>
                  <a:pt x="411" y="31"/>
                </a:lnTo>
                <a:lnTo>
                  <a:pt x="418" y="34"/>
                </a:lnTo>
                <a:lnTo>
                  <a:pt x="425" y="37"/>
                </a:lnTo>
                <a:lnTo>
                  <a:pt x="428" y="42"/>
                </a:lnTo>
                <a:lnTo>
                  <a:pt x="434" y="48"/>
                </a:lnTo>
                <a:lnTo>
                  <a:pt x="436" y="50"/>
                </a:lnTo>
                <a:lnTo>
                  <a:pt x="481" y="136"/>
                </a:lnTo>
                <a:lnTo>
                  <a:pt x="517" y="208"/>
                </a:lnTo>
                <a:lnTo>
                  <a:pt x="426" y="252"/>
                </a:lnTo>
                <a:lnTo>
                  <a:pt x="426" y="249"/>
                </a:lnTo>
                <a:lnTo>
                  <a:pt x="423" y="243"/>
                </a:lnTo>
                <a:lnTo>
                  <a:pt x="414" y="228"/>
                </a:lnTo>
                <a:lnTo>
                  <a:pt x="395" y="205"/>
                </a:lnTo>
                <a:lnTo>
                  <a:pt x="396" y="196"/>
                </a:lnTo>
                <a:lnTo>
                  <a:pt x="398" y="185"/>
                </a:lnTo>
                <a:lnTo>
                  <a:pt x="396" y="180"/>
                </a:lnTo>
                <a:lnTo>
                  <a:pt x="401" y="144"/>
                </a:lnTo>
                <a:lnTo>
                  <a:pt x="406" y="8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89" name="Freeform 901"/>
          <p:cNvSpPr>
            <a:spLocks/>
          </p:cNvSpPr>
          <p:nvPr/>
        </p:nvSpPr>
        <p:spPr bwMode="auto">
          <a:xfrm>
            <a:off x="2171700" y="2587625"/>
            <a:ext cx="238125" cy="90488"/>
          </a:xfrm>
          <a:custGeom>
            <a:avLst/>
            <a:gdLst>
              <a:gd name="T0" fmla="*/ 11113 w 150"/>
              <a:gd name="T1" fmla="*/ 3175 h 57"/>
              <a:gd name="T2" fmla="*/ 17463 w 150"/>
              <a:gd name="T3" fmla="*/ 3175 h 57"/>
              <a:gd name="T4" fmla="*/ 22225 w 150"/>
              <a:gd name="T5" fmla="*/ 0 h 57"/>
              <a:gd name="T6" fmla="*/ 31750 w 150"/>
              <a:gd name="T7" fmla="*/ 0 h 57"/>
              <a:gd name="T8" fmla="*/ 46038 w 150"/>
              <a:gd name="T9" fmla="*/ 3175 h 57"/>
              <a:gd name="T10" fmla="*/ 58738 w 150"/>
              <a:gd name="T11" fmla="*/ 7938 h 57"/>
              <a:gd name="T12" fmla="*/ 76200 w 150"/>
              <a:gd name="T13" fmla="*/ 7938 h 57"/>
              <a:gd name="T14" fmla="*/ 120650 w 150"/>
              <a:gd name="T15" fmla="*/ 7938 h 57"/>
              <a:gd name="T16" fmla="*/ 177800 w 150"/>
              <a:gd name="T17" fmla="*/ 3175 h 57"/>
              <a:gd name="T18" fmla="*/ 195263 w 150"/>
              <a:gd name="T19" fmla="*/ 0 h 57"/>
              <a:gd name="T20" fmla="*/ 206375 w 150"/>
              <a:gd name="T21" fmla="*/ 0 h 57"/>
              <a:gd name="T22" fmla="*/ 212725 w 150"/>
              <a:gd name="T23" fmla="*/ 3175 h 57"/>
              <a:gd name="T24" fmla="*/ 212725 w 150"/>
              <a:gd name="T25" fmla="*/ 4763 h 57"/>
              <a:gd name="T26" fmla="*/ 215900 w 150"/>
              <a:gd name="T27" fmla="*/ 4763 h 57"/>
              <a:gd name="T28" fmla="*/ 238125 w 150"/>
              <a:gd name="T29" fmla="*/ 20638 h 57"/>
              <a:gd name="T30" fmla="*/ 230188 w 150"/>
              <a:gd name="T31" fmla="*/ 30163 h 57"/>
              <a:gd name="T32" fmla="*/ 223838 w 150"/>
              <a:gd name="T33" fmla="*/ 39688 h 57"/>
              <a:gd name="T34" fmla="*/ 207963 w 150"/>
              <a:gd name="T35" fmla="*/ 57150 h 57"/>
              <a:gd name="T36" fmla="*/ 190500 w 150"/>
              <a:gd name="T37" fmla="*/ 69850 h 57"/>
              <a:gd name="T38" fmla="*/ 171450 w 150"/>
              <a:gd name="T39" fmla="*/ 77788 h 57"/>
              <a:gd name="T40" fmla="*/ 155575 w 150"/>
              <a:gd name="T41" fmla="*/ 82550 h 57"/>
              <a:gd name="T42" fmla="*/ 141288 w 150"/>
              <a:gd name="T43" fmla="*/ 87313 h 57"/>
              <a:gd name="T44" fmla="*/ 128588 w 150"/>
              <a:gd name="T45" fmla="*/ 90488 h 57"/>
              <a:gd name="T46" fmla="*/ 107950 w 150"/>
              <a:gd name="T47" fmla="*/ 87313 h 57"/>
              <a:gd name="T48" fmla="*/ 90488 w 150"/>
              <a:gd name="T49" fmla="*/ 87313 h 57"/>
              <a:gd name="T50" fmla="*/ 76200 w 150"/>
              <a:gd name="T51" fmla="*/ 82550 h 57"/>
              <a:gd name="T52" fmla="*/ 61913 w 150"/>
              <a:gd name="T53" fmla="*/ 79375 h 57"/>
              <a:gd name="T54" fmla="*/ 39688 w 150"/>
              <a:gd name="T55" fmla="*/ 68263 h 57"/>
              <a:gd name="T56" fmla="*/ 22225 w 150"/>
              <a:gd name="T57" fmla="*/ 55563 h 57"/>
              <a:gd name="T58" fmla="*/ 9525 w 150"/>
              <a:gd name="T59" fmla="*/ 42863 h 57"/>
              <a:gd name="T60" fmla="*/ 1588 w 150"/>
              <a:gd name="T61" fmla="*/ 30163 h 57"/>
              <a:gd name="T62" fmla="*/ 0 w 150"/>
              <a:gd name="T63" fmla="*/ 20638 h 57"/>
              <a:gd name="T64" fmla="*/ 0 w 150"/>
              <a:gd name="T65" fmla="*/ 15875 h 57"/>
              <a:gd name="T66" fmla="*/ 4763 w 150"/>
              <a:gd name="T67" fmla="*/ 11113 h 57"/>
              <a:gd name="T68" fmla="*/ 11113 w 150"/>
              <a:gd name="T69" fmla="*/ 3175 h 57"/>
              <a:gd name="T70" fmla="*/ 84138 w 150"/>
              <a:gd name="T71" fmla="*/ 65088 h 57"/>
              <a:gd name="T72" fmla="*/ 90488 w 150"/>
              <a:gd name="T73" fmla="*/ 68263 h 57"/>
              <a:gd name="T74" fmla="*/ 101600 w 150"/>
              <a:gd name="T75" fmla="*/ 68263 h 57"/>
              <a:gd name="T76" fmla="*/ 120650 w 150"/>
              <a:gd name="T77" fmla="*/ 68263 h 57"/>
              <a:gd name="T78" fmla="*/ 146050 w 150"/>
              <a:gd name="T79" fmla="*/ 65088 h 57"/>
              <a:gd name="T80" fmla="*/ 173038 w 150"/>
              <a:gd name="T81" fmla="*/ 47625 h 57"/>
              <a:gd name="T82" fmla="*/ 188913 w 150"/>
              <a:gd name="T83" fmla="*/ 34925 h 57"/>
              <a:gd name="T84" fmla="*/ 193675 w 150"/>
              <a:gd name="T85" fmla="*/ 28575 h 57"/>
              <a:gd name="T86" fmla="*/ 193675 w 150"/>
              <a:gd name="T87" fmla="*/ 25400 h 57"/>
              <a:gd name="T88" fmla="*/ 160338 w 150"/>
              <a:gd name="T89" fmla="*/ 28575 h 57"/>
              <a:gd name="T90" fmla="*/ 103188 w 150"/>
              <a:gd name="T91" fmla="*/ 28575 h 57"/>
              <a:gd name="T92" fmla="*/ 28575 w 150"/>
              <a:gd name="T93" fmla="*/ 25400 h 57"/>
              <a:gd name="T94" fmla="*/ 36513 w 150"/>
              <a:gd name="T95" fmla="*/ 33338 h 57"/>
              <a:gd name="T96" fmla="*/ 50800 w 150"/>
              <a:gd name="T97" fmla="*/ 44450 h 57"/>
              <a:gd name="T98" fmla="*/ 84138 w 150"/>
              <a:gd name="T99" fmla="*/ 65088 h 57"/>
              <a:gd name="T100" fmla="*/ 11113 w 150"/>
              <a:gd name="T101" fmla="*/ 3175 h 57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50" h="57">
                <a:moveTo>
                  <a:pt x="7" y="2"/>
                </a:moveTo>
                <a:lnTo>
                  <a:pt x="11" y="2"/>
                </a:lnTo>
                <a:lnTo>
                  <a:pt x="14" y="0"/>
                </a:lnTo>
                <a:lnTo>
                  <a:pt x="20" y="0"/>
                </a:lnTo>
                <a:lnTo>
                  <a:pt x="29" y="2"/>
                </a:lnTo>
                <a:lnTo>
                  <a:pt x="37" y="5"/>
                </a:lnTo>
                <a:lnTo>
                  <a:pt x="48" y="5"/>
                </a:lnTo>
                <a:lnTo>
                  <a:pt x="76" y="5"/>
                </a:lnTo>
                <a:lnTo>
                  <a:pt x="112" y="2"/>
                </a:lnTo>
                <a:lnTo>
                  <a:pt x="123" y="0"/>
                </a:lnTo>
                <a:lnTo>
                  <a:pt x="130" y="0"/>
                </a:lnTo>
                <a:lnTo>
                  <a:pt x="134" y="2"/>
                </a:lnTo>
                <a:lnTo>
                  <a:pt x="134" y="3"/>
                </a:lnTo>
                <a:lnTo>
                  <a:pt x="136" y="3"/>
                </a:lnTo>
                <a:lnTo>
                  <a:pt x="150" y="13"/>
                </a:lnTo>
                <a:lnTo>
                  <a:pt x="145" y="19"/>
                </a:lnTo>
                <a:lnTo>
                  <a:pt x="141" y="25"/>
                </a:lnTo>
                <a:lnTo>
                  <a:pt x="131" y="36"/>
                </a:lnTo>
                <a:lnTo>
                  <a:pt x="120" y="44"/>
                </a:lnTo>
                <a:lnTo>
                  <a:pt x="108" y="49"/>
                </a:lnTo>
                <a:lnTo>
                  <a:pt x="98" y="52"/>
                </a:lnTo>
                <a:lnTo>
                  <a:pt x="89" y="55"/>
                </a:lnTo>
                <a:lnTo>
                  <a:pt x="81" y="57"/>
                </a:lnTo>
                <a:lnTo>
                  <a:pt x="68" y="55"/>
                </a:lnTo>
                <a:lnTo>
                  <a:pt x="57" y="55"/>
                </a:lnTo>
                <a:lnTo>
                  <a:pt x="48" y="52"/>
                </a:lnTo>
                <a:lnTo>
                  <a:pt x="39" y="50"/>
                </a:lnTo>
                <a:lnTo>
                  <a:pt x="25" y="43"/>
                </a:lnTo>
                <a:lnTo>
                  <a:pt x="14" y="35"/>
                </a:lnTo>
                <a:lnTo>
                  <a:pt x="6" y="27"/>
                </a:lnTo>
                <a:lnTo>
                  <a:pt x="1" y="19"/>
                </a:lnTo>
                <a:lnTo>
                  <a:pt x="0" y="13"/>
                </a:lnTo>
                <a:lnTo>
                  <a:pt x="0" y="10"/>
                </a:lnTo>
                <a:lnTo>
                  <a:pt x="3" y="7"/>
                </a:lnTo>
                <a:lnTo>
                  <a:pt x="7" y="2"/>
                </a:lnTo>
                <a:lnTo>
                  <a:pt x="53" y="41"/>
                </a:lnTo>
                <a:lnTo>
                  <a:pt x="57" y="43"/>
                </a:lnTo>
                <a:lnTo>
                  <a:pt x="64" y="43"/>
                </a:lnTo>
                <a:lnTo>
                  <a:pt x="76" y="43"/>
                </a:lnTo>
                <a:lnTo>
                  <a:pt x="92" y="41"/>
                </a:lnTo>
                <a:lnTo>
                  <a:pt x="109" y="30"/>
                </a:lnTo>
                <a:lnTo>
                  <a:pt x="119" y="22"/>
                </a:lnTo>
                <a:lnTo>
                  <a:pt x="122" y="18"/>
                </a:lnTo>
                <a:lnTo>
                  <a:pt x="122" y="16"/>
                </a:lnTo>
                <a:lnTo>
                  <a:pt x="101" y="18"/>
                </a:lnTo>
                <a:lnTo>
                  <a:pt x="65" y="18"/>
                </a:lnTo>
                <a:lnTo>
                  <a:pt x="18" y="16"/>
                </a:lnTo>
                <a:lnTo>
                  <a:pt x="23" y="21"/>
                </a:lnTo>
                <a:lnTo>
                  <a:pt x="32" y="28"/>
                </a:lnTo>
                <a:lnTo>
                  <a:pt x="53" y="41"/>
                </a:lnTo>
                <a:lnTo>
                  <a:pt x="7" y="2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90" name="Freeform 902"/>
          <p:cNvSpPr>
            <a:spLocks/>
          </p:cNvSpPr>
          <p:nvPr/>
        </p:nvSpPr>
        <p:spPr bwMode="auto">
          <a:xfrm>
            <a:off x="2370138" y="2762250"/>
            <a:ext cx="79375" cy="93663"/>
          </a:xfrm>
          <a:custGeom>
            <a:avLst/>
            <a:gdLst>
              <a:gd name="T0" fmla="*/ 0 w 50"/>
              <a:gd name="T1" fmla="*/ 0 h 59"/>
              <a:gd name="T2" fmla="*/ 79375 w 50"/>
              <a:gd name="T3" fmla="*/ 0 h 59"/>
              <a:gd name="T4" fmla="*/ 79375 w 50"/>
              <a:gd name="T5" fmla="*/ 12700 h 59"/>
              <a:gd name="T6" fmla="*/ 76200 w 50"/>
              <a:gd name="T7" fmla="*/ 39688 h 59"/>
              <a:gd name="T8" fmla="*/ 71438 w 50"/>
              <a:gd name="T9" fmla="*/ 57150 h 59"/>
              <a:gd name="T10" fmla="*/ 66675 w 50"/>
              <a:gd name="T11" fmla="*/ 71438 h 59"/>
              <a:gd name="T12" fmla="*/ 57150 w 50"/>
              <a:gd name="T13" fmla="*/ 87313 h 59"/>
              <a:gd name="T14" fmla="*/ 49213 w 50"/>
              <a:gd name="T15" fmla="*/ 92075 h 59"/>
              <a:gd name="T16" fmla="*/ 41275 w 50"/>
              <a:gd name="T17" fmla="*/ 93663 h 59"/>
              <a:gd name="T18" fmla="*/ 34925 w 50"/>
              <a:gd name="T19" fmla="*/ 93663 h 59"/>
              <a:gd name="T20" fmla="*/ 26988 w 50"/>
              <a:gd name="T21" fmla="*/ 88900 h 59"/>
              <a:gd name="T22" fmla="*/ 19050 w 50"/>
              <a:gd name="T23" fmla="*/ 84138 h 59"/>
              <a:gd name="T24" fmla="*/ 9525 w 50"/>
              <a:gd name="T25" fmla="*/ 71438 h 59"/>
              <a:gd name="T26" fmla="*/ 4763 w 50"/>
              <a:gd name="T27" fmla="*/ 53975 h 59"/>
              <a:gd name="T28" fmla="*/ 0 w 50"/>
              <a:gd name="T29" fmla="*/ 31750 h 59"/>
              <a:gd name="T30" fmla="*/ 0 w 50"/>
              <a:gd name="T31" fmla="*/ 0 h 5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0" h="59">
                <a:moveTo>
                  <a:pt x="0" y="0"/>
                </a:moveTo>
                <a:lnTo>
                  <a:pt x="50" y="0"/>
                </a:lnTo>
                <a:lnTo>
                  <a:pt x="50" y="8"/>
                </a:lnTo>
                <a:lnTo>
                  <a:pt x="48" y="25"/>
                </a:lnTo>
                <a:lnTo>
                  <a:pt x="45" y="36"/>
                </a:lnTo>
                <a:lnTo>
                  <a:pt x="42" y="45"/>
                </a:lnTo>
                <a:lnTo>
                  <a:pt x="36" y="55"/>
                </a:lnTo>
                <a:lnTo>
                  <a:pt x="31" y="58"/>
                </a:lnTo>
                <a:lnTo>
                  <a:pt x="26" y="59"/>
                </a:lnTo>
                <a:lnTo>
                  <a:pt x="22" y="59"/>
                </a:lnTo>
                <a:lnTo>
                  <a:pt x="17" y="56"/>
                </a:lnTo>
                <a:lnTo>
                  <a:pt x="12" y="53"/>
                </a:lnTo>
                <a:lnTo>
                  <a:pt x="6" y="45"/>
                </a:lnTo>
                <a:lnTo>
                  <a:pt x="3" y="34"/>
                </a:lnTo>
                <a:lnTo>
                  <a:pt x="0" y="20"/>
                </a:lnTo>
                <a:lnTo>
                  <a:pt x="0" y="0"/>
                </a:lnTo>
                <a:close/>
              </a:path>
            </a:pathLst>
          </a:custGeom>
          <a:solidFill>
            <a:srgbClr val="FFDE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91" name="Freeform 903"/>
          <p:cNvSpPr>
            <a:spLocks/>
          </p:cNvSpPr>
          <p:nvPr/>
        </p:nvSpPr>
        <p:spPr bwMode="auto">
          <a:xfrm>
            <a:off x="2379663" y="2774950"/>
            <a:ext cx="60325" cy="71438"/>
          </a:xfrm>
          <a:custGeom>
            <a:avLst/>
            <a:gdLst>
              <a:gd name="T0" fmla="*/ 0 w 38"/>
              <a:gd name="T1" fmla="*/ 0 h 45"/>
              <a:gd name="T2" fmla="*/ 60325 w 38"/>
              <a:gd name="T3" fmla="*/ 0 h 45"/>
              <a:gd name="T4" fmla="*/ 60325 w 38"/>
              <a:gd name="T5" fmla="*/ 6350 h 45"/>
              <a:gd name="T6" fmla="*/ 57150 w 38"/>
              <a:gd name="T7" fmla="*/ 30163 h 45"/>
              <a:gd name="T8" fmla="*/ 55563 w 38"/>
              <a:gd name="T9" fmla="*/ 41275 h 45"/>
              <a:gd name="T10" fmla="*/ 49213 w 38"/>
              <a:gd name="T11" fmla="*/ 53975 h 45"/>
              <a:gd name="T12" fmla="*/ 42863 w 38"/>
              <a:gd name="T13" fmla="*/ 63500 h 45"/>
              <a:gd name="T14" fmla="*/ 31750 w 38"/>
              <a:gd name="T15" fmla="*/ 71438 h 45"/>
              <a:gd name="T16" fmla="*/ 25400 w 38"/>
              <a:gd name="T17" fmla="*/ 69850 h 45"/>
              <a:gd name="T18" fmla="*/ 20638 w 38"/>
              <a:gd name="T19" fmla="*/ 66675 h 45"/>
              <a:gd name="T20" fmla="*/ 12700 w 38"/>
              <a:gd name="T21" fmla="*/ 61913 h 45"/>
              <a:gd name="T22" fmla="*/ 7938 w 38"/>
              <a:gd name="T23" fmla="*/ 53975 h 45"/>
              <a:gd name="T24" fmla="*/ 3175 w 38"/>
              <a:gd name="T25" fmla="*/ 41275 h 45"/>
              <a:gd name="T26" fmla="*/ 0 w 38"/>
              <a:gd name="T27" fmla="*/ 22225 h 45"/>
              <a:gd name="T28" fmla="*/ 0 w 38"/>
              <a:gd name="T29" fmla="*/ 0 h 4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8" h="45">
                <a:moveTo>
                  <a:pt x="0" y="0"/>
                </a:moveTo>
                <a:lnTo>
                  <a:pt x="38" y="0"/>
                </a:lnTo>
                <a:lnTo>
                  <a:pt x="38" y="4"/>
                </a:lnTo>
                <a:lnTo>
                  <a:pt x="36" y="19"/>
                </a:lnTo>
                <a:lnTo>
                  <a:pt x="35" y="26"/>
                </a:lnTo>
                <a:lnTo>
                  <a:pt x="31" y="34"/>
                </a:lnTo>
                <a:lnTo>
                  <a:pt x="27" y="40"/>
                </a:lnTo>
                <a:lnTo>
                  <a:pt x="20" y="45"/>
                </a:lnTo>
                <a:lnTo>
                  <a:pt x="16" y="44"/>
                </a:lnTo>
                <a:lnTo>
                  <a:pt x="13" y="42"/>
                </a:lnTo>
                <a:lnTo>
                  <a:pt x="8" y="39"/>
                </a:lnTo>
                <a:lnTo>
                  <a:pt x="5" y="34"/>
                </a:lnTo>
                <a:lnTo>
                  <a:pt x="2" y="26"/>
                </a:lnTo>
                <a:lnTo>
                  <a:pt x="0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292" name="Group 936"/>
          <p:cNvGrpSpPr>
            <a:grpSpLocks/>
          </p:cNvGrpSpPr>
          <p:nvPr/>
        </p:nvGrpSpPr>
        <p:grpSpPr bwMode="auto">
          <a:xfrm>
            <a:off x="1966913" y="2617788"/>
            <a:ext cx="636587" cy="198437"/>
            <a:chOff x="1231" y="1897"/>
            <a:chExt cx="401" cy="125"/>
          </a:xfrm>
        </p:grpSpPr>
        <p:sp>
          <p:nvSpPr>
            <p:cNvPr id="3340" name="Freeform 904"/>
            <p:cNvSpPr>
              <a:spLocks/>
            </p:cNvSpPr>
            <p:nvPr/>
          </p:nvSpPr>
          <p:spPr bwMode="auto">
            <a:xfrm>
              <a:off x="1231" y="1902"/>
              <a:ext cx="140" cy="114"/>
            </a:xfrm>
            <a:custGeom>
              <a:avLst/>
              <a:gdLst>
                <a:gd name="T0" fmla="*/ 127 w 140"/>
                <a:gd name="T1" fmla="*/ 0 h 114"/>
                <a:gd name="T2" fmla="*/ 116 w 140"/>
                <a:gd name="T3" fmla="*/ 1 h 114"/>
                <a:gd name="T4" fmla="*/ 103 w 140"/>
                <a:gd name="T5" fmla="*/ 3 h 114"/>
                <a:gd name="T6" fmla="*/ 91 w 140"/>
                <a:gd name="T7" fmla="*/ 6 h 114"/>
                <a:gd name="T8" fmla="*/ 75 w 140"/>
                <a:gd name="T9" fmla="*/ 12 h 114"/>
                <a:gd name="T10" fmla="*/ 61 w 140"/>
                <a:gd name="T11" fmla="*/ 19 h 114"/>
                <a:gd name="T12" fmla="*/ 49 w 140"/>
                <a:gd name="T13" fmla="*/ 26 h 114"/>
                <a:gd name="T14" fmla="*/ 44 w 140"/>
                <a:gd name="T15" fmla="*/ 33 h 114"/>
                <a:gd name="T16" fmla="*/ 39 w 140"/>
                <a:gd name="T17" fmla="*/ 37 h 114"/>
                <a:gd name="T18" fmla="*/ 0 w 140"/>
                <a:gd name="T19" fmla="*/ 108 h 114"/>
                <a:gd name="T20" fmla="*/ 13 w 140"/>
                <a:gd name="T21" fmla="*/ 114 h 114"/>
                <a:gd name="T22" fmla="*/ 44 w 140"/>
                <a:gd name="T23" fmla="*/ 47 h 114"/>
                <a:gd name="T24" fmla="*/ 61 w 140"/>
                <a:gd name="T25" fmla="*/ 34 h 114"/>
                <a:gd name="T26" fmla="*/ 72 w 140"/>
                <a:gd name="T27" fmla="*/ 28 h 114"/>
                <a:gd name="T28" fmla="*/ 85 w 140"/>
                <a:gd name="T29" fmla="*/ 22 h 114"/>
                <a:gd name="T30" fmla="*/ 97 w 140"/>
                <a:gd name="T31" fmla="*/ 17 h 114"/>
                <a:gd name="T32" fmla="*/ 111 w 140"/>
                <a:gd name="T33" fmla="*/ 14 h 114"/>
                <a:gd name="T34" fmla="*/ 125 w 140"/>
                <a:gd name="T35" fmla="*/ 12 h 114"/>
                <a:gd name="T36" fmla="*/ 140 w 140"/>
                <a:gd name="T37" fmla="*/ 15 h 114"/>
                <a:gd name="T38" fmla="*/ 135 w 140"/>
                <a:gd name="T39" fmla="*/ 8 h 114"/>
                <a:gd name="T40" fmla="*/ 132 w 140"/>
                <a:gd name="T41" fmla="*/ 3 h 114"/>
                <a:gd name="T42" fmla="*/ 127 w 140"/>
                <a:gd name="T43" fmla="*/ 0 h 11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40" h="114">
                  <a:moveTo>
                    <a:pt x="127" y="0"/>
                  </a:moveTo>
                  <a:lnTo>
                    <a:pt x="116" y="1"/>
                  </a:lnTo>
                  <a:lnTo>
                    <a:pt x="103" y="3"/>
                  </a:lnTo>
                  <a:lnTo>
                    <a:pt x="91" y="6"/>
                  </a:lnTo>
                  <a:lnTo>
                    <a:pt x="75" y="12"/>
                  </a:lnTo>
                  <a:lnTo>
                    <a:pt x="61" y="19"/>
                  </a:lnTo>
                  <a:lnTo>
                    <a:pt x="49" y="26"/>
                  </a:lnTo>
                  <a:lnTo>
                    <a:pt x="44" y="33"/>
                  </a:lnTo>
                  <a:lnTo>
                    <a:pt x="39" y="37"/>
                  </a:lnTo>
                  <a:lnTo>
                    <a:pt x="0" y="108"/>
                  </a:lnTo>
                  <a:lnTo>
                    <a:pt x="13" y="114"/>
                  </a:lnTo>
                  <a:lnTo>
                    <a:pt x="44" y="47"/>
                  </a:lnTo>
                  <a:lnTo>
                    <a:pt x="61" y="34"/>
                  </a:lnTo>
                  <a:lnTo>
                    <a:pt x="72" y="28"/>
                  </a:lnTo>
                  <a:lnTo>
                    <a:pt x="85" y="22"/>
                  </a:lnTo>
                  <a:lnTo>
                    <a:pt x="97" y="17"/>
                  </a:lnTo>
                  <a:lnTo>
                    <a:pt x="111" y="14"/>
                  </a:lnTo>
                  <a:lnTo>
                    <a:pt x="125" y="12"/>
                  </a:lnTo>
                  <a:lnTo>
                    <a:pt x="140" y="15"/>
                  </a:lnTo>
                  <a:lnTo>
                    <a:pt x="135" y="8"/>
                  </a:lnTo>
                  <a:lnTo>
                    <a:pt x="132" y="3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1" name="Freeform 905"/>
            <p:cNvSpPr>
              <a:spLocks/>
            </p:cNvSpPr>
            <p:nvPr/>
          </p:nvSpPr>
          <p:spPr bwMode="auto">
            <a:xfrm>
              <a:off x="1493" y="1897"/>
              <a:ext cx="139" cy="107"/>
            </a:xfrm>
            <a:custGeom>
              <a:avLst/>
              <a:gdLst>
                <a:gd name="T0" fmla="*/ 97 w 139"/>
                <a:gd name="T1" fmla="*/ 50 h 107"/>
                <a:gd name="T2" fmla="*/ 94 w 139"/>
                <a:gd name="T3" fmla="*/ 42 h 107"/>
                <a:gd name="T4" fmla="*/ 87 w 139"/>
                <a:gd name="T5" fmla="*/ 36 h 107"/>
                <a:gd name="T6" fmla="*/ 78 w 139"/>
                <a:gd name="T7" fmla="*/ 30 h 107"/>
                <a:gd name="T8" fmla="*/ 67 w 139"/>
                <a:gd name="T9" fmla="*/ 22 h 107"/>
                <a:gd name="T10" fmla="*/ 42 w 139"/>
                <a:gd name="T11" fmla="*/ 11 h 107"/>
                <a:gd name="T12" fmla="*/ 23 w 139"/>
                <a:gd name="T13" fmla="*/ 5 h 107"/>
                <a:gd name="T14" fmla="*/ 14 w 139"/>
                <a:gd name="T15" fmla="*/ 2 h 107"/>
                <a:gd name="T16" fmla="*/ 14 w 139"/>
                <a:gd name="T17" fmla="*/ 0 h 107"/>
                <a:gd name="T18" fmla="*/ 11 w 139"/>
                <a:gd name="T19" fmla="*/ 2 h 107"/>
                <a:gd name="T20" fmla="*/ 6 w 139"/>
                <a:gd name="T21" fmla="*/ 8 h 107"/>
                <a:gd name="T22" fmla="*/ 0 w 139"/>
                <a:gd name="T23" fmla="*/ 19 h 107"/>
                <a:gd name="T24" fmla="*/ 9 w 139"/>
                <a:gd name="T25" fmla="*/ 19 h 107"/>
                <a:gd name="T26" fmla="*/ 18 w 139"/>
                <a:gd name="T27" fmla="*/ 20 h 107"/>
                <a:gd name="T28" fmla="*/ 40 w 139"/>
                <a:gd name="T29" fmla="*/ 27 h 107"/>
                <a:gd name="T30" fmla="*/ 62 w 139"/>
                <a:gd name="T31" fmla="*/ 35 h 107"/>
                <a:gd name="T32" fmla="*/ 80 w 139"/>
                <a:gd name="T33" fmla="*/ 42 h 107"/>
                <a:gd name="T34" fmla="*/ 128 w 139"/>
                <a:gd name="T35" fmla="*/ 107 h 107"/>
                <a:gd name="T36" fmla="*/ 139 w 139"/>
                <a:gd name="T37" fmla="*/ 107 h 107"/>
                <a:gd name="T38" fmla="*/ 97 w 139"/>
                <a:gd name="T39" fmla="*/ 50 h 10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39" h="107">
                  <a:moveTo>
                    <a:pt x="97" y="50"/>
                  </a:moveTo>
                  <a:lnTo>
                    <a:pt x="94" y="42"/>
                  </a:lnTo>
                  <a:lnTo>
                    <a:pt x="87" y="36"/>
                  </a:lnTo>
                  <a:lnTo>
                    <a:pt x="78" y="30"/>
                  </a:lnTo>
                  <a:lnTo>
                    <a:pt x="67" y="22"/>
                  </a:lnTo>
                  <a:lnTo>
                    <a:pt x="42" y="11"/>
                  </a:lnTo>
                  <a:lnTo>
                    <a:pt x="23" y="5"/>
                  </a:lnTo>
                  <a:lnTo>
                    <a:pt x="14" y="2"/>
                  </a:lnTo>
                  <a:lnTo>
                    <a:pt x="14" y="0"/>
                  </a:lnTo>
                  <a:lnTo>
                    <a:pt x="11" y="2"/>
                  </a:lnTo>
                  <a:lnTo>
                    <a:pt x="6" y="8"/>
                  </a:lnTo>
                  <a:lnTo>
                    <a:pt x="0" y="19"/>
                  </a:lnTo>
                  <a:lnTo>
                    <a:pt x="9" y="19"/>
                  </a:lnTo>
                  <a:lnTo>
                    <a:pt x="18" y="20"/>
                  </a:lnTo>
                  <a:lnTo>
                    <a:pt x="40" y="27"/>
                  </a:lnTo>
                  <a:lnTo>
                    <a:pt x="62" y="35"/>
                  </a:lnTo>
                  <a:lnTo>
                    <a:pt x="80" y="42"/>
                  </a:lnTo>
                  <a:lnTo>
                    <a:pt x="128" y="107"/>
                  </a:lnTo>
                  <a:lnTo>
                    <a:pt x="139" y="107"/>
                  </a:lnTo>
                  <a:lnTo>
                    <a:pt x="97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2" name="Freeform 906"/>
            <p:cNvSpPr>
              <a:spLocks/>
            </p:cNvSpPr>
            <p:nvPr/>
          </p:nvSpPr>
          <p:spPr bwMode="auto">
            <a:xfrm>
              <a:off x="1248" y="1955"/>
              <a:ext cx="27" cy="67"/>
            </a:xfrm>
            <a:custGeom>
              <a:avLst/>
              <a:gdLst>
                <a:gd name="T0" fmla="*/ 19 w 27"/>
                <a:gd name="T1" fmla="*/ 17 h 67"/>
                <a:gd name="T2" fmla="*/ 0 w 27"/>
                <a:gd name="T3" fmla="*/ 61 h 67"/>
                <a:gd name="T4" fmla="*/ 10 w 27"/>
                <a:gd name="T5" fmla="*/ 67 h 67"/>
                <a:gd name="T6" fmla="*/ 27 w 27"/>
                <a:gd name="T7" fmla="*/ 23 h 67"/>
                <a:gd name="T8" fmla="*/ 27 w 27"/>
                <a:gd name="T9" fmla="*/ 0 h 67"/>
                <a:gd name="T10" fmla="*/ 19 w 27"/>
                <a:gd name="T11" fmla="*/ 17 h 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" h="67">
                  <a:moveTo>
                    <a:pt x="19" y="17"/>
                  </a:moveTo>
                  <a:lnTo>
                    <a:pt x="0" y="61"/>
                  </a:lnTo>
                  <a:lnTo>
                    <a:pt x="10" y="67"/>
                  </a:lnTo>
                  <a:lnTo>
                    <a:pt x="27" y="23"/>
                  </a:lnTo>
                  <a:lnTo>
                    <a:pt x="27" y="0"/>
                  </a:lnTo>
                  <a:lnTo>
                    <a:pt x="19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43" name="Freeform 907"/>
            <p:cNvSpPr>
              <a:spLocks/>
            </p:cNvSpPr>
            <p:nvPr/>
          </p:nvSpPr>
          <p:spPr bwMode="auto">
            <a:xfrm>
              <a:off x="1576" y="1952"/>
              <a:ext cx="40" cy="61"/>
            </a:xfrm>
            <a:custGeom>
              <a:avLst/>
              <a:gdLst>
                <a:gd name="T0" fmla="*/ 12 w 40"/>
                <a:gd name="T1" fmla="*/ 14 h 61"/>
                <a:gd name="T2" fmla="*/ 40 w 40"/>
                <a:gd name="T3" fmla="*/ 52 h 61"/>
                <a:gd name="T4" fmla="*/ 33 w 40"/>
                <a:gd name="T5" fmla="*/ 61 h 61"/>
                <a:gd name="T6" fmla="*/ 4 w 40"/>
                <a:gd name="T7" fmla="*/ 22 h 61"/>
                <a:gd name="T8" fmla="*/ 0 w 40"/>
                <a:gd name="T9" fmla="*/ 0 h 61"/>
                <a:gd name="T10" fmla="*/ 12 w 40"/>
                <a:gd name="T11" fmla="*/ 14 h 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0" h="61">
                  <a:moveTo>
                    <a:pt x="12" y="14"/>
                  </a:moveTo>
                  <a:lnTo>
                    <a:pt x="40" y="52"/>
                  </a:lnTo>
                  <a:lnTo>
                    <a:pt x="33" y="61"/>
                  </a:lnTo>
                  <a:lnTo>
                    <a:pt x="4" y="22"/>
                  </a:lnTo>
                  <a:lnTo>
                    <a:pt x="0" y="0"/>
                  </a:lnTo>
                  <a:lnTo>
                    <a:pt x="12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93" name="Freeform 908"/>
          <p:cNvSpPr>
            <a:spLocks/>
          </p:cNvSpPr>
          <p:nvPr/>
        </p:nvSpPr>
        <p:spPr bwMode="auto">
          <a:xfrm>
            <a:off x="938213" y="2582863"/>
            <a:ext cx="819150" cy="846137"/>
          </a:xfrm>
          <a:custGeom>
            <a:avLst/>
            <a:gdLst>
              <a:gd name="T0" fmla="*/ 636588 w 516"/>
              <a:gd name="T1" fmla="*/ 196850 h 533"/>
              <a:gd name="T2" fmla="*/ 627063 w 516"/>
              <a:gd name="T3" fmla="*/ 285750 h 533"/>
              <a:gd name="T4" fmla="*/ 627063 w 516"/>
              <a:gd name="T5" fmla="*/ 290512 h 533"/>
              <a:gd name="T6" fmla="*/ 627063 w 516"/>
              <a:gd name="T7" fmla="*/ 306387 h 533"/>
              <a:gd name="T8" fmla="*/ 622300 w 516"/>
              <a:gd name="T9" fmla="*/ 325437 h 533"/>
              <a:gd name="T10" fmla="*/ 609600 w 516"/>
              <a:gd name="T11" fmla="*/ 457200 h 533"/>
              <a:gd name="T12" fmla="*/ 612775 w 516"/>
              <a:gd name="T13" fmla="*/ 588962 h 533"/>
              <a:gd name="T14" fmla="*/ 622300 w 516"/>
              <a:gd name="T15" fmla="*/ 781050 h 533"/>
              <a:gd name="T16" fmla="*/ 617538 w 516"/>
              <a:gd name="T17" fmla="*/ 830262 h 533"/>
              <a:gd name="T18" fmla="*/ 604838 w 516"/>
              <a:gd name="T19" fmla="*/ 835025 h 533"/>
              <a:gd name="T20" fmla="*/ 538163 w 516"/>
              <a:gd name="T21" fmla="*/ 842962 h 533"/>
              <a:gd name="T22" fmla="*/ 411163 w 516"/>
              <a:gd name="T23" fmla="*/ 846137 h 533"/>
              <a:gd name="T24" fmla="*/ 323850 w 516"/>
              <a:gd name="T25" fmla="*/ 842962 h 533"/>
              <a:gd name="T26" fmla="*/ 252413 w 516"/>
              <a:gd name="T27" fmla="*/ 842962 h 533"/>
              <a:gd name="T28" fmla="*/ 214313 w 516"/>
              <a:gd name="T29" fmla="*/ 835025 h 533"/>
              <a:gd name="T30" fmla="*/ 200025 w 516"/>
              <a:gd name="T31" fmla="*/ 822325 h 533"/>
              <a:gd name="T32" fmla="*/ 196850 w 516"/>
              <a:gd name="T33" fmla="*/ 812800 h 533"/>
              <a:gd name="T34" fmla="*/ 204788 w 516"/>
              <a:gd name="T35" fmla="*/ 673100 h 533"/>
              <a:gd name="T36" fmla="*/ 209550 w 516"/>
              <a:gd name="T37" fmla="*/ 522287 h 533"/>
              <a:gd name="T38" fmla="*/ 206375 w 516"/>
              <a:gd name="T39" fmla="*/ 430212 h 533"/>
              <a:gd name="T40" fmla="*/ 200025 w 516"/>
              <a:gd name="T41" fmla="*/ 263525 h 533"/>
              <a:gd name="T42" fmla="*/ 187325 w 516"/>
              <a:gd name="T43" fmla="*/ 227012 h 533"/>
              <a:gd name="T44" fmla="*/ 173038 w 516"/>
              <a:gd name="T45" fmla="*/ 139700 h 533"/>
              <a:gd name="T46" fmla="*/ 182563 w 516"/>
              <a:gd name="T47" fmla="*/ 201612 h 533"/>
              <a:gd name="T48" fmla="*/ 195263 w 516"/>
              <a:gd name="T49" fmla="*/ 254000 h 533"/>
              <a:gd name="T50" fmla="*/ 200025 w 516"/>
              <a:gd name="T51" fmla="*/ 285750 h 533"/>
              <a:gd name="T52" fmla="*/ 195263 w 516"/>
              <a:gd name="T53" fmla="*/ 312737 h 533"/>
              <a:gd name="T54" fmla="*/ 144463 w 516"/>
              <a:gd name="T55" fmla="*/ 404812 h 533"/>
              <a:gd name="T56" fmla="*/ 68263 w 516"/>
              <a:gd name="T57" fmla="*/ 214312 h 533"/>
              <a:gd name="T58" fmla="*/ 112713 w 516"/>
              <a:gd name="T59" fmla="*/ 122237 h 533"/>
              <a:gd name="T60" fmla="*/ 142875 w 516"/>
              <a:gd name="T61" fmla="*/ 73025 h 533"/>
              <a:gd name="T62" fmla="*/ 160338 w 516"/>
              <a:gd name="T63" fmla="*/ 55562 h 533"/>
              <a:gd name="T64" fmla="*/ 200025 w 516"/>
              <a:gd name="T65" fmla="*/ 47625 h 533"/>
              <a:gd name="T66" fmla="*/ 254000 w 516"/>
              <a:gd name="T67" fmla="*/ 33337 h 533"/>
              <a:gd name="T68" fmla="*/ 301625 w 516"/>
              <a:gd name="T69" fmla="*/ 9525 h 533"/>
              <a:gd name="T70" fmla="*/ 314325 w 516"/>
              <a:gd name="T71" fmla="*/ 3175 h 533"/>
              <a:gd name="T72" fmla="*/ 331788 w 516"/>
              <a:gd name="T73" fmla="*/ 3175 h 533"/>
              <a:gd name="T74" fmla="*/ 358775 w 516"/>
              <a:gd name="T75" fmla="*/ 7937 h 533"/>
              <a:gd name="T76" fmla="*/ 420688 w 516"/>
              <a:gd name="T77" fmla="*/ 9525 h 533"/>
              <a:gd name="T78" fmla="*/ 493713 w 516"/>
              <a:gd name="T79" fmla="*/ 3175 h 533"/>
              <a:gd name="T80" fmla="*/ 511175 w 516"/>
              <a:gd name="T81" fmla="*/ 4762 h 533"/>
              <a:gd name="T82" fmla="*/ 530225 w 516"/>
              <a:gd name="T83" fmla="*/ 17462 h 533"/>
              <a:gd name="T84" fmla="*/ 592138 w 516"/>
              <a:gd name="T85" fmla="*/ 39687 h 533"/>
              <a:gd name="T86" fmla="*/ 636588 w 516"/>
              <a:gd name="T87" fmla="*/ 47625 h 533"/>
              <a:gd name="T88" fmla="*/ 661988 w 516"/>
              <a:gd name="T89" fmla="*/ 57150 h 533"/>
              <a:gd name="T90" fmla="*/ 676275 w 516"/>
              <a:gd name="T91" fmla="*/ 66675 h 533"/>
              <a:gd name="T92" fmla="*/ 688975 w 516"/>
              <a:gd name="T93" fmla="*/ 82550 h 533"/>
              <a:gd name="T94" fmla="*/ 819150 w 516"/>
              <a:gd name="T95" fmla="*/ 330200 h 533"/>
              <a:gd name="T96" fmla="*/ 674688 w 516"/>
              <a:gd name="T97" fmla="*/ 395287 h 533"/>
              <a:gd name="T98" fmla="*/ 654050 w 516"/>
              <a:gd name="T99" fmla="*/ 363537 h 533"/>
              <a:gd name="T100" fmla="*/ 627063 w 516"/>
              <a:gd name="T101" fmla="*/ 311150 h 533"/>
              <a:gd name="T102" fmla="*/ 630238 w 516"/>
              <a:gd name="T103" fmla="*/ 285750 h 533"/>
              <a:gd name="T104" fmla="*/ 642938 w 516"/>
              <a:gd name="T105" fmla="*/ 131762 h 53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16" h="533">
                <a:moveTo>
                  <a:pt x="405" y="83"/>
                </a:moveTo>
                <a:lnTo>
                  <a:pt x="401" y="124"/>
                </a:lnTo>
                <a:lnTo>
                  <a:pt x="398" y="157"/>
                </a:lnTo>
                <a:lnTo>
                  <a:pt x="395" y="180"/>
                </a:lnTo>
                <a:lnTo>
                  <a:pt x="395" y="182"/>
                </a:lnTo>
                <a:lnTo>
                  <a:pt x="395" y="183"/>
                </a:lnTo>
                <a:lnTo>
                  <a:pt x="395" y="185"/>
                </a:lnTo>
                <a:lnTo>
                  <a:pt x="395" y="193"/>
                </a:lnTo>
                <a:lnTo>
                  <a:pt x="394" y="199"/>
                </a:lnTo>
                <a:lnTo>
                  <a:pt x="392" y="205"/>
                </a:lnTo>
                <a:lnTo>
                  <a:pt x="386" y="268"/>
                </a:lnTo>
                <a:lnTo>
                  <a:pt x="384" y="288"/>
                </a:lnTo>
                <a:lnTo>
                  <a:pt x="384" y="313"/>
                </a:lnTo>
                <a:lnTo>
                  <a:pt x="386" y="371"/>
                </a:lnTo>
                <a:lnTo>
                  <a:pt x="389" y="443"/>
                </a:lnTo>
                <a:lnTo>
                  <a:pt x="392" y="492"/>
                </a:lnTo>
                <a:lnTo>
                  <a:pt x="390" y="515"/>
                </a:lnTo>
                <a:lnTo>
                  <a:pt x="389" y="523"/>
                </a:lnTo>
                <a:lnTo>
                  <a:pt x="386" y="525"/>
                </a:lnTo>
                <a:lnTo>
                  <a:pt x="381" y="526"/>
                </a:lnTo>
                <a:lnTo>
                  <a:pt x="364" y="529"/>
                </a:lnTo>
                <a:lnTo>
                  <a:pt x="339" y="531"/>
                </a:lnTo>
                <a:lnTo>
                  <a:pt x="311" y="531"/>
                </a:lnTo>
                <a:lnTo>
                  <a:pt x="259" y="533"/>
                </a:lnTo>
                <a:lnTo>
                  <a:pt x="235" y="533"/>
                </a:lnTo>
                <a:lnTo>
                  <a:pt x="204" y="531"/>
                </a:lnTo>
                <a:lnTo>
                  <a:pt x="179" y="531"/>
                </a:lnTo>
                <a:lnTo>
                  <a:pt x="159" y="531"/>
                </a:lnTo>
                <a:lnTo>
                  <a:pt x="145" y="529"/>
                </a:lnTo>
                <a:lnTo>
                  <a:pt x="135" y="526"/>
                </a:lnTo>
                <a:lnTo>
                  <a:pt x="129" y="523"/>
                </a:lnTo>
                <a:lnTo>
                  <a:pt x="126" y="518"/>
                </a:lnTo>
                <a:lnTo>
                  <a:pt x="124" y="515"/>
                </a:lnTo>
                <a:lnTo>
                  <a:pt x="124" y="512"/>
                </a:lnTo>
                <a:lnTo>
                  <a:pt x="127" y="481"/>
                </a:lnTo>
                <a:lnTo>
                  <a:pt x="129" y="424"/>
                </a:lnTo>
                <a:lnTo>
                  <a:pt x="132" y="346"/>
                </a:lnTo>
                <a:lnTo>
                  <a:pt x="132" y="329"/>
                </a:lnTo>
                <a:lnTo>
                  <a:pt x="132" y="312"/>
                </a:lnTo>
                <a:lnTo>
                  <a:pt x="130" y="271"/>
                </a:lnTo>
                <a:lnTo>
                  <a:pt x="126" y="208"/>
                </a:lnTo>
                <a:lnTo>
                  <a:pt x="126" y="166"/>
                </a:lnTo>
                <a:lnTo>
                  <a:pt x="121" y="155"/>
                </a:lnTo>
                <a:lnTo>
                  <a:pt x="118" y="143"/>
                </a:lnTo>
                <a:lnTo>
                  <a:pt x="115" y="127"/>
                </a:lnTo>
                <a:lnTo>
                  <a:pt x="109" y="88"/>
                </a:lnTo>
                <a:lnTo>
                  <a:pt x="110" y="100"/>
                </a:lnTo>
                <a:lnTo>
                  <a:pt x="115" y="127"/>
                </a:lnTo>
                <a:lnTo>
                  <a:pt x="119" y="150"/>
                </a:lnTo>
                <a:lnTo>
                  <a:pt x="123" y="160"/>
                </a:lnTo>
                <a:lnTo>
                  <a:pt x="126" y="166"/>
                </a:lnTo>
                <a:lnTo>
                  <a:pt x="126" y="180"/>
                </a:lnTo>
                <a:lnTo>
                  <a:pt x="126" y="182"/>
                </a:lnTo>
                <a:lnTo>
                  <a:pt x="123" y="197"/>
                </a:lnTo>
                <a:lnTo>
                  <a:pt x="121" y="208"/>
                </a:lnTo>
                <a:lnTo>
                  <a:pt x="91" y="255"/>
                </a:lnTo>
                <a:lnTo>
                  <a:pt x="0" y="207"/>
                </a:lnTo>
                <a:lnTo>
                  <a:pt x="43" y="135"/>
                </a:lnTo>
                <a:lnTo>
                  <a:pt x="58" y="102"/>
                </a:lnTo>
                <a:lnTo>
                  <a:pt x="71" y="77"/>
                </a:lnTo>
                <a:lnTo>
                  <a:pt x="80" y="58"/>
                </a:lnTo>
                <a:lnTo>
                  <a:pt x="90" y="46"/>
                </a:lnTo>
                <a:lnTo>
                  <a:pt x="96" y="38"/>
                </a:lnTo>
                <a:lnTo>
                  <a:pt x="101" y="35"/>
                </a:lnTo>
                <a:lnTo>
                  <a:pt x="104" y="33"/>
                </a:lnTo>
                <a:lnTo>
                  <a:pt x="126" y="30"/>
                </a:lnTo>
                <a:lnTo>
                  <a:pt x="145" y="25"/>
                </a:lnTo>
                <a:lnTo>
                  <a:pt x="160" y="21"/>
                </a:lnTo>
                <a:lnTo>
                  <a:pt x="173" y="16"/>
                </a:lnTo>
                <a:lnTo>
                  <a:pt x="190" y="6"/>
                </a:lnTo>
                <a:lnTo>
                  <a:pt x="196" y="3"/>
                </a:lnTo>
                <a:lnTo>
                  <a:pt x="198" y="2"/>
                </a:lnTo>
                <a:lnTo>
                  <a:pt x="201" y="0"/>
                </a:lnTo>
                <a:lnTo>
                  <a:pt x="209" y="2"/>
                </a:lnTo>
                <a:lnTo>
                  <a:pt x="217" y="3"/>
                </a:lnTo>
                <a:lnTo>
                  <a:pt x="226" y="5"/>
                </a:lnTo>
                <a:lnTo>
                  <a:pt x="237" y="6"/>
                </a:lnTo>
                <a:lnTo>
                  <a:pt x="265" y="6"/>
                </a:lnTo>
                <a:lnTo>
                  <a:pt x="300" y="3"/>
                </a:lnTo>
                <a:lnTo>
                  <a:pt x="311" y="2"/>
                </a:lnTo>
                <a:lnTo>
                  <a:pt x="318" y="2"/>
                </a:lnTo>
                <a:lnTo>
                  <a:pt x="322" y="3"/>
                </a:lnTo>
                <a:lnTo>
                  <a:pt x="323" y="3"/>
                </a:lnTo>
                <a:lnTo>
                  <a:pt x="334" y="11"/>
                </a:lnTo>
                <a:lnTo>
                  <a:pt x="348" y="16"/>
                </a:lnTo>
                <a:lnTo>
                  <a:pt x="373" y="25"/>
                </a:lnTo>
                <a:lnTo>
                  <a:pt x="394" y="30"/>
                </a:lnTo>
                <a:lnTo>
                  <a:pt x="401" y="30"/>
                </a:lnTo>
                <a:lnTo>
                  <a:pt x="409" y="33"/>
                </a:lnTo>
                <a:lnTo>
                  <a:pt x="417" y="36"/>
                </a:lnTo>
                <a:lnTo>
                  <a:pt x="423" y="39"/>
                </a:lnTo>
                <a:lnTo>
                  <a:pt x="426" y="42"/>
                </a:lnTo>
                <a:lnTo>
                  <a:pt x="433" y="49"/>
                </a:lnTo>
                <a:lnTo>
                  <a:pt x="434" y="52"/>
                </a:lnTo>
                <a:lnTo>
                  <a:pt x="480" y="136"/>
                </a:lnTo>
                <a:lnTo>
                  <a:pt x="516" y="208"/>
                </a:lnTo>
                <a:lnTo>
                  <a:pt x="426" y="254"/>
                </a:lnTo>
                <a:lnTo>
                  <a:pt x="425" y="249"/>
                </a:lnTo>
                <a:lnTo>
                  <a:pt x="422" y="243"/>
                </a:lnTo>
                <a:lnTo>
                  <a:pt x="412" y="229"/>
                </a:lnTo>
                <a:lnTo>
                  <a:pt x="394" y="205"/>
                </a:lnTo>
                <a:lnTo>
                  <a:pt x="395" y="196"/>
                </a:lnTo>
                <a:lnTo>
                  <a:pt x="397" y="186"/>
                </a:lnTo>
                <a:lnTo>
                  <a:pt x="397" y="180"/>
                </a:lnTo>
                <a:lnTo>
                  <a:pt x="400" y="144"/>
                </a:lnTo>
                <a:lnTo>
                  <a:pt x="405" y="83"/>
                </a:lnTo>
                <a:close/>
              </a:path>
            </a:pathLst>
          </a:custGeom>
          <a:solidFill>
            <a:srgbClr val="2646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94" name="Freeform 910"/>
          <p:cNvSpPr>
            <a:spLocks/>
          </p:cNvSpPr>
          <p:nvPr/>
        </p:nvSpPr>
        <p:spPr bwMode="auto">
          <a:xfrm>
            <a:off x="1138238" y="2913063"/>
            <a:ext cx="133350" cy="153987"/>
          </a:xfrm>
          <a:custGeom>
            <a:avLst/>
            <a:gdLst>
              <a:gd name="T0" fmla="*/ 0 w 84"/>
              <a:gd name="T1" fmla="*/ 0 h 97"/>
              <a:gd name="T2" fmla="*/ 57150 w 84"/>
              <a:gd name="T3" fmla="*/ 38100 h 97"/>
              <a:gd name="T4" fmla="*/ 104775 w 84"/>
              <a:gd name="T5" fmla="*/ 65087 h 97"/>
              <a:gd name="T6" fmla="*/ 120650 w 84"/>
              <a:gd name="T7" fmla="*/ 74612 h 97"/>
              <a:gd name="T8" fmla="*/ 133350 w 84"/>
              <a:gd name="T9" fmla="*/ 80962 h 97"/>
              <a:gd name="T10" fmla="*/ 133350 w 84"/>
              <a:gd name="T11" fmla="*/ 153987 h 97"/>
              <a:gd name="T12" fmla="*/ 114300 w 84"/>
              <a:gd name="T13" fmla="*/ 149225 h 97"/>
              <a:gd name="T14" fmla="*/ 71438 w 84"/>
              <a:gd name="T15" fmla="*/ 134937 h 97"/>
              <a:gd name="T16" fmla="*/ 49213 w 84"/>
              <a:gd name="T17" fmla="*/ 122237 h 97"/>
              <a:gd name="T18" fmla="*/ 26988 w 84"/>
              <a:gd name="T19" fmla="*/ 112712 h 97"/>
              <a:gd name="T20" fmla="*/ 14288 w 84"/>
              <a:gd name="T21" fmla="*/ 103187 h 97"/>
              <a:gd name="T22" fmla="*/ 9525 w 84"/>
              <a:gd name="T23" fmla="*/ 96837 h 97"/>
              <a:gd name="T24" fmla="*/ 6350 w 84"/>
              <a:gd name="T25" fmla="*/ 92075 h 97"/>
              <a:gd name="T26" fmla="*/ 0 w 84"/>
              <a:gd name="T27" fmla="*/ 0 h 9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84" h="97">
                <a:moveTo>
                  <a:pt x="0" y="0"/>
                </a:moveTo>
                <a:lnTo>
                  <a:pt x="36" y="24"/>
                </a:lnTo>
                <a:lnTo>
                  <a:pt x="66" y="41"/>
                </a:lnTo>
                <a:lnTo>
                  <a:pt x="76" y="47"/>
                </a:lnTo>
                <a:lnTo>
                  <a:pt x="84" y="51"/>
                </a:lnTo>
                <a:lnTo>
                  <a:pt x="84" y="97"/>
                </a:lnTo>
                <a:lnTo>
                  <a:pt x="72" y="94"/>
                </a:lnTo>
                <a:lnTo>
                  <a:pt x="45" y="85"/>
                </a:lnTo>
                <a:lnTo>
                  <a:pt x="31" y="77"/>
                </a:lnTo>
                <a:lnTo>
                  <a:pt x="17" y="71"/>
                </a:lnTo>
                <a:lnTo>
                  <a:pt x="9" y="65"/>
                </a:lnTo>
                <a:lnTo>
                  <a:pt x="6" y="61"/>
                </a:lnTo>
                <a:lnTo>
                  <a:pt x="4" y="58"/>
                </a:lnTo>
                <a:lnTo>
                  <a:pt x="0" y="0"/>
                </a:lnTo>
                <a:close/>
              </a:path>
            </a:pathLst>
          </a:custGeom>
          <a:solidFill>
            <a:srgbClr val="BF27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95" name="Freeform 911"/>
          <p:cNvSpPr>
            <a:spLocks/>
          </p:cNvSpPr>
          <p:nvPr/>
        </p:nvSpPr>
        <p:spPr bwMode="auto">
          <a:xfrm>
            <a:off x="1147763" y="3067050"/>
            <a:ext cx="123825" cy="60325"/>
          </a:xfrm>
          <a:custGeom>
            <a:avLst/>
            <a:gdLst>
              <a:gd name="T0" fmla="*/ 0 w 78"/>
              <a:gd name="T1" fmla="*/ 0 h 38"/>
              <a:gd name="T2" fmla="*/ 53975 w 78"/>
              <a:gd name="T3" fmla="*/ 30163 h 38"/>
              <a:gd name="T4" fmla="*/ 96838 w 78"/>
              <a:gd name="T5" fmla="*/ 50800 h 38"/>
              <a:gd name="T6" fmla="*/ 123825 w 78"/>
              <a:gd name="T7" fmla="*/ 60325 h 38"/>
              <a:gd name="T8" fmla="*/ 0 w 78"/>
              <a:gd name="T9" fmla="*/ 17463 h 38"/>
              <a:gd name="T10" fmla="*/ 0 w 78"/>
              <a:gd name="T11" fmla="*/ 0 h 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8" h="38">
                <a:moveTo>
                  <a:pt x="0" y="0"/>
                </a:moveTo>
                <a:lnTo>
                  <a:pt x="34" y="19"/>
                </a:lnTo>
                <a:lnTo>
                  <a:pt x="61" y="32"/>
                </a:lnTo>
                <a:lnTo>
                  <a:pt x="78" y="38"/>
                </a:lnTo>
                <a:lnTo>
                  <a:pt x="0" y="11"/>
                </a:lnTo>
                <a:lnTo>
                  <a:pt x="0" y="0"/>
                </a:lnTo>
                <a:close/>
              </a:path>
            </a:pathLst>
          </a:custGeom>
          <a:solidFill>
            <a:srgbClr val="DFE6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96" name="Freeform 912"/>
          <p:cNvSpPr>
            <a:spLocks/>
          </p:cNvSpPr>
          <p:nvPr/>
        </p:nvSpPr>
        <p:spPr bwMode="auto">
          <a:xfrm>
            <a:off x="1147763" y="3097213"/>
            <a:ext cx="123825" cy="60325"/>
          </a:xfrm>
          <a:custGeom>
            <a:avLst/>
            <a:gdLst>
              <a:gd name="T0" fmla="*/ 0 w 78"/>
              <a:gd name="T1" fmla="*/ 0 h 38"/>
              <a:gd name="T2" fmla="*/ 53975 w 78"/>
              <a:gd name="T3" fmla="*/ 28575 h 38"/>
              <a:gd name="T4" fmla="*/ 96838 w 78"/>
              <a:gd name="T5" fmla="*/ 47625 h 38"/>
              <a:gd name="T6" fmla="*/ 123825 w 78"/>
              <a:gd name="T7" fmla="*/ 60325 h 38"/>
              <a:gd name="T8" fmla="*/ 0 w 78"/>
              <a:gd name="T9" fmla="*/ 17463 h 38"/>
              <a:gd name="T10" fmla="*/ 0 w 78"/>
              <a:gd name="T11" fmla="*/ 0 h 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8" h="38">
                <a:moveTo>
                  <a:pt x="0" y="0"/>
                </a:moveTo>
                <a:lnTo>
                  <a:pt x="34" y="18"/>
                </a:lnTo>
                <a:lnTo>
                  <a:pt x="61" y="30"/>
                </a:lnTo>
                <a:lnTo>
                  <a:pt x="78" y="38"/>
                </a:lnTo>
                <a:lnTo>
                  <a:pt x="0" y="11"/>
                </a:lnTo>
                <a:lnTo>
                  <a:pt x="0" y="0"/>
                </a:lnTo>
                <a:close/>
              </a:path>
            </a:pathLst>
          </a:custGeom>
          <a:solidFill>
            <a:srgbClr val="DFE6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97" name="Freeform 913"/>
          <p:cNvSpPr>
            <a:spLocks/>
          </p:cNvSpPr>
          <p:nvPr/>
        </p:nvSpPr>
        <p:spPr bwMode="auto">
          <a:xfrm>
            <a:off x="1147763" y="3127375"/>
            <a:ext cx="123825" cy="57150"/>
          </a:xfrm>
          <a:custGeom>
            <a:avLst/>
            <a:gdLst>
              <a:gd name="T0" fmla="*/ 0 w 78"/>
              <a:gd name="T1" fmla="*/ 0 h 36"/>
              <a:gd name="T2" fmla="*/ 53975 w 78"/>
              <a:gd name="T3" fmla="*/ 26988 h 36"/>
              <a:gd name="T4" fmla="*/ 96838 w 78"/>
              <a:gd name="T5" fmla="*/ 47625 h 36"/>
              <a:gd name="T6" fmla="*/ 123825 w 78"/>
              <a:gd name="T7" fmla="*/ 57150 h 36"/>
              <a:gd name="T8" fmla="*/ 0 w 78"/>
              <a:gd name="T9" fmla="*/ 14288 h 36"/>
              <a:gd name="T10" fmla="*/ 0 w 78"/>
              <a:gd name="T11" fmla="*/ 0 h 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8" h="36">
                <a:moveTo>
                  <a:pt x="0" y="0"/>
                </a:moveTo>
                <a:lnTo>
                  <a:pt x="34" y="17"/>
                </a:lnTo>
                <a:lnTo>
                  <a:pt x="61" y="30"/>
                </a:lnTo>
                <a:lnTo>
                  <a:pt x="78" y="36"/>
                </a:lnTo>
                <a:lnTo>
                  <a:pt x="0" y="9"/>
                </a:lnTo>
                <a:lnTo>
                  <a:pt x="0" y="0"/>
                </a:lnTo>
                <a:close/>
              </a:path>
            </a:pathLst>
          </a:custGeom>
          <a:solidFill>
            <a:srgbClr val="DFE6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98" name="Freeform 914"/>
          <p:cNvSpPr>
            <a:spLocks/>
          </p:cNvSpPr>
          <p:nvPr/>
        </p:nvSpPr>
        <p:spPr bwMode="auto">
          <a:xfrm>
            <a:off x="1420813" y="2919413"/>
            <a:ext cx="134937" cy="155575"/>
          </a:xfrm>
          <a:custGeom>
            <a:avLst/>
            <a:gdLst>
              <a:gd name="T0" fmla="*/ 134937 w 85"/>
              <a:gd name="T1" fmla="*/ 0 h 98"/>
              <a:gd name="T2" fmla="*/ 74612 w 85"/>
              <a:gd name="T3" fmla="*/ 36513 h 98"/>
              <a:gd name="T4" fmla="*/ 30162 w 85"/>
              <a:gd name="T5" fmla="*/ 63500 h 98"/>
              <a:gd name="T6" fmla="*/ 12700 w 85"/>
              <a:gd name="T7" fmla="*/ 74613 h 98"/>
              <a:gd name="T8" fmla="*/ 0 w 85"/>
              <a:gd name="T9" fmla="*/ 80963 h 98"/>
              <a:gd name="T10" fmla="*/ 0 w 85"/>
              <a:gd name="T11" fmla="*/ 155575 h 98"/>
              <a:gd name="T12" fmla="*/ 17462 w 85"/>
              <a:gd name="T13" fmla="*/ 147638 h 98"/>
              <a:gd name="T14" fmla="*/ 61912 w 85"/>
              <a:gd name="T15" fmla="*/ 133350 h 98"/>
              <a:gd name="T16" fmla="*/ 85725 w 85"/>
              <a:gd name="T17" fmla="*/ 123825 h 98"/>
              <a:gd name="T18" fmla="*/ 104775 w 85"/>
              <a:gd name="T19" fmla="*/ 114300 h 98"/>
              <a:gd name="T20" fmla="*/ 119062 w 85"/>
              <a:gd name="T21" fmla="*/ 101600 h 98"/>
              <a:gd name="T22" fmla="*/ 125412 w 85"/>
              <a:gd name="T23" fmla="*/ 96838 h 98"/>
              <a:gd name="T24" fmla="*/ 125412 w 85"/>
              <a:gd name="T25" fmla="*/ 90488 h 98"/>
              <a:gd name="T26" fmla="*/ 134937 w 85"/>
              <a:gd name="T27" fmla="*/ 0 h 9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85" h="98">
                <a:moveTo>
                  <a:pt x="85" y="0"/>
                </a:moveTo>
                <a:lnTo>
                  <a:pt x="47" y="23"/>
                </a:lnTo>
                <a:lnTo>
                  <a:pt x="19" y="40"/>
                </a:lnTo>
                <a:lnTo>
                  <a:pt x="8" y="47"/>
                </a:lnTo>
                <a:lnTo>
                  <a:pt x="0" y="51"/>
                </a:lnTo>
                <a:lnTo>
                  <a:pt x="0" y="98"/>
                </a:lnTo>
                <a:lnTo>
                  <a:pt x="11" y="93"/>
                </a:lnTo>
                <a:lnTo>
                  <a:pt x="39" y="84"/>
                </a:lnTo>
                <a:lnTo>
                  <a:pt x="54" y="78"/>
                </a:lnTo>
                <a:lnTo>
                  <a:pt x="66" y="72"/>
                </a:lnTo>
                <a:lnTo>
                  <a:pt x="75" y="64"/>
                </a:lnTo>
                <a:lnTo>
                  <a:pt x="79" y="61"/>
                </a:lnTo>
                <a:lnTo>
                  <a:pt x="79" y="57"/>
                </a:lnTo>
                <a:lnTo>
                  <a:pt x="85" y="0"/>
                </a:lnTo>
                <a:close/>
              </a:path>
            </a:pathLst>
          </a:custGeom>
          <a:solidFill>
            <a:srgbClr val="BF27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99" name="Freeform 915"/>
          <p:cNvSpPr>
            <a:spLocks/>
          </p:cNvSpPr>
          <p:nvPr/>
        </p:nvSpPr>
        <p:spPr bwMode="auto">
          <a:xfrm>
            <a:off x="1420813" y="3074988"/>
            <a:ext cx="122237" cy="60325"/>
          </a:xfrm>
          <a:custGeom>
            <a:avLst/>
            <a:gdLst>
              <a:gd name="T0" fmla="*/ 122237 w 77"/>
              <a:gd name="T1" fmla="*/ 0 h 38"/>
              <a:gd name="T2" fmla="*/ 68262 w 77"/>
              <a:gd name="T3" fmla="*/ 26988 h 38"/>
              <a:gd name="T4" fmla="*/ 28575 w 77"/>
              <a:gd name="T5" fmla="*/ 47625 h 38"/>
              <a:gd name="T6" fmla="*/ 0 w 77"/>
              <a:gd name="T7" fmla="*/ 60325 h 38"/>
              <a:gd name="T8" fmla="*/ 122237 w 77"/>
              <a:gd name="T9" fmla="*/ 15875 h 38"/>
              <a:gd name="T10" fmla="*/ 122237 w 77"/>
              <a:gd name="T11" fmla="*/ 0 h 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7" h="38">
                <a:moveTo>
                  <a:pt x="77" y="0"/>
                </a:moveTo>
                <a:lnTo>
                  <a:pt x="43" y="17"/>
                </a:lnTo>
                <a:lnTo>
                  <a:pt x="18" y="30"/>
                </a:lnTo>
                <a:lnTo>
                  <a:pt x="0" y="38"/>
                </a:lnTo>
                <a:lnTo>
                  <a:pt x="77" y="10"/>
                </a:lnTo>
                <a:lnTo>
                  <a:pt x="77" y="0"/>
                </a:lnTo>
                <a:close/>
              </a:path>
            </a:pathLst>
          </a:custGeom>
          <a:solidFill>
            <a:srgbClr val="DFE6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00" name="Freeform 916"/>
          <p:cNvSpPr>
            <a:spLocks/>
          </p:cNvSpPr>
          <p:nvPr/>
        </p:nvSpPr>
        <p:spPr bwMode="auto">
          <a:xfrm>
            <a:off x="1420813" y="3101975"/>
            <a:ext cx="122237" cy="60325"/>
          </a:xfrm>
          <a:custGeom>
            <a:avLst/>
            <a:gdLst>
              <a:gd name="T0" fmla="*/ 122237 w 77"/>
              <a:gd name="T1" fmla="*/ 0 h 38"/>
              <a:gd name="T2" fmla="*/ 68262 w 77"/>
              <a:gd name="T3" fmla="*/ 30163 h 38"/>
              <a:gd name="T4" fmla="*/ 28575 w 77"/>
              <a:gd name="T5" fmla="*/ 50800 h 38"/>
              <a:gd name="T6" fmla="*/ 0 w 77"/>
              <a:gd name="T7" fmla="*/ 60325 h 38"/>
              <a:gd name="T8" fmla="*/ 122237 w 77"/>
              <a:gd name="T9" fmla="*/ 17463 h 38"/>
              <a:gd name="T10" fmla="*/ 122237 w 77"/>
              <a:gd name="T11" fmla="*/ 0 h 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7" h="38">
                <a:moveTo>
                  <a:pt x="77" y="0"/>
                </a:moveTo>
                <a:lnTo>
                  <a:pt x="43" y="19"/>
                </a:lnTo>
                <a:lnTo>
                  <a:pt x="18" y="32"/>
                </a:lnTo>
                <a:lnTo>
                  <a:pt x="0" y="38"/>
                </a:lnTo>
                <a:lnTo>
                  <a:pt x="77" y="11"/>
                </a:lnTo>
                <a:lnTo>
                  <a:pt x="77" y="0"/>
                </a:lnTo>
                <a:close/>
              </a:path>
            </a:pathLst>
          </a:custGeom>
          <a:solidFill>
            <a:srgbClr val="DFE6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01" name="Freeform 917"/>
          <p:cNvSpPr>
            <a:spLocks/>
          </p:cNvSpPr>
          <p:nvPr/>
        </p:nvSpPr>
        <p:spPr bwMode="auto">
          <a:xfrm>
            <a:off x="1420813" y="3132138"/>
            <a:ext cx="122237" cy="60325"/>
          </a:xfrm>
          <a:custGeom>
            <a:avLst/>
            <a:gdLst>
              <a:gd name="T0" fmla="*/ 122237 w 77"/>
              <a:gd name="T1" fmla="*/ 0 h 38"/>
              <a:gd name="T2" fmla="*/ 68262 w 77"/>
              <a:gd name="T3" fmla="*/ 30163 h 38"/>
              <a:gd name="T4" fmla="*/ 28575 w 77"/>
              <a:gd name="T5" fmla="*/ 50800 h 38"/>
              <a:gd name="T6" fmla="*/ 0 w 77"/>
              <a:gd name="T7" fmla="*/ 60325 h 38"/>
              <a:gd name="T8" fmla="*/ 122237 w 77"/>
              <a:gd name="T9" fmla="*/ 17463 h 38"/>
              <a:gd name="T10" fmla="*/ 122237 w 77"/>
              <a:gd name="T11" fmla="*/ 0 h 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7" h="38">
                <a:moveTo>
                  <a:pt x="77" y="0"/>
                </a:moveTo>
                <a:lnTo>
                  <a:pt x="43" y="19"/>
                </a:lnTo>
                <a:lnTo>
                  <a:pt x="18" y="32"/>
                </a:lnTo>
                <a:lnTo>
                  <a:pt x="0" y="38"/>
                </a:lnTo>
                <a:lnTo>
                  <a:pt x="77" y="11"/>
                </a:lnTo>
                <a:lnTo>
                  <a:pt x="77" y="0"/>
                </a:lnTo>
                <a:close/>
              </a:path>
            </a:pathLst>
          </a:custGeom>
          <a:solidFill>
            <a:srgbClr val="DFE6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02" name="Freeform 920"/>
          <p:cNvSpPr>
            <a:spLocks/>
          </p:cNvSpPr>
          <p:nvPr/>
        </p:nvSpPr>
        <p:spPr bwMode="auto">
          <a:xfrm>
            <a:off x="2378075" y="2771775"/>
            <a:ext cx="58738" cy="73025"/>
          </a:xfrm>
          <a:custGeom>
            <a:avLst/>
            <a:gdLst>
              <a:gd name="T0" fmla="*/ 0 w 37"/>
              <a:gd name="T1" fmla="*/ 0 h 46"/>
              <a:gd name="T2" fmla="*/ 58738 w 37"/>
              <a:gd name="T3" fmla="*/ 0 h 46"/>
              <a:gd name="T4" fmla="*/ 58738 w 37"/>
              <a:gd name="T5" fmla="*/ 0 h 46"/>
              <a:gd name="T6" fmla="*/ 58738 w 37"/>
              <a:gd name="T7" fmla="*/ 7938 h 46"/>
              <a:gd name="T8" fmla="*/ 57150 w 37"/>
              <a:gd name="T9" fmla="*/ 30163 h 46"/>
              <a:gd name="T10" fmla="*/ 53975 w 37"/>
              <a:gd name="T11" fmla="*/ 42863 h 46"/>
              <a:gd name="T12" fmla="*/ 49213 w 37"/>
              <a:gd name="T13" fmla="*/ 55563 h 46"/>
              <a:gd name="T14" fmla="*/ 41275 w 37"/>
              <a:gd name="T15" fmla="*/ 65088 h 46"/>
              <a:gd name="T16" fmla="*/ 31750 w 37"/>
              <a:gd name="T17" fmla="*/ 73025 h 46"/>
              <a:gd name="T18" fmla="*/ 31750 w 37"/>
              <a:gd name="T19" fmla="*/ 73025 h 46"/>
              <a:gd name="T20" fmla="*/ 23813 w 37"/>
              <a:gd name="T21" fmla="*/ 69850 h 46"/>
              <a:gd name="T22" fmla="*/ 19050 w 37"/>
              <a:gd name="T23" fmla="*/ 68263 h 46"/>
              <a:gd name="T24" fmla="*/ 12700 w 37"/>
              <a:gd name="T25" fmla="*/ 61913 h 46"/>
              <a:gd name="T26" fmla="*/ 6350 w 37"/>
              <a:gd name="T27" fmla="*/ 55563 h 46"/>
              <a:gd name="T28" fmla="*/ 1588 w 37"/>
              <a:gd name="T29" fmla="*/ 42863 h 46"/>
              <a:gd name="T30" fmla="*/ 0 w 37"/>
              <a:gd name="T31" fmla="*/ 22225 h 46"/>
              <a:gd name="T32" fmla="*/ 0 w 37"/>
              <a:gd name="T33" fmla="*/ 0 h 46"/>
              <a:gd name="T34" fmla="*/ 0 w 37"/>
              <a:gd name="T35" fmla="*/ 0 h 4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7" h="46">
                <a:moveTo>
                  <a:pt x="0" y="0"/>
                </a:moveTo>
                <a:lnTo>
                  <a:pt x="37" y="0"/>
                </a:lnTo>
                <a:lnTo>
                  <a:pt x="37" y="5"/>
                </a:lnTo>
                <a:lnTo>
                  <a:pt x="36" y="19"/>
                </a:lnTo>
                <a:lnTo>
                  <a:pt x="34" y="27"/>
                </a:lnTo>
                <a:lnTo>
                  <a:pt x="31" y="35"/>
                </a:lnTo>
                <a:lnTo>
                  <a:pt x="26" y="41"/>
                </a:lnTo>
                <a:lnTo>
                  <a:pt x="20" y="46"/>
                </a:lnTo>
                <a:lnTo>
                  <a:pt x="15" y="44"/>
                </a:lnTo>
                <a:lnTo>
                  <a:pt x="12" y="43"/>
                </a:lnTo>
                <a:lnTo>
                  <a:pt x="8" y="39"/>
                </a:lnTo>
                <a:lnTo>
                  <a:pt x="4" y="35"/>
                </a:lnTo>
                <a:lnTo>
                  <a:pt x="1" y="27"/>
                </a:lnTo>
                <a:lnTo>
                  <a:pt x="0" y="14"/>
                </a:lnTo>
                <a:lnTo>
                  <a:pt x="0" y="0"/>
                </a:lnTo>
                <a:close/>
              </a:path>
            </a:pathLst>
          </a:custGeom>
          <a:noFill/>
          <a:ln w="3175" cmpd="sng">
            <a:solidFill>
              <a:srgbClr val="ED1C2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303" name="Group 937"/>
          <p:cNvGrpSpPr>
            <a:grpSpLocks/>
          </p:cNvGrpSpPr>
          <p:nvPr/>
        </p:nvGrpSpPr>
        <p:grpSpPr bwMode="auto">
          <a:xfrm>
            <a:off x="1019175" y="2581275"/>
            <a:ext cx="660400" cy="252413"/>
            <a:chOff x="674" y="1874"/>
            <a:chExt cx="416" cy="159"/>
          </a:xfrm>
        </p:grpSpPr>
        <p:sp>
          <p:nvSpPr>
            <p:cNvPr id="3336" name="Freeform 918"/>
            <p:cNvSpPr>
              <a:spLocks/>
            </p:cNvSpPr>
            <p:nvPr/>
          </p:nvSpPr>
          <p:spPr bwMode="auto">
            <a:xfrm>
              <a:off x="674" y="1886"/>
              <a:ext cx="142" cy="147"/>
            </a:xfrm>
            <a:custGeom>
              <a:avLst/>
              <a:gdLst>
                <a:gd name="T0" fmla="*/ 142 w 142"/>
                <a:gd name="T1" fmla="*/ 0 h 147"/>
                <a:gd name="T2" fmla="*/ 61 w 142"/>
                <a:gd name="T3" fmla="*/ 28 h 147"/>
                <a:gd name="T4" fmla="*/ 0 w 142"/>
                <a:gd name="T5" fmla="*/ 147 h 147"/>
                <a:gd name="T6" fmla="*/ 11 w 142"/>
                <a:gd name="T7" fmla="*/ 147 h 147"/>
                <a:gd name="T8" fmla="*/ 61 w 142"/>
                <a:gd name="T9" fmla="*/ 44 h 147"/>
                <a:gd name="T10" fmla="*/ 142 w 142"/>
                <a:gd name="T11" fmla="*/ 16 h 147"/>
                <a:gd name="T12" fmla="*/ 142 w 142"/>
                <a:gd name="T13" fmla="*/ 0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2" h="147">
                  <a:moveTo>
                    <a:pt x="142" y="0"/>
                  </a:moveTo>
                  <a:lnTo>
                    <a:pt x="61" y="28"/>
                  </a:lnTo>
                  <a:lnTo>
                    <a:pt x="0" y="147"/>
                  </a:lnTo>
                  <a:lnTo>
                    <a:pt x="11" y="147"/>
                  </a:lnTo>
                  <a:lnTo>
                    <a:pt x="61" y="44"/>
                  </a:lnTo>
                  <a:lnTo>
                    <a:pt x="142" y="16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7" name="Freeform 919"/>
            <p:cNvSpPr>
              <a:spLocks/>
            </p:cNvSpPr>
            <p:nvPr/>
          </p:nvSpPr>
          <p:spPr bwMode="auto">
            <a:xfrm>
              <a:off x="949" y="1886"/>
              <a:ext cx="141" cy="147"/>
            </a:xfrm>
            <a:custGeom>
              <a:avLst/>
              <a:gdLst>
                <a:gd name="T0" fmla="*/ 0 w 141"/>
                <a:gd name="T1" fmla="*/ 0 h 147"/>
                <a:gd name="T2" fmla="*/ 81 w 141"/>
                <a:gd name="T3" fmla="*/ 28 h 147"/>
                <a:gd name="T4" fmla="*/ 141 w 141"/>
                <a:gd name="T5" fmla="*/ 147 h 147"/>
                <a:gd name="T6" fmla="*/ 131 w 141"/>
                <a:gd name="T7" fmla="*/ 147 h 147"/>
                <a:gd name="T8" fmla="*/ 81 w 141"/>
                <a:gd name="T9" fmla="*/ 44 h 147"/>
                <a:gd name="T10" fmla="*/ 0 w 141"/>
                <a:gd name="T11" fmla="*/ 16 h 147"/>
                <a:gd name="T12" fmla="*/ 0 w 141"/>
                <a:gd name="T13" fmla="*/ 0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1" h="147">
                  <a:moveTo>
                    <a:pt x="0" y="0"/>
                  </a:moveTo>
                  <a:lnTo>
                    <a:pt x="81" y="28"/>
                  </a:lnTo>
                  <a:lnTo>
                    <a:pt x="141" y="147"/>
                  </a:lnTo>
                  <a:lnTo>
                    <a:pt x="131" y="147"/>
                  </a:lnTo>
                  <a:lnTo>
                    <a:pt x="81" y="44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38" name="Freeform 928"/>
            <p:cNvSpPr>
              <a:spLocks/>
            </p:cNvSpPr>
            <p:nvPr/>
          </p:nvSpPr>
          <p:spPr bwMode="auto">
            <a:xfrm>
              <a:off x="808" y="1874"/>
              <a:ext cx="147" cy="55"/>
            </a:xfrm>
            <a:custGeom>
              <a:avLst/>
              <a:gdLst>
                <a:gd name="T0" fmla="*/ 8 w 147"/>
                <a:gd name="T1" fmla="*/ 3 h 55"/>
                <a:gd name="T2" fmla="*/ 8 w 147"/>
                <a:gd name="T3" fmla="*/ 3 h 55"/>
                <a:gd name="T4" fmla="*/ 11 w 147"/>
                <a:gd name="T5" fmla="*/ 1 h 55"/>
                <a:gd name="T6" fmla="*/ 14 w 147"/>
                <a:gd name="T7" fmla="*/ 0 h 55"/>
                <a:gd name="T8" fmla="*/ 20 w 147"/>
                <a:gd name="T9" fmla="*/ 1 h 55"/>
                <a:gd name="T10" fmla="*/ 30 w 147"/>
                <a:gd name="T11" fmla="*/ 3 h 55"/>
                <a:gd name="T12" fmla="*/ 30 w 147"/>
                <a:gd name="T13" fmla="*/ 3 h 55"/>
                <a:gd name="T14" fmla="*/ 38 w 147"/>
                <a:gd name="T15" fmla="*/ 5 h 55"/>
                <a:gd name="T16" fmla="*/ 49 w 147"/>
                <a:gd name="T17" fmla="*/ 6 h 55"/>
                <a:gd name="T18" fmla="*/ 77 w 147"/>
                <a:gd name="T19" fmla="*/ 5 h 55"/>
                <a:gd name="T20" fmla="*/ 111 w 147"/>
                <a:gd name="T21" fmla="*/ 3 h 55"/>
                <a:gd name="T22" fmla="*/ 111 w 147"/>
                <a:gd name="T23" fmla="*/ 3 h 55"/>
                <a:gd name="T24" fmla="*/ 122 w 147"/>
                <a:gd name="T25" fmla="*/ 0 h 55"/>
                <a:gd name="T26" fmla="*/ 128 w 147"/>
                <a:gd name="T27" fmla="*/ 1 h 55"/>
                <a:gd name="T28" fmla="*/ 133 w 147"/>
                <a:gd name="T29" fmla="*/ 1 h 55"/>
                <a:gd name="T30" fmla="*/ 133 w 147"/>
                <a:gd name="T31" fmla="*/ 3 h 55"/>
                <a:gd name="T32" fmla="*/ 135 w 147"/>
                <a:gd name="T33" fmla="*/ 3 h 55"/>
                <a:gd name="T34" fmla="*/ 147 w 147"/>
                <a:gd name="T35" fmla="*/ 12 h 55"/>
                <a:gd name="T36" fmla="*/ 147 w 147"/>
                <a:gd name="T37" fmla="*/ 12 h 55"/>
                <a:gd name="T38" fmla="*/ 144 w 147"/>
                <a:gd name="T39" fmla="*/ 19 h 55"/>
                <a:gd name="T40" fmla="*/ 139 w 147"/>
                <a:gd name="T41" fmla="*/ 25 h 55"/>
                <a:gd name="T42" fmla="*/ 130 w 147"/>
                <a:gd name="T43" fmla="*/ 36 h 55"/>
                <a:gd name="T44" fmla="*/ 119 w 147"/>
                <a:gd name="T45" fmla="*/ 44 h 55"/>
                <a:gd name="T46" fmla="*/ 107 w 147"/>
                <a:gd name="T47" fmla="*/ 48 h 55"/>
                <a:gd name="T48" fmla="*/ 97 w 147"/>
                <a:gd name="T49" fmla="*/ 52 h 55"/>
                <a:gd name="T50" fmla="*/ 88 w 147"/>
                <a:gd name="T51" fmla="*/ 55 h 55"/>
                <a:gd name="T52" fmla="*/ 80 w 147"/>
                <a:gd name="T53" fmla="*/ 55 h 55"/>
                <a:gd name="T54" fmla="*/ 80 w 147"/>
                <a:gd name="T55" fmla="*/ 55 h 55"/>
                <a:gd name="T56" fmla="*/ 69 w 147"/>
                <a:gd name="T57" fmla="*/ 55 h 55"/>
                <a:gd name="T58" fmla="*/ 58 w 147"/>
                <a:gd name="T59" fmla="*/ 53 h 55"/>
                <a:gd name="T60" fmla="*/ 47 w 147"/>
                <a:gd name="T61" fmla="*/ 52 h 55"/>
                <a:gd name="T62" fmla="*/ 39 w 147"/>
                <a:gd name="T63" fmla="*/ 48 h 55"/>
                <a:gd name="T64" fmla="*/ 25 w 147"/>
                <a:gd name="T65" fmla="*/ 42 h 55"/>
                <a:gd name="T66" fmla="*/ 14 w 147"/>
                <a:gd name="T67" fmla="*/ 34 h 55"/>
                <a:gd name="T68" fmla="*/ 8 w 147"/>
                <a:gd name="T69" fmla="*/ 26 h 55"/>
                <a:gd name="T70" fmla="*/ 3 w 147"/>
                <a:gd name="T71" fmla="*/ 19 h 55"/>
                <a:gd name="T72" fmla="*/ 0 w 147"/>
                <a:gd name="T73" fmla="*/ 12 h 55"/>
                <a:gd name="T74" fmla="*/ 0 w 147"/>
                <a:gd name="T75" fmla="*/ 12 h 55"/>
                <a:gd name="T76" fmla="*/ 2 w 147"/>
                <a:gd name="T77" fmla="*/ 9 h 55"/>
                <a:gd name="T78" fmla="*/ 5 w 147"/>
                <a:gd name="T79" fmla="*/ 6 h 55"/>
                <a:gd name="T80" fmla="*/ 8 w 147"/>
                <a:gd name="T81" fmla="*/ 3 h 55"/>
                <a:gd name="T82" fmla="*/ 8 w 147"/>
                <a:gd name="T83" fmla="*/ 3 h 5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7" h="55">
                  <a:moveTo>
                    <a:pt x="8" y="3"/>
                  </a:moveTo>
                  <a:lnTo>
                    <a:pt x="8" y="3"/>
                  </a:lnTo>
                  <a:lnTo>
                    <a:pt x="11" y="1"/>
                  </a:lnTo>
                  <a:lnTo>
                    <a:pt x="14" y="0"/>
                  </a:lnTo>
                  <a:lnTo>
                    <a:pt x="20" y="1"/>
                  </a:lnTo>
                  <a:lnTo>
                    <a:pt x="30" y="3"/>
                  </a:lnTo>
                  <a:lnTo>
                    <a:pt x="38" y="5"/>
                  </a:lnTo>
                  <a:lnTo>
                    <a:pt x="49" y="6"/>
                  </a:lnTo>
                  <a:lnTo>
                    <a:pt x="77" y="5"/>
                  </a:lnTo>
                  <a:lnTo>
                    <a:pt x="111" y="3"/>
                  </a:lnTo>
                  <a:lnTo>
                    <a:pt x="122" y="0"/>
                  </a:lnTo>
                  <a:lnTo>
                    <a:pt x="128" y="1"/>
                  </a:lnTo>
                  <a:lnTo>
                    <a:pt x="133" y="1"/>
                  </a:lnTo>
                  <a:lnTo>
                    <a:pt x="133" y="3"/>
                  </a:lnTo>
                  <a:lnTo>
                    <a:pt x="135" y="3"/>
                  </a:lnTo>
                  <a:lnTo>
                    <a:pt x="147" y="12"/>
                  </a:lnTo>
                  <a:lnTo>
                    <a:pt x="144" y="19"/>
                  </a:lnTo>
                  <a:lnTo>
                    <a:pt x="139" y="25"/>
                  </a:lnTo>
                  <a:lnTo>
                    <a:pt x="130" y="36"/>
                  </a:lnTo>
                  <a:lnTo>
                    <a:pt x="119" y="44"/>
                  </a:lnTo>
                  <a:lnTo>
                    <a:pt x="107" y="48"/>
                  </a:lnTo>
                  <a:lnTo>
                    <a:pt x="97" y="52"/>
                  </a:lnTo>
                  <a:lnTo>
                    <a:pt x="88" y="55"/>
                  </a:lnTo>
                  <a:lnTo>
                    <a:pt x="80" y="55"/>
                  </a:lnTo>
                  <a:lnTo>
                    <a:pt x="69" y="55"/>
                  </a:lnTo>
                  <a:lnTo>
                    <a:pt x="58" y="53"/>
                  </a:lnTo>
                  <a:lnTo>
                    <a:pt x="47" y="52"/>
                  </a:lnTo>
                  <a:lnTo>
                    <a:pt x="39" y="48"/>
                  </a:lnTo>
                  <a:lnTo>
                    <a:pt x="25" y="42"/>
                  </a:lnTo>
                  <a:lnTo>
                    <a:pt x="14" y="34"/>
                  </a:lnTo>
                  <a:lnTo>
                    <a:pt x="8" y="26"/>
                  </a:lnTo>
                  <a:lnTo>
                    <a:pt x="3" y="19"/>
                  </a:lnTo>
                  <a:lnTo>
                    <a:pt x="0" y="12"/>
                  </a:lnTo>
                  <a:lnTo>
                    <a:pt x="2" y="9"/>
                  </a:lnTo>
                  <a:lnTo>
                    <a:pt x="5" y="6"/>
                  </a:lnTo>
                  <a:lnTo>
                    <a:pt x="8" y="3"/>
                  </a:lnTo>
                  <a:close/>
                </a:path>
              </a:pathLst>
            </a:custGeom>
            <a:solidFill>
              <a:schemeClr val="bg1"/>
            </a:solidFill>
            <a:ln w="3175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39" name="Freeform 929"/>
            <p:cNvSpPr>
              <a:spLocks/>
            </p:cNvSpPr>
            <p:nvPr/>
          </p:nvSpPr>
          <p:spPr bwMode="auto">
            <a:xfrm>
              <a:off x="827" y="1890"/>
              <a:ext cx="102" cy="26"/>
            </a:xfrm>
            <a:custGeom>
              <a:avLst/>
              <a:gdLst>
                <a:gd name="T0" fmla="*/ 34 w 102"/>
                <a:gd name="T1" fmla="*/ 25 h 26"/>
                <a:gd name="T2" fmla="*/ 34 w 102"/>
                <a:gd name="T3" fmla="*/ 25 h 26"/>
                <a:gd name="T4" fmla="*/ 34 w 102"/>
                <a:gd name="T5" fmla="*/ 25 h 26"/>
                <a:gd name="T6" fmla="*/ 34 w 102"/>
                <a:gd name="T7" fmla="*/ 25 h 26"/>
                <a:gd name="T8" fmla="*/ 39 w 102"/>
                <a:gd name="T9" fmla="*/ 26 h 26"/>
                <a:gd name="T10" fmla="*/ 45 w 102"/>
                <a:gd name="T11" fmla="*/ 26 h 26"/>
                <a:gd name="T12" fmla="*/ 58 w 102"/>
                <a:gd name="T13" fmla="*/ 26 h 26"/>
                <a:gd name="T14" fmla="*/ 72 w 102"/>
                <a:gd name="T15" fmla="*/ 25 h 26"/>
                <a:gd name="T16" fmla="*/ 72 w 102"/>
                <a:gd name="T17" fmla="*/ 25 h 26"/>
                <a:gd name="T18" fmla="*/ 89 w 102"/>
                <a:gd name="T19" fmla="*/ 14 h 26"/>
                <a:gd name="T20" fmla="*/ 99 w 102"/>
                <a:gd name="T21" fmla="*/ 6 h 26"/>
                <a:gd name="T22" fmla="*/ 102 w 102"/>
                <a:gd name="T23" fmla="*/ 1 h 26"/>
                <a:gd name="T24" fmla="*/ 102 w 102"/>
                <a:gd name="T25" fmla="*/ 0 h 26"/>
                <a:gd name="T26" fmla="*/ 102 w 102"/>
                <a:gd name="T27" fmla="*/ 0 h 26"/>
                <a:gd name="T28" fmla="*/ 81 w 102"/>
                <a:gd name="T29" fmla="*/ 1 h 26"/>
                <a:gd name="T30" fmla="*/ 47 w 102"/>
                <a:gd name="T31" fmla="*/ 1 h 26"/>
                <a:gd name="T32" fmla="*/ 0 w 102"/>
                <a:gd name="T33" fmla="*/ 0 h 26"/>
                <a:gd name="T34" fmla="*/ 0 w 102"/>
                <a:gd name="T35" fmla="*/ 0 h 26"/>
                <a:gd name="T36" fmla="*/ 5 w 102"/>
                <a:gd name="T37" fmla="*/ 4 h 26"/>
                <a:gd name="T38" fmla="*/ 14 w 102"/>
                <a:gd name="T39" fmla="*/ 12 h 26"/>
                <a:gd name="T40" fmla="*/ 34 w 102"/>
                <a:gd name="T41" fmla="*/ 25 h 26"/>
                <a:gd name="T42" fmla="*/ 34 w 102"/>
                <a:gd name="T43" fmla="*/ 25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02" h="26">
                  <a:moveTo>
                    <a:pt x="34" y="25"/>
                  </a:moveTo>
                  <a:lnTo>
                    <a:pt x="34" y="25"/>
                  </a:lnTo>
                  <a:lnTo>
                    <a:pt x="39" y="26"/>
                  </a:lnTo>
                  <a:lnTo>
                    <a:pt x="45" y="26"/>
                  </a:lnTo>
                  <a:lnTo>
                    <a:pt x="58" y="26"/>
                  </a:lnTo>
                  <a:lnTo>
                    <a:pt x="72" y="25"/>
                  </a:lnTo>
                  <a:lnTo>
                    <a:pt x="89" y="14"/>
                  </a:lnTo>
                  <a:lnTo>
                    <a:pt x="99" y="6"/>
                  </a:lnTo>
                  <a:lnTo>
                    <a:pt x="102" y="1"/>
                  </a:lnTo>
                  <a:lnTo>
                    <a:pt x="102" y="0"/>
                  </a:lnTo>
                  <a:lnTo>
                    <a:pt x="81" y="1"/>
                  </a:lnTo>
                  <a:lnTo>
                    <a:pt x="47" y="1"/>
                  </a:lnTo>
                  <a:lnTo>
                    <a:pt x="0" y="0"/>
                  </a:lnTo>
                  <a:lnTo>
                    <a:pt x="5" y="4"/>
                  </a:lnTo>
                  <a:lnTo>
                    <a:pt x="14" y="12"/>
                  </a:lnTo>
                  <a:lnTo>
                    <a:pt x="34" y="25"/>
                  </a:lnTo>
                  <a:close/>
                </a:path>
              </a:pathLst>
            </a:custGeom>
            <a:solidFill>
              <a:srgbClr val="26468C"/>
            </a:solidFill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304" name="Rectangle 954"/>
          <p:cNvSpPr>
            <a:spLocks noChangeArrowheads="1"/>
          </p:cNvSpPr>
          <p:nvPr/>
        </p:nvSpPr>
        <p:spPr bwMode="auto">
          <a:xfrm>
            <a:off x="4594225" y="2159000"/>
            <a:ext cx="7778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C3B37"/>
                </a:solidFill>
              </a:rPr>
              <a:t>Cameroon</a:t>
            </a:r>
            <a:endParaRPr lang="en-US" altLang="en-US"/>
          </a:p>
        </p:txBody>
      </p:sp>
      <p:sp>
        <p:nvSpPr>
          <p:cNvPr id="3305" name="Rectangle 955"/>
          <p:cNvSpPr>
            <a:spLocks noChangeArrowheads="1"/>
          </p:cNvSpPr>
          <p:nvPr/>
        </p:nvSpPr>
        <p:spPr bwMode="auto">
          <a:xfrm>
            <a:off x="5686425" y="2171700"/>
            <a:ext cx="473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C3B37"/>
                </a:solidFill>
              </a:rPr>
              <a:t>Chile</a:t>
            </a:r>
          </a:p>
        </p:txBody>
      </p:sp>
      <p:sp>
        <p:nvSpPr>
          <p:cNvPr id="3306" name="Rectangle 956"/>
          <p:cNvSpPr>
            <a:spLocks noChangeArrowheads="1"/>
          </p:cNvSpPr>
          <p:nvPr/>
        </p:nvSpPr>
        <p:spPr bwMode="auto">
          <a:xfrm>
            <a:off x="3781425" y="2146300"/>
            <a:ext cx="501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C3B37"/>
                </a:solidFill>
              </a:rPr>
              <a:t>Brazil</a:t>
            </a:r>
            <a:endParaRPr lang="en-US" altLang="en-US"/>
          </a:p>
        </p:txBody>
      </p:sp>
      <p:sp>
        <p:nvSpPr>
          <p:cNvPr id="3307" name="Rectangle 957"/>
          <p:cNvSpPr>
            <a:spLocks noChangeArrowheads="1"/>
          </p:cNvSpPr>
          <p:nvPr/>
        </p:nvSpPr>
        <p:spPr bwMode="auto">
          <a:xfrm>
            <a:off x="7489825" y="2171700"/>
            <a:ext cx="6508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C3B37"/>
                </a:solidFill>
              </a:rPr>
              <a:t>England</a:t>
            </a:r>
            <a:endParaRPr lang="en-US" altLang="en-US"/>
          </a:p>
        </p:txBody>
      </p:sp>
      <p:sp>
        <p:nvSpPr>
          <p:cNvPr id="3308" name="Rectangle 958"/>
          <p:cNvSpPr>
            <a:spLocks noChangeArrowheads="1"/>
          </p:cNvSpPr>
          <p:nvPr/>
        </p:nvSpPr>
        <p:spPr bwMode="auto">
          <a:xfrm>
            <a:off x="6537325" y="2159000"/>
            <a:ext cx="7000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C3B37"/>
                </a:solidFill>
              </a:rPr>
              <a:t>Denmark</a:t>
            </a:r>
            <a:endParaRPr lang="en-US" altLang="en-US"/>
          </a:p>
        </p:txBody>
      </p:sp>
      <p:sp>
        <p:nvSpPr>
          <p:cNvPr id="3309" name="Rectangle 959"/>
          <p:cNvSpPr>
            <a:spLocks noChangeArrowheads="1"/>
          </p:cNvSpPr>
          <p:nvPr/>
        </p:nvSpPr>
        <p:spPr bwMode="auto">
          <a:xfrm>
            <a:off x="2816225" y="2146300"/>
            <a:ext cx="6778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C3B37"/>
                </a:solidFill>
              </a:rPr>
              <a:t>Australia</a:t>
            </a:r>
            <a:endParaRPr lang="en-US" altLang="en-US"/>
          </a:p>
        </p:txBody>
      </p:sp>
      <p:sp>
        <p:nvSpPr>
          <p:cNvPr id="3310" name="Rectangle 960"/>
          <p:cNvSpPr>
            <a:spLocks noChangeArrowheads="1"/>
          </p:cNvSpPr>
          <p:nvPr/>
        </p:nvSpPr>
        <p:spPr bwMode="auto">
          <a:xfrm>
            <a:off x="1012825" y="2146300"/>
            <a:ext cx="5794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C3B37"/>
                </a:solidFill>
              </a:rPr>
              <a:t>Algeria</a:t>
            </a:r>
            <a:endParaRPr lang="en-US" altLang="en-US"/>
          </a:p>
        </p:txBody>
      </p:sp>
      <p:sp>
        <p:nvSpPr>
          <p:cNvPr id="3311" name="Rectangle 961"/>
          <p:cNvSpPr>
            <a:spLocks noChangeArrowheads="1"/>
          </p:cNvSpPr>
          <p:nvPr/>
        </p:nvSpPr>
        <p:spPr bwMode="auto">
          <a:xfrm>
            <a:off x="1863725" y="2146300"/>
            <a:ext cx="727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C3B37"/>
                </a:solidFill>
              </a:rPr>
              <a:t>Argentina</a:t>
            </a:r>
            <a:endParaRPr lang="en-US" altLang="en-US"/>
          </a:p>
        </p:txBody>
      </p:sp>
      <p:sp>
        <p:nvSpPr>
          <p:cNvPr id="3312" name="Rectangle 962"/>
          <p:cNvSpPr>
            <a:spLocks noChangeArrowheads="1"/>
          </p:cNvSpPr>
          <p:nvPr/>
        </p:nvSpPr>
        <p:spPr bwMode="auto">
          <a:xfrm>
            <a:off x="5737225" y="3429000"/>
            <a:ext cx="417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C3B37"/>
                </a:solidFill>
              </a:rPr>
              <a:t>Italy</a:t>
            </a:r>
            <a:endParaRPr lang="en-US" altLang="en-US"/>
          </a:p>
        </p:txBody>
      </p:sp>
      <p:sp>
        <p:nvSpPr>
          <p:cNvPr id="3313" name="Rectangle 963"/>
          <p:cNvSpPr>
            <a:spLocks noChangeArrowheads="1"/>
          </p:cNvSpPr>
          <p:nvPr/>
        </p:nvSpPr>
        <p:spPr bwMode="auto">
          <a:xfrm>
            <a:off x="6562725" y="3416300"/>
            <a:ext cx="798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C3B37"/>
                </a:solidFill>
              </a:rPr>
              <a:t>Ivory coast</a:t>
            </a:r>
            <a:endParaRPr lang="en-US" altLang="en-US"/>
          </a:p>
        </p:txBody>
      </p:sp>
      <p:sp>
        <p:nvSpPr>
          <p:cNvPr id="3314" name="Rectangle 964"/>
          <p:cNvSpPr>
            <a:spLocks noChangeArrowheads="1"/>
          </p:cNvSpPr>
          <p:nvPr/>
        </p:nvSpPr>
        <p:spPr bwMode="auto">
          <a:xfrm>
            <a:off x="4670425" y="3429000"/>
            <a:ext cx="7350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C3B37"/>
                </a:solidFill>
              </a:rPr>
              <a:t>Honduras</a:t>
            </a:r>
            <a:endParaRPr lang="en-US" altLang="en-US"/>
          </a:p>
        </p:txBody>
      </p:sp>
      <p:sp>
        <p:nvSpPr>
          <p:cNvPr id="3315" name="Rectangle 965"/>
          <p:cNvSpPr>
            <a:spLocks noChangeArrowheads="1"/>
          </p:cNvSpPr>
          <p:nvPr/>
        </p:nvSpPr>
        <p:spPr bwMode="auto">
          <a:xfrm>
            <a:off x="3819525" y="3429000"/>
            <a:ext cx="600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C3B37"/>
                </a:solidFill>
              </a:rPr>
              <a:t>Greece</a:t>
            </a:r>
            <a:endParaRPr lang="en-US" altLang="en-US"/>
          </a:p>
        </p:txBody>
      </p:sp>
      <p:sp>
        <p:nvSpPr>
          <p:cNvPr id="3316" name="Rectangle 966"/>
          <p:cNvSpPr>
            <a:spLocks noChangeArrowheads="1"/>
          </p:cNvSpPr>
          <p:nvPr/>
        </p:nvSpPr>
        <p:spPr bwMode="auto">
          <a:xfrm>
            <a:off x="7540625" y="3429000"/>
            <a:ext cx="53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C3B37"/>
                </a:solidFill>
              </a:rPr>
              <a:t>Japan</a:t>
            </a:r>
            <a:endParaRPr lang="en-US" altLang="en-US"/>
          </a:p>
        </p:txBody>
      </p:sp>
      <p:sp>
        <p:nvSpPr>
          <p:cNvPr id="3317" name="Rectangle 967"/>
          <p:cNvSpPr>
            <a:spLocks noChangeArrowheads="1"/>
          </p:cNvSpPr>
          <p:nvPr/>
        </p:nvSpPr>
        <p:spPr bwMode="auto">
          <a:xfrm>
            <a:off x="2917825" y="3429000"/>
            <a:ext cx="565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C3B37"/>
                </a:solidFill>
              </a:rPr>
              <a:t>Ghana</a:t>
            </a:r>
            <a:endParaRPr lang="en-US" altLang="en-US"/>
          </a:p>
        </p:txBody>
      </p:sp>
      <p:sp>
        <p:nvSpPr>
          <p:cNvPr id="3318" name="Rectangle 968"/>
          <p:cNvSpPr>
            <a:spLocks noChangeArrowheads="1"/>
          </p:cNvSpPr>
          <p:nvPr/>
        </p:nvSpPr>
        <p:spPr bwMode="auto">
          <a:xfrm>
            <a:off x="1050925" y="3429000"/>
            <a:ext cx="5794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C3B37"/>
                </a:solidFill>
              </a:rPr>
              <a:t>France</a:t>
            </a:r>
            <a:endParaRPr lang="en-US" altLang="en-US"/>
          </a:p>
        </p:txBody>
      </p:sp>
      <p:sp>
        <p:nvSpPr>
          <p:cNvPr id="3319" name="Rectangle 969"/>
          <p:cNvSpPr>
            <a:spLocks noChangeArrowheads="1"/>
          </p:cNvSpPr>
          <p:nvPr/>
        </p:nvSpPr>
        <p:spPr bwMode="auto">
          <a:xfrm>
            <a:off x="1939925" y="3429000"/>
            <a:ext cx="7064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C3B37"/>
                </a:solidFill>
              </a:rPr>
              <a:t>Germany</a:t>
            </a:r>
            <a:endParaRPr lang="en-US" altLang="en-US"/>
          </a:p>
        </p:txBody>
      </p:sp>
      <p:sp>
        <p:nvSpPr>
          <p:cNvPr id="3320" name="Rectangle 970"/>
          <p:cNvSpPr>
            <a:spLocks noChangeArrowheads="1"/>
          </p:cNvSpPr>
          <p:nvPr/>
        </p:nvSpPr>
        <p:spPr bwMode="auto">
          <a:xfrm>
            <a:off x="5699125" y="4660900"/>
            <a:ext cx="5857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C3B37"/>
                </a:solidFill>
              </a:rPr>
              <a:t>Nigeria</a:t>
            </a:r>
            <a:endParaRPr lang="en-US" altLang="en-US"/>
          </a:p>
        </p:txBody>
      </p:sp>
      <p:sp>
        <p:nvSpPr>
          <p:cNvPr id="3321" name="Rectangle 971"/>
          <p:cNvSpPr>
            <a:spLocks noChangeArrowheads="1"/>
          </p:cNvSpPr>
          <p:nvPr/>
        </p:nvSpPr>
        <p:spPr bwMode="auto">
          <a:xfrm>
            <a:off x="6550025" y="4648200"/>
            <a:ext cx="727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C3B37"/>
                </a:solidFill>
              </a:rPr>
              <a:t>Paraguay</a:t>
            </a:r>
            <a:endParaRPr lang="en-US" altLang="en-US"/>
          </a:p>
        </p:txBody>
      </p:sp>
      <p:sp>
        <p:nvSpPr>
          <p:cNvPr id="3322" name="Rectangle 972"/>
          <p:cNvSpPr>
            <a:spLocks noChangeArrowheads="1"/>
          </p:cNvSpPr>
          <p:nvPr/>
        </p:nvSpPr>
        <p:spPr bwMode="auto">
          <a:xfrm>
            <a:off x="3717925" y="4660900"/>
            <a:ext cx="8683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C3B37"/>
                </a:solidFill>
              </a:rPr>
              <a:t>Netherlands</a:t>
            </a:r>
            <a:endParaRPr lang="en-US" altLang="en-US"/>
          </a:p>
        </p:txBody>
      </p:sp>
      <p:sp>
        <p:nvSpPr>
          <p:cNvPr id="3323" name="Rectangle 973"/>
          <p:cNvSpPr>
            <a:spLocks noChangeArrowheads="1"/>
          </p:cNvSpPr>
          <p:nvPr/>
        </p:nvSpPr>
        <p:spPr bwMode="auto">
          <a:xfrm>
            <a:off x="4619625" y="4660900"/>
            <a:ext cx="9318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C3B37"/>
                </a:solidFill>
              </a:rPr>
              <a:t>New Zealand</a:t>
            </a:r>
            <a:endParaRPr lang="en-US" altLang="en-US"/>
          </a:p>
        </p:txBody>
      </p:sp>
      <p:sp>
        <p:nvSpPr>
          <p:cNvPr id="3324" name="Rectangle 974"/>
          <p:cNvSpPr>
            <a:spLocks noChangeArrowheads="1"/>
          </p:cNvSpPr>
          <p:nvPr/>
        </p:nvSpPr>
        <p:spPr bwMode="auto">
          <a:xfrm>
            <a:off x="7502525" y="4660900"/>
            <a:ext cx="657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C3B37"/>
                </a:solidFill>
              </a:rPr>
              <a:t>Portugal</a:t>
            </a:r>
            <a:endParaRPr lang="en-US" altLang="en-US"/>
          </a:p>
        </p:txBody>
      </p:sp>
      <p:sp>
        <p:nvSpPr>
          <p:cNvPr id="3325" name="Rectangle 975"/>
          <p:cNvSpPr>
            <a:spLocks noChangeArrowheads="1"/>
          </p:cNvSpPr>
          <p:nvPr/>
        </p:nvSpPr>
        <p:spPr bwMode="auto">
          <a:xfrm>
            <a:off x="2917825" y="4648200"/>
            <a:ext cx="5857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C3B37"/>
                </a:solidFill>
              </a:rPr>
              <a:t>Mexico</a:t>
            </a:r>
            <a:endParaRPr lang="en-US" altLang="en-US"/>
          </a:p>
        </p:txBody>
      </p:sp>
      <p:sp>
        <p:nvSpPr>
          <p:cNvPr id="3326" name="Rectangle 976"/>
          <p:cNvSpPr>
            <a:spLocks noChangeArrowheads="1"/>
          </p:cNvSpPr>
          <p:nvPr/>
        </p:nvSpPr>
        <p:spPr bwMode="auto">
          <a:xfrm>
            <a:off x="1793875" y="4622800"/>
            <a:ext cx="1052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C3B37"/>
                </a:solidFill>
              </a:rPr>
              <a:t>Korea Republic</a:t>
            </a:r>
            <a:endParaRPr lang="en-US" altLang="en-US"/>
          </a:p>
        </p:txBody>
      </p:sp>
      <p:sp>
        <p:nvSpPr>
          <p:cNvPr id="3327" name="Rectangle 977"/>
          <p:cNvSpPr>
            <a:spLocks noChangeArrowheads="1"/>
          </p:cNvSpPr>
          <p:nvPr/>
        </p:nvSpPr>
        <p:spPr bwMode="auto">
          <a:xfrm>
            <a:off x="962025" y="4635500"/>
            <a:ext cx="8270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C3B37"/>
                </a:solidFill>
              </a:rPr>
              <a:t>Korea DPR</a:t>
            </a:r>
            <a:endParaRPr lang="en-US" altLang="en-US"/>
          </a:p>
        </p:txBody>
      </p:sp>
      <p:sp>
        <p:nvSpPr>
          <p:cNvPr id="3328" name="Rectangle 978"/>
          <p:cNvSpPr>
            <a:spLocks noChangeArrowheads="1"/>
          </p:cNvSpPr>
          <p:nvPr/>
        </p:nvSpPr>
        <p:spPr bwMode="auto">
          <a:xfrm>
            <a:off x="5610225" y="5905500"/>
            <a:ext cx="8763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C3B37"/>
                </a:solidFill>
              </a:rPr>
              <a:t>South Africa</a:t>
            </a:r>
            <a:endParaRPr lang="en-US" altLang="en-US"/>
          </a:p>
        </p:txBody>
      </p:sp>
      <p:sp>
        <p:nvSpPr>
          <p:cNvPr id="3329" name="Rectangle 979"/>
          <p:cNvSpPr>
            <a:spLocks noChangeArrowheads="1"/>
          </p:cNvSpPr>
          <p:nvPr/>
        </p:nvSpPr>
        <p:spPr bwMode="auto">
          <a:xfrm>
            <a:off x="6626225" y="5892800"/>
            <a:ext cx="6635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C3B37"/>
                </a:solidFill>
              </a:rPr>
              <a:t>Uruguay</a:t>
            </a:r>
            <a:endParaRPr lang="en-US" altLang="en-US"/>
          </a:p>
        </p:txBody>
      </p:sp>
      <p:sp>
        <p:nvSpPr>
          <p:cNvPr id="3330" name="Rectangle 980"/>
          <p:cNvSpPr>
            <a:spLocks noChangeArrowheads="1"/>
          </p:cNvSpPr>
          <p:nvPr/>
        </p:nvSpPr>
        <p:spPr bwMode="auto">
          <a:xfrm>
            <a:off x="3933825" y="5905500"/>
            <a:ext cx="5095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C3B37"/>
                </a:solidFill>
              </a:rPr>
              <a:t>Spain</a:t>
            </a:r>
            <a:endParaRPr lang="en-US" altLang="en-US"/>
          </a:p>
        </p:txBody>
      </p:sp>
      <p:sp>
        <p:nvSpPr>
          <p:cNvPr id="3331" name="Rectangle 981"/>
          <p:cNvSpPr>
            <a:spLocks noChangeArrowheads="1"/>
          </p:cNvSpPr>
          <p:nvPr/>
        </p:nvSpPr>
        <p:spPr bwMode="auto">
          <a:xfrm>
            <a:off x="4721225" y="5905500"/>
            <a:ext cx="8413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C3B37"/>
                </a:solidFill>
              </a:rPr>
              <a:t>Switzerland</a:t>
            </a:r>
            <a:endParaRPr lang="en-US" altLang="en-US"/>
          </a:p>
        </p:txBody>
      </p:sp>
      <p:sp>
        <p:nvSpPr>
          <p:cNvPr id="3332" name="Rectangle 982"/>
          <p:cNvSpPr>
            <a:spLocks noChangeArrowheads="1"/>
          </p:cNvSpPr>
          <p:nvPr/>
        </p:nvSpPr>
        <p:spPr bwMode="auto">
          <a:xfrm>
            <a:off x="7629525" y="5918200"/>
            <a:ext cx="444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C3B37"/>
                </a:solidFill>
              </a:rPr>
              <a:t>USA</a:t>
            </a:r>
            <a:endParaRPr lang="en-US" altLang="en-US"/>
          </a:p>
        </p:txBody>
      </p:sp>
      <p:sp>
        <p:nvSpPr>
          <p:cNvPr id="3333" name="Rectangle 983"/>
          <p:cNvSpPr>
            <a:spLocks noChangeArrowheads="1"/>
          </p:cNvSpPr>
          <p:nvPr/>
        </p:nvSpPr>
        <p:spPr bwMode="auto">
          <a:xfrm>
            <a:off x="2930525" y="5905500"/>
            <a:ext cx="671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C3B37"/>
                </a:solidFill>
              </a:rPr>
              <a:t>Slovenia</a:t>
            </a:r>
            <a:endParaRPr lang="en-US" altLang="en-US"/>
          </a:p>
        </p:txBody>
      </p:sp>
      <p:sp>
        <p:nvSpPr>
          <p:cNvPr id="3334" name="Rectangle 984"/>
          <p:cNvSpPr>
            <a:spLocks noChangeArrowheads="1"/>
          </p:cNvSpPr>
          <p:nvPr/>
        </p:nvSpPr>
        <p:spPr bwMode="auto">
          <a:xfrm>
            <a:off x="1050925" y="5905500"/>
            <a:ext cx="5508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C3B37"/>
                </a:solidFill>
              </a:rPr>
              <a:t>Serbia</a:t>
            </a:r>
            <a:endParaRPr lang="en-US" altLang="en-US"/>
          </a:p>
        </p:txBody>
      </p:sp>
      <p:sp>
        <p:nvSpPr>
          <p:cNvPr id="3335" name="Rectangle 985"/>
          <p:cNvSpPr>
            <a:spLocks noChangeArrowheads="1"/>
          </p:cNvSpPr>
          <p:nvPr/>
        </p:nvSpPr>
        <p:spPr bwMode="auto">
          <a:xfrm>
            <a:off x="1965325" y="5905500"/>
            <a:ext cx="6635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C3B37"/>
                </a:solidFill>
              </a:rPr>
              <a:t>Slovakia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reeform 2"/>
          <p:cNvSpPr>
            <a:spLocks/>
          </p:cNvSpPr>
          <p:nvPr/>
        </p:nvSpPr>
        <p:spPr bwMode="auto">
          <a:xfrm>
            <a:off x="2100263" y="517525"/>
            <a:ext cx="5172075" cy="5341938"/>
          </a:xfrm>
          <a:custGeom>
            <a:avLst/>
            <a:gdLst>
              <a:gd name="T0" fmla="*/ 4019384 w 516"/>
              <a:gd name="T1" fmla="*/ 1242777 h 533"/>
              <a:gd name="T2" fmla="*/ 3959243 w 516"/>
              <a:gd name="T3" fmla="*/ 1804032 h 533"/>
              <a:gd name="T4" fmla="*/ 3959243 w 516"/>
              <a:gd name="T5" fmla="*/ 1834099 h 533"/>
              <a:gd name="T6" fmla="*/ 3959243 w 516"/>
              <a:gd name="T7" fmla="*/ 1934323 h 533"/>
              <a:gd name="T8" fmla="*/ 3929173 w 516"/>
              <a:gd name="T9" fmla="*/ 2054592 h 533"/>
              <a:gd name="T10" fmla="*/ 3848986 w 516"/>
              <a:gd name="T11" fmla="*/ 2886451 h 533"/>
              <a:gd name="T12" fmla="*/ 3869033 w 516"/>
              <a:gd name="T13" fmla="*/ 3718310 h 533"/>
              <a:gd name="T14" fmla="*/ 3929173 w 516"/>
              <a:gd name="T15" fmla="*/ 4931020 h 533"/>
              <a:gd name="T16" fmla="*/ 3899103 w 516"/>
              <a:gd name="T17" fmla="*/ 5241714 h 533"/>
              <a:gd name="T18" fmla="*/ 3818916 w 516"/>
              <a:gd name="T19" fmla="*/ 5271781 h 533"/>
              <a:gd name="T20" fmla="*/ 3397933 w 516"/>
              <a:gd name="T21" fmla="*/ 5321893 h 533"/>
              <a:gd name="T22" fmla="*/ 2596061 w 516"/>
              <a:gd name="T23" fmla="*/ 5341938 h 533"/>
              <a:gd name="T24" fmla="*/ 2044774 w 516"/>
              <a:gd name="T25" fmla="*/ 5321893 h 533"/>
              <a:gd name="T26" fmla="*/ 1593721 w 516"/>
              <a:gd name="T27" fmla="*/ 5321893 h 533"/>
              <a:gd name="T28" fmla="*/ 1353159 w 516"/>
              <a:gd name="T29" fmla="*/ 5271781 h 533"/>
              <a:gd name="T30" fmla="*/ 1262949 w 516"/>
              <a:gd name="T31" fmla="*/ 5191602 h 533"/>
              <a:gd name="T32" fmla="*/ 1242902 w 516"/>
              <a:gd name="T33" fmla="*/ 5131468 h 533"/>
              <a:gd name="T34" fmla="*/ 1293019 w 516"/>
              <a:gd name="T35" fmla="*/ 4249497 h 533"/>
              <a:gd name="T36" fmla="*/ 1323089 w 516"/>
              <a:gd name="T37" fmla="*/ 3297369 h 533"/>
              <a:gd name="T38" fmla="*/ 1303042 w 516"/>
              <a:gd name="T39" fmla="*/ 2716070 h 533"/>
              <a:gd name="T40" fmla="*/ 1262949 w 516"/>
              <a:gd name="T41" fmla="*/ 1663718 h 533"/>
              <a:gd name="T42" fmla="*/ 1182761 w 516"/>
              <a:gd name="T43" fmla="*/ 1433203 h 533"/>
              <a:gd name="T44" fmla="*/ 1092551 w 516"/>
              <a:gd name="T45" fmla="*/ 881971 h 533"/>
              <a:gd name="T46" fmla="*/ 1152691 w 516"/>
              <a:gd name="T47" fmla="*/ 1272845 h 533"/>
              <a:gd name="T48" fmla="*/ 1232878 w 516"/>
              <a:gd name="T49" fmla="*/ 1603584 h 533"/>
              <a:gd name="T50" fmla="*/ 1262949 w 516"/>
              <a:gd name="T51" fmla="*/ 1804032 h 533"/>
              <a:gd name="T52" fmla="*/ 1232878 w 516"/>
              <a:gd name="T53" fmla="*/ 1974412 h 533"/>
              <a:gd name="T54" fmla="*/ 912130 w 516"/>
              <a:gd name="T55" fmla="*/ 2555711 h 533"/>
              <a:gd name="T56" fmla="*/ 431006 w 516"/>
              <a:gd name="T57" fmla="*/ 1353024 h 533"/>
              <a:gd name="T58" fmla="*/ 711661 w 516"/>
              <a:gd name="T59" fmla="*/ 771725 h 533"/>
              <a:gd name="T60" fmla="*/ 902106 w 516"/>
              <a:gd name="T61" fmla="*/ 461030 h 533"/>
              <a:gd name="T62" fmla="*/ 1012364 w 516"/>
              <a:gd name="T63" fmla="*/ 350784 h 533"/>
              <a:gd name="T64" fmla="*/ 1262949 w 516"/>
              <a:gd name="T65" fmla="*/ 300672 h 533"/>
              <a:gd name="T66" fmla="*/ 1603744 w 516"/>
              <a:gd name="T67" fmla="*/ 210470 h 533"/>
              <a:gd name="T68" fmla="*/ 1904446 w 516"/>
              <a:gd name="T69" fmla="*/ 60134 h 533"/>
              <a:gd name="T70" fmla="*/ 1984633 w 516"/>
              <a:gd name="T71" fmla="*/ 20045 h 533"/>
              <a:gd name="T72" fmla="*/ 2094891 w 516"/>
              <a:gd name="T73" fmla="*/ 20045 h 533"/>
              <a:gd name="T74" fmla="*/ 2265289 w 516"/>
              <a:gd name="T75" fmla="*/ 50112 h 533"/>
              <a:gd name="T76" fmla="*/ 2656201 w 516"/>
              <a:gd name="T77" fmla="*/ 60134 h 533"/>
              <a:gd name="T78" fmla="*/ 3117278 w 516"/>
              <a:gd name="T79" fmla="*/ 20045 h 533"/>
              <a:gd name="T80" fmla="*/ 3227535 w 516"/>
              <a:gd name="T81" fmla="*/ 30067 h 533"/>
              <a:gd name="T82" fmla="*/ 3347816 w 516"/>
              <a:gd name="T83" fmla="*/ 110246 h 533"/>
              <a:gd name="T84" fmla="*/ 3738729 w 516"/>
              <a:gd name="T85" fmla="*/ 250560 h 533"/>
              <a:gd name="T86" fmla="*/ 4019384 w 516"/>
              <a:gd name="T87" fmla="*/ 300672 h 533"/>
              <a:gd name="T88" fmla="*/ 4179758 w 516"/>
              <a:gd name="T89" fmla="*/ 360806 h 533"/>
              <a:gd name="T90" fmla="*/ 4269969 w 516"/>
              <a:gd name="T91" fmla="*/ 420941 h 533"/>
              <a:gd name="T92" fmla="*/ 4350156 w 516"/>
              <a:gd name="T93" fmla="*/ 521165 h 533"/>
              <a:gd name="T94" fmla="*/ 5172075 w 516"/>
              <a:gd name="T95" fmla="*/ 2084659 h 533"/>
              <a:gd name="T96" fmla="*/ 4259945 w 516"/>
              <a:gd name="T97" fmla="*/ 2495577 h 533"/>
              <a:gd name="T98" fmla="*/ 4129641 w 516"/>
              <a:gd name="T99" fmla="*/ 2295129 h 533"/>
              <a:gd name="T100" fmla="*/ 3959243 w 516"/>
              <a:gd name="T101" fmla="*/ 1964390 h 533"/>
              <a:gd name="T102" fmla="*/ 3979290 w 516"/>
              <a:gd name="T103" fmla="*/ 1804032 h 533"/>
              <a:gd name="T104" fmla="*/ 4059477 w 516"/>
              <a:gd name="T105" fmla="*/ 831859 h 53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16" h="533">
                <a:moveTo>
                  <a:pt x="405" y="83"/>
                </a:moveTo>
                <a:lnTo>
                  <a:pt x="401" y="124"/>
                </a:lnTo>
                <a:lnTo>
                  <a:pt x="398" y="157"/>
                </a:lnTo>
                <a:lnTo>
                  <a:pt x="395" y="180"/>
                </a:lnTo>
                <a:lnTo>
                  <a:pt x="395" y="182"/>
                </a:lnTo>
                <a:lnTo>
                  <a:pt x="395" y="183"/>
                </a:lnTo>
                <a:lnTo>
                  <a:pt x="395" y="185"/>
                </a:lnTo>
                <a:lnTo>
                  <a:pt x="395" y="193"/>
                </a:lnTo>
                <a:lnTo>
                  <a:pt x="394" y="199"/>
                </a:lnTo>
                <a:lnTo>
                  <a:pt x="392" y="205"/>
                </a:lnTo>
                <a:lnTo>
                  <a:pt x="386" y="268"/>
                </a:lnTo>
                <a:lnTo>
                  <a:pt x="384" y="288"/>
                </a:lnTo>
                <a:lnTo>
                  <a:pt x="384" y="313"/>
                </a:lnTo>
                <a:lnTo>
                  <a:pt x="386" y="371"/>
                </a:lnTo>
                <a:lnTo>
                  <a:pt x="389" y="443"/>
                </a:lnTo>
                <a:lnTo>
                  <a:pt x="392" y="492"/>
                </a:lnTo>
                <a:lnTo>
                  <a:pt x="390" y="515"/>
                </a:lnTo>
                <a:lnTo>
                  <a:pt x="389" y="523"/>
                </a:lnTo>
                <a:lnTo>
                  <a:pt x="386" y="525"/>
                </a:lnTo>
                <a:lnTo>
                  <a:pt x="381" y="526"/>
                </a:lnTo>
                <a:lnTo>
                  <a:pt x="364" y="529"/>
                </a:lnTo>
                <a:lnTo>
                  <a:pt x="339" y="531"/>
                </a:lnTo>
                <a:lnTo>
                  <a:pt x="311" y="531"/>
                </a:lnTo>
                <a:lnTo>
                  <a:pt x="259" y="533"/>
                </a:lnTo>
                <a:lnTo>
                  <a:pt x="235" y="533"/>
                </a:lnTo>
                <a:lnTo>
                  <a:pt x="204" y="531"/>
                </a:lnTo>
                <a:lnTo>
                  <a:pt x="179" y="531"/>
                </a:lnTo>
                <a:lnTo>
                  <a:pt x="159" y="531"/>
                </a:lnTo>
                <a:lnTo>
                  <a:pt x="145" y="529"/>
                </a:lnTo>
                <a:lnTo>
                  <a:pt x="135" y="526"/>
                </a:lnTo>
                <a:lnTo>
                  <a:pt x="129" y="523"/>
                </a:lnTo>
                <a:lnTo>
                  <a:pt x="126" y="518"/>
                </a:lnTo>
                <a:lnTo>
                  <a:pt x="124" y="515"/>
                </a:lnTo>
                <a:lnTo>
                  <a:pt x="124" y="512"/>
                </a:lnTo>
                <a:lnTo>
                  <a:pt x="127" y="481"/>
                </a:lnTo>
                <a:lnTo>
                  <a:pt x="129" y="424"/>
                </a:lnTo>
                <a:lnTo>
                  <a:pt x="132" y="346"/>
                </a:lnTo>
                <a:lnTo>
                  <a:pt x="132" y="329"/>
                </a:lnTo>
                <a:lnTo>
                  <a:pt x="132" y="312"/>
                </a:lnTo>
                <a:lnTo>
                  <a:pt x="130" y="271"/>
                </a:lnTo>
                <a:lnTo>
                  <a:pt x="126" y="208"/>
                </a:lnTo>
                <a:lnTo>
                  <a:pt x="126" y="166"/>
                </a:lnTo>
                <a:lnTo>
                  <a:pt x="121" y="155"/>
                </a:lnTo>
                <a:lnTo>
                  <a:pt x="118" y="143"/>
                </a:lnTo>
                <a:lnTo>
                  <a:pt x="115" y="127"/>
                </a:lnTo>
                <a:lnTo>
                  <a:pt x="109" y="88"/>
                </a:lnTo>
                <a:lnTo>
                  <a:pt x="110" y="100"/>
                </a:lnTo>
                <a:lnTo>
                  <a:pt x="115" y="127"/>
                </a:lnTo>
                <a:lnTo>
                  <a:pt x="119" y="150"/>
                </a:lnTo>
                <a:lnTo>
                  <a:pt x="123" y="160"/>
                </a:lnTo>
                <a:lnTo>
                  <a:pt x="126" y="166"/>
                </a:lnTo>
                <a:lnTo>
                  <a:pt x="126" y="180"/>
                </a:lnTo>
                <a:lnTo>
                  <a:pt x="126" y="182"/>
                </a:lnTo>
                <a:lnTo>
                  <a:pt x="123" y="197"/>
                </a:lnTo>
                <a:lnTo>
                  <a:pt x="121" y="208"/>
                </a:lnTo>
                <a:lnTo>
                  <a:pt x="91" y="255"/>
                </a:lnTo>
                <a:lnTo>
                  <a:pt x="0" y="207"/>
                </a:lnTo>
                <a:lnTo>
                  <a:pt x="43" y="135"/>
                </a:lnTo>
                <a:lnTo>
                  <a:pt x="58" y="102"/>
                </a:lnTo>
                <a:lnTo>
                  <a:pt x="71" y="77"/>
                </a:lnTo>
                <a:lnTo>
                  <a:pt x="80" y="58"/>
                </a:lnTo>
                <a:lnTo>
                  <a:pt x="90" y="46"/>
                </a:lnTo>
                <a:lnTo>
                  <a:pt x="96" y="38"/>
                </a:lnTo>
                <a:lnTo>
                  <a:pt x="101" y="35"/>
                </a:lnTo>
                <a:lnTo>
                  <a:pt x="104" y="33"/>
                </a:lnTo>
                <a:lnTo>
                  <a:pt x="126" y="30"/>
                </a:lnTo>
                <a:lnTo>
                  <a:pt x="145" y="25"/>
                </a:lnTo>
                <a:lnTo>
                  <a:pt x="160" y="21"/>
                </a:lnTo>
                <a:lnTo>
                  <a:pt x="173" y="16"/>
                </a:lnTo>
                <a:lnTo>
                  <a:pt x="190" y="6"/>
                </a:lnTo>
                <a:lnTo>
                  <a:pt x="196" y="3"/>
                </a:lnTo>
                <a:lnTo>
                  <a:pt x="198" y="2"/>
                </a:lnTo>
                <a:lnTo>
                  <a:pt x="201" y="0"/>
                </a:lnTo>
                <a:lnTo>
                  <a:pt x="209" y="2"/>
                </a:lnTo>
                <a:lnTo>
                  <a:pt x="217" y="3"/>
                </a:lnTo>
                <a:lnTo>
                  <a:pt x="226" y="5"/>
                </a:lnTo>
                <a:lnTo>
                  <a:pt x="237" y="6"/>
                </a:lnTo>
                <a:lnTo>
                  <a:pt x="265" y="6"/>
                </a:lnTo>
                <a:lnTo>
                  <a:pt x="300" y="3"/>
                </a:lnTo>
                <a:lnTo>
                  <a:pt x="311" y="2"/>
                </a:lnTo>
                <a:lnTo>
                  <a:pt x="318" y="2"/>
                </a:lnTo>
                <a:lnTo>
                  <a:pt x="322" y="3"/>
                </a:lnTo>
                <a:lnTo>
                  <a:pt x="323" y="3"/>
                </a:lnTo>
                <a:lnTo>
                  <a:pt x="334" y="11"/>
                </a:lnTo>
                <a:lnTo>
                  <a:pt x="348" y="16"/>
                </a:lnTo>
                <a:lnTo>
                  <a:pt x="373" y="25"/>
                </a:lnTo>
                <a:lnTo>
                  <a:pt x="394" y="30"/>
                </a:lnTo>
                <a:lnTo>
                  <a:pt x="401" y="30"/>
                </a:lnTo>
                <a:lnTo>
                  <a:pt x="409" y="33"/>
                </a:lnTo>
                <a:lnTo>
                  <a:pt x="417" y="36"/>
                </a:lnTo>
                <a:lnTo>
                  <a:pt x="423" y="39"/>
                </a:lnTo>
                <a:lnTo>
                  <a:pt x="426" y="42"/>
                </a:lnTo>
                <a:lnTo>
                  <a:pt x="433" y="49"/>
                </a:lnTo>
                <a:lnTo>
                  <a:pt x="434" y="52"/>
                </a:lnTo>
                <a:lnTo>
                  <a:pt x="480" y="136"/>
                </a:lnTo>
                <a:lnTo>
                  <a:pt x="516" y="208"/>
                </a:lnTo>
                <a:lnTo>
                  <a:pt x="426" y="254"/>
                </a:lnTo>
                <a:lnTo>
                  <a:pt x="425" y="249"/>
                </a:lnTo>
                <a:lnTo>
                  <a:pt x="422" y="243"/>
                </a:lnTo>
                <a:lnTo>
                  <a:pt x="412" y="229"/>
                </a:lnTo>
                <a:lnTo>
                  <a:pt x="394" y="205"/>
                </a:lnTo>
                <a:lnTo>
                  <a:pt x="395" y="196"/>
                </a:lnTo>
                <a:lnTo>
                  <a:pt x="397" y="186"/>
                </a:lnTo>
                <a:lnTo>
                  <a:pt x="397" y="180"/>
                </a:lnTo>
                <a:lnTo>
                  <a:pt x="400" y="144"/>
                </a:lnTo>
                <a:lnTo>
                  <a:pt x="405" y="83"/>
                </a:lnTo>
                <a:close/>
              </a:path>
            </a:pathLst>
          </a:custGeom>
          <a:solidFill>
            <a:srgbClr val="2646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07" name="Freeform 3"/>
          <p:cNvSpPr>
            <a:spLocks/>
          </p:cNvSpPr>
          <p:nvPr/>
        </p:nvSpPr>
        <p:spPr bwMode="auto">
          <a:xfrm>
            <a:off x="3363913" y="2603500"/>
            <a:ext cx="841375" cy="971550"/>
          </a:xfrm>
          <a:custGeom>
            <a:avLst/>
            <a:gdLst>
              <a:gd name="T0" fmla="*/ 0 w 84"/>
              <a:gd name="T1" fmla="*/ 0 h 97"/>
              <a:gd name="T2" fmla="*/ 360589 w 84"/>
              <a:gd name="T3" fmla="*/ 240384 h 97"/>
              <a:gd name="T4" fmla="*/ 661080 w 84"/>
              <a:gd name="T5" fmla="*/ 410655 h 97"/>
              <a:gd name="T6" fmla="*/ 761244 w 84"/>
              <a:gd name="T7" fmla="*/ 470751 h 97"/>
              <a:gd name="T8" fmla="*/ 841375 w 84"/>
              <a:gd name="T9" fmla="*/ 510815 h 97"/>
              <a:gd name="T10" fmla="*/ 841375 w 84"/>
              <a:gd name="T11" fmla="*/ 971550 h 97"/>
              <a:gd name="T12" fmla="*/ 721179 w 84"/>
              <a:gd name="T13" fmla="*/ 941502 h 97"/>
              <a:gd name="T14" fmla="*/ 450737 w 84"/>
              <a:gd name="T15" fmla="*/ 851358 h 97"/>
              <a:gd name="T16" fmla="*/ 310507 w 84"/>
              <a:gd name="T17" fmla="*/ 771230 h 97"/>
              <a:gd name="T18" fmla="*/ 170278 w 84"/>
              <a:gd name="T19" fmla="*/ 711135 h 97"/>
              <a:gd name="T20" fmla="*/ 90147 w 84"/>
              <a:gd name="T21" fmla="*/ 651039 h 97"/>
              <a:gd name="T22" fmla="*/ 60098 w 84"/>
              <a:gd name="T23" fmla="*/ 610975 h 97"/>
              <a:gd name="T24" fmla="*/ 40065 w 84"/>
              <a:gd name="T25" fmla="*/ 580927 h 97"/>
              <a:gd name="T26" fmla="*/ 0 w 84"/>
              <a:gd name="T27" fmla="*/ 0 h 9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84" h="97">
                <a:moveTo>
                  <a:pt x="0" y="0"/>
                </a:moveTo>
                <a:lnTo>
                  <a:pt x="36" y="24"/>
                </a:lnTo>
                <a:lnTo>
                  <a:pt x="66" y="41"/>
                </a:lnTo>
                <a:lnTo>
                  <a:pt x="76" y="47"/>
                </a:lnTo>
                <a:lnTo>
                  <a:pt x="84" y="51"/>
                </a:lnTo>
                <a:lnTo>
                  <a:pt x="84" y="97"/>
                </a:lnTo>
                <a:lnTo>
                  <a:pt x="72" y="94"/>
                </a:lnTo>
                <a:lnTo>
                  <a:pt x="45" y="85"/>
                </a:lnTo>
                <a:lnTo>
                  <a:pt x="31" y="77"/>
                </a:lnTo>
                <a:lnTo>
                  <a:pt x="17" y="71"/>
                </a:lnTo>
                <a:lnTo>
                  <a:pt x="9" y="65"/>
                </a:lnTo>
                <a:lnTo>
                  <a:pt x="6" y="61"/>
                </a:lnTo>
                <a:lnTo>
                  <a:pt x="4" y="58"/>
                </a:lnTo>
                <a:lnTo>
                  <a:pt x="0" y="0"/>
                </a:lnTo>
                <a:close/>
              </a:path>
            </a:pathLst>
          </a:custGeom>
          <a:solidFill>
            <a:srgbClr val="BF27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08" name="Freeform 4"/>
          <p:cNvSpPr>
            <a:spLocks/>
          </p:cNvSpPr>
          <p:nvPr/>
        </p:nvSpPr>
        <p:spPr bwMode="auto">
          <a:xfrm>
            <a:off x="3422650" y="3575050"/>
            <a:ext cx="782638" cy="381000"/>
          </a:xfrm>
          <a:custGeom>
            <a:avLst/>
            <a:gdLst>
              <a:gd name="T0" fmla="*/ 0 w 78"/>
              <a:gd name="T1" fmla="*/ 0 h 38"/>
              <a:gd name="T2" fmla="*/ 341150 w 78"/>
              <a:gd name="T3" fmla="*/ 190500 h 38"/>
              <a:gd name="T4" fmla="*/ 612063 w 78"/>
              <a:gd name="T5" fmla="*/ 320842 h 38"/>
              <a:gd name="T6" fmla="*/ 782638 w 78"/>
              <a:gd name="T7" fmla="*/ 381000 h 38"/>
              <a:gd name="T8" fmla="*/ 0 w 78"/>
              <a:gd name="T9" fmla="*/ 110289 h 38"/>
              <a:gd name="T10" fmla="*/ 0 w 78"/>
              <a:gd name="T11" fmla="*/ 0 h 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8" h="38">
                <a:moveTo>
                  <a:pt x="0" y="0"/>
                </a:moveTo>
                <a:lnTo>
                  <a:pt x="34" y="19"/>
                </a:lnTo>
                <a:lnTo>
                  <a:pt x="61" y="32"/>
                </a:lnTo>
                <a:lnTo>
                  <a:pt x="78" y="38"/>
                </a:lnTo>
                <a:lnTo>
                  <a:pt x="0" y="11"/>
                </a:lnTo>
                <a:lnTo>
                  <a:pt x="0" y="0"/>
                </a:lnTo>
                <a:close/>
              </a:path>
            </a:pathLst>
          </a:custGeom>
          <a:solidFill>
            <a:srgbClr val="DFE6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09" name="Freeform 5"/>
          <p:cNvSpPr>
            <a:spLocks/>
          </p:cNvSpPr>
          <p:nvPr/>
        </p:nvSpPr>
        <p:spPr bwMode="auto">
          <a:xfrm>
            <a:off x="3422650" y="3765550"/>
            <a:ext cx="782638" cy="381000"/>
          </a:xfrm>
          <a:custGeom>
            <a:avLst/>
            <a:gdLst>
              <a:gd name="T0" fmla="*/ 0 w 78"/>
              <a:gd name="T1" fmla="*/ 0 h 38"/>
              <a:gd name="T2" fmla="*/ 341150 w 78"/>
              <a:gd name="T3" fmla="*/ 180474 h 38"/>
              <a:gd name="T4" fmla="*/ 612063 w 78"/>
              <a:gd name="T5" fmla="*/ 300789 h 38"/>
              <a:gd name="T6" fmla="*/ 782638 w 78"/>
              <a:gd name="T7" fmla="*/ 381000 h 38"/>
              <a:gd name="T8" fmla="*/ 0 w 78"/>
              <a:gd name="T9" fmla="*/ 110289 h 38"/>
              <a:gd name="T10" fmla="*/ 0 w 78"/>
              <a:gd name="T11" fmla="*/ 0 h 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8" h="38">
                <a:moveTo>
                  <a:pt x="0" y="0"/>
                </a:moveTo>
                <a:lnTo>
                  <a:pt x="34" y="18"/>
                </a:lnTo>
                <a:lnTo>
                  <a:pt x="61" y="30"/>
                </a:lnTo>
                <a:lnTo>
                  <a:pt x="78" y="38"/>
                </a:lnTo>
                <a:lnTo>
                  <a:pt x="0" y="11"/>
                </a:lnTo>
                <a:lnTo>
                  <a:pt x="0" y="0"/>
                </a:lnTo>
                <a:close/>
              </a:path>
            </a:pathLst>
          </a:custGeom>
          <a:solidFill>
            <a:srgbClr val="DFE6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0" name="Freeform 6"/>
          <p:cNvSpPr>
            <a:spLocks/>
          </p:cNvSpPr>
          <p:nvPr/>
        </p:nvSpPr>
        <p:spPr bwMode="auto">
          <a:xfrm>
            <a:off x="3422650" y="3956050"/>
            <a:ext cx="782638" cy="360363"/>
          </a:xfrm>
          <a:custGeom>
            <a:avLst/>
            <a:gdLst>
              <a:gd name="T0" fmla="*/ 0 w 78"/>
              <a:gd name="T1" fmla="*/ 0 h 36"/>
              <a:gd name="T2" fmla="*/ 341150 w 78"/>
              <a:gd name="T3" fmla="*/ 170171 h 36"/>
              <a:gd name="T4" fmla="*/ 612063 w 78"/>
              <a:gd name="T5" fmla="*/ 300303 h 36"/>
              <a:gd name="T6" fmla="*/ 782638 w 78"/>
              <a:gd name="T7" fmla="*/ 360363 h 36"/>
              <a:gd name="T8" fmla="*/ 0 w 78"/>
              <a:gd name="T9" fmla="*/ 90091 h 36"/>
              <a:gd name="T10" fmla="*/ 0 w 78"/>
              <a:gd name="T11" fmla="*/ 0 h 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8" h="36">
                <a:moveTo>
                  <a:pt x="0" y="0"/>
                </a:moveTo>
                <a:lnTo>
                  <a:pt x="34" y="17"/>
                </a:lnTo>
                <a:lnTo>
                  <a:pt x="61" y="30"/>
                </a:lnTo>
                <a:lnTo>
                  <a:pt x="78" y="36"/>
                </a:lnTo>
                <a:lnTo>
                  <a:pt x="0" y="9"/>
                </a:lnTo>
                <a:lnTo>
                  <a:pt x="0" y="0"/>
                </a:lnTo>
                <a:close/>
              </a:path>
            </a:pathLst>
          </a:custGeom>
          <a:solidFill>
            <a:srgbClr val="DFE6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1" name="Freeform 7"/>
          <p:cNvSpPr>
            <a:spLocks/>
          </p:cNvSpPr>
          <p:nvPr/>
        </p:nvSpPr>
        <p:spPr bwMode="auto">
          <a:xfrm>
            <a:off x="5146675" y="2643188"/>
            <a:ext cx="852488" cy="982662"/>
          </a:xfrm>
          <a:custGeom>
            <a:avLst/>
            <a:gdLst>
              <a:gd name="T0" fmla="*/ 852488 w 85"/>
              <a:gd name="T1" fmla="*/ 0 h 98"/>
              <a:gd name="T2" fmla="*/ 471376 w 85"/>
              <a:gd name="T3" fmla="*/ 230625 h 98"/>
              <a:gd name="T4" fmla="*/ 190556 w 85"/>
              <a:gd name="T5" fmla="*/ 401087 h 98"/>
              <a:gd name="T6" fmla="*/ 80234 w 85"/>
              <a:gd name="T7" fmla="*/ 471277 h 98"/>
              <a:gd name="T8" fmla="*/ 0 w 85"/>
              <a:gd name="T9" fmla="*/ 511385 h 98"/>
              <a:gd name="T10" fmla="*/ 0 w 85"/>
              <a:gd name="T11" fmla="*/ 982662 h 98"/>
              <a:gd name="T12" fmla="*/ 110322 w 85"/>
              <a:gd name="T13" fmla="*/ 932526 h 98"/>
              <a:gd name="T14" fmla="*/ 391142 w 85"/>
              <a:gd name="T15" fmla="*/ 842282 h 98"/>
              <a:gd name="T16" fmla="*/ 541581 w 85"/>
              <a:gd name="T17" fmla="*/ 782119 h 98"/>
              <a:gd name="T18" fmla="*/ 661932 w 85"/>
              <a:gd name="T19" fmla="*/ 721956 h 98"/>
              <a:gd name="T20" fmla="*/ 752195 w 85"/>
              <a:gd name="T21" fmla="*/ 641738 h 98"/>
              <a:gd name="T22" fmla="*/ 792312 w 85"/>
              <a:gd name="T23" fmla="*/ 611657 h 98"/>
              <a:gd name="T24" fmla="*/ 792312 w 85"/>
              <a:gd name="T25" fmla="*/ 571548 h 98"/>
              <a:gd name="T26" fmla="*/ 852488 w 85"/>
              <a:gd name="T27" fmla="*/ 0 h 9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85" h="98">
                <a:moveTo>
                  <a:pt x="85" y="0"/>
                </a:moveTo>
                <a:lnTo>
                  <a:pt x="47" y="23"/>
                </a:lnTo>
                <a:lnTo>
                  <a:pt x="19" y="40"/>
                </a:lnTo>
                <a:lnTo>
                  <a:pt x="8" y="47"/>
                </a:lnTo>
                <a:lnTo>
                  <a:pt x="0" y="51"/>
                </a:lnTo>
                <a:lnTo>
                  <a:pt x="0" y="98"/>
                </a:lnTo>
                <a:lnTo>
                  <a:pt x="11" y="93"/>
                </a:lnTo>
                <a:lnTo>
                  <a:pt x="39" y="84"/>
                </a:lnTo>
                <a:lnTo>
                  <a:pt x="54" y="78"/>
                </a:lnTo>
                <a:lnTo>
                  <a:pt x="66" y="72"/>
                </a:lnTo>
                <a:lnTo>
                  <a:pt x="75" y="64"/>
                </a:lnTo>
                <a:lnTo>
                  <a:pt x="79" y="61"/>
                </a:lnTo>
                <a:lnTo>
                  <a:pt x="79" y="57"/>
                </a:lnTo>
                <a:lnTo>
                  <a:pt x="85" y="0"/>
                </a:lnTo>
                <a:close/>
              </a:path>
            </a:pathLst>
          </a:custGeom>
          <a:solidFill>
            <a:srgbClr val="BF27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2" name="Freeform 8"/>
          <p:cNvSpPr>
            <a:spLocks/>
          </p:cNvSpPr>
          <p:nvPr/>
        </p:nvSpPr>
        <p:spPr bwMode="auto">
          <a:xfrm>
            <a:off x="5146675" y="3625850"/>
            <a:ext cx="773113" cy="379413"/>
          </a:xfrm>
          <a:custGeom>
            <a:avLst/>
            <a:gdLst>
              <a:gd name="T0" fmla="*/ 773113 w 77"/>
              <a:gd name="T1" fmla="*/ 0 h 38"/>
              <a:gd name="T2" fmla="*/ 431738 w 77"/>
              <a:gd name="T3" fmla="*/ 169737 h 38"/>
              <a:gd name="T4" fmla="*/ 180728 w 77"/>
              <a:gd name="T5" fmla="*/ 299537 h 38"/>
              <a:gd name="T6" fmla="*/ 0 w 77"/>
              <a:gd name="T7" fmla="*/ 379413 h 38"/>
              <a:gd name="T8" fmla="*/ 773113 w 77"/>
              <a:gd name="T9" fmla="*/ 99846 h 38"/>
              <a:gd name="T10" fmla="*/ 773113 w 77"/>
              <a:gd name="T11" fmla="*/ 0 h 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7" h="38">
                <a:moveTo>
                  <a:pt x="77" y="0"/>
                </a:moveTo>
                <a:lnTo>
                  <a:pt x="43" y="17"/>
                </a:lnTo>
                <a:lnTo>
                  <a:pt x="18" y="30"/>
                </a:lnTo>
                <a:lnTo>
                  <a:pt x="0" y="38"/>
                </a:lnTo>
                <a:lnTo>
                  <a:pt x="77" y="10"/>
                </a:lnTo>
                <a:lnTo>
                  <a:pt x="77" y="0"/>
                </a:lnTo>
                <a:close/>
              </a:path>
            </a:pathLst>
          </a:custGeom>
          <a:solidFill>
            <a:srgbClr val="DFE6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3" name="Freeform 9"/>
          <p:cNvSpPr>
            <a:spLocks/>
          </p:cNvSpPr>
          <p:nvPr/>
        </p:nvSpPr>
        <p:spPr bwMode="auto">
          <a:xfrm>
            <a:off x="5146675" y="3795713"/>
            <a:ext cx="773113" cy="381000"/>
          </a:xfrm>
          <a:custGeom>
            <a:avLst/>
            <a:gdLst>
              <a:gd name="T0" fmla="*/ 773113 w 77"/>
              <a:gd name="T1" fmla="*/ 0 h 38"/>
              <a:gd name="T2" fmla="*/ 431738 w 77"/>
              <a:gd name="T3" fmla="*/ 190500 h 38"/>
              <a:gd name="T4" fmla="*/ 180728 w 77"/>
              <a:gd name="T5" fmla="*/ 320842 h 38"/>
              <a:gd name="T6" fmla="*/ 0 w 77"/>
              <a:gd name="T7" fmla="*/ 381000 h 38"/>
              <a:gd name="T8" fmla="*/ 773113 w 77"/>
              <a:gd name="T9" fmla="*/ 110289 h 38"/>
              <a:gd name="T10" fmla="*/ 773113 w 77"/>
              <a:gd name="T11" fmla="*/ 0 h 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7" h="38">
                <a:moveTo>
                  <a:pt x="77" y="0"/>
                </a:moveTo>
                <a:lnTo>
                  <a:pt x="43" y="19"/>
                </a:lnTo>
                <a:lnTo>
                  <a:pt x="18" y="32"/>
                </a:lnTo>
                <a:lnTo>
                  <a:pt x="0" y="38"/>
                </a:lnTo>
                <a:lnTo>
                  <a:pt x="77" y="11"/>
                </a:lnTo>
                <a:lnTo>
                  <a:pt x="77" y="0"/>
                </a:lnTo>
                <a:close/>
              </a:path>
            </a:pathLst>
          </a:custGeom>
          <a:solidFill>
            <a:srgbClr val="DFE6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4" name="Freeform 10"/>
          <p:cNvSpPr>
            <a:spLocks/>
          </p:cNvSpPr>
          <p:nvPr/>
        </p:nvSpPr>
        <p:spPr bwMode="auto">
          <a:xfrm>
            <a:off x="5146675" y="3986213"/>
            <a:ext cx="773113" cy="381000"/>
          </a:xfrm>
          <a:custGeom>
            <a:avLst/>
            <a:gdLst>
              <a:gd name="T0" fmla="*/ 773113 w 77"/>
              <a:gd name="T1" fmla="*/ 0 h 38"/>
              <a:gd name="T2" fmla="*/ 431738 w 77"/>
              <a:gd name="T3" fmla="*/ 190500 h 38"/>
              <a:gd name="T4" fmla="*/ 180728 w 77"/>
              <a:gd name="T5" fmla="*/ 320842 h 38"/>
              <a:gd name="T6" fmla="*/ 0 w 77"/>
              <a:gd name="T7" fmla="*/ 381000 h 38"/>
              <a:gd name="T8" fmla="*/ 773113 w 77"/>
              <a:gd name="T9" fmla="*/ 110289 h 38"/>
              <a:gd name="T10" fmla="*/ 773113 w 77"/>
              <a:gd name="T11" fmla="*/ 0 h 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7" h="38">
                <a:moveTo>
                  <a:pt x="77" y="0"/>
                </a:moveTo>
                <a:lnTo>
                  <a:pt x="43" y="19"/>
                </a:lnTo>
                <a:lnTo>
                  <a:pt x="18" y="32"/>
                </a:lnTo>
                <a:lnTo>
                  <a:pt x="0" y="38"/>
                </a:lnTo>
                <a:lnTo>
                  <a:pt x="77" y="11"/>
                </a:lnTo>
                <a:lnTo>
                  <a:pt x="77" y="0"/>
                </a:lnTo>
                <a:close/>
              </a:path>
            </a:pathLst>
          </a:custGeom>
          <a:solidFill>
            <a:srgbClr val="DFE6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1515" name="Group 11"/>
          <p:cNvGrpSpPr>
            <a:grpSpLocks/>
          </p:cNvGrpSpPr>
          <p:nvPr/>
        </p:nvGrpSpPr>
        <p:grpSpPr bwMode="auto">
          <a:xfrm>
            <a:off x="2611438" y="508000"/>
            <a:ext cx="4170362" cy="1593850"/>
            <a:chOff x="674" y="1874"/>
            <a:chExt cx="416" cy="159"/>
          </a:xfrm>
        </p:grpSpPr>
        <p:sp>
          <p:nvSpPr>
            <p:cNvPr id="21517" name="Freeform 12"/>
            <p:cNvSpPr>
              <a:spLocks/>
            </p:cNvSpPr>
            <p:nvPr/>
          </p:nvSpPr>
          <p:spPr bwMode="auto">
            <a:xfrm>
              <a:off x="674" y="1886"/>
              <a:ext cx="142" cy="147"/>
            </a:xfrm>
            <a:custGeom>
              <a:avLst/>
              <a:gdLst>
                <a:gd name="T0" fmla="*/ 142 w 142"/>
                <a:gd name="T1" fmla="*/ 0 h 147"/>
                <a:gd name="T2" fmla="*/ 61 w 142"/>
                <a:gd name="T3" fmla="*/ 28 h 147"/>
                <a:gd name="T4" fmla="*/ 0 w 142"/>
                <a:gd name="T5" fmla="*/ 147 h 147"/>
                <a:gd name="T6" fmla="*/ 11 w 142"/>
                <a:gd name="T7" fmla="*/ 147 h 147"/>
                <a:gd name="T8" fmla="*/ 61 w 142"/>
                <a:gd name="T9" fmla="*/ 44 h 147"/>
                <a:gd name="T10" fmla="*/ 142 w 142"/>
                <a:gd name="T11" fmla="*/ 16 h 147"/>
                <a:gd name="T12" fmla="*/ 142 w 142"/>
                <a:gd name="T13" fmla="*/ 0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2" h="147">
                  <a:moveTo>
                    <a:pt x="142" y="0"/>
                  </a:moveTo>
                  <a:lnTo>
                    <a:pt x="61" y="28"/>
                  </a:lnTo>
                  <a:lnTo>
                    <a:pt x="0" y="147"/>
                  </a:lnTo>
                  <a:lnTo>
                    <a:pt x="11" y="147"/>
                  </a:lnTo>
                  <a:lnTo>
                    <a:pt x="61" y="44"/>
                  </a:lnTo>
                  <a:lnTo>
                    <a:pt x="142" y="16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18" name="Freeform 13"/>
            <p:cNvSpPr>
              <a:spLocks/>
            </p:cNvSpPr>
            <p:nvPr/>
          </p:nvSpPr>
          <p:spPr bwMode="auto">
            <a:xfrm>
              <a:off x="949" y="1886"/>
              <a:ext cx="141" cy="147"/>
            </a:xfrm>
            <a:custGeom>
              <a:avLst/>
              <a:gdLst>
                <a:gd name="T0" fmla="*/ 0 w 141"/>
                <a:gd name="T1" fmla="*/ 0 h 147"/>
                <a:gd name="T2" fmla="*/ 81 w 141"/>
                <a:gd name="T3" fmla="*/ 28 h 147"/>
                <a:gd name="T4" fmla="*/ 141 w 141"/>
                <a:gd name="T5" fmla="*/ 147 h 147"/>
                <a:gd name="T6" fmla="*/ 131 w 141"/>
                <a:gd name="T7" fmla="*/ 147 h 147"/>
                <a:gd name="T8" fmla="*/ 81 w 141"/>
                <a:gd name="T9" fmla="*/ 44 h 147"/>
                <a:gd name="T10" fmla="*/ 0 w 141"/>
                <a:gd name="T11" fmla="*/ 16 h 147"/>
                <a:gd name="T12" fmla="*/ 0 w 141"/>
                <a:gd name="T13" fmla="*/ 0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1" h="147">
                  <a:moveTo>
                    <a:pt x="0" y="0"/>
                  </a:moveTo>
                  <a:lnTo>
                    <a:pt x="81" y="28"/>
                  </a:lnTo>
                  <a:lnTo>
                    <a:pt x="141" y="147"/>
                  </a:lnTo>
                  <a:lnTo>
                    <a:pt x="131" y="147"/>
                  </a:lnTo>
                  <a:lnTo>
                    <a:pt x="81" y="44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19" name="Freeform 14"/>
            <p:cNvSpPr>
              <a:spLocks/>
            </p:cNvSpPr>
            <p:nvPr/>
          </p:nvSpPr>
          <p:spPr bwMode="auto">
            <a:xfrm>
              <a:off x="808" y="1874"/>
              <a:ext cx="147" cy="55"/>
            </a:xfrm>
            <a:custGeom>
              <a:avLst/>
              <a:gdLst>
                <a:gd name="T0" fmla="*/ 8 w 147"/>
                <a:gd name="T1" fmla="*/ 3 h 55"/>
                <a:gd name="T2" fmla="*/ 8 w 147"/>
                <a:gd name="T3" fmla="*/ 3 h 55"/>
                <a:gd name="T4" fmla="*/ 11 w 147"/>
                <a:gd name="T5" fmla="*/ 1 h 55"/>
                <a:gd name="T6" fmla="*/ 14 w 147"/>
                <a:gd name="T7" fmla="*/ 0 h 55"/>
                <a:gd name="T8" fmla="*/ 20 w 147"/>
                <a:gd name="T9" fmla="*/ 1 h 55"/>
                <a:gd name="T10" fmla="*/ 30 w 147"/>
                <a:gd name="T11" fmla="*/ 3 h 55"/>
                <a:gd name="T12" fmla="*/ 30 w 147"/>
                <a:gd name="T13" fmla="*/ 3 h 55"/>
                <a:gd name="T14" fmla="*/ 38 w 147"/>
                <a:gd name="T15" fmla="*/ 5 h 55"/>
                <a:gd name="T16" fmla="*/ 49 w 147"/>
                <a:gd name="T17" fmla="*/ 6 h 55"/>
                <a:gd name="T18" fmla="*/ 77 w 147"/>
                <a:gd name="T19" fmla="*/ 5 h 55"/>
                <a:gd name="T20" fmla="*/ 111 w 147"/>
                <a:gd name="T21" fmla="*/ 3 h 55"/>
                <a:gd name="T22" fmla="*/ 111 w 147"/>
                <a:gd name="T23" fmla="*/ 3 h 55"/>
                <a:gd name="T24" fmla="*/ 122 w 147"/>
                <a:gd name="T25" fmla="*/ 0 h 55"/>
                <a:gd name="T26" fmla="*/ 128 w 147"/>
                <a:gd name="T27" fmla="*/ 1 h 55"/>
                <a:gd name="T28" fmla="*/ 133 w 147"/>
                <a:gd name="T29" fmla="*/ 1 h 55"/>
                <a:gd name="T30" fmla="*/ 133 w 147"/>
                <a:gd name="T31" fmla="*/ 3 h 55"/>
                <a:gd name="T32" fmla="*/ 135 w 147"/>
                <a:gd name="T33" fmla="*/ 3 h 55"/>
                <a:gd name="T34" fmla="*/ 147 w 147"/>
                <a:gd name="T35" fmla="*/ 12 h 55"/>
                <a:gd name="T36" fmla="*/ 147 w 147"/>
                <a:gd name="T37" fmla="*/ 12 h 55"/>
                <a:gd name="T38" fmla="*/ 144 w 147"/>
                <a:gd name="T39" fmla="*/ 19 h 55"/>
                <a:gd name="T40" fmla="*/ 139 w 147"/>
                <a:gd name="T41" fmla="*/ 25 h 55"/>
                <a:gd name="T42" fmla="*/ 130 w 147"/>
                <a:gd name="T43" fmla="*/ 36 h 55"/>
                <a:gd name="T44" fmla="*/ 119 w 147"/>
                <a:gd name="T45" fmla="*/ 44 h 55"/>
                <a:gd name="T46" fmla="*/ 107 w 147"/>
                <a:gd name="T47" fmla="*/ 48 h 55"/>
                <a:gd name="T48" fmla="*/ 97 w 147"/>
                <a:gd name="T49" fmla="*/ 52 h 55"/>
                <a:gd name="T50" fmla="*/ 88 w 147"/>
                <a:gd name="T51" fmla="*/ 55 h 55"/>
                <a:gd name="T52" fmla="*/ 80 w 147"/>
                <a:gd name="T53" fmla="*/ 55 h 55"/>
                <a:gd name="T54" fmla="*/ 80 w 147"/>
                <a:gd name="T55" fmla="*/ 55 h 55"/>
                <a:gd name="T56" fmla="*/ 69 w 147"/>
                <a:gd name="T57" fmla="*/ 55 h 55"/>
                <a:gd name="T58" fmla="*/ 58 w 147"/>
                <a:gd name="T59" fmla="*/ 53 h 55"/>
                <a:gd name="T60" fmla="*/ 47 w 147"/>
                <a:gd name="T61" fmla="*/ 52 h 55"/>
                <a:gd name="T62" fmla="*/ 39 w 147"/>
                <a:gd name="T63" fmla="*/ 48 h 55"/>
                <a:gd name="T64" fmla="*/ 25 w 147"/>
                <a:gd name="T65" fmla="*/ 42 h 55"/>
                <a:gd name="T66" fmla="*/ 14 w 147"/>
                <a:gd name="T67" fmla="*/ 34 h 55"/>
                <a:gd name="T68" fmla="*/ 8 w 147"/>
                <a:gd name="T69" fmla="*/ 26 h 55"/>
                <a:gd name="T70" fmla="*/ 3 w 147"/>
                <a:gd name="T71" fmla="*/ 19 h 55"/>
                <a:gd name="T72" fmla="*/ 0 w 147"/>
                <a:gd name="T73" fmla="*/ 12 h 55"/>
                <a:gd name="T74" fmla="*/ 0 w 147"/>
                <a:gd name="T75" fmla="*/ 12 h 55"/>
                <a:gd name="T76" fmla="*/ 2 w 147"/>
                <a:gd name="T77" fmla="*/ 9 h 55"/>
                <a:gd name="T78" fmla="*/ 5 w 147"/>
                <a:gd name="T79" fmla="*/ 6 h 55"/>
                <a:gd name="T80" fmla="*/ 8 w 147"/>
                <a:gd name="T81" fmla="*/ 3 h 55"/>
                <a:gd name="T82" fmla="*/ 8 w 147"/>
                <a:gd name="T83" fmla="*/ 3 h 5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7" h="55">
                  <a:moveTo>
                    <a:pt x="8" y="3"/>
                  </a:moveTo>
                  <a:lnTo>
                    <a:pt x="8" y="3"/>
                  </a:lnTo>
                  <a:lnTo>
                    <a:pt x="11" y="1"/>
                  </a:lnTo>
                  <a:lnTo>
                    <a:pt x="14" y="0"/>
                  </a:lnTo>
                  <a:lnTo>
                    <a:pt x="20" y="1"/>
                  </a:lnTo>
                  <a:lnTo>
                    <a:pt x="30" y="3"/>
                  </a:lnTo>
                  <a:lnTo>
                    <a:pt x="38" y="5"/>
                  </a:lnTo>
                  <a:lnTo>
                    <a:pt x="49" y="6"/>
                  </a:lnTo>
                  <a:lnTo>
                    <a:pt x="77" y="5"/>
                  </a:lnTo>
                  <a:lnTo>
                    <a:pt x="111" y="3"/>
                  </a:lnTo>
                  <a:lnTo>
                    <a:pt x="122" y="0"/>
                  </a:lnTo>
                  <a:lnTo>
                    <a:pt x="128" y="1"/>
                  </a:lnTo>
                  <a:lnTo>
                    <a:pt x="133" y="1"/>
                  </a:lnTo>
                  <a:lnTo>
                    <a:pt x="133" y="3"/>
                  </a:lnTo>
                  <a:lnTo>
                    <a:pt x="135" y="3"/>
                  </a:lnTo>
                  <a:lnTo>
                    <a:pt x="147" y="12"/>
                  </a:lnTo>
                  <a:lnTo>
                    <a:pt x="144" y="19"/>
                  </a:lnTo>
                  <a:lnTo>
                    <a:pt x="139" y="25"/>
                  </a:lnTo>
                  <a:lnTo>
                    <a:pt x="130" y="36"/>
                  </a:lnTo>
                  <a:lnTo>
                    <a:pt x="119" y="44"/>
                  </a:lnTo>
                  <a:lnTo>
                    <a:pt x="107" y="48"/>
                  </a:lnTo>
                  <a:lnTo>
                    <a:pt x="97" y="52"/>
                  </a:lnTo>
                  <a:lnTo>
                    <a:pt x="88" y="55"/>
                  </a:lnTo>
                  <a:lnTo>
                    <a:pt x="80" y="55"/>
                  </a:lnTo>
                  <a:lnTo>
                    <a:pt x="69" y="55"/>
                  </a:lnTo>
                  <a:lnTo>
                    <a:pt x="58" y="53"/>
                  </a:lnTo>
                  <a:lnTo>
                    <a:pt x="47" y="52"/>
                  </a:lnTo>
                  <a:lnTo>
                    <a:pt x="39" y="48"/>
                  </a:lnTo>
                  <a:lnTo>
                    <a:pt x="25" y="42"/>
                  </a:lnTo>
                  <a:lnTo>
                    <a:pt x="14" y="34"/>
                  </a:lnTo>
                  <a:lnTo>
                    <a:pt x="8" y="26"/>
                  </a:lnTo>
                  <a:lnTo>
                    <a:pt x="3" y="19"/>
                  </a:lnTo>
                  <a:lnTo>
                    <a:pt x="0" y="12"/>
                  </a:lnTo>
                  <a:lnTo>
                    <a:pt x="2" y="9"/>
                  </a:lnTo>
                  <a:lnTo>
                    <a:pt x="5" y="6"/>
                  </a:lnTo>
                  <a:lnTo>
                    <a:pt x="8" y="3"/>
                  </a:lnTo>
                  <a:close/>
                </a:path>
              </a:pathLst>
            </a:custGeom>
            <a:solidFill>
              <a:schemeClr val="bg1"/>
            </a:solidFill>
            <a:ln w="3175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520" name="Freeform 15"/>
            <p:cNvSpPr>
              <a:spLocks/>
            </p:cNvSpPr>
            <p:nvPr/>
          </p:nvSpPr>
          <p:spPr bwMode="auto">
            <a:xfrm>
              <a:off x="827" y="1890"/>
              <a:ext cx="102" cy="26"/>
            </a:xfrm>
            <a:custGeom>
              <a:avLst/>
              <a:gdLst>
                <a:gd name="T0" fmla="*/ 34 w 102"/>
                <a:gd name="T1" fmla="*/ 25 h 26"/>
                <a:gd name="T2" fmla="*/ 34 w 102"/>
                <a:gd name="T3" fmla="*/ 25 h 26"/>
                <a:gd name="T4" fmla="*/ 34 w 102"/>
                <a:gd name="T5" fmla="*/ 25 h 26"/>
                <a:gd name="T6" fmla="*/ 34 w 102"/>
                <a:gd name="T7" fmla="*/ 25 h 26"/>
                <a:gd name="T8" fmla="*/ 39 w 102"/>
                <a:gd name="T9" fmla="*/ 26 h 26"/>
                <a:gd name="T10" fmla="*/ 45 w 102"/>
                <a:gd name="T11" fmla="*/ 26 h 26"/>
                <a:gd name="T12" fmla="*/ 58 w 102"/>
                <a:gd name="T13" fmla="*/ 26 h 26"/>
                <a:gd name="T14" fmla="*/ 72 w 102"/>
                <a:gd name="T15" fmla="*/ 25 h 26"/>
                <a:gd name="T16" fmla="*/ 72 w 102"/>
                <a:gd name="T17" fmla="*/ 25 h 26"/>
                <a:gd name="T18" fmla="*/ 89 w 102"/>
                <a:gd name="T19" fmla="*/ 14 h 26"/>
                <a:gd name="T20" fmla="*/ 99 w 102"/>
                <a:gd name="T21" fmla="*/ 6 h 26"/>
                <a:gd name="T22" fmla="*/ 102 w 102"/>
                <a:gd name="T23" fmla="*/ 1 h 26"/>
                <a:gd name="T24" fmla="*/ 102 w 102"/>
                <a:gd name="T25" fmla="*/ 0 h 26"/>
                <a:gd name="T26" fmla="*/ 102 w 102"/>
                <a:gd name="T27" fmla="*/ 0 h 26"/>
                <a:gd name="T28" fmla="*/ 81 w 102"/>
                <a:gd name="T29" fmla="*/ 1 h 26"/>
                <a:gd name="T30" fmla="*/ 47 w 102"/>
                <a:gd name="T31" fmla="*/ 1 h 26"/>
                <a:gd name="T32" fmla="*/ 0 w 102"/>
                <a:gd name="T33" fmla="*/ 0 h 26"/>
                <a:gd name="T34" fmla="*/ 0 w 102"/>
                <a:gd name="T35" fmla="*/ 0 h 26"/>
                <a:gd name="T36" fmla="*/ 5 w 102"/>
                <a:gd name="T37" fmla="*/ 4 h 26"/>
                <a:gd name="T38" fmla="*/ 14 w 102"/>
                <a:gd name="T39" fmla="*/ 12 h 26"/>
                <a:gd name="T40" fmla="*/ 34 w 102"/>
                <a:gd name="T41" fmla="*/ 25 h 26"/>
                <a:gd name="T42" fmla="*/ 34 w 102"/>
                <a:gd name="T43" fmla="*/ 25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02" h="26">
                  <a:moveTo>
                    <a:pt x="34" y="25"/>
                  </a:moveTo>
                  <a:lnTo>
                    <a:pt x="34" y="25"/>
                  </a:lnTo>
                  <a:lnTo>
                    <a:pt x="39" y="26"/>
                  </a:lnTo>
                  <a:lnTo>
                    <a:pt x="45" y="26"/>
                  </a:lnTo>
                  <a:lnTo>
                    <a:pt x="58" y="26"/>
                  </a:lnTo>
                  <a:lnTo>
                    <a:pt x="72" y="25"/>
                  </a:lnTo>
                  <a:lnTo>
                    <a:pt x="89" y="14"/>
                  </a:lnTo>
                  <a:lnTo>
                    <a:pt x="99" y="6"/>
                  </a:lnTo>
                  <a:lnTo>
                    <a:pt x="102" y="1"/>
                  </a:lnTo>
                  <a:lnTo>
                    <a:pt x="102" y="0"/>
                  </a:lnTo>
                  <a:lnTo>
                    <a:pt x="81" y="1"/>
                  </a:lnTo>
                  <a:lnTo>
                    <a:pt x="47" y="1"/>
                  </a:lnTo>
                  <a:lnTo>
                    <a:pt x="0" y="0"/>
                  </a:lnTo>
                  <a:lnTo>
                    <a:pt x="5" y="4"/>
                  </a:lnTo>
                  <a:lnTo>
                    <a:pt x="14" y="12"/>
                  </a:lnTo>
                  <a:lnTo>
                    <a:pt x="34" y="25"/>
                  </a:lnTo>
                  <a:close/>
                </a:path>
              </a:pathLst>
            </a:custGeom>
            <a:solidFill>
              <a:srgbClr val="26468C"/>
            </a:solidFill>
            <a:ln w="31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1516" name="Rectangle 16"/>
          <p:cNvSpPr>
            <a:spLocks noChangeArrowheads="1"/>
          </p:cNvSpPr>
          <p:nvPr/>
        </p:nvSpPr>
        <p:spPr bwMode="auto">
          <a:xfrm>
            <a:off x="4040188" y="5921375"/>
            <a:ext cx="1290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France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reeform 2"/>
          <p:cNvSpPr>
            <a:spLocks/>
          </p:cNvSpPr>
          <p:nvPr/>
        </p:nvSpPr>
        <p:spPr bwMode="auto">
          <a:xfrm>
            <a:off x="2081213" y="528638"/>
            <a:ext cx="5210175" cy="5360987"/>
          </a:xfrm>
          <a:custGeom>
            <a:avLst/>
            <a:gdLst>
              <a:gd name="T0" fmla="*/ 4061316 w 517"/>
              <a:gd name="T1" fmla="*/ 1249553 h 532"/>
              <a:gd name="T2" fmla="*/ 3990772 w 517"/>
              <a:gd name="T3" fmla="*/ 1813868 h 532"/>
              <a:gd name="T4" fmla="*/ 3990772 w 517"/>
              <a:gd name="T5" fmla="*/ 1844099 h 532"/>
              <a:gd name="T6" fmla="*/ 3990772 w 517"/>
              <a:gd name="T7" fmla="*/ 1934792 h 532"/>
              <a:gd name="T8" fmla="*/ 3950462 w 517"/>
              <a:gd name="T9" fmla="*/ 2065794 h 532"/>
              <a:gd name="T10" fmla="*/ 3879918 w 517"/>
              <a:gd name="T11" fmla="*/ 2902188 h 532"/>
              <a:gd name="T12" fmla="*/ 3900073 w 517"/>
              <a:gd name="T13" fmla="*/ 3758737 h 532"/>
              <a:gd name="T14" fmla="*/ 3950462 w 517"/>
              <a:gd name="T15" fmla="*/ 4967982 h 532"/>
              <a:gd name="T16" fmla="*/ 3930306 w 517"/>
              <a:gd name="T17" fmla="*/ 5270294 h 532"/>
              <a:gd name="T18" fmla="*/ 3849684 w 517"/>
              <a:gd name="T19" fmla="*/ 5300525 h 532"/>
              <a:gd name="T20" fmla="*/ 3426421 w 517"/>
              <a:gd name="T21" fmla="*/ 5350910 h 532"/>
              <a:gd name="T22" fmla="*/ 2620204 w 517"/>
              <a:gd name="T23" fmla="*/ 5360987 h 532"/>
              <a:gd name="T24" fmla="*/ 2065930 w 517"/>
              <a:gd name="T25" fmla="*/ 5360987 h 532"/>
              <a:gd name="T26" fmla="*/ 1612433 w 517"/>
              <a:gd name="T27" fmla="*/ 5360987 h 532"/>
              <a:gd name="T28" fmla="*/ 1360491 w 517"/>
              <a:gd name="T29" fmla="*/ 5320679 h 532"/>
              <a:gd name="T30" fmla="*/ 1259713 w 517"/>
              <a:gd name="T31" fmla="*/ 5240062 h 532"/>
              <a:gd name="T32" fmla="*/ 1259713 w 517"/>
              <a:gd name="T33" fmla="*/ 5159446 h 532"/>
              <a:gd name="T34" fmla="*/ 1310102 w 517"/>
              <a:gd name="T35" fmla="*/ 4272666 h 532"/>
              <a:gd name="T36" fmla="*/ 1340335 w 517"/>
              <a:gd name="T37" fmla="*/ 3315347 h 532"/>
              <a:gd name="T38" fmla="*/ 1330257 w 517"/>
              <a:gd name="T39" fmla="*/ 2730879 h 532"/>
              <a:gd name="T40" fmla="*/ 1279869 w 517"/>
              <a:gd name="T41" fmla="*/ 1672789 h 532"/>
              <a:gd name="T42" fmla="*/ 1189170 w 517"/>
              <a:gd name="T43" fmla="*/ 1430940 h 532"/>
              <a:gd name="T44" fmla="*/ 1108548 w 517"/>
              <a:gd name="T45" fmla="*/ 866626 h 532"/>
              <a:gd name="T46" fmla="*/ 1158936 w 517"/>
              <a:gd name="T47" fmla="*/ 1279784 h 532"/>
              <a:gd name="T48" fmla="*/ 1229480 w 517"/>
              <a:gd name="T49" fmla="*/ 1612327 h 532"/>
              <a:gd name="T50" fmla="*/ 1259713 w 517"/>
              <a:gd name="T51" fmla="*/ 1793714 h 532"/>
              <a:gd name="T52" fmla="*/ 1259713 w 517"/>
              <a:gd name="T53" fmla="*/ 1823945 h 532"/>
              <a:gd name="T54" fmla="*/ 1229480 w 517"/>
              <a:gd name="T55" fmla="*/ 2096025 h 532"/>
              <a:gd name="T56" fmla="*/ 0 w 517"/>
              <a:gd name="T57" fmla="*/ 2085948 h 532"/>
              <a:gd name="T58" fmla="*/ 584507 w 517"/>
              <a:gd name="T59" fmla="*/ 1027858 h 532"/>
              <a:gd name="T60" fmla="*/ 826372 w 517"/>
              <a:gd name="T61" fmla="*/ 584469 h 532"/>
              <a:gd name="T62" fmla="*/ 967460 w 517"/>
              <a:gd name="T63" fmla="*/ 372851 h 532"/>
              <a:gd name="T64" fmla="*/ 1058159 w 517"/>
              <a:gd name="T65" fmla="*/ 312388 h 532"/>
              <a:gd name="T66" fmla="*/ 1451190 w 517"/>
              <a:gd name="T67" fmla="*/ 251926 h 532"/>
              <a:gd name="T68" fmla="*/ 1733366 w 517"/>
              <a:gd name="T69" fmla="*/ 141079 h 532"/>
              <a:gd name="T70" fmla="*/ 1975231 w 517"/>
              <a:gd name="T71" fmla="*/ 10077 h 532"/>
              <a:gd name="T72" fmla="*/ 2035697 w 517"/>
              <a:gd name="T73" fmla="*/ 0 h 532"/>
              <a:gd name="T74" fmla="*/ 2196940 w 517"/>
              <a:gd name="T75" fmla="*/ 10077 h 532"/>
              <a:gd name="T76" fmla="*/ 2388417 w 517"/>
              <a:gd name="T77" fmla="*/ 50385 h 532"/>
              <a:gd name="T78" fmla="*/ 3033390 w 517"/>
              <a:gd name="T79" fmla="*/ 10077 h 532"/>
              <a:gd name="T80" fmla="*/ 3224867 w 517"/>
              <a:gd name="T81" fmla="*/ 0 h 532"/>
              <a:gd name="T82" fmla="*/ 3265177 w 517"/>
              <a:gd name="T83" fmla="*/ 30231 h 532"/>
              <a:gd name="T84" fmla="*/ 3507042 w 517"/>
              <a:gd name="T85" fmla="*/ 161233 h 532"/>
              <a:gd name="T86" fmla="*/ 3980695 w 517"/>
              <a:gd name="T87" fmla="*/ 282157 h 532"/>
              <a:gd name="T88" fmla="*/ 4141938 w 517"/>
              <a:gd name="T89" fmla="*/ 312388 h 532"/>
              <a:gd name="T90" fmla="*/ 4283026 w 517"/>
              <a:gd name="T91" fmla="*/ 372851 h 532"/>
              <a:gd name="T92" fmla="*/ 4373725 w 517"/>
              <a:gd name="T93" fmla="*/ 483698 h 532"/>
              <a:gd name="T94" fmla="*/ 4847378 w 517"/>
              <a:gd name="T95" fmla="*/ 1370478 h 532"/>
              <a:gd name="T96" fmla="*/ 4293104 w 517"/>
              <a:gd name="T97" fmla="*/ 2539415 h 532"/>
              <a:gd name="T98" fmla="*/ 4262870 w 517"/>
              <a:gd name="T99" fmla="*/ 2448722 h 532"/>
              <a:gd name="T100" fmla="*/ 3980695 w 517"/>
              <a:gd name="T101" fmla="*/ 2065794 h 532"/>
              <a:gd name="T102" fmla="*/ 4010928 w 517"/>
              <a:gd name="T103" fmla="*/ 1864253 h 532"/>
              <a:gd name="T104" fmla="*/ 4041161 w 517"/>
              <a:gd name="T105" fmla="*/ 1451094 h 53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17" h="532">
                <a:moveTo>
                  <a:pt x="406" y="81"/>
                </a:moveTo>
                <a:lnTo>
                  <a:pt x="403" y="124"/>
                </a:lnTo>
                <a:lnTo>
                  <a:pt x="400" y="156"/>
                </a:lnTo>
                <a:lnTo>
                  <a:pt x="396" y="180"/>
                </a:lnTo>
                <a:lnTo>
                  <a:pt x="396" y="181"/>
                </a:lnTo>
                <a:lnTo>
                  <a:pt x="396" y="183"/>
                </a:lnTo>
                <a:lnTo>
                  <a:pt x="396" y="185"/>
                </a:lnTo>
                <a:lnTo>
                  <a:pt x="396" y="192"/>
                </a:lnTo>
                <a:lnTo>
                  <a:pt x="395" y="199"/>
                </a:lnTo>
                <a:lnTo>
                  <a:pt x="392" y="205"/>
                </a:lnTo>
                <a:lnTo>
                  <a:pt x="387" y="268"/>
                </a:lnTo>
                <a:lnTo>
                  <a:pt x="385" y="288"/>
                </a:lnTo>
                <a:lnTo>
                  <a:pt x="385" y="313"/>
                </a:lnTo>
                <a:lnTo>
                  <a:pt x="387" y="373"/>
                </a:lnTo>
                <a:lnTo>
                  <a:pt x="390" y="445"/>
                </a:lnTo>
                <a:lnTo>
                  <a:pt x="392" y="493"/>
                </a:lnTo>
                <a:lnTo>
                  <a:pt x="392" y="515"/>
                </a:lnTo>
                <a:lnTo>
                  <a:pt x="390" y="523"/>
                </a:lnTo>
                <a:lnTo>
                  <a:pt x="387" y="524"/>
                </a:lnTo>
                <a:lnTo>
                  <a:pt x="382" y="526"/>
                </a:lnTo>
                <a:lnTo>
                  <a:pt x="365" y="529"/>
                </a:lnTo>
                <a:lnTo>
                  <a:pt x="340" y="531"/>
                </a:lnTo>
                <a:lnTo>
                  <a:pt x="312" y="532"/>
                </a:lnTo>
                <a:lnTo>
                  <a:pt x="260" y="532"/>
                </a:lnTo>
                <a:lnTo>
                  <a:pt x="237" y="532"/>
                </a:lnTo>
                <a:lnTo>
                  <a:pt x="205" y="532"/>
                </a:lnTo>
                <a:lnTo>
                  <a:pt x="179" y="532"/>
                </a:lnTo>
                <a:lnTo>
                  <a:pt x="160" y="532"/>
                </a:lnTo>
                <a:lnTo>
                  <a:pt x="144" y="531"/>
                </a:lnTo>
                <a:lnTo>
                  <a:pt x="135" y="528"/>
                </a:lnTo>
                <a:lnTo>
                  <a:pt x="129" y="523"/>
                </a:lnTo>
                <a:lnTo>
                  <a:pt x="125" y="520"/>
                </a:lnTo>
                <a:lnTo>
                  <a:pt x="125" y="515"/>
                </a:lnTo>
                <a:lnTo>
                  <a:pt x="125" y="512"/>
                </a:lnTo>
                <a:lnTo>
                  <a:pt x="127" y="481"/>
                </a:lnTo>
                <a:lnTo>
                  <a:pt x="130" y="424"/>
                </a:lnTo>
                <a:lnTo>
                  <a:pt x="132" y="346"/>
                </a:lnTo>
                <a:lnTo>
                  <a:pt x="133" y="329"/>
                </a:lnTo>
                <a:lnTo>
                  <a:pt x="133" y="311"/>
                </a:lnTo>
                <a:lnTo>
                  <a:pt x="132" y="271"/>
                </a:lnTo>
                <a:lnTo>
                  <a:pt x="125" y="208"/>
                </a:lnTo>
                <a:lnTo>
                  <a:pt x="127" y="166"/>
                </a:lnTo>
                <a:lnTo>
                  <a:pt x="122" y="155"/>
                </a:lnTo>
                <a:lnTo>
                  <a:pt x="118" y="142"/>
                </a:lnTo>
                <a:lnTo>
                  <a:pt x="116" y="127"/>
                </a:lnTo>
                <a:lnTo>
                  <a:pt x="110" y="86"/>
                </a:lnTo>
                <a:lnTo>
                  <a:pt x="111" y="98"/>
                </a:lnTo>
                <a:lnTo>
                  <a:pt x="115" y="127"/>
                </a:lnTo>
                <a:lnTo>
                  <a:pt x="119" y="149"/>
                </a:lnTo>
                <a:lnTo>
                  <a:pt x="122" y="160"/>
                </a:lnTo>
                <a:lnTo>
                  <a:pt x="125" y="166"/>
                </a:lnTo>
                <a:lnTo>
                  <a:pt x="125" y="178"/>
                </a:lnTo>
                <a:lnTo>
                  <a:pt x="125" y="180"/>
                </a:lnTo>
                <a:lnTo>
                  <a:pt x="125" y="181"/>
                </a:lnTo>
                <a:lnTo>
                  <a:pt x="124" y="197"/>
                </a:lnTo>
                <a:lnTo>
                  <a:pt x="122" y="208"/>
                </a:lnTo>
                <a:lnTo>
                  <a:pt x="91" y="255"/>
                </a:lnTo>
                <a:lnTo>
                  <a:pt x="0" y="207"/>
                </a:lnTo>
                <a:lnTo>
                  <a:pt x="44" y="135"/>
                </a:lnTo>
                <a:lnTo>
                  <a:pt x="58" y="102"/>
                </a:lnTo>
                <a:lnTo>
                  <a:pt x="71" y="75"/>
                </a:lnTo>
                <a:lnTo>
                  <a:pt x="82" y="58"/>
                </a:lnTo>
                <a:lnTo>
                  <a:pt x="89" y="45"/>
                </a:lnTo>
                <a:lnTo>
                  <a:pt x="96" y="37"/>
                </a:lnTo>
                <a:lnTo>
                  <a:pt x="100" y="34"/>
                </a:lnTo>
                <a:lnTo>
                  <a:pt x="105" y="31"/>
                </a:lnTo>
                <a:lnTo>
                  <a:pt x="125" y="28"/>
                </a:lnTo>
                <a:lnTo>
                  <a:pt x="144" y="25"/>
                </a:lnTo>
                <a:lnTo>
                  <a:pt x="160" y="19"/>
                </a:lnTo>
                <a:lnTo>
                  <a:pt x="172" y="14"/>
                </a:lnTo>
                <a:lnTo>
                  <a:pt x="190" y="6"/>
                </a:lnTo>
                <a:lnTo>
                  <a:pt x="196" y="1"/>
                </a:lnTo>
                <a:lnTo>
                  <a:pt x="199" y="1"/>
                </a:lnTo>
                <a:lnTo>
                  <a:pt x="202" y="0"/>
                </a:lnTo>
                <a:lnTo>
                  <a:pt x="208" y="0"/>
                </a:lnTo>
                <a:lnTo>
                  <a:pt x="218" y="1"/>
                </a:lnTo>
                <a:lnTo>
                  <a:pt x="226" y="5"/>
                </a:lnTo>
                <a:lnTo>
                  <a:pt x="237" y="5"/>
                </a:lnTo>
                <a:lnTo>
                  <a:pt x="265" y="5"/>
                </a:lnTo>
                <a:lnTo>
                  <a:pt x="301" y="1"/>
                </a:lnTo>
                <a:lnTo>
                  <a:pt x="312" y="0"/>
                </a:lnTo>
                <a:lnTo>
                  <a:pt x="320" y="0"/>
                </a:lnTo>
                <a:lnTo>
                  <a:pt x="323" y="1"/>
                </a:lnTo>
                <a:lnTo>
                  <a:pt x="324" y="3"/>
                </a:lnTo>
                <a:lnTo>
                  <a:pt x="335" y="9"/>
                </a:lnTo>
                <a:lnTo>
                  <a:pt x="348" y="16"/>
                </a:lnTo>
                <a:lnTo>
                  <a:pt x="374" y="23"/>
                </a:lnTo>
                <a:lnTo>
                  <a:pt x="395" y="28"/>
                </a:lnTo>
                <a:lnTo>
                  <a:pt x="403" y="30"/>
                </a:lnTo>
                <a:lnTo>
                  <a:pt x="411" y="31"/>
                </a:lnTo>
                <a:lnTo>
                  <a:pt x="418" y="34"/>
                </a:lnTo>
                <a:lnTo>
                  <a:pt x="425" y="37"/>
                </a:lnTo>
                <a:lnTo>
                  <a:pt x="428" y="42"/>
                </a:lnTo>
                <a:lnTo>
                  <a:pt x="434" y="48"/>
                </a:lnTo>
                <a:lnTo>
                  <a:pt x="436" y="50"/>
                </a:lnTo>
                <a:lnTo>
                  <a:pt x="481" y="136"/>
                </a:lnTo>
                <a:lnTo>
                  <a:pt x="517" y="208"/>
                </a:lnTo>
                <a:lnTo>
                  <a:pt x="426" y="252"/>
                </a:lnTo>
                <a:lnTo>
                  <a:pt x="426" y="249"/>
                </a:lnTo>
                <a:lnTo>
                  <a:pt x="423" y="243"/>
                </a:lnTo>
                <a:lnTo>
                  <a:pt x="414" y="228"/>
                </a:lnTo>
                <a:lnTo>
                  <a:pt x="395" y="205"/>
                </a:lnTo>
                <a:lnTo>
                  <a:pt x="396" y="196"/>
                </a:lnTo>
                <a:lnTo>
                  <a:pt x="398" y="185"/>
                </a:lnTo>
                <a:lnTo>
                  <a:pt x="396" y="180"/>
                </a:lnTo>
                <a:lnTo>
                  <a:pt x="401" y="144"/>
                </a:lnTo>
                <a:lnTo>
                  <a:pt x="406" y="8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55" name="Freeform 3"/>
          <p:cNvSpPr>
            <a:spLocks/>
          </p:cNvSpPr>
          <p:nvPr/>
        </p:nvSpPr>
        <p:spPr bwMode="auto">
          <a:xfrm>
            <a:off x="3965575" y="508000"/>
            <a:ext cx="1511300" cy="574675"/>
          </a:xfrm>
          <a:custGeom>
            <a:avLst/>
            <a:gdLst>
              <a:gd name="T0" fmla="*/ 70527 w 150"/>
              <a:gd name="T1" fmla="*/ 20164 h 57"/>
              <a:gd name="T2" fmla="*/ 110829 w 150"/>
              <a:gd name="T3" fmla="*/ 20164 h 57"/>
              <a:gd name="T4" fmla="*/ 141055 w 150"/>
              <a:gd name="T5" fmla="*/ 0 h 57"/>
              <a:gd name="T6" fmla="*/ 201507 w 150"/>
              <a:gd name="T7" fmla="*/ 0 h 57"/>
              <a:gd name="T8" fmla="*/ 292185 w 150"/>
              <a:gd name="T9" fmla="*/ 20164 h 57"/>
              <a:gd name="T10" fmla="*/ 372787 w 150"/>
              <a:gd name="T11" fmla="*/ 50410 h 57"/>
              <a:gd name="T12" fmla="*/ 483616 w 150"/>
              <a:gd name="T13" fmla="*/ 50410 h 57"/>
              <a:gd name="T14" fmla="*/ 765725 w 150"/>
              <a:gd name="T15" fmla="*/ 50410 h 57"/>
              <a:gd name="T16" fmla="*/ 1128437 w 150"/>
              <a:gd name="T17" fmla="*/ 20164 h 57"/>
              <a:gd name="T18" fmla="*/ 1239266 w 150"/>
              <a:gd name="T19" fmla="*/ 0 h 57"/>
              <a:gd name="T20" fmla="*/ 1309793 w 150"/>
              <a:gd name="T21" fmla="*/ 0 h 57"/>
              <a:gd name="T22" fmla="*/ 1350095 w 150"/>
              <a:gd name="T23" fmla="*/ 20164 h 57"/>
              <a:gd name="T24" fmla="*/ 1350095 w 150"/>
              <a:gd name="T25" fmla="*/ 30246 h 57"/>
              <a:gd name="T26" fmla="*/ 1370245 w 150"/>
              <a:gd name="T27" fmla="*/ 30246 h 57"/>
              <a:gd name="T28" fmla="*/ 1511300 w 150"/>
              <a:gd name="T29" fmla="*/ 131066 h 57"/>
              <a:gd name="T30" fmla="*/ 1460923 w 150"/>
              <a:gd name="T31" fmla="*/ 191558 h 57"/>
              <a:gd name="T32" fmla="*/ 1420622 w 150"/>
              <a:gd name="T33" fmla="*/ 252050 h 57"/>
              <a:gd name="T34" fmla="*/ 1319869 w 150"/>
              <a:gd name="T35" fmla="*/ 362953 h 57"/>
              <a:gd name="T36" fmla="*/ 1209040 w 150"/>
              <a:gd name="T37" fmla="*/ 443609 h 57"/>
              <a:gd name="T38" fmla="*/ 1088136 w 150"/>
              <a:gd name="T39" fmla="*/ 494019 h 57"/>
              <a:gd name="T40" fmla="*/ 987383 w 150"/>
              <a:gd name="T41" fmla="*/ 524265 h 57"/>
              <a:gd name="T42" fmla="*/ 896705 w 150"/>
              <a:gd name="T43" fmla="*/ 554511 h 57"/>
              <a:gd name="T44" fmla="*/ 816102 w 150"/>
              <a:gd name="T45" fmla="*/ 574675 h 57"/>
              <a:gd name="T46" fmla="*/ 685123 w 150"/>
              <a:gd name="T47" fmla="*/ 554511 h 57"/>
              <a:gd name="T48" fmla="*/ 574294 w 150"/>
              <a:gd name="T49" fmla="*/ 554511 h 57"/>
              <a:gd name="T50" fmla="*/ 483616 w 150"/>
              <a:gd name="T51" fmla="*/ 524265 h 57"/>
              <a:gd name="T52" fmla="*/ 392938 w 150"/>
              <a:gd name="T53" fmla="*/ 504101 h 57"/>
              <a:gd name="T54" fmla="*/ 251883 w 150"/>
              <a:gd name="T55" fmla="*/ 433527 h 57"/>
              <a:gd name="T56" fmla="*/ 141055 w 150"/>
              <a:gd name="T57" fmla="*/ 352871 h 57"/>
              <a:gd name="T58" fmla="*/ 60452 w 150"/>
              <a:gd name="T59" fmla="*/ 272214 h 57"/>
              <a:gd name="T60" fmla="*/ 10075 w 150"/>
              <a:gd name="T61" fmla="*/ 191558 h 57"/>
              <a:gd name="T62" fmla="*/ 0 w 150"/>
              <a:gd name="T63" fmla="*/ 131066 h 57"/>
              <a:gd name="T64" fmla="*/ 0 w 150"/>
              <a:gd name="T65" fmla="*/ 100820 h 57"/>
              <a:gd name="T66" fmla="*/ 30226 w 150"/>
              <a:gd name="T67" fmla="*/ 70574 h 57"/>
              <a:gd name="T68" fmla="*/ 70527 w 150"/>
              <a:gd name="T69" fmla="*/ 20164 h 57"/>
              <a:gd name="T70" fmla="*/ 533993 w 150"/>
              <a:gd name="T71" fmla="*/ 413363 h 57"/>
              <a:gd name="T72" fmla="*/ 574294 w 150"/>
              <a:gd name="T73" fmla="*/ 433527 h 57"/>
              <a:gd name="T74" fmla="*/ 644821 w 150"/>
              <a:gd name="T75" fmla="*/ 433527 h 57"/>
              <a:gd name="T76" fmla="*/ 765725 w 150"/>
              <a:gd name="T77" fmla="*/ 433527 h 57"/>
              <a:gd name="T78" fmla="*/ 926931 w 150"/>
              <a:gd name="T79" fmla="*/ 413363 h 57"/>
              <a:gd name="T80" fmla="*/ 1098211 w 150"/>
              <a:gd name="T81" fmla="*/ 302461 h 57"/>
              <a:gd name="T82" fmla="*/ 1198965 w 150"/>
              <a:gd name="T83" fmla="*/ 221804 h 57"/>
              <a:gd name="T84" fmla="*/ 1229191 w 150"/>
              <a:gd name="T85" fmla="*/ 181476 h 57"/>
              <a:gd name="T86" fmla="*/ 1229191 w 150"/>
              <a:gd name="T87" fmla="*/ 161312 h 57"/>
              <a:gd name="T88" fmla="*/ 1017609 w 150"/>
              <a:gd name="T89" fmla="*/ 181476 h 57"/>
              <a:gd name="T90" fmla="*/ 654897 w 150"/>
              <a:gd name="T91" fmla="*/ 181476 h 57"/>
              <a:gd name="T92" fmla="*/ 181356 w 150"/>
              <a:gd name="T93" fmla="*/ 161312 h 57"/>
              <a:gd name="T94" fmla="*/ 231733 w 150"/>
              <a:gd name="T95" fmla="*/ 211722 h 57"/>
              <a:gd name="T96" fmla="*/ 322411 w 150"/>
              <a:gd name="T97" fmla="*/ 282296 h 57"/>
              <a:gd name="T98" fmla="*/ 533993 w 150"/>
              <a:gd name="T99" fmla="*/ 413363 h 57"/>
              <a:gd name="T100" fmla="*/ 70527 w 150"/>
              <a:gd name="T101" fmla="*/ 20164 h 57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50" h="57">
                <a:moveTo>
                  <a:pt x="7" y="2"/>
                </a:moveTo>
                <a:lnTo>
                  <a:pt x="11" y="2"/>
                </a:lnTo>
                <a:lnTo>
                  <a:pt x="14" y="0"/>
                </a:lnTo>
                <a:lnTo>
                  <a:pt x="20" y="0"/>
                </a:lnTo>
                <a:lnTo>
                  <a:pt x="29" y="2"/>
                </a:lnTo>
                <a:lnTo>
                  <a:pt x="37" y="5"/>
                </a:lnTo>
                <a:lnTo>
                  <a:pt x="48" y="5"/>
                </a:lnTo>
                <a:lnTo>
                  <a:pt x="76" y="5"/>
                </a:lnTo>
                <a:lnTo>
                  <a:pt x="112" y="2"/>
                </a:lnTo>
                <a:lnTo>
                  <a:pt x="123" y="0"/>
                </a:lnTo>
                <a:lnTo>
                  <a:pt x="130" y="0"/>
                </a:lnTo>
                <a:lnTo>
                  <a:pt x="134" y="2"/>
                </a:lnTo>
                <a:lnTo>
                  <a:pt x="134" y="3"/>
                </a:lnTo>
                <a:lnTo>
                  <a:pt x="136" y="3"/>
                </a:lnTo>
                <a:lnTo>
                  <a:pt x="150" y="13"/>
                </a:lnTo>
                <a:lnTo>
                  <a:pt x="145" y="19"/>
                </a:lnTo>
                <a:lnTo>
                  <a:pt x="141" y="25"/>
                </a:lnTo>
                <a:lnTo>
                  <a:pt x="131" y="36"/>
                </a:lnTo>
                <a:lnTo>
                  <a:pt x="120" y="44"/>
                </a:lnTo>
                <a:lnTo>
                  <a:pt x="108" y="49"/>
                </a:lnTo>
                <a:lnTo>
                  <a:pt x="98" y="52"/>
                </a:lnTo>
                <a:lnTo>
                  <a:pt x="89" y="55"/>
                </a:lnTo>
                <a:lnTo>
                  <a:pt x="81" y="57"/>
                </a:lnTo>
                <a:lnTo>
                  <a:pt x="68" y="55"/>
                </a:lnTo>
                <a:lnTo>
                  <a:pt x="57" y="55"/>
                </a:lnTo>
                <a:lnTo>
                  <a:pt x="48" y="52"/>
                </a:lnTo>
                <a:lnTo>
                  <a:pt x="39" y="50"/>
                </a:lnTo>
                <a:lnTo>
                  <a:pt x="25" y="43"/>
                </a:lnTo>
                <a:lnTo>
                  <a:pt x="14" y="35"/>
                </a:lnTo>
                <a:lnTo>
                  <a:pt x="6" y="27"/>
                </a:lnTo>
                <a:lnTo>
                  <a:pt x="1" y="19"/>
                </a:lnTo>
                <a:lnTo>
                  <a:pt x="0" y="13"/>
                </a:lnTo>
                <a:lnTo>
                  <a:pt x="0" y="10"/>
                </a:lnTo>
                <a:lnTo>
                  <a:pt x="3" y="7"/>
                </a:lnTo>
                <a:lnTo>
                  <a:pt x="7" y="2"/>
                </a:lnTo>
                <a:lnTo>
                  <a:pt x="53" y="41"/>
                </a:lnTo>
                <a:lnTo>
                  <a:pt x="57" y="43"/>
                </a:lnTo>
                <a:lnTo>
                  <a:pt x="64" y="43"/>
                </a:lnTo>
                <a:lnTo>
                  <a:pt x="76" y="43"/>
                </a:lnTo>
                <a:lnTo>
                  <a:pt x="92" y="41"/>
                </a:lnTo>
                <a:lnTo>
                  <a:pt x="109" y="30"/>
                </a:lnTo>
                <a:lnTo>
                  <a:pt x="119" y="22"/>
                </a:lnTo>
                <a:lnTo>
                  <a:pt x="122" y="18"/>
                </a:lnTo>
                <a:lnTo>
                  <a:pt x="122" y="16"/>
                </a:lnTo>
                <a:lnTo>
                  <a:pt x="101" y="18"/>
                </a:lnTo>
                <a:lnTo>
                  <a:pt x="65" y="18"/>
                </a:lnTo>
                <a:lnTo>
                  <a:pt x="18" y="16"/>
                </a:lnTo>
                <a:lnTo>
                  <a:pt x="23" y="21"/>
                </a:lnTo>
                <a:lnTo>
                  <a:pt x="32" y="28"/>
                </a:lnTo>
                <a:lnTo>
                  <a:pt x="53" y="41"/>
                </a:lnTo>
                <a:lnTo>
                  <a:pt x="7" y="2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3556" name="Group 6"/>
          <p:cNvGrpSpPr>
            <a:grpSpLocks/>
          </p:cNvGrpSpPr>
          <p:nvPr/>
        </p:nvGrpSpPr>
        <p:grpSpPr bwMode="auto">
          <a:xfrm>
            <a:off x="2665413" y="700088"/>
            <a:ext cx="4041775" cy="1258887"/>
            <a:chOff x="1231" y="1897"/>
            <a:chExt cx="401" cy="125"/>
          </a:xfrm>
        </p:grpSpPr>
        <p:sp>
          <p:nvSpPr>
            <p:cNvPr id="23560" name="Freeform 7"/>
            <p:cNvSpPr>
              <a:spLocks/>
            </p:cNvSpPr>
            <p:nvPr/>
          </p:nvSpPr>
          <p:spPr bwMode="auto">
            <a:xfrm>
              <a:off x="1231" y="1902"/>
              <a:ext cx="140" cy="114"/>
            </a:xfrm>
            <a:custGeom>
              <a:avLst/>
              <a:gdLst>
                <a:gd name="T0" fmla="*/ 127 w 140"/>
                <a:gd name="T1" fmla="*/ 0 h 114"/>
                <a:gd name="T2" fmla="*/ 116 w 140"/>
                <a:gd name="T3" fmla="*/ 1 h 114"/>
                <a:gd name="T4" fmla="*/ 103 w 140"/>
                <a:gd name="T5" fmla="*/ 3 h 114"/>
                <a:gd name="T6" fmla="*/ 91 w 140"/>
                <a:gd name="T7" fmla="*/ 6 h 114"/>
                <a:gd name="T8" fmla="*/ 75 w 140"/>
                <a:gd name="T9" fmla="*/ 12 h 114"/>
                <a:gd name="T10" fmla="*/ 61 w 140"/>
                <a:gd name="T11" fmla="*/ 19 h 114"/>
                <a:gd name="T12" fmla="*/ 49 w 140"/>
                <a:gd name="T13" fmla="*/ 26 h 114"/>
                <a:gd name="T14" fmla="*/ 44 w 140"/>
                <a:gd name="T15" fmla="*/ 33 h 114"/>
                <a:gd name="T16" fmla="*/ 39 w 140"/>
                <a:gd name="T17" fmla="*/ 37 h 114"/>
                <a:gd name="T18" fmla="*/ 0 w 140"/>
                <a:gd name="T19" fmla="*/ 108 h 114"/>
                <a:gd name="T20" fmla="*/ 13 w 140"/>
                <a:gd name="T21" fmla="*/ 114 h 114"/>
                <a:gd name="T22" fmla="*/ 44 w 140"/>
                <a:gd name="T23" fmla="*/ 47 h 114"/>
                <a:gd name="T24" fmla="*/ 61 w 140"/>
                <a:gd name="T25" fmla="*/ 34 h 114"/>
                <a:gd name="T26" fmla="*/ 72 w 140"/>
                <a:gd name="T27" fmla="*/ 28 h 114"/>
                <a:gd name="T28" fmla="*/ 85 w 140"/>
                <a:gd name="T29" fmla="*/ 22 h 114"/>
                <a:gd name="T30" fmla="*/ 97 w 140"/>
                <a:gd name="T31" fmla="*/ 17 h 114"/>
                <a:gd name="T32" fmla="*/ 111 w 140"/>
                <a:gd name="T33" fmla="*/ 14 h 114"/>
                <a:gd name="T34" fmla="*/ 125 w 140"/>
                <a:gd name="T35" fmla="*/ 12 h 114"/>
                <a:gd name="T36" fmla="*/ 140 w 140"/>
                <a:gd name="T37" fmla="*/ 15 h 114"/>
                <a:gd name="T38" fmla="*/ 135 w 140"/>
                <a:gd name="T39" fmla="*/ 8 h 114"/>
                <a:gd name="T40" fmla="*/ 132 w 140"/>
                <a:gd name="T41" fmla="*/ 3 h 114"/>
                <a:gd name="T42" fmla="*/ 127 w 140"/>
                <a:gd name="T43" fmla="*/ 0 h 11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40" h="114">
                  <a:moveTo>
                    <a:pt x="127" y="0"/>
                  </a:moveTo>
                  <a:lnTo>
                    <a:pt x="116" y="1"/>
                  </a:lnTo>
                  <a:lnTo>
                    <a:pt x="103" y="3"/>
                  </a:lnTo>
                  <a:lnTo>
                    <a:pt x="91" y="6"/>
                  </a:lnTo>
                  <a:lnTo>
                    <a:pt x="75" y="12"/>
                  </a:lnTo>
                  <a:lnTo>
                    <a:pt x="61" y="19"/>
                  </a:lnTo>
                  <a:lnTo>
                    <a:pt x="49" y="26"/>
                  </a:lnTo>
                  <a:lnTo>
                    <a:pt x="44" y="33"/>
                  </a:lnTo>
                  <a:lnTo>
                    <a:pt x="39" y="37"/>
                  </a:lnTo>
                  <a:lnTo>
                    <a:pt x="0" y="108"/>
                  </a:lnTo>
                  <a:lnTo>
                    <a:pt x="13" y="114"/>
                  </a:lnTo>
                  <a:lnTo>
                    <a:pt x="44" y="47"/>
                  </a:lnTo>
                  <a:lnTo>
                    <a:pt x="61" y="34"/>
                  </a:lnTo>
                  <a:lnTo>
                    <a:pt x="72" y="28"/>
                  </a:lnTo>
                  <a:lnTo>
                    <a:pt x="85" y="22"/>
                  </a:lnTo>
                  <a:lnTo>
                    <a:pt x="97" y="17"/>
                  </a:lnTo>
                  <a:lnTo>
                    <a:pt x="111" y="14"/>
                  </a:lnTo>
                  <a:lnTo>
                    <a:pt x="125" y="12"/>
                  </a:lnTo>
                  <a:lnTo>
                    <a:pt x="140" y="15"/>
                  </a:lnTo>
                  <a:lnTo>
                    <a:pt x="135" y="8"/>
                  </a:lnTo>
                  <a:lnTo>
                    <a:pt x="132" y="3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61" name="Freeform 8"/>
            <p:cNvSpPr>
              <a:spLocks/>
            </p:cNvSpPr>
            <p:nvPr/>
          </p:nvSpPr>
          <p:spPr bwMode="auto">
            <a:xfrm>
              <a:off x="1493" y="1897"/>
              <a:ext cx="139" cy="107"/>
            </a:xfrm>
            <a:custGeom>
              <a:avLst/>
              <a:gdLst>
                <a:gd name="T0" fmla="*/ 97 w 139"/>
                <a:gd name="T1" fmla="*/ 50 h 107"/>
                <a:gd name="T2" fmla="*/ 94 w 139"/>
                <a:gd name="T3" fmla="*/ 42 h 107"/>
                <a:gd name="T4" fmla="*/ 87 w 139"/>
                <a:gd name="T5" fmla="*/ 36 h 107"/>
                <a:gd name="T6" fmla="*/ 78 w 139"/>
                <a:gd name="T7" fmla="*/ 30 h 107"/>
                <a:gd name="T8" fmla="*/ 67 w 139"/>
                <a:gd name="T9" fmla="*/ 22 h 107"/>
                <a:gd name="T10" fmla="*/ 42 w 139"/>
                <a:gd name="T11" fmla="*/ 11 h 107"/>
                <a:gd name="T12" fmla="*/ 23 w 139"/>
                <a:gd name="T13" fmla="*/ 5 h 107"/>
                <a:gd name="T14" fmla="*/ 14 w 139"/>
                <a:gd name="T15" fmla="*/ 2 h 107"/>
                <a:gd name="T16" fmla="*/ 14 w 139"/>
                <a:gd name="T17" fmla="*/ 0 h 107"/>
                <a:gd name="T18" fmla="*/ 11 w 139"/>
                <a:gd name="T19" fmla="*/ 2 h 107"/>
                <a:gd name="T20" fmla="*/ 6 w 139"/>
                <a:gd name="T21" fmla="*/ 8 h 107"/>
                <a:gd name="T22" fmla="*/ 0 w 139"/>
                <a:gd name="T23" fmla="*/ 19 h 107"/>
                <a:gd name="T24" fmla="*/ 9 w 139"/>
                <a:gd name="T25" fmla="*/ 19 h 107"/>
                <a:gd name="T26" fmla="*/ 18 w 139"/>
                <a:gd name="T27" fmla="*/ 20 h 107"/>
                <a:gd name="T28" fmla="*/ 40 w 139"/>
                <a:gd name="T29" fmla="*/ 27 h 107"/>
                <a:gd name="T30" fmla="*/ 62 w 139"/>
                <a:gd name="T31" fmla="*/ 35 h 107"/>
                <a:gd name="T32" fmla="*/ 80 w 139"/>
                <a:gd name="T33" fmla="*/ 42 h 107"/>
                <a:gd name="T34" fmla="*/ 128 w 139"/>
                <a:gd name="T35" fmla="*/ 107 h 107"/>
                <a:gd name="T36" fmla="*/ 139 w 139"/>
                <a:gd name="T37" fmla="*/ 107 h 107"/>
                <a:gd name="T38" fmla="*/ 97 w 139"/>
                <a:gd name="T39" fmla="*/ 50 h 10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39" h="107">
                  <a:moveTo>
                    <a:pt x="97" y="50"/>
                  </a:moveTo>
                  <a:lnTo>
                    <a:pt x="94" y="42"/>
                  </a:lnTo>
                  <a:lnTo>
                    <a:pt x="87" y="36"/>
                  </a:lnTo>
                  <a:lnTo>
                    <a:pt x="78" y="30"/>
                  </a:lnTo>
                  <a:lnTo>
                    <a:pt x="67" y="22"/>
                  </a:lnTo>
                  <a:lnTo>
                    <a:pt x="42" y="11"/>
                  </a:lnTo>
                  <a:lnTo>
                    <a:pt x="23" y="5"/>
                  </a:lnTo>
                  <a:lnTo>
                    <a:pt x="14" y="2"/>
                  </a:lnTo>
                  <a:lnTo>
                    <a:pt x="14" y="0"/>
                  </a:lnTo>
                  <a:lnTo>
                    <a:pt x="11" y="2"/>
                  </a:lnTo>
                  <a:lnTo>
                    <a:pt x="6" y="8"/>
                  </a:lnTo>
                  <a:lnTo>
                    <a:pt x="0" y="19"/>
                  </a:lnTo>
                  <a:lnTo>
                    <a:pt x="9" y="19"/>
                  </a:lnTo>
                  <a:lnTo>
                    <a:pt x="18" y="20"/>
                  </a:lnTo>
                  <a:lnTo>
                    <a:pt x="40" y="27"/>
                  </a:lnTo>
                  <a:lnTo>
                    <a:pt x="62" y="35"/>
                  </a:lnTo>
                  <a:lnTo>
                    <a:pt x="80" y="42"/>
                  </a:lnTo>
                  <a:lnTo>
                    <a:pt x="128" y="107"/>
                  </a:lnTo>
                  <a:lnTo>
                    <a:pt x="139" y="107"/>
                  </a:lnTo>
                  <a:lnTo>
                    <a:pt x="97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62" name="Freeform 9"/>
            <p:cNvSpPr>
              <a:spLocks/>
            </p:cNvSpPr>
            <p:nvPr/>
          </p:nvSpPr>
          <p:spPr bwMode="auto">
            <a:xfrm>
              <a:off x="1248" y="1955"/>
              <a:ext cx="27" cy="67"/>
            </a:xfrm>
            <a:custGeom>
              <a:avLst/>
              <a:gdLst>
                <a:gd name="T0" fmla="*/ 19 w 27"/>
                <a:gd name="T1" fmla="*/ 17 h 67"/>
                <a:gd name="T2" fmla="*/ 0 w 27"/>
                <a:gd name="T3" fmla="*/ 61 h 67"/>
                <a:gd name="T4" fmla="*/ 10 w 27"/>
                <a:gd name="T5" fmla="*/ 67 h 67"/>
                <a:gd name="T6" fmla="*/ 27 w 27"/>
                <a:gd name="T7" fmla="*/ 23 h 67"/>
                <a:gd name="T8" fmla="*/ 27 w 27"/>
                <a:gd name="T9" fmla="*/ 0 h 67"/>
                <a:gd name="T10" fmla="*/ 19 w 27"/>
                <a:gd name="T11" fmla="*/ 17 h 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" h="67">
                  <a:moveTo>
                    <a:pt x="19" y="17"/>
                  </a:moveTo>
                  <a:lnTo>
                    <a:pt x="0" y="61"/>
                  </a:lnTo>
                  <a:lnTo>
                    <a:pt x="10" y="67"/>
                  </a:lnTo>
                  <a:lnTo>
                    <a:pt x="27" y="23"/>
                  </a:lnTo>
                  <a:lnTo>
                    <a:pt x="27" y="0"/>
                  </a:lnTo>
                  <a:lnTo>
                    <a:pt x="19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63" name="Freeform 10"/>
            <p:cNvSpPr>
              <a:spLocks/>
            </p:cNvSpPr>
            <p:nvPr/>
          </p:nvSpPr>
          <p:spPr bwMode="auto">
            <a:xfrm>
              <a:off x="1576" y="1952"/>
              <a:ext cx="40" cy="61"/>
            </a:xfrm>
            <a:custGeom>
              <a:avLst/>
              <a:gdLst>
                <a:gd name="T0" fmla="*/ 12 w 40"/>
                <a:gd name="T1" fmla="*/ 14 h 61"/>
                <a:gd name="T2" fmla="*/ 40 w 40"/>
                <a:gd name="T3" fmla="*/ 52 h 61"/>
                <a:gd name="T4" fmla="*/ 33 w 40"/>
                <a:gd name="T5" fmla="*/ 61 h 61"/>
                <a:gd name="T6" fmla="*/ 4 w 40"/>
                <a:gd name="T7" fmla="*/ 22 h 61"/>
                <a:gd name="T8" fmla="*/ 0 w 40"/>
                <a:gd name="T9" fmla="*/ 0 h 61"/>
                <a:gd name="T10" fmla="*/ 12 w 40"/>
                <a:gd name="T11" fmla="*/ 14 h 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0" h="61">
                  <a:moveTo>
                    <a:pt x="12" y="14"/>
                  </a:moveTo>
                  <a:lnTo>
                    <a:pt x="40" y="52"/>
                  </a:lnTo>
                  <a:lnTo>
                    <a:pt x="33" y="61"/>
                  </a:lnTo>
                  <a:lnTo>
                    <a:pt x="4" y="22"/>
                  </a:lnTo>
                  <a:lnTo>
                    <a:pt x="0" y="0"/>
                  </a:lnTo>
                  <a:lnTo>
                    <a:pt x="12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3557" name="Rectangle 12"/>
          <p:cNvSpPr>
            <a:spLocks noChangeArrowheads="1"/>
          </p:cNvSpPr>
          <p:nvPr/>
        </p:nvSpPr>
        <p:spPr bwMode="auto">
          <a:xfrm>
            <a:off x="3862388" y="5988050"/>
            <a:ext cx="16462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Germany</a:t>
            </a:r>
            <a:endParaRPr lang="en-US" altLang="en-US"/>
          </a:p>
        </p:txBody>
      </p:sp>
      <p:sp>
        <p:nvSpPr>
          <p:cNvPr id="23558" name="Freeform 14"/>
          <p:cNvSpPr>
            <a:spLocks/>
          </p:cNvSpPr>
          <p:nvPr/>
        </p:nvSpPr>
        <p:spPr bwMode="auto">
          <a:xfrm>
            <a:off x="5221288" y="1655763"/>
            <a:ext cx="520700" cy="596900"/>
          </a:xfrm>
          <a:custGeom>
            <a:avLst/>
            <a:gdLst>
              <a:gd name="T0" fmla="*/ 519113 w 328"/>
              <a:gd name="T1" fmla="*/ 0 h 376"/>
              <a:gd name="T2" fmla="*/ 520700 w 328"/>
              <a:gd name="T3" fmla="*/ 20638 h 376"/>
              <a:gd name="T4" fmla="*/ 520700 w 328"/>
              <a:gd name="T5" fmla="*/ 58738 h 376"/>
              <a:gd name="T6" fmla="*/ 520700 w 328"/>
              <a:gd name="T7" fmla="*/ 92075 h 376"/>
              <a:gd name="T8" fmla="*/ 519113 w 328"/>
              <a:gd name="T9" fmla="*/ 131763 h 376"/>
              <a:gd name="T10" fmla="*/ 514350 w 328"/>
              <a:gd name="T11" fmla="*/ 176213 h 376"/>
              <a:gd name="T12" fmla="*/ 508000 w 328"/>
              <a:gd name="T13" fmla="*/ 223838 h 376"/>
              <a:gd name="T14" fmla="*/ 496888 w 328"/>
              <a:gd name="T15" fmla="*/ 273050 h 376"/>
              <a:gd name="T16" fmla="*/ 482600 w 328"/>
              <a:gd name="T17" fmla="*/ 322263 h 376"/>
              <a:gd name="T18" fmla="*/ 474663 w 328"/>
              <a:gd name="T19" fmla="*/ 347663 h 376"/>
              <a:gd name="T20" fmla="*/ 465138 w 328"/>
              <a:gd name="T21" fmla="*/ 373063 h 376"/>
              <a:gd name="T22" fmla="*/ 454025 w 328"/>
              <a:gd name="T23" fmla="*/ 398463 h 376"/>
              <a:gd name="T24" fmla="*/ 441325 w 328"/>
              <a:gd name="T25" fmla="*/ 422275 h 376"/>
              <a:gd name="T26" fmla="*/ 427038 w 328"/>
              <a:gd name="T27" fmla="*/ 446088 h 376"/>
              <a:gd name="T28" fmla="*/ 412750 w 328"/>
              <a:gd name="T29" fmla="*/ 469900 h 376"/>
              <a:gd name="T30" fmla="*/ 395288 w 328"/>
              <a:gd name="T31" fmla="*/ 490538 h 376"/>
              <a:gd name="T32" fmla="*/ 377825 w 328"/>
              <a:gd name="T33" fmla="*/ 512763 h 376"/>
              <a:gd name="T34" fmla="*/ 357188 w 328"/>
              <a:gd name="T35" fmla="*/ 531813 h 376"/>
              <a:gd name="T36" fmla="*/ 334963 w 328"/>
              <a:gd name="T37" fmla="*/ 550863 h 376"/>
              <a:gd name="T38" fmla="*/ 312738 w 328"/>
              <a:gd name="T39" fmla="*/ 566738 h 376"/>
              <a:gd name="T40" fmla="*/ 287338 w 328"/>
              <a:gd name="T41" fmla="*/ 582613 h 376"/>
              <a:gd name="T42" fmla="*/ 258763 w 328"/>
              <a:gd name="T43" fmla="*/ 596900 h 376"/>
              <a:gd name="T44" fmla="*/ 249238 w 328"/>
              <a:gd name="T45" fmla="*/ 593725 h 376"/>
              <a:gd name="T46" fmla="*/ 236538 w 328"/>
              <a:gd name="T47" fmla="*/ 588963 h 376"/>
              <a:gd name="T48" fmla="*/ 220663 w 328"/>
              <a:gd name="T49" fmla="*/ 582613 h 376"/>
              <a:gd name="T50" fmla="*/ 201613 w 328"/>
              <a:gd name="T51" fmla="*/ 569913 h 376"/>
              <a:gd name="T52" fmla="*/ 180975 w 328"/>
              <a:gd name="T53" fmla="*/ 555625 h 376"/>
              <a:gd name="T54" fmla="*/ 158750 w 328"/>
              <a:gd name="T55" fmla="*/ 534988 h 376"/>
              <a:gd name="T56" fmla="*/ 134938 w 328"/>
              <a:gd name="T57" fmla="*/ 508000 h 376"/>
              <a:gd name="T58" fmla="*/ 111125 w 328"/>
              <a:gd name="T59" fmla="*/ 474663 h 376"/>
              <a:gd name="T60" fmla="*/ 100013 w 328"/>
              <a:gd name="T61" fmla="*/ 455613 h 376"/>
              <a:gd name="T62" fmla="*/ 88900 w 328"/>
              <a:gd name="T63" fmla="*/ 433388 h 376"/>
              <a:gd name="T64" fmla="*/ 77788 w 328"/>
              <a:gd name="T65" fmla="*/ 411163 h 376"/>
              <a:gd name="T66" fmla="*/ 66675 w 328"/>
              <a:gd name="T67" fmla="*/ 385763 h 376"/>
              <a:gd name="T68" fmla="*/ 55563 w 328"/>
              <a:gd name="T69" fmla="*/ 358775 h 376"/>
              <a:gd name="T70" fmla="*/ 46038 w 328"/>
              <a:gd name="T71" fmla="*/ 328613 h 376"/>
              <a:gd name="T72" fmla="*/ 38100 w 328"/>
              <a:gd name="T73" fmla="*/ 296863 h 376"/>
              <a:gd name="T74" fmla="*/ 28575 w 328"/>
              <a:gd name="T75" fmla="*/ 261938 h 376"/>
              <a:gd name="T76" fmla="*/ 22225 w 328"/>
              <a:gd name="T77" fmla="*/ 225425 h 376"/>
              <a:gd name="T78" fmla="*/ 14288 w 328"/>
              <a:gd name="T79" fmla="*/ 185738 h 376"/>
              <a:gd name="T80" fmla="*/ 9525 w 328"/>
              <a:gd name="T81" fmla="*/ 144463 h 376"/>
              <a:gd name="T82" fmla="*/ 4763 w 328"/>
              <a:gd name="T83" fmla="*/ 100013 h 376"/>
              <a:gd name="T84" fmla="*/ 1588 w 328"/>
              <a:gd name="T85" fmla="*/ 50800 h 376"/>
              <a:gd name="T86" fmla="*/ 0 w 328"/>
              <a:gd name="T87" fmla="*/ 0 h 37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28" h="376">
                <a:moveTo>
                  <a:pt x="0" y="0"/>
                </a:moveTo>
                <a:lnTo>
                  <a:pt x="327" y="0"/>
                </a:lnTo>
                <a:lnTo>
                  <a:pt x="327" y="4"/>
                </a:lnTo>
                <a:lnTo>
                  <a:pt x="328" y="13"/>
                </a:lnTo>
                <a:lnTo>
                  <a:pt x="328" y="28"/>
                </a:lnTo>
                <a:lnTo>
                  <a:pt x="328" y="37"/>
                </a:lnTo>
                <a:lnTo>
                  <a:pt x="328" y="47"/>
                </a:lnTo>
                <a:lnTo>
                  <a:pt x="328" y="58"/>
                </a:lnTo>
                <a:lnTo>
                  <a:pt x="327" y="70"/>
                </a:lnTo>
                <a:lnTo>
                  <a:pt x="327" y="83"/>
                </a:lnTo>
                <a:lnTo>
                  <a:pt x="326" y="96"/>
                </a:lnTo>
                <a:lnTo>
                  <a:pt x="324" y="111"/>
                </a:lnTo>
                <a:lnTo>
                  <a:pt x="322" y="125"/>
                </a:lnTo>
                <a:lnTo>
                  <a:pt x="320" y="141"/>
                </a:lnTo>
                <a:lnTo>
                  <a:pt x="317" y="156"/>
                </a:lnTo>
                <a:lnTo>
                  <a:pt x="313" y="172"/>
                </a:lnTo>
                <a:lnTo>
                  <a:pt x="309" y="188"/>
                </a:lnTo>
                <a:lnTo>
                  <a:pt x="304" y="203"/>
                </a:lnTo>
                <a:lnTo>
                  <a:pt x="302" y="212"/>
                </a:lnTo>
                <a:lnTo>
                  <a:pt x="299" y="219"/>
                </a:lnTo>
                <a:lnTo>
                  <a:pt x="296" y="227"/>
                </a:lnTo>
                <a:lnTo>
                  <a:pt x="293" y="235"/>
                </a:lnTo>
                <a:lnTo>
                  <a:pt x="289" y="243"/>
                </a:lnTo>
                <a:lnTo>
                  <a:pt x="286" y="251"/>
                </a:lnTo>
                <a:lnTo>
                  <a:pt x="282" y="259"/>
                </a:lnTo>
                <a:lnTo>
                  <a:pt x="278" y="266"/>
                </a:lnTo>
                <a:lnTo>
                  <a:pt x="274" y="273"/>
                </a:lnTo>
                <a:lnTo>
                  <a:pt x="269" y="281"/>
                </a:lnTo>
                <a:lnTo>
                  <a:pt x="265" y="288"/>
                </a:lnTo>
                <a:lnTo>
                  <a:pt x="260" y="296"/>
                </a:lnTo>
                <a:lnTo>
                  <a:pt x="254" y="303"/>
                </a:lnTo>
                <a:lnTo>
                  <a:pt x="249" y="309"/>
                </a:lnTo>
                <a:lnTo>
                  <a:pt x="243" y="316"/>
                </a:lnTo>
                <a:lnTo>
                  <a:pt x="238" y="323"/>
                </a:lnTo>
                <a:lnTo>
                  <a:pt x="232" y="329"/>
                </a:lnTo>
                <a:lnTo>
                  <a:pt x="225" y="335"/>
                </a:lnTo>
                <a:lnTo>
                  <a:pt x="218" y="341"/>
                </a:lnTo>
                <a:lnTo>
                  <a:pt x="211" y="347"/>
                </a:lnTo>
                <a:lnTo>
                  <a:pt x="204" y="352"/>
                </a:lnTo>
                <a:lnTo>
                  <a:pt x="197" y="357"/>
                </a:lnTo>
                <a:lnTo>
                  <a:pt x="189" y="363"/>
                </a:lnTo>
                <a:lnTo>
                  <a:pt x="181" y="367"/>
                </a:lnTo>
                <a:lnTo>
                  <a:pt x="172" y="372"/>
                </a:lnTo>
                <a:lnTo>
                  <a:pt x="163" y="376"/>
                </a:lnTo>
                <a:lnTo>
                  <a:pt x="162" y="376"/>
                </a:lnTo>
                <a:lnTo>
                  <a:pt x="157" y="374"/>
                </a:lnTo>
                <a:lnTo>
                  <a:pt x="153" y="373"/>
                </a:lnTo>
                <a:lnTo>
                  <a:pt x="149" y="371"/>
                </a:lnTo>
                <a:lnTo>
                  <a:pt x="144" y="369"/>
                </a:lnTo>
                <a:lnTo>
                  <a:pt x="139" y="367"/>
                </a:lnTo>
                <a:lnTo>
                  <a:pt x="133" y="363"/>
                </a:lnTo>
                <a:lnTo>
                  <a:pt x="127" y="359"/>
                </a:lnTo>
                <a:lnTo>
                  <a:pt x="121" y="355"/>
                </a:lnTo>
                <a:lnTo>
                  <a:pt x="114" y="350"/>
                </a:lnTo>
                <a:lnTo>
                  <a:pt x="107" y="344"/>
                </a:lnTo>
                <a:lnTo>
                  <a:pt x="100" y="337"/>
                </a:lnTo>
                <a:lnTo>
                  <a:pt x="93" y="329"/>
                </a:lnTo>
                <a:lnTo>
                  <a:pt x="85" y="320"/>
                </a:lnTo>
                <a:lnTo>
                  <a:pt x="78" y="310"/>
                </a:lnTo>
                <a:lnTo>
                  <a:pt x="70" y="299"/>
                </a:lnTo>
                <a:lnTo>
                  <a:pt x="67" y="293"/>
                </a:lnTo>
                <a:lnTo>
                  <a:pt x="63" y="287"/>
                </a:lnTo>
                <a:lnTo>
                  <a:pt x="59" y="280"/>
                </a:lnTo>
                <a:lnTo>
                  <a:pt x="56" y="273"/>
                </a:lnTo>
                <a:lnTo>
                  <a:pt x="52" y="266"/>
                </a:lnTo>
                <a:lnTo>
                  <a:pt x="49" y="259"/>
                </a:lnTo>
                <a:lnTo>
                  <a:pt x="45" y="251"/>
                </a:lnTo>
                <a:lnTo>
                  <a:pt x="42" y="243"/>
                </a:lnTo>
                <a:lnTo>
                  <a:pt x="39" y="234"/>
                </a:lnTo>
                <a:lnTo>
                  <a:pt x="35" y="226"/>
                </a:lnTo>
                <a:lnTo>
                  <a:pt x="32" y="217"/>
                </a:lnTo>
                <a:lnTo>
                  <a:pt x="29" y="207"/>
                </a:lnTo>
                <a:lnTo>
                  <a:pt x="26" y="197"/>
                </a:lnTo>
                <a:lnTo>
                  <a:pt x="24" y="187"/>
                </a:lnTo>
                <a:lnTo>
                  <a:pt x="21" y="176"/>
                </a:lnTo>
                <a:lnTo>
                  <a:pt x="18" y="165"/>
                </a:lnTo>
                <a:lnTo>
                  <a:pt x="16" y="154"/>
                </a:lnTo>
                <a:lnTo>
                  <a:pt x="14" y="142"/>
                </a:lnTo>
                <a:lnTo>
                  <a:pt x="11" y="130"/>
                </a:lnTo>
                <a:lnTo>
                  <a:pt x="9" y="117"/>
                </a:lnTo>
                <a:lnTo>
                  <a:pt x="7" y="104"/>
                </a:lnTo>
                <a:lnTo>
                  <a:pt x="6" y="91"/>
                </a:lnTo>
                <a:lnTo>
                  <a:pt x="4" y="77"/>
                </a:lnTo>
                <a:lnTo>
                  <a:pt x="3" y="63"/>
                </a:lnTo>
                <a:lnTo>
                  <a:pt x="2" y="48"/>
                </a:lnTo>
                <a:lnTo>
                  <a:pt x="1" y="32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solidFill>
            <a:srgbClr val="FFDE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59" name="Freeform 15"/>
          <p:cNvSpPr>
            <a:spLocks/>
          </p:cNvSpPr>
          <p:nvPr/>
        </p:nvSpPr>
        <p:spPr bwMode="auto">
          <a:xfrm>
            <a:off x="5294313" y="1724025"/>
            <a:ext cx="374650" cy="428625"/>
          </a:xfrm>
          <a:custGeom>
            <a:avLst/>
            <a:gdLst>
              <a:gd name="T0" fmla="*/ 373063 w 236"/>
              <a:gd name="T1" fmla="*/ 0 h 270"/>
              <a:gd name="T2" fmla="*/ 374650 w 236"/>
              <a:gd name="T3" fmla="*/ 31750 h 270"/>
              <a:gd name="T4" fmla="*/ 373063 w 236"/>
              <a:gd name="T5" fmla="*/ 79375 h 270"/>
              <a:gd name="T6" fmla="*/ 371475 w 236"/>
              <a:gd name="T7" fmla="*/ 109538 h 270"/>
              <a:gd name="T8" fmla="*/ 366713 w 236"/>
              <a:gd name="T9" fmla="*/ 142875 h 270"/>
              <a:gd name="T10" fmla="*/ 361950 w 236"/>
              <a:gd name="T11" fmla="*/ 177800 h 270"/>
              <a:gd name="T12" fmla="*/ 352425 w 236"/>
              <a:gd name="T13" fmla="*/ 212725 h 270"/>
              <a:gd name="T14" fmla="*/ 341313 w 236"/>
              <a:gd name="T15" fmla="*/ 249238 h 270"/>
              <a:gd name="T16" fmla="*/ 325438 w 236"/>
              <a:gd name="T17" fmla="*/ 285750 h 270"/>
              <a:gd name="T18" fmla="*/ 312738 w 236"/>
              <a:gd name="T19" fmla="*/ 311150 h 270"/>
              <a:gd name="T20" fmla="*/ 301625 w 236"/>
              <a:gd name="T21" fmla="*/ 328613 h 270"/>
              <a:gd name="T22" fmla="*/ 290513 w 236"/>
              <a:gd name="T23" fmla="*/ 344488 h 270"/>
              <a:gd name="T24" fmla="*/ 277813 w 236"/>
              <a:gd name="T25" fmla="*/ 360363 h 270"/>
              <a:gd name="T26" fmla="*/ 263525 w 236"/>
              <a:gd name="T27" fmla="*/ 374650 h 270"/>
              <a:gd name="T28" fmla="*/ 249238 w 236"/>
              <a:gd name="T29" fmla="*/ 388938 h 270"/>
              <a:gd name="T30" fmla="*/ 233363 w 236"/>
              <a:gd name="T31" fmla="*/ 401638 h 270"/>
              <a:gd name="T32" fmla="*/ 215900 w 236"/>
              <a:gd name="T33" fmla="*/ 412750 h 270"/>
              <a:gd name="T34" fmla="*/ 196850 w 236"/>
              <a:gd name="T35" fmla="*/ 423863 h 270"/>
              <a:gd name="T36" fmla="*/ 184150 w 236"/>
              <a:gd name="T37" fmla="*/ 428625 h 270"/>
              <a:gd name="T38" fmla="*/ 169863 w 236"/>
              <a:gd name="T39" fmla="*/ 422275 h 270"/>
              <a:gd name="T40" fmla="*/ 158750 w 236"/>
              <a:gd name="T41" fmla="*/ 417513 h 270"/>
              <a:gd name="T42" fmla="*/ 146050 w 236"/>
              <a:gd name="T43" fmla="*/ 409575 h 270"/>
              <a:gd name="T44" fmla="*/ 130175 w 236"/>
              <a:gd name="T45" fmla="*/ 398463 h 270"/>
              <a:gd name="T46" fmla="*/ 114300 w 236"/>
              <a:gd name="T47" fmla="*/ 382588 h 270"/>
              <a:gd name="T48" fmla="*/ 96838 w 236"/>
              <a:gd name="T49" fmla="*/ 363538 h 270"/>
              <a:gd name="T50" fmla="*/ 80963 w 236"/>
              <a:gd name="T51" fmla="*/ 339725 h 270"/>
              <a:gd name="T52" fmla="*/ 63500 w 236"/>
              <a:gd name="T53" fmla="*/ 311150 h 270"/>
              <a:gd name="T54" fmla="*/ 47625 w 236"/>
              <a:gd name="T55" fmla="*/ 276225 h 270"/>
              <a:gd name="T56" fmla="*/ 33338 w 236"/>
              <a:gd name="T57" fmla="*/ 234950 h 270"/>
              <a:gd name="T58" fmla="*/ 20638 w 236"/>
              <a:gd name="T59" fmla="*/ 187325 h 270"/>
              <a:gd name="T60" fmla="*/ 11113 w 236"/>
              <a:gd name="T61" fmla="*/ 133350 h 270"/>
              <a:gd name="T62" fmla="*/ 3175 w 236"/>
              <a:gd name="T63" fmla="*/ 69850 h 270"/>
              <a:gd name="T64" fmla="*/ 0 w 236"/>
              <a:gd name="T65" fmla="*/ 0 h 27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36" h="270">
                <a:moveTo>
                  <a:pt x="0" y="0"/>
                </a:moveTo>
                <a:lnTo>
                  <a:pt x="235" y="0"/>
                </a:lnTo>
                <a:lnTo>
                  <a:pt x="236" y="9"/>
                </a:lnTo>
                <a:lnTo>
                  <a:pt x="236" y="20"/>
                </a:lnTo>
                <a:lnTo>
                  <a:pt x="236" y="33"/>
                </a:lnTo>
                <a:lnTo>
                  <a:pt x="235" y="50"/>
                </a:lnTo>
                <a:lnTo>
                  <a:pt x="235" y="59"/>
                </a:lnTo>
                <a:lnTo>
                  <a:pt x="234" y="69"/>
                </a:lnTo>
                <a:lnTo>
                  <a:pt x="233" y="79"/>
                </a:lnTo>
                <a:lnTo>
                  <a:pt x="231" y="90"/>
                </a:lnTo>
                <a:lnTo>
                  <a:pt x="230" y="100"/>
                </a:lnTo>
                <a:lnTo>
                  <a:pt x="228" y="112"/>
                </a:lnTo>
                <a:lnTo>
                  <a:pt x="225" y="123"/>
                </a:lnTo>
                <a:lnTo>
                  <a:pt x="222" y="134"/>
                </a:lnTo>
                <a:lnTo>
                  <a:pt x="219" y="146"/>
                </a:lnTo>
                <a:lnTo>
                  <a:pt x="215" y="157"/>
                </a:lnTo>
                <a:lnTo>
                  <a:pt x="210" y="169"/>
                </a:lnTo>
                <a:lnTo>
                  <a:pt x="205" y="180"/>
                </a:lnTo>
                <a:lnTo>
                  <a:pt x="200" y="191"/>
                </a:lnTo>
                <a:lnTo>
                  <a:pt x="197" y="196"/>
                </a:lnTo>
                <a:lnTo>
                  <a:pt x="194" y="201"/>
                </a:lnTo>
                <a:lnTo>
                  <a:pt x="190" y="207"/>
                </a:lnTo>
                <a:lnTo>
                  <a:pt x="187" y="212"/>
                </a:lnTo>
                <a:lnTo>
                  <a:pt x="183" y="217"/>
                </a:lnTo>
                <a:lnTo>
                  <a:pt x="179" y="222"/>
                </a:lnTo>
                <a:lnTo>
                  <a:pt x="175" y="227"/>
                </a:lnTo>
                <a:lnTo>
                  <a:pt x="171" y="231"/>
                </a:lnTo>
                <a:lnTo>
                  <a:pt x="166" y="236"/>
                </a:lnTo>
                <a:lnTo>
                  <a:pt x="162" y="240"/>
                </a:lnTo>
                <a:lnTo>
                  <a:pt x="157" y="245"/>
                </a:lnTo>
                <a:lnTo>
                  <a:pt x="152" y="249"/>
                </a:lnTo>
                <a:lnTo>
                  <a:pt x="147" y="253"/>
                </a:lnTo>
                <a:lnTo>
                  <a:pt x="141" y="257"/>
                </a:lnTo>
                <a:lnTo>
                  <a:pt x="136" y="260"/>
                </a:lnTo>
                <a:lnTo>
                  <a:pt x="130" y="263"/>
                </a:lnTo>
                <a:lnTo>
                  <a:pt x="124" y="267"/>
                </a:lnTo>
                <a:lnTo>
                  <a:pt x="117" y="270"/>
                </a:lnTo>
                <a:lnTo>
                  <a:pt x="116" y="270"/>
                </a:lnTo>
                <a:lnTo>
                  <a:pt x="113" y="268"/>
                </a:lnTo>
                <a:lnTo>
                  <a:pt x="107" y="266"/>
                </a:lnTo>
                <a:lnTo>
                  <a:pt x="104" y="265"/>
                </a:lnTo>
                <a:lnTo>
                  <a:pt x="100" y="263"/>
                </a:lnTo>
                <a:lnTo>
                  <a:pt x="96" y="260"/>
                </a:lnTo>
                <a:lnTo>
                  <a:pt x="92" y="258"/>
                </a:lnTo>
                <a:lnTo>
                  <a:pt x="87" y="255"/>
                </a:lnTo>
                <a:lnTo>
                  <a:pt x="82" y="251"/>
                </a:lnTo>
                <a:lnTo>
                  <a:pt x="77" y="246"/>
                </a:lnTo>
                <a:lnTo>
                  <a:pt x="72" y="241"/>
                </a:lnTo>
                <a:lnTo>
                  <a:pt x="67" y="236"/>
                </a:lnTo>
                <a:lnTo>
                  <a:pt x="61" y="229"/>
                </a:lnTo>
                <a:lnTo>
                  <a:pt x="56" y="222"/>
                </a:lnTo>
                <a:lnTo>
                  <a:pt x="51" y="214"/>
                </a:lnTo>
                <a:lnTo>
                  <a:pt x="45" y="206"/>
                </a:lnTo>
                <a:lnTo>
                  <a:pt x="40" y="196"/>
                </a:lnTo>
                <a:lnTo>
                  <a:pt x="35" y="186"/>
                </a:lnTo>
                <a:lnTo>
                  <a:pt x="30" y="174"/>
                </a:lnTo>
                <a:lnTo>
                  <a:pt x="26" y="162"/>
                </a:lnTo>
                <a:lnTo>
                  <a:pt x="21" y="148"/>
                </a:lnTo>
                <a:lnTo>
                  <a:pt x="17" y="134"/>
                </a:lnTo>
                <a:lnTo>
                  <a:pt x="13" y="118"/>
                </a:lnTo>
                <a:lnTo>
                  <a:pt x="10" y="102"/>
                </a:lnTo>
                <a:lnTo>
                  <a:pt x="7" y="84"/>
                </a:lnTo>
                <a:lnTo>
                  <a:pt x="4" y="65"/>
                </a:lnTo>
                <a:lnTo>
                  <a:pt x="2" y="44"/>
                </a:lnTo>
                <a:lnTo>
                  <a:pt x="1" y="2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EE293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reeform 11"/>
          <p:cNvSpPr>
            <a:spLocks/>
          </p:cNvSpPr>
          <p:nvPr/>
        </p:nvSpPr>
        <p:spPr bwMode="auto">
          <a:xfrm>
            <a:off x="2128838" y="508000"/>
            <a:ext cx="5114925" cy="5254625"/>
          </a:xfrm>
          <a:custGeom>
            <a:avLst/>
            <a:gdLst>
              <a:gd name="T0" fmla="*/ 3979392 w 509"/>
              <a:gd name="T1" fmla="*/ 1225744 h 523"/>
              <a:gd name="T2" fmla="*/ 3919098 w 509"/>
              <a:gd name="T3" fmla="*/ 1788381 h 523"/>
              <a:gd name="T4" fmla="*/ 3919098 w 509"/>
              <a:gd name="T5" fmla="*/ 1818522 h 523"/>
              <a:gd name="T6" fmla="*/ 3899000 w 509"/>
              <a:gd name="T7" fmla="*/ 1959181 h 523"/>
              <a:gd name="T8" fmla="*/ 3828657 w 509"/>
              <a:gd name="T9" fmla="*/ 2642383 h 523"/>
              <a:gd name="T10" fmla="*/ 3808559 w 509"/>
              <a:gd name="T11" fmla="*/ 3094502 h 523"/>
              <a:gd name="T12" fmla="*/ 3858804 w 509"/>
              <a:gd name="T13" fmla="*/ 4380529 h 523"/>
              <a:gd name="T14" fmla="*/ 3868853 w 509"/>
              <a:gd name="T15" fmla="*/ 5093872 h 523"/>
              <a:gd name="T16" fmla="*/ 3858804 w 509"/>
              <a:gd name="T17" fmla="*/ 5174248 h 523"/>
              <a:gd name="T18" fmla="*/ 3778412 w 509"/>
              <a:gd name="T19" fmla="*/ 5204390 h 523"/>
              <a:gd name="T20" fmla="*/ 3356356 w 509"/>
              <a:gd name="T21" fmla="*/ 5254625 h 523"/>
              <a:gd name="T22" fmla="*/ 2562487 w 509"/>
              <a:gd name="T23" fmla="*/ 5254625 h 523"/>
              <a:gd name="T24" fmla="*/ 2029892 w 509"/>
              <a:gd name="T25" fmla="*/ 5254625 h 523"/>
              <a:gd name="T26" fmla="*/ 1577688 w 509"/>
              <a:gd name="T27" fmla="*/ 5254625 h 523"/>
              <a:gd name="T28" fmla="*/ 1336513 w 509"/>
              <a:gd name="T29" fmla="*/ 5204390 h 523"/>
              <a:gd name="T30" fmla="*/ 1246072 w 509"/>
              <a:gd name="T31" fmla="*/ 5124013 h 523"/>
              <a:gd name="T32" fmla="*/ 1246072 w 509"/>
              <a:gd name="T33" fmla="*/ 5063730 h 523"/>
              <a:gd name="T34" fmla="*/ 1286268 w 509"/>
              <a:gd name="T35" fmla="*/ 4179587 h 523"/>
              <a:gd name="T36" fmla="*/ 1326464 w 509"/>
              <a:gd name="T37" fmla="*/ 3255255 h 523"/>
              <a:gd name="T38" fmla="*/ 1306366 w 509"/>
              <a:gd name="T39" fmla="*/ 2672524 h 523"/>
              <a:gd name="T40" fmla="*/ 1256121 w 509"/>
              <a:gd name="T41" fmla="*/ 1647722 h 523"/>
              <a:gd name="T42" fmla="*/ 1165680 w 509"/>
              <a:gd name="T43" fmla="*/ 1396545 h 523"/>
              <a:gd name="T44" fmla="*/ 1085289 w 509"/>
              <a:gd name="T45" fmla="*/ 864049 h 523"/>
              <a:gd name="T46" fmla="*/ 1135533 w 509"/>
              <a:gd name="T47" fmla="*/ 1255886 h 523"/>
              <a:gd name="T48" fmla="*/ 1215925 w 509"/>
              <a:gd name="T49" fmla="*/ 1567345 h 523"/>
              <a:gd name="T50" fmla="*/ 1246072 w 509"/>
              <a:gd name="T51" fmla="*/ 1768287 h 523"/>
              <a:gd name="T52" fmla="*/ 1225974 w 509"/>
              <a:gd name="T53" fmla="*/ 1949134 h 523"/>
              <a:gd name="T54" fmla="*/ 914456 w 509"/>
              <a:gd name="T55" fmla="*/ 2531865 h 523"/>
              <a:gd name="T56" fmla="*/ 422057 w 509"/>
              <a:gd name="T57" fmla="*/ 1336262 h 523"/>
              <a:gd name="T58" fmla="*/ 703428 w 509"/>
              <a:gd name="T59" fmla="*/ 753531 h 523"/>
              <a:gd name="T60" fmla="*/ 894358 w 509"/>
              <a:gd name="T61" fmla="*/ 452119 h 523"/>
              <a:gd name="T62" fmla="*/ 994848 w 509"/>
              <a:gd name="T63" fmla="*/ 321507 h 523"/>
              <a:gd name="T64" fmla="*/ 1246072 w 509"/>
              <a:gd name="T65" fmla="*/ 281318 h 523"/>
              <a:gd name="T66" fmla="*/ 1587737 w 509"/>
              <a:gd name="T67" fmla="*/ 200942 h 523"/>
              <a:gd name="T68" fmla="*/ 1889206 w 509"/>
              <a:gd name="T69" fmla="*/ 60283 h 523"/>
              <a:gd name="T70" fmla="*/ 1969598 w 509"/>
              <a:gd name="T71" fmla="*/ 10047 h 523"/>
              <a:gd name="T72" fmla="*/ 2060039 w 509"/>
              <a:gd name="T73" fmla="*/ 10047 h 523"/>
              <a:gd name="T74" fmla="*/ 2230871 w 509"/>
              <a:gd name="T75" fmla="*/ 40188 h 523"/>
              <a:gd name="T76" fmla="*/ 2632830 w 509"/>
              <a:gd name="T77" fmla="*/ 40188 h 523"/>
              <a:gd name="T78" fmla="*/ 3085033 w 509"/>
              <a:gd name="T79" fmla="*/ 0 h 523"/>
              <a:gd name="T80" fmla="*/ 3195572 w 509"/>
              <a:gd name="T81" fmla="*/ 10047 h 523"/>
              <a:gd name="T82" fmla="*/ 3316160 w 509"/>
              <a:gd name="T83" fmla="*/ 90424 h 523"/>
              <a:gd name="T84" fmla="*/ 3698020 w 509"/>
              <a:gd name="T85" fmla="*/ 231083 h 523"/>
              <a:gd name="T86" fmla="*/ 3979392 w 509"/>
              <a:gd name="T87" fmla="*/ 291365 h 523"/>
              <a:gd name="T88" fmla="*/ 4140175 w 509"/>
              <a:gd name="T89" fmla="*/ 341601 h 523"/>
              <a:gd name="T90" fmla="*/ 4230616 w 509"/>
              <a:gd name="T91" fmla="*/ 421978 h 523"/>
              <a:gd name="T92" fmla="*/ 4300959 w 509"/>
              <a:gd name="T93" fmla="*/ 502354 h 523"/>
              <a:gd name="T94" fmla="*/ 5114925 w 509"/>
              <a:gd name="T95" fmla="*/ 2059652 h 523"/>
              <a:gd name="T96" fmla="*/ 4200469 w 509"/>
              <a:gd name="T97" fmla="*/ 2451489 h 523"/>
              <a:gd name="T98" fmla="*/ 4079881 w 509"/>
              <a:gd name="T99" fmla="*/ 2260594 h 523"/>
              <a:gd name="T100" fmla="*/ 3919098 w 509"/>
              <a:gd name="T101" fmla="*/ 1929040 h 523"/>
              <a:gd name="T102" fmla="*/ 3919098 w 509"/>
              <a:gd name="T103" fmla="*/ 1788381 h 523"/>
              <a:gd name="T104" fmla="*/ 4009538 w 509"/>
              <a:gd name="T105" fmla="*/ 813814 h 52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9" h="523">
                <a:moveTo>
                  <a:pt x="399" y="81"/>
                </a:moveTo>
                <a:lnTo>
                  <a:pt x="396" y="122"/>
                </a:lnTo>
                <a:lnTo>
                  <a:pt x="393" y="155"/>
                </a:lnTo>
                <a:lnTo>
                  <a:pt x="390" y="178"/>
                </a:lnTo>
                <a:lnTo>
                  <a:pt x="390" y="180"/>
                </a:lnTo>
                <a:lnTo>
                  <a:pt x="390" y="181"/>
                </a:lnTo>
                <a:lnTo>
                  <a:pt x="390" y="189"/>
                </a:lnTo>
                <a:lnTo>
                  <a:pt x="388" y="195"/>
                </a:lnTo>
                <a:lnTo>
                  <a:pt x="385" y="202"/>
                </a:lnTo>
                <a:lnTo>
                  <a:pt x="381" y="263"/>
                </a:lnTo>
                <a:lnTo>
                  <a:pt x="379" y="283"/>
                </a:lnTo>
                <a:lnTo>
                  <a:pt x="379" y="308"/>
                </a:lnTo>
                <a:lnTo>
                  <a:pt x="381" y="366"/>
                </a:lnTo>
                <a:lnTo>
                  <a:pt x="384" y="436"/>
                </a:lnTo>
                <a:lnTo>
                  <a:pt x="385" y="485"/>
                </a:lnTo>
                <a:lnTo>
                  <a:pt x="385" y="507"/>
                </a:lnTo>
                <a:lnTo>
                  <a:pt x="384" y="513"/>
                </a:lnTo>
                <a:lnTo>
                  <a:pt x="384" y="515"/>
                </a:lnTo>
                <a:lnTo>
                  <a:pt x="381" y="516"/>
                </a:lnTo>
                <a:lnTo>
                  <a:pt x="376" y="518"/>
                </a:lnTo>
                <a:lnTo>
                  <a:pt x="359" y="521"/>
                </a:lnTo>
                <a:lnTo>
                  <a:pt x="334" y="523"/>
                </a:lnTo>
                <a:lnTo>
                  <a:pt x="307" y="523"/>
                </a:lnTo>
                <a:lnTo>
                  <a:pt x="255" y="523"/>
                </a:lnTo>
                <a:lnTo>
                  <a:pt x="233" y="523"/>
                </a:lnTo>
                <a:lnTo>
                  <a:pt x="202" y="523"/>
                </a:lnTo>
                <a:lnTo>
                  <a:pt x="177" y="523"/>
                </a:lnTo>
                <a:lnTo>
                  <a:pt x="157" y="523"/>
                </a:lnTo>
                <a:lnTo>
                  <a:pt x="142" y="521"/>
                </a:lnTo>
                <a:lnTo>
                  <a:pt x="133" y="518"/>
                </a:lnTo>
                <a:lnTo>
                  <a:pt x="127" y="515"/>
                </a:lnTo>
                <a:lnTo>
                  <a:pt x="124" y="510"/>
                </a:lnTo>
                <a:lnTo>
                  <a:pt x="124" y="507"/>
                </a:lnTo>
                <a:lnTo>
                  <a:pt x="124" y="504"/>
                </a:lnTo>
                <a:lnTo>
                  <a:pt x="125" y="472"/>
                </a:lnTo>
                <a:lnTo>
                  <a:pt x="128" y="416"/>
                </a:lnTo>
                <a:lnTo>
                  <a:pt x="130" y="339"/>
                </a:lnTo>
                <a:lnTo>
                  <a:pt x="132" y="324"/>
                </a:lnTo>
                <a:lnTo>
                  <a:pt x="132" y="305"/>
                </a:lnTo>
                <a:lnTo>
                  <a:pt x="130" y="266"/>
                </a:lnTo>
                <a:lnTo>
                  <a:pt x="124" y="205"/>
                </a:lnTo>
                <a:lnTo>
                  <a:pt x="125" y="164"/>
                </a:lnTo>
                <a:lnTo>
                  <a:pt x="121" y="151"/>
                </a:lnTo>
                <a:lnTo>
                  <a:pt x="116" y="139"/>
                </a:lnTo>
                <a:lnTo>
                  <a:pt x="114" y="125"/>
                </a:lnTo>
                <a:lnTo>
                  <a:pt x="108" y="86"/>
                </a:lnTo>
                <a:lnTo>
                  <a:pt x="110" y="98"/>
                </a:lnTo>
                <a:lnTo>
                  <a:pt x="113" y="125"/>
                </a:lnTo>
                <a:lnTo>
                  <a:pt x="117" y="147"/>
                </a:lnTo>
                <a:lnTo>
                  <a:pt x="121" y="156"/>
                </a:lnTo>
                <a:lnTo>
                  <a:pt x="124" y="164"/>
                </a:lnTo>
                <a:lnTo>
                  <a:pt x="124" y="176"/>
                </a:lnTo>
                <a:lnTo>
                  <a:pt x="124" y="178"/>
                </a:lnTo>
                <a:lnTo>
                  <a:pt x="122" y="194"/>
                </a:lnTo>
                <a:lnTo>
                  <a:pt x="121" y="205"/>
                </a:lnTo>
                <a:lnTo>
                  <a:pt x="91" y="252"/>
                </a:lnTo>
                <a:lnTo>
                  <a:pt x="0" y="203"/>
                </a:lnTo>
                <a:lnTo>
                  <a:pt x="42" y="133"/>
                </a:lnTo>
                <a:lnTo>
                  <a:pt x="58" y="100"/>
                </a:lnTo>
                <a:lnTo>
                  <a:pt x="70" y="75"/>
                </a:lnTo>
                <a:lnTo>
                  <a:pt x="80" y="56"/>
                </a:lnTo>
                <a:lnTo>
                  <a:pt x="89" y="45"/>
                </a:lnTo>
                <a:lnTo>
                  <a:pt x="95" y="37"/>
                </a:lnTo>
                <a:lnTo>
                  <a:pt x="99" y="32"/>
                </a:lnTo>
                <a:lnTo>
                  <a:pt x="103" y="31"/>
                </a:lnTo>
                <a:lnTo>
                  <a:pt x="124" y="28"/>
                </a:lnTo>
                <a:lnTo>
                  <a:pt x="142" y="25"/>
                </a:lnTo>
                <a:lnTo>
                  <a:pt x="158" y="20"/>
                </a:lnTo>
                <a:lnTo>
                  <a:pt x="171" y="14"/>
                </a:lnTo>
                <a:lnTo>
                  <a:pt x="188" y="6"/>
                </a:lnTo>
                <a:lnTo>
                  <a:pt x="193" y="3"/>
                </a:lnTo>
                <a:lnTo>
                  <a:pt x="196" y="1"/>
                </a:lnTo>
                <a:lnTo>
                  <a:pt x="199" y="0"/>
                </a:lnTo>
                <a:lnTo>
                  <a:pt x="205" y="1"/>
                </a:lnTo>
                <a:lnTo>
                  <a:pt x="215" y="3"/>
                </a:lnTo>
                <a:lnTo>
                  <a:pt x="222" y="4"/>
                </a:lnTo>
                <a:lnTo>
                  <a:pt x="233" y="6"/>
                </a:lnTo>
                <a:lnTo>
                  <a:pt x="262" y="4"/>
                </a:lnTo>
                <a:lnTo>
                  <a:pt x="296" y="3"/>
                </a:lnTo>
                <a:lnTo>
                  <a:pt x="307" y="0"/>
                </a:lnTo>
                <a:lnTo>
                  <a:pt x="313" y="1"/>
                </a:lnTo>
                <a:lnTo>
                  <a:pt x="318" y="1"/>
                </a:lnTo>
                <a:lnTo>
                  <a:pt x="318" y="3"/>
                </a:lnTo>
                <a:lnTo>
                  <a:pt x="330" y="9"/>
                </a:lnTo>
                <a:lnTo>
                  <a:pt x="343" y="15"/>
                </a:lnTo>
                <a:lnTo>
                  <a:pt x="368" y="23"/>
                </a:lnTo>
                <a:lnTo>
                  <a:pt x="388" y="28"/>
                </a:lnTo>
                <a:lnTo>
                  <a:pt x="396" y="29"/>
                </a:lnTo>
                <a:lnTo>
                  <a:pt x="404" y="31"/>
                </a:lnTo>
                <a:lnTo>
                  <a:pt x="412" y="34"/>
                </a:lnTo>
                <a:lnTo>
                  <a:pt x="417" y="37"/>
                </a:lnTo>
                <a:lnTo>
                  <a:pt x="421" y="42"/>
                </a:lnTo>
                <a:lnTo>
                  <a:pt x="426" y="47"/>
                </a:lnTo>
                <a:lnTo>
                  <a:pt x="428" y="50"/>
                </a:lnTo>
                <a:lnTo>
                  <a:pt x="473" y="134"/>
                </a:lnTo>
                <a:lnTo>
                  <a:pt x="509" y="205"/>
                </a:lnTo>
                <a:lnTo>
                  <a:pt x="420" y="249"/>
                </a:lnTo>
                <a:lnTo>
                  <a:pt x="418" y="244"/>
                </a:lnTo>
                <a:lnTo>
                  <a:pt x="415" y="239"/>
                </a:lnTo>
                <a:lnTo>
                  <a:pt x="406" y="225"/>
                </a:lnTo>
                <a:lnTo>
                  <a:pt x="388" y="202"/>
                </a:lnTo>
                <a:lnTo>
                  <a:pt x="390" y="192"/>
                </a:lnTo>
                <a:lnTo>
                  <a:pt x="391" y="183"/>
                </a:lnTo>
                <a:lnTo>
                  <a:pt x="390" y="178"/>
                </a:lnTo>
                <a:lnTo>
                  <a:pt x="395" y="140"/>
                </a:lnTo>
                <a:lnTo>
                  <a:pt x="399" y="81"/>
                </a:lnTo>
                <a:close/>
              </a:path>
            </a:pathLst>
          </a:custGeom>
          <a:solidFill>
            <a:srgbClr val="D93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03" name="Freeform 12"/>
          <p:cNvSpPr>
            <a:spLocks/>
          </p:cNvSpPr>
          <p:nvPr/>
        </p:nvSpPr>
        <p:spPr bwMode="auto">
          <a:xfrm>
            <a:off x="3962400" y="495300"/>
            <a:ext cx="1477963" cy="552450"/>
          </a:xfrm>
          <a:custGeom>
            <a:avLst/>
            <a:gdLst>
              <a:gd name="T0" fmla="*/ 80433 w 147"/>
              <a:gd name="T1" fmla="*/ 30134 h 55"/>
              <a:gd name="T2" fmla="*/ 80433 w 147"/>
              <a:gd name="T3" fmla="*/ 30134 h 55"/>
              <a:gd name="T4" fmla="*/ 110596 w 147"/>
              <a:gd name="T5" fmla="*/ 10045 h 55"/>
              <a:gd name="T6" fmla="*/ 140758 w 147"/>
              <a:gd name="T7" fmla="*/ 0 h 55"/>
              <a:gd name="T8" fmla="*/ 201083 w 147"/>
              <a:gd name="T9" fmla="*/ 10045 h 55"/>
              <a:gd name="T10" fmla="*/ 301625 w 147"/>
              <a:gd name="T11" fmla="*/ 30134 h 55"/>
              <a:gd name="T12" fmla="*/ 301625 w 147"/>
              <a:gd name="T13" fmla="*/ 30134 h 55"/>
              <a:gd name="T14" fmla="*/ 382058 w 147"/>
              <a:gd name="T15" fmla="*/ 50223 h 55"/>
              <a:gd name="T16" fmla="*/ 492654 w 147"/>
              <a:gd name="T17" fmla="*/ 60267 h 55"/>
              <a:gd name="T18" fmla="*/ 774171 w 147"/>
              <a:gd name="T19" fmla="*/ 50223 h 55"/>
              <a:gd name="T20" fmla="*/ 1116013 w 147"/>
              <a:gd name="T21" fmla="*/ 30134 h 55"/>
              <a:gd name="T22" fmla="*/ 1116013 w 147"/>
              <a:gd name="T23" fmla="*/ 30134 h 55"/>
              <a:gd name="T24" fmla="*/ 1226609 w 147"/>
              <a:gd name="T25" fmla="*/ 0 h 55"/>
              <a:gd name="T26" fmla="*/ 1286934 w 147"/>
              <a:gd name="T27" fmla="*/ 10045 h 55"/>
              <a:gd name="T28" fmla="*/ 1337205 w 147"/>
              <a:gd name="T29" fmla="*/ 10045 h 55"/>
              <a:gd name="T30" fmla="*/ 1337205 w 147"/>
              <a:gd name="T31" fmla="*/ 30134 h 55"/>
              <a:gd name="T32" fmla="*/ 1357313 w 147"/>
              <a:gd name="T33" fmla="*/ 30134 h 55"/>
              <a:gd name="T34" fmla="*/ 1477963 w 147"/>
              <a:gd name="T35" fmla="*/ 120535 h 55"/>
              <a:gd name="T36" fmla="*/ 1477963 w 147"/>
              <a:gd name="T37" fmla="*/ 120535 h 55"/>
              <a:gd name="T38" fmla="*/ 1447800 w 147"/>
              <a:gd name="T39" fmla="*/ 190846 h 55"/>
              <a:gd name="T40" fmla="*/ 1397530 w 147"/>
              <a:gd name="T41" fmla="*/ 251114 h 55"/>
              <a:gd name="T42" fmla="*/ 1307042 w 147"/>
              <a:gd name="T43" fmla="*/ 361604 h 55"/>
              <a:gd name="T44" fmla="*/ 1196446 w 147"/>
              <a:gd name="T45" fmla="*/ 441960 h 55"/>
              <a:gd name="T46" fmla="*/ 1075796 w 147"/>
              <a:gd name="T47" fmla="*/ 482138 h 55"/>
              <a:gd name="T48" fmla="*/ 975254 w 147"/>
              <a:gd name="T49" fmla="*/ 522316 h 55"/>
              <a:gd name="T50" fmla="*/ 884767 w 147"/>
              <a:gd name="T51" fmla="*/ 552450 h 55"/>
              <a:gd name="T52" fmla="*/ 804334 w 147"/>
              <a:gd name="T53" fmla="*/ 552450 h 55"/>
              <a:gd name="T54" fmla="*/ 804334 w 147"/>
              <a:gd name="T55" fmla="*/ 552450 h 55"/>
              <a:gd name="T56" fmla="*/ 693738 w 147"/>
              <a:gd name="T57" fmla="*/ 552450 h 55"/>
              <a:gd name="T58" fmla="*/ 583142 w 147"/>
              <a:gd name="T59" fmla="*/ 532361 h 55"/>
              <a:gd name="T60" fmla="*/ 472546 w 147"/>
              <a:gd name="T61" fmla="*/ 522316 h 55"/>
              <a:gd name="T62" fmla="*/ 392113 w 147"/>
              <a:gd name="T63" fmla="*/ 482138 h 55"/>
              <a:gd name="T64" fmla="*/ 251354 w 147"/>
              <a:gd name="T65" fmla="*/ 421871 h 55"/>
              <a:gd name="T66" fmla="*/ 140758 w 147"/>
              <a:gd name="T67" fmla="*/ 341515 h 55"/>
              <a:gd name="T68" fmla="*/ 80433 w 147"/>
              <a:gd name="T69" fmla="*/ 261158 h 55"/>
              <a:gd name="T70" fmla="*/ 30163 w 147"/>
              <a:gd name="T71" fmla="*/ 190846 h 55"/>
              <a:gd name="T72" fmla="*/ 0 w 147"/>
              <a:gd name="T73" fmla="*/ 120535 h 55"/>
              <a:gd name="T74" fmla="*/ 0 w 147"/>
              <a:gd name="T75" fmla="*/ 120535 h 55"/>
              <a:gd name="T76" fmla="*/ 20108 w 147"/>
              <a:gd name="T77" fmla="*/ 90401 h 55"/>
              <a:gd name="T78" fmla="*/ 50271 w 147"/>
              <a:gd name="T79" fmla="*/ 60267 h 55"/>
              <a:gd name="T80" fmla="*/ 80433 w 147"/>
              <a:gd name="T81" fmla="*/ 30134 h 55"/>
              <a:gd name="T82" fmla="*/ 80433 w 147"/>
              <a:gd name="T83" fmla="*/ 30134 h 5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7" h="55">
                <a:moveTo>
                  <a:pt x="8" y="3"/>
                </a:move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20" y="1"/>
                </a:lnTo>
                <a:lnTo>
                  <a:pt x="30" y="3"/>
                </a:lnTo>
                <a:lnTo>
                  <a:pt x="38" y="5"/>
                </a:lnTo>
                <a:lnTo>
                  <a:pt x="49" y="6"/>
                </a:lnTo>
                <a:lnTo>
                  <a:pt x="77" y="5"/>
                </a:lnTo>
                <a:lnTo>
                  <a:pt x="111" y="3"/>
                </a:lnTo>
                <a:lnTo>
                  <a:pt x="122" y="0"/>
                </a:lnTo>
                <a:lnTo>
                  <a:pt x="128" y="1"/>
                </a:lnTo>
                <a:lnTo>
                  <a:pt x="133" y="1"/>
                </a:lnTo>
                <a:lnTo>
                  <a:pt x="133" y="3"/>
                </a:lnTo>
                <a:lnTo>
                  <a:pt x="135" y="3"/>
                </a:lnTo>
                <a:lnTo>
                  <a:pt x="147" y="12"/>
                </a:lnTo>
                <a:lnTo>
                  <a:pt x="144" y="19"/>
                </a:lnTo>
                <a:lnTo>
                  <a:pt x="139" y="25"/>
                </a:lnTo>
                <a:lnTo>
                  <a:pt x="130" y="36"/>
                </a:lnTo>
                <a:lnTo>
                  <a:pt x="119" y="44"/>
                </a:lnTo>
                <a:lnTo>
                  <a:pt x="107" y="48"/>
                </a:lnTo>
                <a:lnTo>
                  <a:pt x="97" y="52"/>
                </a:lnTo>
                <a:lnTo>
                  <a:pt x="88" y="55"/>
                </a:lnTo>
                <a:lnTo>
                  <a:pt x="80" y="55"/>
                </a:lnTo>
                <a:lnTo>
                  <a:pt x="69" y="55"/>
                </a:lnTo>
                <a:lnTo>
                  <a:pt x="58" y="53"/>
                </a:lnTo>
                <a:lnTo>
                  <a:pt x="47" y="52"/>
                </a:lnTo>
                <a:lnTo>
                  <a:pt x="39" y="48"/>
                </a:lnTo>
                <a:lnTo>
                  <a:pt x="25" y="42"/>
                </a:lnTo>
                <a:lnTo>
                  <a:pt x="14" y="34"/>
                </a:lnTo>
                <a:lnTo>
                  <a:pt x="8" y="26"/>
                </a:lnTo>
                <a:lnTo>
                  <a:pt x="3" y="19"/>
                </a:lnTo>
                <a:lnTo>
                  <a:pt x="0" y="12"/>
                </a:lnTo>
                <a:lnTo>
                  <a:pt x="2" y="9"/>
                </a:lnTo>
                <a:lnTo>
                  <a:pt x="5" y="6"/>
                </a:lnTo>
                <a:lnTo>
                  <a:pt x="8" y="3"/>
                </a:lnTo>
                <a:close/>
              </a:path>
            </a:pathLst>
          </a:custGeom>
          <a:noFill/>
          <a:ln w="3175" cmpd="sng">
            <a:solidFill>
              <a:srgbClr val="F6F3A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04" name="Freeform 13"/>
          <p:cNvSpPr>
            <a:spLocks/>
          </p:cNvSpPr>
          <p:nvPr/>
        </p:nvSpPr>
        <p:spPr bwMode="auto">
          <a:xfrm>
            <a:off x="4129088" y="617538"/>
            <a:ext cx="1023937" cy="261937"/>
          </a:xfrm>
          <a:custGeom>
            <a:avLst/>
            <a:gdLst>
              <a:gd name="T0" fmla="*/ 341312 w 102"/>
              <a:gd name="T1" fmla="*/ 251863 h 26"/>
              <a:gd name="T2" fmla="*/ 341312 w 102"/>
              <a:gd name="T3" fmla="*/ 251863 h 26"/>
              <a:gd name="T4" fmla="*/ 341312 w 102"/>
              <a:gd name="T5" fmla="*/ 251863 h 26"/>
              <a:gd name="T6" fmla="*/ 341312 w 102"/>
              <a:gd name="T7" fmla="*/ 251863 h 26"/>
              <a:gd name="T8" fmla="*/ 391505 w 102"/>
              <a:gd name="T9" fmla="*/ 261937 h 26"/>
              <a:gd name="T10" fmla="*/ 451737 w 102"/>
              <a:gd name="T11" fmla="*/ 261937 h 26"/>
              <a:gd name="T12" fmla="*/ 582239 w 102"/>
              <a:gd name="T13" fmla="*/ 261937 h 26"/>
              <a:gd name="T14" fmla="*/ 722779 w 102"/>
              <a:gd name="T15" fmla="*/ 251863 h 26"/>
              <a:gd name="T16" fmla="*/ 722779 w 102"/>
              <a:gd name="T17" fmla="*/ 251863 h 26"/>
              <a:gd name="T18" fmla="*/ 893435 w 102"/>
              <a:gd name="T19" fmla="*/ 141043 h 26"/>
              <a:gd name="T20" fmla="*/ 993821 w 102"/>
              <a:gd name="T21" fmla="*/ 60447 h 26"/>
              <a:gd name="T22" fmla="*/ 1023937 w 102"/>
              <a:gd name="T23" fmla="*/ 10075 h 26"/>
              <a:gd name="T24" fmla="*/ 1023937 w 102"/>
              <a:gd name="T25" fmla="*/ 0 h 26"/>
              <a:gd name="T26" fmla="*/ 1023937 w 102"/>
              <a:gd name="T27" fmla="*/ 0 h 26"/>
              <a:gd name="T28" fmla="*/ 813126 w 102"/>
              <a:gd name="T29" fmla="*/ 10075 h 26"/>
              <a:gd name="T30" fmla="*/ 471814 w 102"/>
              <a:gd name="T31" fmla="*/ 10075 h 26"/>
              <a:gd name="T32" fmla="*/ 0 w 102"/>
              <a:gd name="T33" fmla="*/ 0 h 26"/>
              <a:gd name="T34" fmla="*/ 0 w 102"/>
              <a:gd name="T35" fmla="*/ 0 h 26"/>
              <a:gd name="T36" fmla="*/ 50193 w 102"/>
              <a:gd name="T37" fmla="*/ 40298 h 26"/>
              <a:gd name="T38" fmla="*/ 140540 w 102"/>
              <a:gd name="T39" fmla="*/ 120894 h 26"/>
              <a:gd name="T40" fmla="*/ 341312 w 102"/>
              <a:gd name="T41" fmla="*/ 251863 h 26"/>
              <a:gd name="T42" fmla="*/ 341312 w 102"/>
              <a:gd name="T43" fmla="*/ 251863 h 2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2" h="26">
                <a:moveTo>
                  <a:pt x="34" y="25"/>
                </a:moveTo>
                <a:lnTo>
                  <a:pt x="34" y="25"/>
                </a:lnTo>
                <a:lnTo>
                  <a:pt x="39" y="26"/>
                </a:lnTo>
                <a:lnTo>
                  <a:pt x="45" y="26"/>
                </a:lnTo>
                <a:lnTo>
                  <a:pt x="58" y="26"/>
                </a:lnTo>
                <a:lnTo>
                  <a:pt x="72" y="25"/>
                </a:lnTo>
                <a:lnTo>
                  <a:pt x="89" y="14"/>
                </a:lnTo>
                <a:lnTo>
                  <a:pt x="99" y="6"/>
                </a:lnTo>
                <a:lnTo>
                  <a:pt x="102" y="1"/>
                </a:lnTo>
                <a:lnTo>
                  <a:pt x="102" y="0"/>
                </a:lnTo>
                <a:lnTo>
                  <a:pt x="81" y="1"/>
                </a:lnTo>
                <a:lnTo>
                  <a:pt x="47" y="1"/>
                </a:lnTo>
                <a:lnTo>
                  <a:pt x="0" y="0"/>
                </a:lnTo>
                <a:lnTo>
                  <a:pt x="5" y="4"/>
                </a:lnTo>
                <a:lnTo>
                  <a:pt x="14" y="12"/>
                </a:lnTo>
                <a:lnTo>
                  <a:pt x="34" y="25"/>
                </a:lnTo>
                <a:close/>
              </a:path>
            </a:pathLst>
          </a:custGeom>
          <a:noFill/>
          <a:ln w="3175" cmpd="sng">
            <a:solidFill>
              <a:srgbClr val="F6F3A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5605" name="Group 14"/>
          <p:cNvGrpSpPr>
            <a:grpSpLocks/>
          </p:cNvGrpSpPr>
          <p:nvPr/>
        </p:nvGrpSpPr>
        <p:grpSpPr bwMode="auto">
          <a:xfrm>
            <a:off x="3414713" y="677863"/>
            <a:ext cx="2693987" cy="5084762"/>
            <a:chOff x="1876" y="1902"/>
            <a:chExt cx="268" cy="506"/>
          </a:xfrm>
        </p:grpSpPr>
        <p:sp>
          <p:nvSpPr>
            <p:cNvPr id="25608" name="Freeform 15"/>
            <p:cNvSpPr>
              <a:spLocks/>
            </p:cNvSpPr>
            <p:nvPr/>
          </p:nvSpPr>
          <p:spPr bwMode="auto">
            <a:xfrm>
              <a:off x="1958" y="1958"/>
              <a:ext cx="47" cy="450"/>
            </a:xfrm>
            <a:custGeom>
              <a:avLst/>
              <a:gdLst>
                <a:gd name="T0" fmla="*/ 47 w 47"/>
                <a:gd name="T1" fmla="*/ 0 h 450"/>
                <a:gd name="T2" fmla="*/ 5 w 47"/>
                <a:gd name="T3" fmla="*/ 20 h 450"/>
                <a:gd name="T4" fmla="*/ 3 w 47"/>
                <a:gd name="T5" fmla="*/ 86 h 450"/>
                <a:gd name="T6" fmla="*/ 1 w 47"/>
                <a:gd name="T7" fmla="*/ 230 h 450"/>
                <a:gd name="T8" fmla="*/ 0 w 47"/>
                <a:gd name="T9" fmla="*/ 378 h 450"/>
                <a:gd name="T10" fmla="*/ 1 w 47"/>
                <a:gd name="T11" fmla="*/ 428 h 450"/>
                <a:gd name="T12" fmla="*/ 3 w 47"/>
                <a:gd name="T13" fmla="*/ 443 h 450"/>
                <a:gd name="T14" fmla="*/ 5 w 47"/>
                <a:gd name="T15" fmla="*/ 450 h 450"/>
                <a:gd name="T16" fmla="*/ 39 w 47"/>
                <a:gd name="T17" fmla="*/ 450 h 450"/>
                <a:gd name="T18" fmla="*/ 37 w 47"/>
                <a:gd name="T19" fmla="*/ 382 h 450"/>
                <a:gd name="T20" fmla="*/ 36 w 47"/>
                <a:gd name="T21" fmla="*/ 233 h 450"/>
                <a:gd name="T22" fmla="*/ 36 w 47"/>
                <a:gd name="T23" fmla="*/ 152 h 450"/>
                <a:gd name="T24" fmla="*/ 37 w 47"/>
                <a:gd name="T25" fmla="*/ 80 h 450"/>
                <a:gd name="T26" fmla="*/ 39 w 47"/>
                <a:gd name="T27" fmla="*/ 50 h 450"/>
                <a:gd name="T28" fmla="*/ 41 w 47"/>
                <a:gd name="T29" fmla="*/ 25 h 450"/>
                <a:gd name="T30" fmla="*/ 44 w 47"/>
                <a:gd name="T31" fmla="*/ 8 h 450"/>
                <a:gd name="T32" fmla="*/ 45 w 47"/>
                <a:gd name="T33" fmla="*/ 3 h 450"/>
                <a:gd name="T34" fmla="*/ 47 w 47"/>
                <a:gd name="T35" fmla="*/ 0 h 45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7" h="450">
                  <a:moveTo>
                    <a:pt x="47" y="0"/>
                  </a:moveTo>
                  <a:lnTo>
                    <a:pt x="5" y="20"/>
                  </a:lnTo>
                  <a:lnTo>
                    <a:pt x="3" y="86"/>
                  </a:lnTo>
                  <a:lnTo>
                    <a:pt x="1" y="230"/>
                  </a:lnTo>
                  <a:lnTo>
                    <a:pt x="0" y="378"/>
                  </a:lnTo>
                  <a:lnTo>
                    <a:pt x="1" y="428"/>
                  </a:lnTo>
                  <a:lnTo>
                    <a:pt x="3" y="443"/>
                  </a:lnTo>
                  <a:lnTo>
                    <a:pt x="5" y="450"/>
                  </a:lnTo>
                  <a:lnTo>
                    <a:pt x="39" y="450"/>
                  </a:lnTo>
                  <a:lnTo>
                    <a:pt x="37" y="382"/>
                  </a:lnTo>
                  <a:lnTo>
                    <a:pt x="36" y="233"/>
                  </a:lnTo>
                  <a:lnTo>
                    <a:pt x="36" y="152"/>
                  </a:lnTo>
                  <a:lnTo>
                    <a:pt x="37" y="80"/>
                  </a:lnTo>
                  <a:lnTo>
                    <a:pt x="39" y="50"/>
                  </a:lnTo>
                  <a:lnTo>
                    <a:pt x="41" y="25"/>
                  </a:lnTo>
                  <a:lnTo>
                    <a:pt x="44" y="8"/>
                  </a:lnTo>
                  <a:lnTo>
                    <a:pt x="45" y="3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F6F3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09" name="Freeform 16"/>
            <p:cNvSpPr>
              <a:spLocks/>
            </p:cNvSpPr>
            <p:nvPr/>
          </p:nvSpPr>
          <p:spPr bwMode="auto">
            <a:xfrm>
              <a:off x="2047" y="1902"/>
              <a:ext cx="97" cy="506"/>
            </a:xfrm>
            <a:custGeom>
              <a:avLst/>
              <a:gdLst>
                <a:gd name="T0" fmla="*/ 47 w 97"/>
                <a:gd name="T1" fmla="*/ 0 h 506"/>
                <a:gd name="T2" fmla="*/ 41 w 97"/>
                <a:gd name="T3" fmla="*/ 19 h 506"/>
                <a:gd name="T4" fmla="*/ 33 w 97"/>
                <a:gd name="T5" fmla="*/ 39 h 506"/>
                <a:gd name="T6" fmla="*/ 25 w 97"/>
                <a:gd name="T7" fmla="*/ 67 h 506"/>
                <a:gd name="T8" fmla="*/ 17 w 97"/>
                <a:gd name="T9" fmla="*/ 100 h 506"/>
                <a:gd name="T10" fmla="*/ 9 w 97"/>
                <a:gd name="T11" fmla="*/ 138 h 506"/>
                <a:gd name="T12" fmla="*/ 5 w 97"/>
                <a:gd name="T13" fmla="*/ 178 h 506"/>
                <a:gd name="T14" fmla="*/ 3 w 97"/>
                <a:gd name="T15" fmla="*/ 199 h 506"/>
                <a:gd name="T16" fmla="*/ 3 w 97"/>
                <a:gd name="T17" fmla="*/ 221 h 506"/>
                <a:gd name="T18" fmla="*/ 0 w 97"/>
                <a:gd name="T19" fmla="*/ 358 h 506"/>
                <a:gd name="T20" fmla="*/ 2 w 97"/>
                <a:gd name="T21" fmla="*/ 455 h 506"/>
                <a:gd name="T22" fmla="*/ 3 w 97"/>
                <a:gd name="T23" fmla="*/ 490 h 506"/>
                <a:gd name="T24" fmla="*/ 3 w 97"/>
                <a:gd name="T25" fmla="*/ 501 h 506"/>
                <a:gd name="T26" fmla="*/ 5 w 97"/>
                <a:gd name="T27" fmla="*/ 506 h 506"/>
                <a:gd name="T28" fmla="*/ 44 w 97"/>
                <a:gd name="T29" fmla="*/ 506 h 506"/>
                <a:gd name="T30" fmla="*/ 42 w 97"/>
                <a:gd name="T31" fmla="*/ 490 h 506"/>
                <a:gd name="T32" fmla="*/ 38 w 97"/>
                <a:gd name="T33" fmla="*/ 446 h 506"/>
                <a:gd name="T34" fmla="*/ 35 w 97"/>
                <a:gd name="T35" fmla="*/ 382 h 506"/>
                <a:gd name="T36" fmla="*/ 33 w 97"/>
                <a:gd name="T37" fmla="*/ 344 h 506"/>
                <a:gd name="T38" fmla="*/ 33 w 97"/>
                <a:gd name="T39" fmla="*/ 305 h 506"/>
                <a:gd name="T40" fmla="*/ 33 w 97"/>
                <a:gd name="T41" fmla="*/ 264 h 506"/>
                <a:gd name="T42" fmla="*/ 36 w 97"/>
                <a:gd name="T43" fmla="*/ 222 h 506"/>
                <a:gd name="T44" fmla="*/ 39 w 97"/>
                <a:gd name="T45" fmla="*/ 181 h 506"/>
                <a:gd name="T46" fmla="*/ 46 w 97"/>
                <a:gd name="T47" fmla="*/ 141 h 506"/>
                <a:gd name="T48" fmla="*/ 55 w 97"/>
                <a:gd name="T49" fmla="*/ 103 h 506"/>
                <a:gd name="T50" fmla="*/ 60 w 97"/>
                <a:gd name="T51" fmla="*/ 86 h 506"/>
                <a:gd name="T52" fmla="*/ 66 w 97"/>
                <a:gd name="T53" fmla="*/ 69 h 506"/>
                <a:gd name="T54" fmla="*/ 72 w 97"/>
                <a:gd name="T55" fmla="*/ 53 h 506"/>
                <a:gd name="T56" fmla="*/ 80 w 97"/>
                <a:gd name="T57" fmla="*/ 39 h 506"/>
                <a:gd name="T58" fmla="*/ 88 w 97"/>
                <a:gd name="T59" fmla="*/ 25 h 506"/>
                <a:gd name="T60" fmla="*/ 97 w 97"/>
                <a:gd name="T61" fmla="*/ 12 h 506"/>
                <a:gd name="T62" fmla="*/ 77 w 97"/>
                <a:gd name="T63" fmla="*/ 9 h 506"/>
                <a:gd name="T64" fmla="*/ 61 w 97"/>
                <a:gd name="T65" fmla="*/ 4 h 506"/>
                <a:gd name="T66" fmla="*/ 47 w 97"/>
                <a:gd name="T67" fmla="*/ 0 h 50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97" h="506">
                  <a:moveTo>
                    <a:pt x="47" y="0"/>
                  </a:moveTo>
                  <a:lnTo>
                    <a:pt x="41" y="19"/>
                  </a:lnTo>
                  <a:lnTo>
                    <a:pt x="33" y="39"/>
                  </a:lnTo>
                  <a:lnTo>
                    <a:pt x="25" y="67"/>
                  </a:lnTo>
                  <a:lnTo>
                    <a:pt x="17" y="100"/>
                  </a:lnTo>
                  <a:lnTo>
                    <a:pt x="9" y="138"/>
                  </a:lnTo>
                  <a:lnTo>
                    <a:pt x="5" y="178"/>
                  </a:lnTo>
                  <a:lnTo>
                    <a:pt x="3" y="199"/>
                  </a:lnTo>
                  <a:lnTo>
                    <a:pt x="3" y="221"/>
                  </a:lnTo>
                  <a:lnTo>
                    <a:pt x="0" y="358"/>
                  </a:lnTo>
                  <a:lnTo>
                    <a:pt x="2" y="455"/>
                  </a:lnTo>
                  <a:lnTo>
                    <a:pt x="3" y="490"/>
                  </a:lnTo>
                  <a:lnTo>
                    <a:pt x="3" y="501"/>
                  </a:lnTo>
                  <a:lnTo>
                    <a:pt x="5" y="506"/>
                  </a:lnTo>
                  <a:lnTo>
                    <a:pt x="44" y="506"/>
                  </a:lnTo>
                  <a:lnTo>
                    <a:pt x="42" y="490"/>
                  </a:lnTo>
                  <a:lnTo>
                    <a:pt x="38" y="446"/>
                  </a:lnTo>
                  <a:lnTo>
                    <a:pt x="35" y="382"/>
                  </a:lnTo>
                  <a:lnTo>
                    <a:pt x="33" y="344"/>
                  </a:lnTo>
                  <a:lnTo>
                    <a:pt x="33" y="305"/>
                  </a:lnTo>
                  <a:lnTo>
                    <a:pt x="33" y="264"/>
                  </a:lnTo>
                  <a:lnTo>
                    <a:pt x="36" y="222"/>
                  </a:lnTo>
                  <a:lnTo>
                    <a:pt x="39" y="181"/>
                  </a:lnTo>
                  <a:lnTo>
                    <a:pt x="46" y="141"/>
                  </a:lnTo>
                  <a:lnTo>
                    <a:pt x="55" y="103"/>
                  </a:lnTo>
                  <a:lnTo>
                    <a:pt x="60" y="86"/>
                  </a:lnTo>
                  <a:lnTo>
                    <a:pt x="66" y="69"/>
                  </a:lnTo>
                  <a:lnTo>
                    <a:pt x="72" y="53"/>
                  </a:lnTo>
                  <a:lnTo>
                    <a:pt x="80" y="39"/>
                  </a:lnTo>
                  <a:lnTo>
                    <a:pt x="88" y="25"/>
                  </a:lnTo>
                  <a:lnTo>
                    <a:pt x="97" y="12"/>
                  </a:lnTo>
                  <a:lnTo>
                    <a:pt x="77" y="9"/>
                  </a:lnTo>
                  <a:lnTo>
                    <a:pt x="61" y="4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F6F3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10" name="Freeform 17"/>
            <p:cNvSpPr>
              <a:spLocks/>
            </p:cNvSpPr>
            <p:nvPr/>
          </p:nvSpPr>
          <p:spPr bwMode="auto">
            <a:xfrm>
              <a:off x="1876" y="2025"/>
              <a:ext cx="29" cy="383"/>
            </a:xfrm>
            <a:custGeom>
              <a:avLst/>
              <a:gdLst>
                <a:gd name="T0" fmla="*/ 27 w 29"/>
                <a:gd name="T1" fmla="*/ 0 h 383"/>
                <a:gd name="T2" fmla="*/ 29 w 29"/>
                <a:gd name="T3" fmla="*/ 87 h 383"/>
                <a:gd name="T4" fmla="*/ 29 w 29"/>
                <a:gd name="T5" fmla="*/ 157 h 383"/>
                <a:gd name="T6" fmla="*/ 27 w 29"/>
                <a:gd name="T7" fmla="*/ 212 h 383"/>
                <a:gd name="T8" fmla="*/ 27 w 29"/>
                <a:gd name="T9" fmla="*/ 383 h 383"/>
                <a:gd name="T10" fmla="*/ 24 w 29"/>
                <a:gd name="T11" fmla="*/ 383 h 383"/>
                <a:gd name="T12" fmla="*/ 18 w 29"/>
                <a:gd name="T13" fmla="*/ 381 h 383"/>
                <a:gd name="T14" fmla="*/ 13 w 29"/>
                <a:gd name="T15" fmla="*/ 379 h 383"/>
                <a:gd name="T16" fmla="*/ 8 w 29"/>
                <a:gd name="T17" fmla="*/ 376 h 383"/>
                <a:gd name="T18" fmla="*/ 5 w 29"/>
                <a:gd name="T19" fmla="*/ 370 h 383"/>
                <a:gd name="T20" fmla="*/ 2 w 29"/>
                <a:gd name="T21" fmla="*/ 362 h 383"/>
                <a:gd name="T22" fmla="*/ 7 w 29"/>
                <a:gd name="T23" fmla="*/ 260 h 383"/>
                <a:gd name="T24" fmla="*/ 10 w 29"/>
                <a:gd name="T25" fmla="*/ 177 h 383"/>
                <a:gd name="T26" fmla="*/ 10 w 29"/>
                <a:gd name="T27" fmla="*/ 141 h 383"/>
                <a:gd name="T28" fmla="*/ 8 w 29"/>
                <a:gd name="T29" fmla="*/ 115 h 383"/>
                <a:gd name="T30" fmla="*/ 0 w 29"/>
                <a:gd name="T31" fmla="*/ 46 h 383"/>
                <a:gd name="T32" fmla="*/ 27 w 29"/>
                <a:gd name="T33" fmla="*/ 0 h 38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9" h="383">
                  <a:moveTo>
                    <a:pt x="27" y="0"/>
                  </a:moveTo>
                  <a:lnTo>
                    <a:pt x="29" y="87"/>
                  </a:lnTo>
                  <a:lnTo>
                    <a:pt x="29" y="157"/>
                  </a:lnTo>
                  <a:lnTo>
                    <a:pt x="27" y="212"/>
                  </a:lnTo>
                  <a:lnTo>
                    <a:pt x="27" y="383"/>
                  </a:lnTo>
                  <a:lnTo>
                    <a:pt x="24" y="383"/>
                  </a:lnTo>
                  <a:lnTo>
                    <a:pt x="18" y="381"/>
                  </a:lnTo>
                  <a:lnTo>
                    <a:pt x="13" y="379"/>
                  </a:lnTo>
                  <a:lnTo>
                    <a:pt x="8" y="376"/>
                  </a:lnTo>
                  <a:lnTo>
                    <a:pt x="5" y="370"/>
                  </a:lnTo>
                  <a:lnTo>
                    <a:pt x="2" y="362"/>
                  </a:lnTo>
                  <a:lnTo>
                    <a:pt x="7" y="260"/>
                  </a:lnTo>
                  <a:lnTo>
                    <a:pt x="10" y="177"/>
                  </a:lnTo>
                  <a:lnTo>
                    <a:pt x="10" y="141"/>
                  </a:lnTo>
                  <a:lnTo>
                    <a:pt x="8" y="115"/>
                  </a:lnTo>
                  <a:lnTo>
                    <a:pt x="0" y="46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6F3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606" name="Rectangle 20"/>
          <p:cNvSpPr>
            <a:spLocks noChangeArrowheads="1"/>
          </p:cNvSpPr>
          <p:nvPr/>
        </p:nvSpPr>
        <p:spPr bwMode="auto">
          <a:xfrm>
            <a:off x="4052888" y="5837238"/>
            <a:ext cx="12525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Ghana</a:t>
            </a:r>
            <a:endParaRPr lang="en-US" altLang="en-US"/>
          </a:p>
        </p:txBody>
      </p:sp>
      <p:sp>
        <p:nvSpPr>
          <p:cNvPr id="25607" name="Oval 22"/>
          <p:cNvSpPr>
            <a:spLocks noChangeArrowheads="1"/>
          </p:cNvSpPr>
          <p:nvPr/>
        </p:nvSpPr>
        <p:spPr bwMode="auto">
          <a:xfrm>
            <a:off x="4978400" y="1828800"/>
            <a:ext cx="469900" cy="469900"/>
          </a:xfrm>
          <a:prstGeom prst="ellipse">
            <a:avLst/>
          </a:prstGeom>
          <a:solidFill>
            <a:schemeClr val="bg1"/>
          </a:solidFill>
          <a:ln w="9525">
            <a:solidFill>
              <a:srgbClr val="3C3B3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reeform 2"/>
          <p:cNvSpPr>
            <a:spLocks/>
          </p:cNvSpPr>
          <p:nvPr/>
        </p:nvSpPr>
        <p:spPr bwMode="auto">
          <a:xfrm>
            <a:off x="2173288" y="519113"/>
            <a:ext cx="5075237" cy="5235575"/>
          </a:xfrm>
          <a:custGeom>
            <a:avLst/>
            <a:gdLst>
              <a:gd name="T0" fmla="*/ 3958485 w 509"/>
              <a:gd name="T1" fmla="*/ 1216648 h 525"/>
              <a:gd name="T2" fmla="*/ 3888688 w 509"/>
              <a:gd name="T3" fmla="*/ 1785082 h 525"/>
              <a:gd name="T4" fmla="*/ 3888688 w 509"/>
              <a:gd name="T5" fmla="*/ 1814999 h 525"/>
              <a:gd name="T6" fmla="*/ 3858775 w 509"/>
              <a:gd name="T7" fmla="*/ 1954615 h 525"/>
              <a:gd name="T8" fmla="*/ 3798950 w 509"/>
              <a:gd name="T9" fmla="*/ 2642719 h 525"/>
              <a:gd name="T10" fmla="*/ 3779008 w 509"/>
              <a:gd name="T11" fmla="*/ 3081510 h 525"/>
              <a:gd name="T12" fmla="*/ 3818891 w 509"/>
              <a:gd name="T13" fmla="*/ 4357993 h 525"/>
              <a:gd name="T14" fmla="*/ 3848804 w 509"/>
              <a:gd name="T15" fmla="*/ 5056070 h 525"/>
              <a:gd name="T16" fmla="*/ 3818891 w 509"/>
              <a:gd name="T17" fmla="*/ 5135850 h 525"/>
              <a:gd name="T18" fmla="*/ 3749095 w 509"/>
              <a:gd name="T19" fmla="*/ 5165767 h 525"/>
              <a:gd name="T20" fmla="*/ 3330313 w 509"/>
              <a:gd name="T21" fmla="*/ 5215630 h 525"/>
              <a:gd name="T22" fmla="*/ 2552575 w 509"/>
              <a:gd name="T23" fmla="*/ 5235575 h 525"/>
              <a:gd name="T24" fmla="*/ 2004170 w 509"/>
              <a:gd name="T25" fmla="*/ 5215630 h 525"/>
              <a:gd name="T26" fmla="*/ 1565446 w 509"/>
              <a:gd name="T27" fmla="*/ 5215630 h 525"/>
              <a:gd name="T28" fmla="*/ 1336113 w 509"/>
              <a:gd name="T29" fmla="*/ 5165767 h 525"/>
              <a:gd name="T30" fmla="*/ 1236404 w 509"/>
              <a:gd name="T31" fmla="*/ 5095960 h 525"/>
              <a:gd name="T32" fmla="*/ 1236404 w 509"/>
              <a:gd name="T33" fmla="*/ 5026152 h 525"/>
              <a:gd name="T34" fmla="*/ 1266317 w 509"/>
              <a:gd name="T35" fmla="*/ 4168515 h 525"/>
              <a:gd name="T36" fmla="*/ 1316171 w 509"/>
              <a:gd name="T37" fmla="*/ 3231098 h 525"/>
              <a:gd name="T38" fmla="*/ 1286258 w 509"/>
              <a:gd name="T39" fmla="*/ 2652691 h 525"/>
              <a:gd name="T40" fmla="*/ 1256346 w 509"/>
              <a:gd name="T41" fmla="*/ 1645466 h 525"/>
              <a:gd name="T42" fmla="*/ 1156636 w 509"/>
              <a:gd name="T43" fmla="*/ 1396153 h 525"/>
              <a:gd name="T44" fmla="*/ 1086839 w 509"/>
              <a:gd name="T45" fmla="*/ 857637 h 525"/>
              <a:gd name="T46" fmla="*/ 1126723 w 509"/>
              <a:gd name="T47" fmla="*/ 1246565 h 525"/>
              <a:gd name="T48" fmla="*/ 1206491 w 509"/>
              <a:gd name="T49" fmla="*/ 1565686 h 525"/>
              <a:gd name="T50" fmla="*/ 1236404 w 509"/>
              <a:gd name="T51" fmla="*/ 1765137 h 525"/>
              <a:gd name="T52" fmla="*/ 1226433 w 509"/>
              <a:gd name="T53" fmla="*/ 1934670 h 525"/>
              <a:gd name="T54" fmla="*/ 897390 w 509"/>
              <a:gd name="T55" fmla="*/ 2513076 h 525"/>
              <a:gd name="T56" fmla="*/ 428753 w 509"/>
              <a:gd name="T57" fmla="*/ 1326346 h 525"/>
              <a:gd name="T58" fmla="*/ 687999 w 509"/>
              <a:gd name="T59" fmla="*/ 747939 h 525"/>
              <a:gd name="T60" fmla="*/ 877448 w 509"/>
              <a:gd name="T61" fmla="*/ 458736 h 525"/>
              <a:gd name="T62" fmla="*/ 987129 w 509"/>
              <a:gd name="T63" fmla="*/ 349038 h 525"/>
              <a:gd name="T64" fmla="*/ 1236404 w 509"/>
              <a:gd name="T65" fmla="*/ 279231 h 525"/>
              <a:gd name="T66" fmla="*/ 1585388 w 509"/>
              <a:gd name="T67" fmla="*/ 209423 h 525"/>
              <a:gd name="T68" fmla="*/ 1874547 w 509"/>
              <a:gd name="T69" fmla="*/ 59835 h 525"/>
              <a:gd name="T70" fmla="*/ 1954315 w 509"/>
              <a:gd name="T71" fmla="*/ 19945 h 525"/>
              <a:gd name="T72" fmla="*/ 2054025 w 509"/>
              <a:gd name="T73" fmla="*/ 19945 h 525"/>
              <a:gd name="T74" fmla="*/ 2223532 w 509"/>
              <a:gd name="T75" fmla="*/ 49863 h 525"/>
              <a:gd name="T76" fmla="*/ 2592459 w 509"/>
              <a:gd name="T77" fmla="*/ 49863 h 525"/>
              <a:gd name="T78" fmla="*/ 3061096 w 509"/>
              <a:gd name="T79" fmla="*/ 19945 h 525"/>
              <a:gd name="T80" fmla="*/ 3160806 w 509"/>
              <a:gd name="T81" fmla="*/ 29918 h 525"/>
              <a:gd name="T82" fmla="*/ 3300400 w 509"/>
              <a:gd name="T83" fmla="*/ 99725 h 525"/>
              <a:gd name="T84" fmla="*/ 3679298 w 509"/>
              <a:gd name="T85" fmla="*/ 239341 h 525"/>
              <a:gd name="T86" fmla="*/ 3938543 w 509"/>
              <a:gd name="T87" fmla="*/ 299176 h 525"/>
              <a:gd name="T88" fmla="*/ 4098079 w 509"/>
              <a:gd name="T89" fmla="*/ 349038 h 525"/>
              <a:gd name="T90" fmla="*/ 4207760 w 509"/>
              <a:gd name="T91" fmla="*/ 418846 h 525"/>
              <a:gd name="T92" fmla="*/ 4267586 w 509"/>
              <a:gd name="T93" fmla="*/ 498626 h 525"/>
              <a:gd name="T94" fmla="*/ 5075237 w 509"/>
              <a:gd name="T95" fmla="*/ 2044367 h 525"/>
              <a:gd name="T96" fmla="*/ 4177847 w 509"/>
              <a:gd name="T97" fmla="*/ 2433296 h 525"/>
              <a:gd name="T98" fmla="*/ 4048224 w 509"/>
              <a:gd name="T99" fmla="*/ 2253790 h 525"/>
              <a:gd name="T100" fmla="*/ 3888688 w 509"/>
              <a:gd name="T101" fmla="*/ 1934670 h 525"/>
              <a:gd name="T102" fmla="*/ 3888688 w 509"/>
              <a:gd name="T103" fmla="*/ 1785082 h 525"/>
              <a:gd name="T104" fmla="*/ 3988398 w 509"/>
              <a:gd name="T105" fmla="*/ 817747 h 525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9" h="525">
                <a:moveTo>
                  <a:pt x="400" y="82"/>
                </a:moveTo>
                <a:lnTo>
                  <a:pt x="397" y="122"/>
                </a:lnTo>
                <a:lnTo>
                  <a:pt x="394" y="155"/>
                </a:lnTo>
                <a:lnTo>
                  <a:pt x="390" y="179"/>
                </a:lnTo>
                <a:lnTo>
                  <a:pt x="390" y="180"/>
                </a:lnTo>
                <a:lnTo>
                  <a:pt x="390" y="182"/>
                </a:lnTo>
                <a:lnTo>
                  <a:pt x="389" y="190"/>
                </a:lnTo>
                <a:lnTo>
                  <a:pt x="387" y="196"/>
                </a:lnTo>
                <a:lnTo>
                  <a:pt x="386" y="202"/>
                </a:lnTo>
                <a:lnTo>
                  <a:pt x="381" y="265"/>
                </a:lnTo>
                <a:lnTo>
                  <a:pt x="379" y="284"/>
                </a:lnTo>
                <a:lnTo>
                  <a:pt x="379" y="309"/>
                </a:lnTo>
                <a:lnTo>
                  <a:pt x="381" y="367"/>
                </a:lnTo>
                <a:lnTo>
                  <a:pt x="383" y="437"/>
                </a:lnTo>
                <a:lnTo>
                  <a:pt x="386" y="486"/>
                </a:lnTo>
                <a:lnTo>
                  <a:pt x="386" y="507"/>
                </a:lnTo>
                <a:lnTo>
                  <a:pt x="384" y="515"/>
                </a:lnTo>
                <a:lnTo>
                  <a:pt x="383" y="515"/>
                </a:lnTo>
                <a:lnTo>
                  <a:pt x="381" y="517"/>
                </a:lnTo>
                <a:lnTo>
                  <a:pt x="376" y="518"/>
                </a:lnTo>
                <a:lnTo>
                  <a:pt x="359" y="522"/>
                </a:lnTo>
                <a:lnTo>
                  <a:pt x="334" y="523"/>
                </a:lnTo>
                <a:lnTo>
                  <a:pt x="307" y="523"/>
                </a:lnTo>
                <a:lnTo>
                  <a:pt x="256" y="525"/>
                </a:lnTo>
                <a:lnTo>
                  <a:pt x="232" y="523"/>
                </a:lnTo>
                <a:lnTo>
                  <a:pt x="201" y="523"/>
                </a:lnTo>
                <a:lnTo>
                  <a:pt x="177" y="523"/>
                </a:lnTo>
                <a:lnTo>
                  <a:pt x="157" y="523"/>
                </a:lnTo>
                <a:lnTo>
                  <a:pt x="143" y="522"/>
                </a:lnTo>
                <a:lnTo>
                  <a:pt x="134" y="518"/>
                </a:lnTo>
                <a:lnTo>
                  <a:pt x="127" y="515"/>
                </a:lnTo>
                <a:lnTo>
                  <a:pt x="124" y="511"/>
                </a:lnTo>
                <a:lnTo>
                  <a:pt x="123" y="507"/>
                </a:lnTo>
                <a:lnTo>
                  <a:pt x="124" y="504"/>
                </a:lnTo>
                <a:lnTo>
                  <a:pt x="126" y="473"/>
                </a:lnTo>
                <a:lnTo>
                  <a:pt x="127" y="418"/>
                </a:lnTo>
                <a:lnTo>
                  <a:pt x="130" y="340"/>
                </a:lnTo>
                <a:lnTo>
                  <a:pt x="132" y="324"/>
                </a:lnTo>
                <a:lnTo>
                  <a:pt x="132" y="307"/>
                </a:lnTo>
                <a:lnTo>
                  <a:pt x="129" y="266"/>
                </a:lnTo>
                <a:lnTo>
                  <a:pt x="124" y="205"/>
                </a:lnTo>
                <a:lnTo>
                  <a:pt x="126" y="165"/>
                </a:lnTo>
                <a:lnTo>
                  <a:pt x="120" y="152"/>
                </a:lnTo>
                <a:lnTo>
                  <a:pt x="116" y="140"/>
                </a:lnTo>
                <a:lnTo>
                  <a:pt x="115" y="125"/>
                </a:lnTo>
                <a:lnTo>
                  <a:pt x="109" y="86"/>
                </a:lnTo>
                <a:lnTo>
                  <a:pt x="110" y="99"/>
                </a:lnTo>
                <a:lnTo>
                  <a:pt x="113" y="125"/>
                </a:lnTo>
                <a:lnTo>
                  <a:pt x="118" y="147"/>
                </a:lnTo>
                <a:lnTo>
                  <a:pt x="121" y="157"/>
                </a:lnTo>
                <a:lnTo>
                  <a:pt x="124" y="165"/>
                </a:lnTo>
                <a:lnTo>
                  <a:pt x="124" y="177"/>
                </a:lnTo>
                <a:lnTo>
                  <a:pt x="124" y="180"/>
                </a:lnTo>
                <a:lnTo>
                  <a:pt x="123" y="194"/>
                </a:lnTo>
                <a:lnTo>
                  <a:pt x="121" y="205"/>
                </a:lnTo>
                <a:lnTo>
                  <a:pt x="90" y="252"/>
                </a:lnTo>
                <a:lnTo>
                  <a:pt x="0" y="204"/>
                </a:lnTo>
                <a:lnTo>
                  <a:pt x="43" y="133"/>
                </a:lnTo>
                <a:lnTo>
                  <a:pt x="57" y="100"/>
                </a:lnTo>
                <a:lnTo>
                  <a:pt x="69" y="75"/>
                </a:lnTo>
                <a:lnTo>
                  <a:pt x="80" y="58"/>
                </a:lnTo>
                <a:lnTo>
                  <a:pt x="88" y="46"/>
                </a:lnTo>
                <a:lnTo>
                  <a:pt x="94" y="38"/>
                </a:lnTo>
                <a:lnTo>
                  <a:pt x="99" y="35"/>
                </a:lnTo>
                <a:lnTo>
                  <a:pt x="104" y="31"/>
                </a:lnTo>
                <a:lnTo>
                  <a:pt x="124" y="28"/>
                </a:lnTo>
                <a:lnTo>
                  <a:pt x="143" y="25"/>
                </a:lnTo>
                <a:lnTo>
                  <a:pt x="159" y="21"/>
                </a:lnTo>
                <a:lnTo>
                  <a:pt x="171" y="16"/>
                </a:lnTo>
                <a:lnTo>
                  <a:pt x="188" y="6"/>
                </a:lnTo>
                <a:lnTo>
                  <a:pt x="193" y="3"/>
                </a:lnTo>
                <a:lnTo>
                  <a:pt x="196" y="2"/>
                </a:lnTo>
                <a:lnTo>
                  <a:pt x="199" y="0"/>
                </a:lnTo>
                <a:lnTo>
                  <a:pt x="206" y="2"/>
                </a:lnTo>
                <a:lnTo>
                  <a:pt x="215" y="3"/>
                </a:lnTo>
                <a:lnTo>
                  <a:pt x="223" y="5"/>
                </a:lnTo>
                <a:lnTo>
                  <a:pt x="234" y="6"/>
                </a:lnTo>
                <a:lnTo>
                  <a:pt x="260" y="5"/>
                </a:lnTo>
                <a:lnTo>
                  <a:pt x="296" y="3"/>
                </a:lnTo>
                <a:lnTo>
                  <a:pt x="307" y="2"/>
                </a:lnTo>
                <a:lnTo>
                  <a:pt x="314" y="2"/>
                </a:lnTo>
                <a:lnTo>
                  <a:pt x="317" y="3"/>
                </a:lnTo>
                <a:lnTo>
                  <a:pt x="318" y="3"/>
                </a:lnTo>
                <a:lnTo>
                  <a:pt x="331" y="10"/>
                </a:lnTo>
                <a:lnTo>
                  <a:pt x="343" y="16"/>
                </a:lnTo>
                <a:lnTo>
                  <a:pt x="369" y="24"/>
                </a:lnTo>
                <a:lnTo>
                  <a:pt x="387" y="28"/>
                </a:lnTo>
                <a:lnTo>
                  <a:pt x="395" y="30"/>
                </a:lnTo>
                <a:lnTo>
                  <a:pt x="405" y="31"/>
                </a:lnTo>
                <a:lnTo>
                  <a:pt x="411" y="35"/>
                </a:lnTo>
                <a:lnTo>
                  <a:pt x="417" y="38"/>
                </a:lnTo>
                <a:lnTo>
                  <a:pt x="422" y="42"/>
                </a:lnTo>
                <a:lnTo>
                  <a:pt x="426" y="49"/>
                </a:lnTo>
                <a:lnTo>
                  <a:pt x="428" y="50"/>
                </a:lnTo>
                <a:lnTo>
                  <a:pt x="472" y="135"/>
                </a:lnTo>
                <a:lnTo>
                  <a:pt x="509" y="205"/>
                </a:lnTo>
                <a:lnTo>
                  <a:pt x="420" y="249"/>
                </a:lnTo>
                <a:lnTo>
                  <a:pt x="419" y="244"/>
                </a:lnTo>
                <a:lnTo>
                  <a:pt x="416" y="240"/>
                </a:lnTo>
                <a:lnTo>
                  <a:pt x="406" y="226"/>
                </a:lnTo>
                <a:lnTo>
                  <a:pt x="387" y="202"/>
                </a:lnTo>
                <a:lnTo>
                  <a:pt x="390" y="194"/>
                </a:lnTo>
                <a:lnTo>
                  <a:pt x="390" y="183"/>
                </a:lnTo>
                <a:lnTo>
                  <a:pt x="390" y="179"/>
                </a:lnTo>
                <a:lnTo>
                  <a:pt x="395" y="143"/>
                </a:lnTo>
                <a:lnTo>
                  <a:pt x="400" y="82"/>
                </a:lnTo>
                <a:close/>
              </a:path>
            </a:pathLst>
          </a:custGeom>
          <a:solidFill>
            <a:srgbClr val="E9EE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1" name="Freeform 3"/>
          <p:cNvSpPr>
            <a:spLocks/>
          </p:cNvSpPr>
          <p:nvPr/>
        </p:nvSpPr>
        <p:spPr bwMode="auto">
          <a:xfrm>
            <a:off x="4062413" y="509588"/>
            <a:ext cx="1465262" cy="538162"/>
          </a:xfrm>
          <a:custGeom>
            <a:avLst/>
            <a:gdLst>
              <a:gd name="T0" fmla="*/ 79742 w 147"/>
              <a:gd name="T1" fmla="*/ 29898 h 54"/>
              <a:gd name="T2" fmla="*/ 109645 w 147"/>
              <a:gd name="T3" fmla="*/ 9966 h 54"/>
              <a:gd name="T4" fmla="*/ 139549 w 147"/>
              <a:gd name="T5" fmla="*/ 0 h 54"/>
              <a:gd name="T6" fmla="*/ 199355 w 147"/>
              <a:gd name="T7" fmla="*/ 9966 h 54"/>
              <a:gd name="T8" fmla="*/ 289065 w 147"/>
              <a:gd name="T9" fmla="*/ 29898 h 54"/>
              <a:gd name="T10" fmla="*/ 368807 w 147"/>
              <a:gd name="T11" fmla="*/ 39864 h 54"/>
              <a:gd name="T12" fmla="*/ 478453 w 147"/>
              <a:gd name="T13" fmla="*/ 59796 h 54"/>
              <a:gd name="T14" fmla="*/ 747583 w 147"/>
              <a:gd name="T15" fmla="*/ 39864 h 54"/>
              <a:gd name="T16" fmla="*/ 1106422 w 147"/>
              <a:gd name="T17" fmla="*/ 29898 h 54"/>
              <a:gd name="T18" fmla="*/ 1216068 w 147"/>
              <a:gd name="T19" fmla="*/ 9966 h 54"/>
              <a:gd name="T20" fmla="*/ 1275874 w 147"/>
              <a:gd name="T21" fmla="*/ 9966 h 54"/>
              <a:gd name="T22" fmla="*/ 1305778 w 147"/>
              <a:gd name="T23" fmla="*/ 29898 h 54"/>
              <a:gd name="T24" fmla="*/ 1325713 w 147"/>
              <a:gd name="T25" fmla="*/ 29898 h 54"/>
              <a:gd name="T26" fmla="*/ 1335681 w 147"/>
              <a:gd name="T27" fmla="*/ 39864 h 54"/>
              <a:gd name="T28" fmla="*/ 1465262 w 147"/>
              <a:gd name="T29" fmla="*/ 119592 h 54"/>
              <a:gd name="T30" fmla="*/ 1435359 w 147"/>
              <a:gd name="T31" fmla="*/ 179387 h 54"/>
              <a:gd name="T32" fmla="*/ 1385520 w 147"/>
              <a:gd name="T33" fmla="*/ 249149 h 54"/>
              <a:gd name="T34" fmla="*/ 1275874 w 147"/>
              <a:gd name="T35" fmla="*/ 358775 h 54"/>
              <a:gd name="T36" fmla="*/ 1166229 w 147"/>
              <a:gd name="T37" fmla="*/ 428536 h 54"/>
              <a:gd name="T38" fmla="*/ 1056583 w 147"/>
              <a:gd name="T39" fmla="*/ 478366 h 54"/>
              <a:gd name="T40" fmla="*/ 966874 w 147"/>
              <a:gd name="T41" fmla="*/ 508264 h 54"/>
              <a:gd name="T42" fmla="*/ 867196 w 147"/>
              <a:gd name="T43" fmla="*/ 538162 h 54"/>
              <a:gd name="T44" fmla="*/ 797421 w 147"/>
              <a:gd name="T45" fmla="*/ 538162 h 54"/>
              <a:gd name="T46" fmla="*/ 667841 w 147"/>
              <a:gd name="T47" fmla="*/ 538162 h 54"/>
              <a:gd name="T48" fmla="*/ 558195 w 147"/>
              <a:gd name="T49" fmla="*/ 538162 h 54"/>
              <a:gd name="T50" fmla="*/ 468485 w 147"/>
              <a:gd name="T51" fmla="*/ 508264 h 54"/>
              <a:gd name="T52" fmla="*/ 388743 w 147"/>
              <a:gd name="T53" fmla="*/ 498298 h 54"/>
              <a:gd name="T54" fmla="*/ 249194 w 147"/>
              <a:gd name="T55" fmla="*/ 418570 h 54"/>
              <a:gd name="T56" fmla="*/ 139549 w 147"/>
              <a:gd name="T57" fmla="*/ 338843 h 54"/>
              <a:gd name="T58" fmla="*/ 59807 w 147"/>
              <a:gd name="T59" fmla="*/ 259115 h 54"/>
              <a:gd name="T60" fmla="*/ 29903 w 147"/>
              <a:gd name="T61" fmla="*/ 179387 h 54"/>
              <a:gd name="T62" fmla="*/ 0 w 147"/>
              <a:gd name="T63" fmla="*/ 119592 h 54"/>
              <a:gd name="T64" fmla="*/ 9968 w 147"/>
              <a:gd name="T65" fmla="*/ 89694 h 54"/>
              <a:gd name="T66" fmla="*/ 29903 w 147"/>
              <a:gd name="T67" fmla="*/ 59796 h 54"/>
              <a:gd name="T68" fmla="*/ 79742 w 147"/>
              <a:gd name="T69" fmla="*/ 29898 h 54"/>
              <a:gd name="T70" fmla="*/ 508356 w 147"/>
              <a:gd name="T71" fmla="*/ 398639 h 54"/>
              <a:gd name="T72" fmla="*/ 528292 w 147"/>
              <a:gd name="T73" fmla="*/ 398639 h 54"/>
              <a:gd name="T74" fmla="*/ 578131 w 147"/>
              <a:gd name="T75" fmla="*/ 418570 h 54"/>
              <a:gd name="T76" fmla="*/ 618002 w 147"/>
              <a:gd name="T77" fmla="*/ 418570 h 54"/>
              <a:gd name="T78" fmla="*/ 747583 w 147"/>
              <a:gd name="T79" fmla="*/ 418570 h 54"/>
              <a:gd name="T80" fmla="*/ 907067 w 147"/>
              <a:gd name="T81" fmla="*/ 398639 h 54"/>
              <a:gd name="T82" fmla="*/ 1076519 w 147"/>
              <a:gd name="T83" fmla="*/ 289013 h 54"/>
              <a:gd name="T84" fmla="*/ 1166229 w 147"/>
              <a:gd name="T85" fmla="*/ 229217 h 54"/>
              <a:gd name="T86" fmla="*/ 1196132 w 147"/>
              <a:gd name="T87" fmla="*/ 169421 h 54"/>
              <a:gd name="T88" fmla="*/ 1196132 w 147"/>
              <a:gd name="T89" fmla="*/ 149489 h 54"/>
              <a:gd name="T90" fmla="*/ 996777 w 147"/>
              <a:gd name="T91" fmla="*/ 169421 h 54"/>
              <a:gd name="T92" fmla="*/ 647905 w 147"/>
              <a:gd name="T93" fmla="*/ 169421 h 54"/>
              <a:gd name="T94" fmla="*/ 189388 w 147"/>
              <a:gd name="T95" fmla="*/ 169421 h 54"/>
              <a:gd name="T96" fmla="*/ 229259 w 147"/>
              <a:gd name="T97" fmla="*/ 219251 h 54"/>
              <a:gd name="T98" fmla="*/ 328936 w 147"/>
              <a:gd name="T99" fmla="*/ 279047 h 54"/>
              <a:gd name="T100" fmla="*/ 508356 w 147"/>
              <a:gd name="T101" fmla="*/ 398639 h 54"/>
              <a:gd name="T102" fmla="*/ 79742 w 147"/>
              <a:gd name="T103" fmla="*/ 29898 h 5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47" h="54">
                <a:moveTo>
                  <a:pt x="8" y="3"/>
                </a:moveTo>
                <a:lnTo>
                  <a:pt x="11" y="1"/>
                </a:lnTo>
                <a:lnTo>
                  <a:pt x="14" y="0"/>
                </a:lnTo>
                <a:lnTo>
                  <a:pt x="20" y="1"/>
                </a:lnTo>
                <a:lnTo>
                  <a:pt x="29" y="3"/>
                </a:lnTo>
                <a:lnTo>
                  <a:pt x="37" y="4"/>
                </a:lnTo>
                <a:lnTo>
                  <a:pt x="48" y="6"/>
                </a:lnTo>
                <a:lnTo>
                  <a:pt x="75" y="4"/>
                </a:lnTo>
                <a:lnTo>
                  <a:pt x="111" y="3"/>
                </a:lnTo>
                <a:lnTo>
                  <a:pt x="122" y="1"/>
                </a:lnTo>
                <a:lnTo>
                  <a:pt x="128" y="1"/>
                </a:lnTo>
                <a:lnTo>
                  <a:pt x="131" y="3"/>
                </a:lnTo>
                <a:lnTo>
                  <a:pt x="133" y="3"/>
                </a:lnTo>
                <a:lnTo>
                  <a:pt x="134" y="4"/>
                </a:lnTo>
                <a:lnTo>
                  <a:pt x="147" y="12"/>
                </a:lnTo>
                <a:lnTo>
                  <a:pt x="144" y="18"/>
                </a:lnTo>
                <a:lnTo>
                  <a:pt x="139" y="25"/>
                </a:lnTo>
                <a:lnTo>
                  <a:pt x="128" y="36"/>
                </a:lnTo>
                <a:lnTo>
                  <a:pt x="117" y="43"/>
                </a:lnTo>
                <a:lnTo>
                  <a:pt x="106" y="48"/>
                </a:lnTo>
                <a:lnTo>
                  <a:pt x="97" y="51"/>
                </a:lnTo>
                <a:lnTo>
                  <a:pt x="87" y="54"/>
                </a:lnTo>
                <a:lnTo>
                  <a:pt x="80" y="54"/>
                </a:lnTo>
                <a:lnTo>
                  <a:pt x="67" y="54"/>
                </a:lnTo>
                <a:lnTo>
                  <a:pt x="56" y="54"/>
                </a:lnTo>
                <a:lnTo>
                  <a:pt x="47" y="51"/>
                </a:lnTo>
                <a:lnTo>
                  <a:pt x="39" y="50"/>
                </a:lnTo>
                <a:lnTo>
                  <a:pt x="25" y="42"/>
                </a:lnTo>
                <a:lnTo>
                  <a:pt x="14" y="34"/>
                </a:lnTo>
                <a:lnTo>
                  <a:pt x="6" y="26"/>
                </a:lnTo>
                <a:lnTo>
                  <a:pt x="3" y="18"/>
                </a:lnTo>
                <a:lnTo>
                  <a:pt x="0" y="12"/>
                </a:lnTo>
                <a:lnTo>
                  <a:pt x="1" y="9"/>
                </a:lnTo>
                <a:lnTo>
                  <a:pt x="3" y="6"/>
                </a:lnTo>
                <a:lnTo>
                  <a:pt x="8" y="3"/>
                </a:lnTo>
                <a:lnTo>
                  <a:pt x="51" y="40"/>
                </a:lnTo>
                <a:lnTo>
                  <a:pt x="53" y="40"/>
                </a:lnTo>
                <a:lnTo>
                  <a:pt x="58" y="42"/>
                </a:lnTo>
                <a:lnTo>
                  <a:pt x="62" y="42"/>
                </a:lnTo>
                <a:lnTo>
                  <a:pt x="75" y="42"/>
                </a:lnTo>
                <a:lnTo>
                  <a:pt x="91" y="40"/>
                </a:lnTo>
                <a:lnTo>
                  <a:pt x="108" y="29"/>
                </a:lnTo>
                <a:lnTo>
                  <a:pt x="117" y="23"/>
                </a:lnTo>
                <a:lnTo>
                  <a:pt x="120" y="17"/>
                </a:lnTo>
                <a:lnTo>
                  <a:pt x="120" y="15"/>
                </a:lnTo>
                <a:lnTo>
                  <a:pt x="100" y="17"/>
                </a:lnTo>
                <a:lnTo>
                  <a:pt x="65" y="17"/>
                </a:lnTo>
                <a:lnTo>
                  <a:pt x="19" y="17"/>
                </a:lnTo>
                <a:lnTo>
                  <a:pt x="23" y="22"/>
                </a:lnTo>
                <a:lnTo>
                  <a:pt x="33" y="28"/>
                </a:lnTo>
                <a:lnTo>
                  <a:pt x="51" y="40"/>
                </a:lnTo>
                <a:lnTo>
                  <a:pt x="8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2" name="Freeform 4"/>
          <p:cNvSpPr>
            <a:spLocks/>
          </p:cNvSpPr>
          <p:nvPr/>
        </p:nvSpPr>
        <p:spPr bwMode="auto">
          <a:xfrm>
            <a:off x="4032250" y="469900"/>
            <a:ext cx="1465263" cy="547688"/>
          </a:xfrm>
          <a:custGeom>
            <a:avLst/>
            <a:gdLst>
              <a:gd name="T0" fmla="*/ 69774 w 147"/>
              <a:gd name="T1" fmla="*/ 39832 h 55"/>
              <a:gd name="T2" fmla="*/ 69774 w 147"/>
              <a:gd name="T3" fmla="*/ 39832 h 55"/>
              <a:gd name="T4" fmla="*/ 109646 w 147"/>
              <a:gd name="T5" fmla="*/ 19916 h 55"/>
              <a:gd name="T6" fmla="*/ 139549 w 147"/>
              <a:gd name="T7" fmla="*/ 0 h 55"/>
              <a:gd name="T8" fmla="*/ 199356 w 147"/>
              <a:gd name="T9" fmla="*/ 19916 h 55"/>
              <a:gd name="T10" fmla="*/ 289065 w 147"/>
              <a:gd name="T11" fmla="*/ 39832 h 55"/>
              <a:gd name="T12" fmla="*/ 289065 w 147"/>
              <a:gd name="T13" fmla="*/ 39832 h 55"/>
              <a:gd name="T14" fmla="*/ 368808 w 147"/>
              <a:gd name="T15" fmla="*/ 49790 h 55"/>
              <a:gd name="T16" fmla="*/ 478453 w 147"/>
              <a:gd name="T17" fmla="*/ 69706 h 55"/>
              <a:gd name="T18" fmla="*/ 747583 w 147"/>
              <a:gd name="T19" fmla="*/ 49790 h 55"/>
              <a:gd name="T20" fmla="*/ 1106423 w 147"/>
              <a:gd name="T21" fmla="*/ 39832 h 55"/>
              <a:gd name="T22" fmla="*/ 1106423 w 147"/>
              <a:gd name="T23" fmla="*/ 39832 h 55"/>
              <a:gd name="T24" fmla="*/ 1216069 w 147"/>
              <a:gd name="T25" fmla="*/ 19916 h 55"/>
              <a:gd name="T26" fmla="*/ 1275875 w 147"/>
              <a:gd name="T27" fmla="*/ 19916 h 55"/>
              <a:gd name="T28" fmla="*/ 1305779 w 147"/>
              <a:gd name="T29" fmla="*/ 39832 h 55"/>
              <a:gd name="T30" fmla="*/ 1325714 w 147"/>
              <a:gd name="T31" fmla="*/ 39832 h 55"/>
              <a:gd name="T32" fmla="*/ 1335682 w 147"/>
              <a:gd name="T33" fmla="*/ 49790 h 55"/>
              <a:gd name="T34" fmla="*/ 1465263 w 147"/>
              <a:gd name="T35" fmla="*/ 129454 h 55"/>
              <a:gd name="T36" fmla="*/ 1465263 w 147"/>
              <a:gd name="T37" fmla="*/ 129454 h 55"/>
              <a:gd name="T38" fmla="*/ 1435360 w 147"/>
              <a:gd name="T39" fmla="*/ 189201 h 55"/>
              <a:gd name="T40" fmla="*/ 1385521 w 147"/>
              <a:gd name="T41" fmla="*/ 258907 h 55"/>
              <a:gd name="T42" fmla="*/ 1275875 w 147"/>
              <a:gd name="T43" fmla="*/ 358487 h 55"/>
              <a:gd name="T44" fmla="*/ 1166230 w 147"/>
              <a:gd name="T45" fmla="*/ 438150 h 55"/>
              <a:gd name="T46" fmla="*/ 1056584 w 147"/>
              <a:gd name="T47" fmla="*/ 487940 h 55"/>
              <a:gd name="T48" fmla="*/ 966874 w 147"/>
              <a:gd name="T49" fmla="*/ 517814 h 55"/>
              <a:gd name="T50" fmla="*/ 867196 w 147"/>
              <a:gd name="T51" fmla="*/ 547688 h 55"/>
              <a:gd name="T52" fmla="*/ 787454 w 147"/>
              <a:gd name="T53" fmla="*/ 547688 h 55"/>
              <a:gd name="T54" fmla="*/ 787454 w 147"/>
              <a:gd name="T55" fmla="*/ 547688 h 55"/>
              <a:gd name="T56" fmla="*/ 667841 w 147"/>
              <a:gd name="T57" fmla="*/ 547688 h 55"/>
              <a:gd name="T58" fmla="*/ 558195 w 147"/>
              <a:gd name="T59" fmla="*/ 547688 h 55"/>
              <a:gd name="T60" fmla="*/ 468485 w 147"/>
              <a:gd name="T61" fmla="*/ 517814 h 55"/>
              <a:gd name="T62" fmla="*/ 388743 w 147"/>
              <a:gd name="T63" fmla="*/ 507856 h 55"/>
              <a:gd name="T64" fmla="*/ 249194 w 147"/>
              <a:gd name="T65" fmla="*/ 428192 h 55"/>
              <a:gd name="T66" fmla="*/ 139549 w 147"/>
              <a:gd name="T67" fmla="*/ 348529 h 55"/>
              <a:gd name="T68" fmla="*/ 59807 w 147"/>
              <a:gd name="T69" fmla="*/ 268865 h 55"/>
              <a:gd name="T70" fmla="*/ 29903 w 147"/>
              <a:gd name="T71" fmla="*/ 189201 h 55"/>
              <a:gd name="T72" fmla="*/ 0 w 147"/>
              <a:gd name="T73" fmla="*/ 129454 h 55"/>
              <a:gd name="T74" fmla="*/ 0 w 147"/>
              <a:gd name="T75" fmla="*/ 129454 h 55"/>
              <a:gd name="T76" fmla="*/ 9968 w 147"/>
              <a:gd name="T77" fmla="*/ 99580 h 55"/>
              <a:gd name="T78" fmla="*/ 29903 w 147"/>
              <a:gd name="T79" fmla="*/ 69706 h 55"/>
              <a:gd name="T80" fmla="*/ 69774 w 147"/>
              <a:gd name="T81" fmla="*/ 39832 h 55"/>
              <a:gd name="T82" fmla="*/ 69774 w 147"/>
              <a:gd name="T83" fmla="*/ 39832 h 5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7" h="55">
                <a:moveTo>
                  <a:pt x="7" y="4"/>
                </a:moveTo>
                <a:lnTo>
                  <a:pt x="7" y="4"/>
                </a:lnTo>
                <a:lnTo>
                  <a:pt x="11" y="2"/>
                </a:lnTo>
                <a:lnTo>
                  <a:pt x="14" y="0"/>
                </a:lnTo>
                <a:lnTo>
                  <a:pt x="20" y="2"/>
                </a:lnTo>
                <a:lnTo>
                  <a:pt x="29" y="4"/>
                </a:lnTo>
                <a:lnTo>
                  <a:pt x="37" y="5"/>
                </a:lnTo>
                <a:lnTo>
                  <a:pt x="48" y="7"/>
                </a:lnTo>
                <a:lnTo>
                  <a:pt x="75" y="5"/>
                </a:lnTo>
                <a:lnTo>
                  <a:pt x="111" y="4"/>
                </a:lnTo>
                <a:lnTo>
                  <a:pt x="122" y="2"/>
                </a:lnTo>
                <a:lnTo>
                  <a:pt x="128" y="2"/>
                </a:lnTo>
                <a:lnTo>
                  <a:pt x="131" y="4"/>
                </a:lnTo>
                <a:lnTo>
                  <a:pt x="133" y="4"/>
                </a:lnTo>
                <a:lnTo>
                  <a:pt x="134" y="5"/>
                </a:lnTo>
                <a:lnTo>
                  <a:pt x="147" y="13"/>
                </a:lnTo>
                <a:lnTo>
                  <a:pt x="144" y="19"/>
                </a:lnTo>
                <a:lnTo>
                  <a:pt x="139" y="26"/>
                </a:lnTo>
                <a:lnTo>
                  <a:pt x="128" y="36"/>
                </a:lnTo>
                <a:lnTo>
                  <a:pt x="117" y="44"/>
                </a:lnTo>
                <a:lnTo>
                  <a:pt x="106" y="49"/>
                </a:lnTo>
                <a:lnTo>
                  <a:pt x="97" y="52"/>
                </a:lnTo>
                <a:lnTo>
                  <a:pt x="87" y="55"/>
                </a:lnTo>
                <a:lnTo>
                  <a:pt x="79" y="55"/>
                </a:lnTo>
                <a:lnTo>
                  <a:pt x="67" y="55"/>
                </a:lnTo>
                <a:lnTo>
                  <a:pt x="56" y="55"/>
                </a:lnTo>
                <a:lnTo>
                  <a:pt x="47" y="52"/>
                </a:lnTo>
                <a:lnTo>
                  <a:pt x="39" y="51"/>
                </a:lnTo>
                <a:lnTo>
                  <a:pt x="25" y="43"/>
                </a:lnTo>
                <a:lnTo>
                  <a:pt x="14" y="35"/>
                </a:lnTo>
                <a:lnTo>
                  <a:pt x="6" y="27"/>
                </a:lnTo>
                <a:lnTo>
                  <a:pt x="3" y="19"/>
                </a:lnTo>
                <a:lnTo>
                  <a:pt x="0" y="13"/>
                </a:lnTo>
                <a:lnTo>
                  <a:pt x="1" y="10"/>
                </a:lnTo>
                <a:lnTo>
                  <a:pt x="3" y="7"/>
                </a:lnTo>
                <a:lnTo>
                  <a:pt x="7" y="4"/>
                </a:lnTo>
                <a:close/>
              </a:path>
            </a:pathLst>
          </a:custGeom>
          <a:noFill/>
          <a:ln w="3175" cmpd="sng">
            <a:solidFill>
              <a:srgbClr val="2B399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3" name="Freeform 5"/>
          <p:cNvSpPr>
            <a:spLocks/>
          </p:cNvSpPr>
          <p:nvPr/>
        </p:nvSpPr>
        <p:spPr bwMode="auto">
          <a:xfrm>
            <a:off x="4211638" y="641350"/>
            <a:ext cx="1017587" cy="269875"/>
          </a:xfrm>
          <a:custGeom>
            <a:avLst/>
            <a:gdLst>
              <a:gd name="T0" fmla="*/ 329219 w 102"/>
              <a:gd name="T1" fmla="*/ 249884 h 27"/>
              <a:gd name="T2" fmla="*/ 329219 w 102"/>
              <a:gd name="T3" fmla="*/ 249884 h 27"/>
              <a:gd name="T4" fmla="*/ 349172 w 102"/>
              <a:gd name="T5" fmla="*/ 249884 h 27"/>
              <a:gd name="T6" fmla="*/ 349172 w 102"/>
              <a:gd name="T7" fmla="*/ 249884 h 27"/>
              <a:gd name="T8" fmla="*/ 399054 w 102"/>
              <a:gd name="T9" fmla="*/ 269875 h 27"/>
              <a:gd name="T10" fmla="*/ 438959 w 102"/>
              <a:gd name="T11" fmla="*/ 269875 h 27"/>
              <a:gd name="T12" fmla="*/ 568652 w 102"/>
              <a:gd name="T13" fmla="*/ 269875 h 27"/>
              <a:gd name="T14" fmla="*/ 718297 w 102"/>
              <a:gd name="T15" fmla="*/ 249884 h 27"/>
              <a:gd name="T16" fmla="*/ 718297 w 102"/>
              <a:gd name="T17" fmla="*/ 249884 h 27"/>
              <a:gd name="T18" fmla="*/ 897871 w 102"/>
              <a:gd name="T19" fmla="*/ 139935 h 27"/>
              <a:gd name="T20" fmla="*/ 987658 w 102"/>
              <a:gd name="T21" fmla="*/ 79963 h 27"/>
              <a:gd name="T22" fmla="*/ 1017587 w 102"/>
              <a:gd name="T23" fmla="*/ 19991 h 27"/>
              <a:gd name="T24" fmla="*/ 1017587 w 102"/>
              <a:gd name="T25" fmla="*/ 0 h 27"/>
              <a:gd name="T26" fmla="*/ 1017587 w 102"/>
              <a:gd name="T27" fmla="*/ 0 h 27"/>
              <a:gd name="T28" fmla="*/ 818060 w 102"/>
              <a:gd name="T29" fmla="*/ 19991 h 27"/>
              <a:gd name="T30" fmla="*/ 468888 w 102"/>
              <a:gd name="T31" fmla="*/ 19991 h 27"/>
              <a:gd name="T32" fmla="*/ 0 w 102"/>
              <a:gd name="T33" fmla="*/ 19991 h 27"/>
              <a:gd name="T34" fmla="*/ 0 w 102"/>
              <a:gd name="T35" fmla="*/ 19991 h 27"/>
              <a:gd name="T36" fmla="*/ 49882 w 102"/>
              <a:gd name="T37" fmla="*/ 59972 h 27"/>
              <a:gd name="T38" fmla="*/ 139669 w 102"/>
              <a:gd name="T39" fmla="*/ 129940 h 27"/>
              <a:gd name="T40" fmla="*/ 329219 w 102"/>
              <a:gd name="T41" fmla="*/ 249884 h 27"/>
              <a:gd name="T42" fmla="*/ 329219 w 102"/>
              <a:gd name="T43" fmla="*/ 249884 h 2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2" h="27">
                <a:moveTo>
                  <a:pt x="33" y="25"/>
                </a:moveTo>
                <a:lnTo>
                  <a:pt x="33" y="25"/>
                </a:lnTo>
                <a:lnTo>
                  <a:pt x="35" y="25"/>
                </a:lnTo>
                <a:lnTo>
                  <a:pt x="40" y="27"/>
                </a:lnTo>
                <a:lnTo>
                  <a:pt x="44" y="27"/>
                </a:lnTo>
                <a:lnTo>
                  <a:pt x="57" y="27"/>
                </a:lnTo>
                <a:lnTo>
                  <a:pt x="72" y="25"/>
                </a:lnTo>
                <a:lnTo>
                  <a:pt x="90" y="14"/>
                </a:lnTo>
                <a:lnTo>
                  <a:pt x="99" y="8"/>
                </a:lnTo>
                <a:lnTo>
                  <a:pt x="102" y="2"/>
                </a:lnTo>
                <a:lnTo>
                  <a:pt x="102" y="0"/>
                </a:lnTo>
                <a:lnTo>
                  <a:pt x="82" y="2"/>
                </a:lnTo>
                <a:lnTo>
                  <a:pt x="47" y="2"/>
                </a:lnTo>
                <a:lnTo>
                  <a:pt x="0" y="2"/>
                </a:lnTo>
                <a:lnTo>
                  <a:pt x="5" y="6"/>
                </a:lnTo>
                <a:lnTo>
                  <a:pt x="14" y="13"/>
                </a:lnTo>
                <a:lnTo>
                  <a:pt x="33" y="25"/>
                </a:lnTo>
                <a:close/>
              </a:path>
            </a:pathLst>
          </a:custGeom>
          <a:noFill/>
          <a:ln w="3175" cmpd="sng">
            <a:solidFill>
              <a:srgbClr val="2B399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4" name="Freeform 6"/>
          <p:cNvSpPr>
            <a:spLocks/>
          </p:cNvSpPr>
          <p:nvPr/>
        </p:nvSpPr>
        <p:spPr bwMode="auto">
          <a:xfrm>
            <a:off x="4460875" y="1047750"/>
            <a:ext cx="1655763" cy="1944688"/>
          </a:xfrm>
          <a:custGeom>
            <a:avLst/>
            <a:gdLst>
              <a:gd name="T0" fmla="*/ 0 w 166"/>
              <a:gd name="T1" fmla="*/ 0 h 195"/>
              <a:gd name="T2" fmla="*/ 39898 w 166"/>
              <a:gd name="T3" fmla="*/ 139619 h 195"/>
              <a:gd name="T4" fmla="*/ 79796 w 166"/>
              <a:gd name="T5" fmla="*/ 488665 h 195"/>
              <a:gd name="T6" fmla="*/ 129668 w 166"/>
              <a:gd name="T7" fmla="*/ 708066 h 195"/>
              <a:gd name="T8" fmla="*/ 189515 w 166"/>
              <a:gd name="T9" fmla="*/ 937439 h 195"/>
              <a:gd name="T10" fmla="*/ 249362 w 166"/>
              <a:gd name="T11" fmla="*/ 1176786 h 195"/>
              <a:gd name="T12" fmla="*/ 349107 w 166"/>
              <a:gd name="T13" fmla="*/ 1396186 h 195"/>
              <a:gd name="T14" fmla="*/ 438877 w 166"/>
              <a:gd name="T15" fmla="*/ 1595641 h 195"/>
              <a:gd name="T16" fmla="*/ 508698 w 166"/>
              <a:gd name="T17" fmla="*/ 1695369 h 195"/>
              <a:gd name="T18" fmla="*/ 568545 w 166"/>
              <a:gd name="T19" fmla="*/ 1765178 h 195"/>
              <a:gd name="T20" fmla="*/ 628392 w 166"/>
              <a:gd name="T21" fmla="*/ 1834988 h 195"/>
              <a:gd name="T22" fmla="*/ 688239 w 166"/>
              <a:gd name="T23" fmla="*/ 1874879 h 195"/>
              <a:gd name="T24" fmla="*/ 768035 w 166"/>
              <a:gd name="T25" fmla="*/ 1904797 h 195"/>
              <a:gd name="T26" fmla="*/ 847830 w 166"/>
              <a:gd name="T27" fmla="*/ 1944688 h 195"/>
              <a:gd name="T28" fmla="*/ 937601 w 166"/>
              <a:gd name="T29" fmla="*/ 1944688 h 195"/>
              <a:gd name="T30" fmla="*/ 1017397 w 166"/>
              <a:gd name="T31" fmla="*/ 1904797 h 195"/>
              <a:gd name="T32" fmla="*/ 1117141 w 166"/>
              <a:gd name="T33" fmla="*/ 1874879 h 195"/>
              <a:gd name="T34" fmla="*/ 1206912 w 166"/>
              <a:gd name="T35" fmla="*/ 1815042 h 195"/>
              <a:gd name="T36" fmla="*/ 1316631 w 166"/>
              <a:gd name="T37" fmla="*/ 1725287 h 195"/>
              <a:gd name="T38" fmla="*/ 1426350 w 166"/>
              <a:gd name="T39" fmla="*/ 1595641 h 195"/>
              <a:gd name="T40" fmla="*/ 1536069 w 166"/>
              <a:gd name="T41" fmla="*/ 1456023 h 195"/>
              <a:gd name="T42" fmla="*/ 1655763 w 166"/>
              <a:gd name="T43" fmla="*/ 1286486 h 195"/>
              <a:gd name="T44" fmla="*/ 1615865 w 166"/>
              <a:gd name="T45" fmla="*/ 1366268 h 195"/>
              <a:gd name="T46" fmla="*/ 1476222 w 166"/>
              <a:gd name="T47" fmla="*/ 1545778 h 195"/>
              <a:gd name="T48" fmla="*/ 1396427 w 166"/>
              <a:gd name="T49" fmla="*/ 1645505 h 195"/>
              <a:gd name="T50" fmla="*/ 1286707 w 166"/>
              <a:gd name="T51" fmla="*/ 1755206 h 195"/>
              <a:gd name="T52" fmla="*/ 1176988 w 166"/>
              <a:gd name="T53" fmla="*/ 1834988 h 195"/>
              <a:gd name="T54" fmla="*/ 1047320 w 166"/>
              <a:gd name="T55" fmla="*/ 1874879 h 195"/>
              <a:gd name="T56" fmla="*/ 987473 w 166"/>
              <a:gd name="T57" fmla="*/ 1894824 h 195"/>
              <a:gd name="T58" fmla="*/ 907677 w 166"/>
              <a:gd name="T59" fmla="*/ 1894824 h 195"/>
              <a:gd name="T60" fmla="*/ 847830 w 166"/>
              <a:gd name="T61" fmla="*/ 1874879 h 195"/>
              <a:gd name="T62" fmla="*/ 787984 w 166"/>
              <a:gd name="T63" fmla="*/ 1844960 h 195"/>
              <a:gd name="T64" fmla="*/ 708188 w 166"/>
              <a:gd name="T65" fmla="*/ 1815042 h 195"/>
              <a:gd name="T66" fmla="*/ 648341 w 166"/>
              <a:gd name="T67" fmla="*/ 1755206 h 195"/>
              <a:gd name="T68" fmla="*/ 578520 w 166"/>
              <a:gd name="T69" fmla="*/ 1675424 h 195"/>
              <a:gd name="T70" fmla="*/ 508698 w 166"/>
              <a:gd name="T71" fmla="*/ 1585669 h 195"/>
              <a:gd name="T72" fmla="*/ 438877 w 166"/>
              <a:gd name="T73" fmla="*/ 1475968 h 195"/>
              <a:gd name="T74" fmla="*/ 379030 w 166"/>
              <a:gd name="T75" fmla="*/ 1346322 h 195"/>
              <a:gd name="T76" fmla="*/ 299234 w 166"/>
              <a:gd name="T77" fmla="*/ 1186758 h 195"/>
              <a:gd name="T78" fmla="*/ 239387 w 166"/>
              <a:gd name="T79" fmla="*/ 1007249 h 195"/>
              <a:gd name="T80" fmla="*/ 179541 w 166"/>
              <a:gd name="T81" fmla="*/ 797821 h 195"/>
              <a:gd name="T82" fmla="*/ 129668 w 166"/>
              <a:gd name="T83" fmla="*/ 568447 h 195"/>
              <a:gd name="T84" fmla="*/ 0 w 166"/>
              <a:gd name="T85" fmla="*/ 0 h 19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66" h="195">
                <a:moveTo>
                  <a:pt x="0" y="0"/>
                </a:moveTo>
                <a:lnTo>
                  <a:pt x="4" y="14"/>
                </a:lnTo>
                <a:lnTo>
                  <a:pt x="8" y="49"/>
                </a:lnTo>
                <a:lnTo>
                  <a:pt x="13" y="71"/>
                </a:lnTo>
                <a:lnTo>
                  <a:pt x="19" y="94"/>
                </a:lnTo>
                <a:lnTo>
                  <a:pt x="25" y="118"/>
                </a:lnTo>
                <a:lnTo>
                  <a:pt x="35" y="140"/>
                </a:lnTo>
                <a:lnTo>
                  <a:pt x="44" y="160"/>
                </a:lnTo>
                <a:lnTo>
                  <a:pt x="51" y="170"/>
                </a:lnTo>
                <a:lnTo>
                  <a:pt x="57" y="177"/>
                </a:lnTo>
                <a:lnTo>
                  <a:pt x="63" y="184"/>
                </a:lnTo>
                <a:lnTo>
                  <a:pt x="69" y="188"/>
                </a:lnTo>
                <a:lnTo>
                  <a:pt x="77" y="191"/>
                </a:lnTo>
                <a:lnTo>
                  <a:pt x="85" y="195"/>
                </a:lnTo>
                <a:lnTo>
                  <a:pt x="94" y="195"/>
                </a:lnTo>
                <a:lnTo>
                  <a:pt x="102" y="191"/>
                </a:lnTo>
                <a:lnTo>
                  <a:pt x="112" y="188"/>
                </a:lnTo>
                <a:lnTo>
                  <a:pt x="121" y="182"/>
                </a:lnTo>
                <a:lnTo>
                  <a:pt x="132" y="173"/>
                </a:lnTo>
                <a:lnTo>
                  <a:pt x="143" y="160"/>
                </a:lnTo>
                <a:lnTo>
                  <a:pt x="154" y="146"/>
                </a:lnTo>
                <a:lnTo>
                  <a:pt x="166" y="129"/>
                </a:lnTo>
                <a:lnTo>
                  <a:pt x="162" y="137"/>
                </a:lnTo>
                <a:lnTo>
                  <a:pt x="148" y="155"/>
                </a:lnTo>
                <a:lnTo>
                  <a:pt x="140" y="165"/>
                </a:lnTo>
                <a:lnTo>
                  <a:pt x="129" y="176"/>
                </a:lnTo>
                <a:lnTo>
                  <a:pt x="118" y="184"/>
                </a:lnTo>
                <a:lnTo>
                  <a:pt x="105" y="188"/>
                </a:lnTo>
                <a:lnTo>
                  <a:pt x="99" y="190"/>
                </a:lnTo>
                <a:lnTo>
                  <a:pt x="91" y="190"/>
                </a:lnTo>
                <a:lnTo>
                  <a:pt x="85" y="188"/>
                </a:lnTo>
                <a:lnTo>
                  <a:pt x="79" y="185"/>
                </a:lnTo>
                <a:lnTo>
                  <a:pt x="71" y="182"/>
                </a:lnTo>
                <a:lnTo>
                  <a:pt x="65" y="176"/>
                </a:lnTo>
                <a:lnTo>
                  <a:pt x="58" y="168"/>
                </a:lnTo>
                <a:lnTo>
                  <a:pt x="51" y="159"/>
                </a:lnTo>
                <a:lnTo>
                  <a:pt x="44" y="148"/>
                </a:lnTo>
                <a:lnTo>
                  <a:pt x="38" y="135"/>
                </a:lnTo>
                <a:lnTo>
                  <a:pt x="30" y="119"/>
                </a:lnTo>
                <a:lnTo>
                  <a:pt x="24" y="101"/>
                </a:lnTo>
                <a:lnTo>
                  <a:pt x="18" y="80"/>
                </a:lnTo>
                <a:lnTo>
                  <a:pt x="13" y="5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5" name="Freeform 7"/>
          <p:cNvSpPr>
            <a:spLocks/>
          </p:cNvSpPr>
          <p:nvPr/>
        </p:nvSpPr>
        <p:spPr bwMode="auto">
          <a:xfrm>
            <a:off x="3524250" y="3779838"/>
            <a:ext cx="1485900" cy="1974850"/>
          </a:xfrm>
          <a:custGeom>
            <a:avLst/>
            <a:gdLst>
              <a:gd name="T0" fmla="*/ 0 w 149"/>
              <a:gd name="T1" fmla="*/ 0 h 198"/>
              <a:gd name="T2" fmla="*/ 239340 w 149"/>
              <a:gd name="T3" fmla="*/ 159584 h 198"/>
              <a:gd name="T4" fmla="*/ 458734 w 149"/>
              <a:gd name="T5" fmla="*/ 349090 h 198"/>
              <a:gd name="T6" fmla="*/ 727991 w 149"/>
              <a:gd name="T7" fmla="*/ 578491 h 198"/>
              <a:gd name="T8" fmla="*/ 867606 w 149"/>
              <a:gd name="T9" fmla="*/ 718127 h 198"/>
              <a:gd name="T10" fmla="*/ 1007221 w 149"/>
              <a:gd name="T11" fmla="*/ 877711 h 198"/>
              <a:gd name="T12" fmla="*/ 1126891 w 149"/>
              <a:gd name="T13" fmla="*/ 1037295 h 198"/>
              <a:gd name="T14" fmla="*/ 1236588 w 149"/>
              <a:gd name="T15" fmla="*/ 1206853 h 198"/>
              <a:gd name="T16" fmla="*/ 1336313 w 149"/>
              <a:gd name="T17" fmla="*/ 1396359 h 198"/>
              <a:gd name="T18" fmla="*/ 1406120 w 149"/>
              <a:gd name="T19" fmla="*/ 1585864 h 198"/>
              <a:gd name="T20" fmla="*/ 1475928 w 149"/>
              <a:gd name="T21" fmla="*/ 1765396 h 198"/>
              <a:gd name="T22" fmla="*/ 1485900 w 149"/>
              <a:gd name="T23" fmla="*/ 1974850 h 198"/>
              <a:gd name="T24" fmla="*/ 1485900 w 149"/>
              <a:gd name="T25" fmla="*/ 1924980 h 198"/>
              <a:gd name="T26" fmla="*/ 1475928 w 149"/>
              <a:gd name="T27" fmla="*/ 1835214 h 198"/>
              <a:gd name="T28" fmla="*/ 1426065 w 149"/>
              <a:gd name="T29" fmla="*/ 1655682 h 198"/>
              <a:gd name="T30" fmla="*/ 1336313 w 149"/>
              <a:gd name="T31" fmla="*/ 1436255 h 198"/>
              <a:gd name="T32" fmla="*/ 1256533 w 149"/>
              <a:gd name="T33" fmla="*/ 1296619 h 198"/>
              <a:gd name="T34" fmla="*/ 1146836 w 149"/>
              <a:gd name="T35" fmla="*/ 1156983 h 198"/>
              <a:gd name="T36" fmla="*/ 1037138 w 149"/>
              <a:gd name="T37" fmla="*/ 1007373 h 198"/>
              <a:gd name="T38" fmla="*/ 877579 w 149"/>
              <a:gd name="T39" fmla="*/ 817867 h 198"/>
              <a:gd name="T40" fmla="*/ 708046 w 149"/>
              <a:gd name="T41" fmla="*/ 628361 h 198"/>
              <a:gd name="T42" fmla="*/ 518569 w 149"/>
              <a:gd name="T43" fmla="*/ 438856 h 198"/>
              <a:gd name="T44" fmla="*/ 289202 w 149"/>
              <a:gd name="T45" fmla="*/ 219428 h 198"/>
              <a:gd name="T46" fmla="*/ 0 w 149"/>
              <a:gd name="T47" fmla="*/ 0 h 19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49" h="198">
                <a:moveTo>
                  <a:pt x="0" y="0"/>
                </a:moveTo>
                <a:lnTo>
                  <a:pt x="24" y="16"/>
                </a:lnTo>
                <a:lnTo>
                  <a:pt x="46" y="35"/>
                </a:lnTo>
                <a:lnTo>
                  <a:pt x="73" y="58"/>
                </a:lnTo>
                <a:lnTo>
                  <a:pt x="87" y="72"/>
                </a:lnTo>
                <a:lnTo>
                  <a:pt x="101" y="88"/>
                </a:lnTo>
                <a:lnTo>
                  <a:pt x="113" y="104"/>
                </a:lnTo>
                <a:lnTo>
                  <a:pt x="124" y="121"/>
                </a:lnTo>
                <a:lnTo>
                  <a:pt x="134" y="140"/>
                </a:lnTo>
                <a:lnTo>
                  <a:pt x="141" y="159"/>
                </a:lnTo>
                <a:lnTo>
                  <a:pt x="148" y="177"/>
                </a:lnTo>
                <a:lnTo>
                  <a:pt x="149" y="198"/>
                </a:lnTo>
                <a:lnTo>
                  <a:pt x="149" y="193"/>
                </a:lnTo>
                <a:lnTo>
                  <a:pt x="148" y="184"/>
                </a:lnTo>
                <a:lnTo>
                  <a:pt x="143" y="166"/>
                </a:lnTo>
                <a:lnTo>
                  <a:pt x="134" y="144"/>
                </a:lnTo>
                <a:lnTo>
                  <a:pt x="126" y="130"/>
                </a:lnTo>
                <a:lnTo>
                  <a:pt x="115" y="116"/>
                </a:lnTo>
                <a:lnTo>
                  <a:pt x="104" y="101"/>
                </a:lnTo>
                <a:lnTo>
                  <a:pt x="88" y="82"/>
                </a:lnTo>
                <a:lnTo>
                  <a:pt x="71" y="63"/>
                </a:lnTo>
                <a:lnTo>
                  <a:pt x="52" y="44"/>
                </a:lnTo>
                <a:lnTo>
                  <a:pt x="29" y="2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7656" name="Group 8"/>
          <p:cNvGrpSpPr>
            <a:grpSpLocks/>
          </p:cNvGrpSpPr>
          <p:nvPr/>
        </p:nvGrpSpPr>
        <p:grpSpPr bwMode="auto">
          <a:xfrm>
            <a:off x="3494088" y="1017588"/>
            <a:ext cx="2592387" cy="4706937"/>
            <a:chOff x="3035" y="1925"/>
            <a:chExt cx="260" cy="472"/>
          </a:xfrm>
        </p:grpSpPr>
        <p:sp>
          <p:nvSpPr>
            <p:cNvPr id="27669" name="Freeform 9"/>
            <p:cNvSpPr>
              <a:spLocks/>
            </p:cNvSpPr>
            <p:nvPr/>
          </p:nvSpPr>
          <p:spPr bwMode="auto">
            <a:xfrm>
              <a:off x="3129" y="1925"/>
              <a:ext cx="166" cy="194"/>
            </a:xfrm>
            <a:custGeom>
              <a:avLst/>
              <a:gdLst>
                <a:gd name="T0" fmla="*/ 0 w 166"/>
                <a:gd name="T1" fmla="*/ 0 h 194"/>
                <a:gd name="T2" fmla="*/ 0 w 166"/>
                <a:gd name="T3" fmla="*/ 0 h 194"/>
                <a:gd name="T4" fmla="*/ 3 w 166"/>
                <a:gd name="T5" fmla="*/ 14 h 194"/>
                <a:gd name="T6" fmla="*/ 8 w 166"/>
                <a:gd name="T7" fmla="*/ 49 h 194"/>
                <a:gd name="T8" fmla="*/ 13 w 166"/>
                <a:gd name="T9" fmla="*/ 71 h 194"/>
                <a:gd name="T10" fmla="*/ 19 w 166"/>
                <a:gd name="T11" fmla="*/ 94 h 194"/>
                <a:gd name="T12" fmla="*/ 25 w 166"/>
                <a:gd name="T13" fmla="*/ 118 h 194"/>
                <a:gd name="T14" fmla="*/ 35 w 166"/>
                <a:gd name="T15" fmla="*/ 140 h 194"/>
                <a:gd name="T16" fmla="*/ 44 w 166"/>
                <a:gd name="T17" fmla="*/ 160 h 194"/>
                <a:gd name="T18" fmla="*/ 50 w 166"/>
                <a:gd name="T19" fmla="*/ 169 h 194"/>
                <a:gd name="T20" fmla="*/ 57 w 166"/>
                <a:gd name="T21" fmla="*/ 177 h 194"/>
                <a:gd name="T22" fmla="*/ 63 w 166"/>
                <a:gd name="T23" fmla="*/ 183 h 194"/>
                <a:gd name="T24" fmla="*/ 69 w 166"/>
                <a:gd name="T25" fmla="*/ 188 h 194"/>
                <a:gd name="T26" fmla="*/ 77 w 166"/>
                <a:gd name="T27" fmla="*/ 191 h 194"/>
                <a:gd name="T28" fmla="*/ 85 w 166"/>
                <a:gd name="T29" fmla="*/ 194 h 194"/>
                <a:gd name="T30" fmla="*/ 94 w 166"/>
                <a:gd name="T31" fmla="*/ 194 h 194"/>
                <a:gd name="T32" fmla="*/ 102 w 166"/>
                <a:gd name="T33" fmla="*/ 191 h 194"/>
                <a:gd name="T34" fmla="*/ 111 w 166"/>
                <a:gd name="T35" fmla="*/ 188 h 194"/>
                <a:gd name="T36" fmla="*/ 121 w 166"/>
                <a:gd name="T37" fmla="*/ 182 h 194"/>
                <a:gd name="T38" fmla="*/ 132 w 166"/>
                <a:gd name="T39" fmla="*/ 173 h 194"/>
                <a:gd name="T40" fmla="*/ 143 w 166"/>
                <a:gd name="T41" fmla="*/ 160 h 194"/>
                <a:gd name="T42" fmla="*/ 154 w 166"/>
                <a:gd name="T43" fmla="*/ 146 h 194"/>
                <a:gd name="T44" fmla="*/ 166 w 166"/>
                <a:gd name="T45" fmla="*/ 129 h 194"/>
                <a:gd name="T46" fmla="*/ 166 w 166"/>
                <a:gd name="T47" fmla="*/ 129 h 194"/>
                <a:gd name="T48" fmla="*/ 162 w 166"/>
                <a:gd name="T49" fmla="*/ 136 h 194"/>
                <a:gd name="T50" fmla="*/ 148 w 166"/>
                <a:gd name="T51" fmla="*/ 155 h 194"/>
                <a:gd name="T52" fmla="*/ 140 w 166"/>
                <a:gd name="T53" fmla="*/ 165 h 194"/>
                <a:gd name="T54" fmla="*/ 129 w 166"/>
                <a:gd name="T55" fmla="*/ 176 h 194"/>
                <a:gd name="T56" fmla="*/ 118 w 166"/>
                <a:gd name="T57" fmla="*/ 183 h 194"/>
                <a:gd name="T58" fmla="*/ 105 w 166"/>
                <a:gd name="T59" fmla="*/ 188 h 194"/>
                <a:gd name="T60" fmla="*/ 99 w 166"/>
                <a:gd name="T61" fmla="*/ 190 h 194"/>
                <a:gd name="T62" fmla="*/ 91 w 166"/>
                <a:gd name="T63" fmla="*/ 190 h 194"/>
                <a:gd name="T64" fmla="*/ 85 w 166"/>
                <a:gd name="T65" fmla="*/ 188 h 194"/>
                <a:gd name="T66" fmla="*/ 79 w 166"/>
                <a:gd name="T67" fmla="*/ 185 h 194"/>
                <a:gd name="T68" fmla="*/ 71 w 166"/>
                <a:gd name="T69" fmla="*/ 182 h 194"/>
                <a:gd name="T70" fmla="*/ 65 w 166"/>
                <a:gd name="T71" fmla="*/ 176 h 194"/>
                <a:gd name="T72" fmla="*/ 58 w 166"/>
                <a:gd name="T73" fmla="*/ 168 h 194"/>
                <a:gd name="T74" fmla="*/ 50 w 166"/>
                <a:gd name="T75" fmla="*/ 158 h 194"/>
                <a:gd name="T76" fmla="*/ 44 w 166"/>
                <a:gd name="T77" fmla="*/ 147 h 194"/>
                <a:gd name="T78" fmla="*/ 38 w 166"/>
                <a:gd name="T79" fmla="*/ 135 h 194"/>
                <a:gd name="T80" fmla="*/ 30 w 166"/>
                <a:gd name="T81" fmla="*/ 119 h 194"/>
                <a:gd name="T82" fmla="*/ 24 w 166"/>
                <a:gd name="T83" fmla="*/ 100 h 194"/>
                <a:gd name="T84" fmla="*/ 18 w 166"/>
                <a:gd name="T85" fmla="*/ 80 h 194"/>
                <a:gd name="T86" fmla="*/ 13 w 166"/>
                <a:gd name="T87" fmla="*/ 57 h 194"/>
                <a:gd name="T88" fmla="*/ 0 w 166"/>
                <a:gd name="T89" fmla="*/ 0 h 194"/>
                <a:gd name="T90" fmla="*/ 0 w 166"/>
                <a:gd name="T91" fmla="*/ 0 h 19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66" h="194">
                  <a:moveTo>
                    <a:pt x="0" y="0"/>
                  </a:moveTo>
                  <a:lnTo>
                    <a:pt x="0" y="0"/>
                  </a:lnTo>
                  <a:lnTo>
                    <a:pt x="3" y="14"/>
                  </a:lnTo>
                  <a:lnTo>
                    <a:pt x="8" y="49"/>
                  </a:lnTo>
                  <a:lnTo>
                    <a:pt x="13" y="71"/>
                  </a:lnTo>
                  <a:lnTo>
                    <a:pt x="19" y="94"/>
                  </a:lnTo>
                  <a:lnTo>
                    <a:pt x="25" y="118"/>
                  </a:lnTo>
                  <a:lnTo>
                    <a:pt x="35" y="140"/>
                  </a:lnTo>
                  <a:lnTo>
                    <a:pt x="44" y="160"/>
                  </a:lnTo>
                  <a:lnTo>
                    <a:pt x="50" y="169"/>
                  </a:lnTo>
                  <a:lnTo>
                    <a:pt x="57" y="177"/>
                  </a:lnTo>
                  <a:lnTo>
                    <a:pt x="63" y="183"/>
                  </a:lnTo>
                  <a:lnTo>
                    <a:pt x="69" y="188"/>
                  </a:lnTo>
                  <a:lnTo>
                    <a:pt x="77" y="191"/>
                  </a:lnTo>
                  <a:lnTo>
                    <a:pt x="85" y="194"/>
                  </a:lnTo>
                  <a:lnTo>
                    <a:pt x="94" y="194"/>
                  </a:lnTo>
                  <a:lnTo>
                    <a:pt x="102" y="191"/>
                  </a:lnTo>
                  <a:lnTo>
                    <a:pt x="111" y="188"/>
                  </a:lnTo>
                  <a:lnTo>
                    <a:pt x="121" y="182"/>
                  </a:lnTo>
                  <a:lnTo>
                    <a:pt x="132" y="173"/>
                  </a:lnTo>
                  <a:lnTo>
                    <a:pt x="143" y="160"/>
                  </a:lnTo>
                  <a:lnTo>
                    <a:pt x="154" y="146"/>
                  </a:lnTo>
                  <a:lnTo>
                    <a:pt x="166" y="129"/>
                  </a:lnTo>
                  <a:lnTo>
                    <a:pt x="162" y="136"/>
                  </a:lnTo>
                  <a:lnTo>
                    <a:pt x="148" y="155"/>
                  </a:lnTo>
                  <a:lnTo>
                    <a:pt x="140" y="165"/>
                  </a:lnTo>
                  <a:lnTo>
                    <a:pt x="129" y="176"/>
                  </a:lnTo>
                  <a:lnTo>
                    <a:pt x="118" y="183"/>
                  </a:lnTo>
                  <a:lnTo>
                    <a:pt x="105" y="188"/>
                  </a:lnTo>
                  <a:lnTo>
                    <a:pt x="99" y="190"/>
                  </a:lnTo>
                  <a:lnTo>
                    <a:pt x="91" y="190"/>
                  </a:lnTo>
                  <a:lnTo>
                    <a:pt x="85" y="188"/>
                  </a:lnTo>
                  <a:lnTo>
                    <a:pt x="79" y="185"/>
                  </a:lnTo>
                  <a:lnTo>
                    <a:pt x="71" y="182"/>
                  </a:lnTo>
                  <a:lnTo>
                    <a:pt x="65" y="176"/>
                  </a:lnTo>
                  <a:lnTo>
                    <a:pt x="58" y="168"/>
                  </a:lnTo>
                  <a:lnTo>
                    <a:pt x="50" y="158"/>
                  </a:lnTo>
                  <a:lnTo>
                    <a:pt x="44" y="147"/>
                  </a:lnTo>
                  <a:lnTo>
                    <a:pt x="38" y="135"/>
                  </a:lnTo>
                  <a:lnTo>
                    <a:pt x="30" y="119"/>
                  </a:lnTo>
                  <a:lnTo>
                    <a:pt x="24" y="100"/>
                  </a:lnTo>
                  <a:lnTo>
                    <a:pt x="18" y="80"/>
                  </a:lnTo>
                  <a:lnTo>
                    <a:pt x="13" y="5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mpd="sng">
              <a:solidFill>
                <a:srgbClr val="2B39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670" name="Freeform 10"/>
            <p:cNvSpPr>
              <a:spLocks/>
            </p:cNvSpPr>
            <p:nvPr/>
          </p:nvSpPr>
          <p:spPr bwMode="auto">
            <a:xfrm>
              <a:off x="3035" y="2199"/>
              <a:ext cx="149" cy="198"/>
            </a:xfrm>
            <a:custGeom>
              <a:avLst/>
              <a:gdLst>
                <a:gd name="T0" fmla="*/ 0 w 149"/>
                <a:gd name="T1" fmla="*/ 0 h 198"/>
                <a:gd name="T2" fmla="*/ 0 w 149"/>
                <a:gd name="T3" fmla="*/ 0 h 198"/>
                <a:gd name="T4" fmla="*/ 24 w 149"/>
                <a:gd name="T5" fmla="*/ 16 h 198"/>
                <a:gd name="T6" fmla="*/ 46 w 149"/>
                <a:gd name="T7" fmla="*/ 35 h 198"/>
                <a:gd name="T8" fmla="*/ 72 w 149"/>
                <a:gd name="T9" fmla="*/ 58 h 198"/>
                <a:gd name="T10" fmla="*/ 86 w 149"/>
                <a:gd name="T11" fmla="*/ 72 h 198"/>
                <a:gd name="T12" fmla="*/ 101 w 149"/>
                <a:gd name="T13" fmla="*/ 88 h 198"/>
                <a:gd name="T14" fmla="*/ 113 w 149"/>
                <a:gd name="T15" fmla="*/ 104 h 198"/>
                <a:gd name="T16" fmla="*/ 124 w 149"/>
                <a:gd name="T17" fmla="*/ 121 h 198"/>
                <a:gd name="T18" fmla="*/ 133 w 149"/>
                <a:gd name="T19" fmla="*/ 140 h 198"/>
                <a:gd name="T20" fmla="*/ 141 w 149"/>
                <a:gd name="T21" fmla="*/ 158 h 198"/>
                <a:gd name="T22" fmla="*/ 148 w 149"/>
                <a:gd name="T23" fmla="*/ 177 h 198"/>
                <a:gd name="T24" fmla="*/ 149 w 149"/>
                <a:gd name="T25" fmla="*/ 198 h 198"/>
                <a:gd name="T26" fmla="*/ 149 w 149"/>
                <a:gd name="T27" fmla="*/ 198 h 198"/>
                <a:gd name="T28" fmla="*/ 149 w 149"/>
                <a:gd name="T29" fmla="*/ 193 h 198"/>
                <a:gd name="T30" fmla="*/ 148 w 149"/>
                <a:gd name="T31" fmla="*/ 183 h 198"/>
                <a:gd name="T32" fmla="*/ 143 w 149"/>
                <a:gd name="T33" fmla="*/ 166 h 198"/>
                <a:gd name="T34" fmla="*/ 133 w 149"/>
                <a:gd name="T35" fmla="*/ 144 h 198"/>
                <a:gd name="T36" fmla="*/ 126 w 149"/>
                <a:gd name="T37" fmla="*/ 130 h 198"/>
                <a:gd name="T38" fmla="*/ 115 w 149"/>
                <a:gd name="T39" fmla="*/ 116 h 198"/>
                <a:gd name="T40" fmla="*/ 104 w 149"/>
                <a:gd name="T41" fmla="*/ 100 h 198"/>
                <a:gd name="T42" fmla="*/ 88 w 149"/>
                <a:gd name="T43" fmla="*/ 82 h 198"/>
                <a:gd name="T44" fmla="*/ 71 w 149"/>
                <a:gd name="T45" fmla="*/ 63 h 198"/>
                <a:gd name="T46" fmla="*/ 52 w 149"/>
                <a:gd name="T47" fmla="*/ 44 h 198"/>
                <a:gd name="T48" fmla="*/ 29 w 149"/>
                <a:gd name="T49" fmla="*/ 22 h 198"/>
                <a:gd name="T50" fmla="*/ 0 w 149"/>
                <a:gd name="T51" fmla="*/ 0 h 198"/>
                <a:gd name="T52" fmla="*/ 0 w 149"/>
                <a:gd name="T53" fmla="*/ 0 h 19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49" h="198">
                  <a:moveTo>
                    <a:pt x="0" y="0"/>
                  </a:moveTo>
                  <a:lnTo>
                    <a:pt x="0" y="0"/>
                  </a:lnTo>
                  <a:lnTo>
                    <a:pt x="24" y="16"/>
                  </a:lnTo>
                  <a:lnTo>
                    <a:pt x="46" y="35"/>
                  </a:lnTo>
                  <a:lnTo>
                    <a:pt x="72" y="58"/>
                  </a:lnTo>
                  <a:lnTo>
                    <a:pt x="86" y="72"/>
                  </a:lnTo>
                  <a:lnTo>
                    <a:pt x="101" y="88"/>
                  </a:lnTo>
                  <a:lnTo>
                    <a:pt x="113" y="104"/>
                  </a:lnTo>
                  <a:lnTo>
                    <a:pt x="124" y="121"/>
                  </a:lnTo>
                  <a:lnTo>
                    <a:pt x="133" y="140"/>
                  </a:lnTo>
                  <a:lnTo>
                    <a:pt x="141" y="158"/>
                  </a:lnTo>
                  <a:lnTo>
                    <a:pt x="148" y="177"/>
                  </a:lnTo>
                  <a:lnTo>
                    <a:pt x="149" y="198"/>
                  </a:lnTo>
                  <a:lnTo>
                    <a:pt x="149" y="193"/>
                  </a:lnTo>
                  <a:lnTo>
                    <a:pt x="148" y="183"/>
                  </a:lnTo>
                  <a:lnTo>
                    <a:pt x="143" y="166"/>
                  </a:lnTo>
                  <a:lnTo>
                    <a:pt x="133" y="144"/>
                  </a:lnTo>
                  <a:lnTo>
                    <a:pt x="126" y="130"/>
                  </a:lnTo>
                  <a:lnTo>
                    <a:pt x="115" y="116"/>
                  </a:lnTo>
                  <a:lnTo>
                    <a:pt x="104" y="100"/>
                  </a:lnTo>
                  <a:lnTo>
                    <a:pt x="88" y="82"/>
                  </a:lnTo>
                  <a:lnTo>
                    <a:pt x="71" y="63"/>
                  </a:lnTo>
                  <a:lnTo>
                    <a:pt x="52" y="44"/>
                  </a:lnTo>
                  <a:lnTo>
                    <a:pt x="29" y="2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mpd="sng">
              <a:solidFill>
                <a:srgbClr val="2B39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7657" name="Freeform 11"/>
          <p:cNvSpPr>
            <a:spLocks/>
          </p:cNvSpPr>
          <p:nvPr/>
        </p:nvSpPr>
        <p:spPr bwMode="auto">
          <a:xfrm>
            <a:off x="6165850" y="989013"/>
            <a:ext cx="598488" cy="687387"/>
          </a:xfrm>
          <a:custGeom>
            <a:avLst/>
            <a:gdLst>
              <a:gd name="T0" fmla="*/ 59849 w 60"/>
              <a:gd name="T1" fmla="*/ 0 h 69"/>
              <a:gd name="T2" fmla="*/ 598488 w 60"/>
              <a:gd name="T3" fmla="*/ 687387 h 69"/>
              <a:gd name="T4" fmla="*/ 468816 w 60"/>
              <a:gd name="T5" fmla="*/ 687387 h 69"/>
              <a:gd name="T6" fmla="*/ 0 w 60"/>
              <a:gd name="T7" fmla="*/ 59773 h 69"/>
              <a:gd name="T8" fmla="*/ 59849 w 60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0" h="69">
                <a:moveTo>
                  <a:pt x="6" y="0"/>
                </a:moveTo>
                <a:lnTo>
                  <a:pt x="60" y="69"/>
                </a:lnTo>
                <a:lnTo>
                  <a:pt x="47" y="69"/>
                </a:lnTo>
                <a:lnTo>
                  <a:pt x="0" y="6"/>
                </a:lnTo>
                <a:lnTo>
                  <a:pt x="6" y="0"/>
                </a:lnTo>
                <a:close/>
              </a:path>
            </a:pathLst>
          </a:custGeom>
          <a:solidFill>
            <a:srgbClr val="2B39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7658" name="Group 12"/>
          <p:cNvGrpSpPr>
            <a:grpSpLocks/>
          </p:cNvGrpSpPr>
          <p:nvPr/>
        </p:nvGrpSpPr>
        <p:grpSpPr bwMode="auto">
          <a:xfrm>
            <a:off x="2794000" y="495300"/>
            <a:ext cx="3759200" cy="1574800"/>
            <a:chOff x="2968" y="1874"/>
            <a:chExt cx="377" cy="158"/>
          </a:xfrm>
        </p:grpSpPr>
        <p:sp>
          <p:nvSpPr>
            <p:cNvPr id="27661" name="Freeform 13"/>
            <p:cNvSpPr>
              <a:spLocks/>
            </p:cNvSpPr>
            <p:nvPr/>
          </p:nvSpPr>
          <p:spPr bwMode="auto">
            <a:xfrm>
              <a:off x="2968" y="1928"/>
              <a:ext cx="42" cy="76"/>
            </a:xfrm>
            <a:custGeom>
              <a:avLst/>
              <a:gdLst>
                <a:gd name="T0" fmla="*/ 39 w 42"/>
                <a:gd name="T1" fmla="*/ 0 h 76"/>
                <a:gd name="T2" fmla="*/ 0 w 42"/>
                <a:gd name="T3" fmla="*/ 69 h 76"/>
                <a:gd name="T4" fmla="*/ 11 w 42"/>
                <a:gd name="T5" fmla="*/ 76 h 76"/>
                <a:gd name="T6" fmla="*/ 42 w 42"/>
                <a:gd name="T7" fmla="*/ 10 h 76"/>
                <a:gd name="T8" fmla="*/ 39 w 42"/>
                <a:gd name="T9" fmla="*/ 0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76">
                  <a:moveTo>
                    <a:pt x="39" y="0"/>
                  </a:moveTo>
                  <a:lnTo>
                    <a:pt x="0" y="69"/>
                  </a:lnTo>
                  <a:lnTo>
                    <a:pt x="11" y="76"/>
                  </a:lnTo>
                  <a:lnTo>
                    <a:pt x="42" y="1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2B39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7662" name="Group 14"/>
            <p:cNvGrpSpPr>
              <a:grpSpLocks/>
            </p:cNvGrpSpPr>
            <p:nvPr/>
          </p:nvGrpSpPr>
          <p:grpSpPr bwMode="auto">
            <a:xfrm>
              <a:off x="2984" y="1874"/>
              <a:ext cx="361" cy="158"/>
              <a:chOff x="2984" y="1874"/>
              <a:chExt cx="361" cy="158"/>
            </a:xfrm>
          </p:grpSpPr>
          <p:grpSp>
            <p:nvGrpSpPr>
              <p:cNvPr id="27663" name="Group 15"/>
              <p:cNvGrpSpPr>
                <a:grpSpLocks/>
              </p:cNvGrpSpPr>
              <p:nvPr/>
            </p:nvGrpSpPr>
            <p:grpSpPr bwMode="auto">
              <a:xfrm>
                <a:off x="2984" y="1874"/>
                <a:ext cx="361" cy="136"/>
                <a:chOff x="2984" y="1874"/>
                <a:chExt cx="361" cy="136"/>
              </a:xfrm>
            </p:grpSpPr>
            <p:sp>
              <p:nvSpPr>
                <p:cNvPr id="27665" name="Freeform 16"/>
                <p:cNvSpPr>
                  <a:spLocks/>
                </p:cNvSpPr>
                <p:nvPr/>
              </p:nvSpPr>
              <p:spPr bwMode="auto">
                <a:xfrm>
                  <a:off x="3002" y="1875"/>
                  <a:ext cx="112" cy="69"/>
                </a:xfrm>
                <a:custGeom>
                  <a:avLst/>
                  <a:gdLst>
                    <a:gd name="T0" fmla="*/ 102 w 112"/>
                    <a:gd name="T1" fmla="*/ 0 h 69"/>
                    <a:gd name="T2" fmla="*/ 101 w 112"/>
                    <a:gd name="T3" fmla="*/ 0 h 69"/>
                    <a:gd name="T4" fmla="*/ 96 w 112"/>
                    <a:gd name="T5" fmla="*/ 2 h 69"/>
                    <a:gd name="T6" fmla="*/ 91 w 112"/>
                    <a:gd name="T7" fmla="*/ 8 h 69"/>
                    <a:gd name="T8" fmla="*/ 85 w 112"/>
                    <a:gd name="T9" fmla="*/ 19 h 69"/>
                    <a:gd name="T10" fmla="*/ 72 w 112"/>
                    <a:gd name="T11" fmla="*/ 21 h 69"/>
                    <a:gd name="T12" fmla="*/ 58 w 112"/>
                    <a:gd name="T13" fmla="*/ 24 h 69"/>
                    <a:gd name="T14" fmla="*/ 44 w 112"/>
                    <a:gd name="T15" fmla="*/ 27 h 69"/>
                    <a:gd name="T16" fmla="*/ 29 w 112"/>
                    <a:gd name="T17" fmla="*/ 33 h 69"/>
                    <a:gd name="T18" fmla="*/ 21 w 112"/>
                    <a:gd name="T19" fmla="*/ 38 h 69"/>
                    <a:gd name="T20" fmla="*/ 15 w 112"/>
                    <a:gd name="T21" fmla="*/ 42 h 69"/>
                    <a:gd name="T22" fmla="*/ 8 w 112"/>
                    <a:gd name="T23" fmla="*/ 47 h 69"/>
                    <a:gd name="T24" fmla="*/ 5 w 112"/>
                    <a:gd name="T25" fmla="*/ 53 h 69"/>
                    <a:gd name="T26" fmla="*/ 2 w 112"/>
                    <a:gd name="T27" fmla="*/ 61 h 69"/>
                    <a:gd name="T28" fmla="*/ 0 w 112"/>
                    <a:gd name="T29" fmla="*/ 69 h 69"/>
                    <a:gd name="T30" fmla="*/ 10 w 112"/>
                    <a:gd name="T31" fmla="*/ 61 h 69"/>
                    <a:gd name="T32" fmla="*/ 21 w 112"/>
                    <a:gd name="T33" fmla="*/ 53 h 69"/>
                    <a:gd name="T34" fmla="*/ 33 w 112"/>
                    <a:gd name="T35" fmla="*/ 46 h 69"/>
                    <a:gd name="T36" fmla="*/ 49 w 112"/>
                    <a:gd name="T37" fmla="*/ 38 h 69"/>
                    <a:gd name="T38" fmla="*/ 66 w 112"/>
                    <a:gd name="T39" fmla="*/ 31 h 69"/>
                    <a:gd name="T40" fmla="*/ 76 w 112"/>
                    <a:gd name="T41" fmla="*/ 30 h 69"/>
                    <a:gd name="T42" fmla="*/ 83 w 112"/>
                    <a:gd name="T43" fmla="*/ 30 h 69"/>
                    <a:gd name="T44" fmla="*/ 93 w 112"/>
                    <a:gd name="T45" fmla="*/ 30 h 69"/>
                    <a:gd name="T46" fmla="*/ 102 w 112"/>
                    <a:gd name="T47" fmla="*/ 31 h 69"/>
                    <a:gd name="T48" fmla="*/ 105 w 112"/>
                    <a:gd name="T49" fmla="*/ 31 h 69"/>
                    <a:gd name="T50" fmla="*/ 107 w 112"/>
                    <a:gd name="T51" fmla="*/ 30 h 69"/>
                    <a:gd name="T52" fmla="*/ 110 w 112"/>
                    <a:gd name="T53" fmla="*/ 27 h 69"/>
                    <a:gd name="T54" fmla="*/ 112 w 112"/>
                    <a:gd name="T55" fmla="*/ 24 h 69"/>
                    <a:gd name="T56" fmla="*/ 112 w 112"/>
                    <a:gd name="T57" fmla="*/ 17 h 69"/>
                    <a:gd name="T58" fmla="*/ 109 w 112"/>
                    <a:gd name="T59" fmla="*/ 10 h 69"/>
                    <a:gd name="T60" fmla="*/ 102 w 112"/>
                    <a:gd name="T61" fmla="*/ 0 h 69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0" t="0" r="r" b="b"/>
                  <a:pathLst>
                    <a:path w="112" h="69">
                      <a:moveTo>
                        <a:pt x="102" y="0"/>
                      </a:moveTo>
                      <a:lnTo>
                        <a:pt x="101" y="0"/>
                      </a:lnTo>
                      <a:lnTo>
                        <a:pt x="96" y="2"/>
                      </a:lnTo>
                      <a:lnTo>
                        <a:pt x="91" y="8"/>
                      </a:lnTo>
                      <a:lnTo>
                        <a:pt x="85" y="19"/>
                      </a:lnTo>
                      <a:lnTo>
                        <a:pt x="72" y="21"/>
                      </a:lnTo>
                      <a:lnTo>
                        <a:pt x="58" y="24"/>
                      </a:lnTo>
                      <a:lnTo>
                        <a:pt x="44" y="27"/>
                      </a:lnTo>
                      <a:lnTo>
                        <a:pt x="29" y="33"/>
                      </a:lnTo>
                      <a:lnTo>
                        <a:pt x="21" y="38"/>
                      </a:lnTo>
                      <a:lnTo>
                        <a:pt x="15" y="42"/>
                      </a:lnTo>
                      <a:lnTo>
                        <a:pt x="8" y="47"/>
                      </a:lnTo>
                      <a:lnTo>
                        <a:pt x="5" y="53"/>
                      </a:lnTo>
                      <a:lnTo>
                        <a:pt x="2" y="61"/>
                      </a:lnTo>
                      <a:lnTo>
                        <a:pt x="0" y="69"/>
                      </a:lnTo>
                      <a:lnTo>
                        <a:pt x="10" y="61"/>
                      </a:lnTo>
                      <a:lnTo>
                        <a:pt x="21" y="53"/>
                      </a:lnTo>
                      <a:lnTo>
                        <a:pt x="33" y="46"/>
                      </a:lnTo>
                      <a:lnTo>
                        <a:pt x="49" y="38"/>
                      </a:lnTo>
                      <a:lnTo>
                        <a:pt x="66" y="31"/>
                      </a:lnTo>
                      <a:lnTo>
                        <a:pt x="76" y="30"/>
                      </a:lnTo>
                      <a:lnTo>
                        <a:pt x="83" y="30"/>
                      </a:lnTo>
                      <a:lnTo>
                        <a:pt x="93" y="30"/>
                      </a:lnTo>
                      <a:lnTo>
                        <a:pt x="102" y="31"/>
                      </a:lnTo>
                      <a:lnTo>
                        <a:pt x="105" y="31"/>
                      </a:lnTo>
                      <a:lnTo>
                        <a:pt x="107" y="30"/>
                      </a:lnTo>
                      <a:lnTo>
                        <a:pt x="110" y="27"/>
                      </a:lnTo>
                      <a:lnTo>
                        <a:pt x="112" y="24"/>
                      </a:lnTo>
                      <a:lnTo>
                        <a:pt x="112" y="17"/>
                      </a:lnTo>
                      <a:lnTo>
                        <a:pt x="109" y="10"/>
                      </a:lnTo>
                      <a:lnTo>
                        <a:pt x="102" y="0"/>
                      </a:lnTo>
                      <a:close/>
                    </a:path>
                  </a:pathLst>
                </a:custGeom>
                <a:solidFill>
                  <a:srgbClr val="2B39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666" name="Freeform 17"/>
                <p:cNvSpPr>
                  <a:spLocks/>
                </p:cNvSpPr>
                <p:nvPr/>
              </p:nvSpPr>
              <p:spPr bwMode="auto">
                <a:xfrm>
                  <a:off x="3214" y="1874"/>
                  <a:ext cx="106" cy="64"/>
                </a:xfrm>
                <a:custGeom>
                  <a:avLst/>
                  <a:gdLst>
                    <a:gd name="T0" fmla="*/ 9 w 106"/>
                    <a:gd name="T1" fmla="*/ 0 h 64"/>
                    <a:gd name="T2" fmla="*/ 12 w 106"/>
                    <a:gd name="T3" fmla="*/ 1 h 64"/>
                    <a:gd name="T4" fmla="*/ 19 w 106"/>
                    <a:gd name="T5" fmla="*/ 4 h 64"/>
                    <a:gd name="T6" fmla="*/ 26 w 106"/>
                    <a:gd name="T7" fmla="*/ 11 h 64"/>
                    <a:gd name="T8" fmla="*/ 30 w 106"/>
                    <a:gd name="T9" fmla="*/ 14 h 64"/>
                    <a:gd name="T10" fmla="*/ 33 w 106"/>
                    <a:gd name="T11" fmla="*/ 18 h 64"/>
                    <a:gd name="T12" fmla="*/ 42 w 106"/>
                    <a:gd name="T13" fmla="*/ 22 h 64"/>
                    <a:gd name="T14" fmla="*/ 67 w 106"/>
                    <a:gd name="T15" fmla="*/ 31 h 64"/>
                    <a:gd name="T16" fmla="*/ 80 w 106"/>
                    <a:gd name="T17" fmla="*/ 37 h 64"/>
                    <a:gd name="T18" fmla="*/ 92 w 106"/>
                    <a:gd name="T19" fmla="*/ 45 h 64"/>
                    <a:gd name="T20" fmla="*/ 102 w 106"/>
                    <a:gd name="T21" fmla="*/ 54 h 64"/>
                    <a:gd name="T22" fmla="*/ 105 w 106"/>
                    <a:gd name="T23" fmla="*/ 59 h 64"/>
                    <a:gd name="T24" fmla="*/ 106 w 106"/>
                    <a:gd name="T25" fmla="*/ 64 h 64"/>
                    <a:gd name="T26" fmla="*/ 97 w 106"/>
                    <a:gd name="T27" fmla="*/ 59 h 64"/>
                    <a:gd name="T28" fmla="*/ 72 w 106"/>
                    <a:gd name="T29" fmla="*/ 47 h 64"/>
                    <a:gd name="T30" fmla="*/ 56 w 106"/>
                    <a:gd name="T31" fmla="*/ 42 h 64"/>
                    <a:gd name="T32" fmla="*/ 41 w 106"/>
                    <a:gd name="T33" fmla="*/ 36 h 64"/>
                    <a:gd name="T34" fmla="*/ 25 w 106"/>
                    <a:gd name="T35" fmla="*/ 32 h 64"/>
                    <a:gd name="T36" fmla="*/ 11 w 106"/>
                    <a:gd name="T37" fmla="*/ 31 h 64"/>
                    <a:gd name="T38" fmla="*/ 8 w 106"/>
                    <a:gd name="T39" fmla="*/ 31 h 64"/>
                    <a:gd name="T40" fmla="*/ 5 w 106"/>
                    <a:gd name="T41" fmla="*/ 29 h 64"/>
                    <a:gd name="T42" fmla="*/ 1 w 106"/>
                    <a:gd name="T43" fmla="*/ 28 h 64"/>
                    <a:gd name="T44" fmla="*/ 0 w 106"/>
                    <a:gd name="T45" fmla="*/ 23 h 64"/>
                    <a:gd name="T46" fmla="*/ 0 w 106"/>
                    <a:gd name="T47" fmla="*/ 18 h 64"/>
                    <a:gd name="T48" fmla="*/ 3 w 106"/>
                    <a:gd name="T49" fmla="*/ 11 h 64"/>
                    <a:gd name="T50" fmla="*/ 9 w 106"/>
                    <a:gd name="T51" fmla="*/ 0 h 64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06" h="64">
                      <a:moveTo>
                        <a:pt x="9" y="0"/>
                      </a:moveTo>
                      <a:lnTo>
                        <a:pt x="12" y="1"/>
                      </a:lnTo>
                      <a:lnTo>
                        <a:pt x="19" y="4"/>
                      </a:lnTo>
                      <a:lnTo>
                        <a:pt x="26" y="11"/>
                      </a:lnTo>
                      <a:lnTo>
                        <a:pt x="30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67" y="31"/>
                      </a:lnTo>
                      <a:lnTo>
                        <a:pt x="80" y="37"/>
                      </a:lnTo>
                      <a:lnTo>
                        <a:pt x="92" y="45"/>
                      </a:lnTo>
                      <a:lnTo>
                        <a:pt x="102" y="54"/>
                      </a:lnTo>
                      <a:lnTo>
                        <a:pt x="105" y="59"/>
                      </a:lnTo>
                      <a:lnTo>
                        <a:pt x="106" y="64"/>
                      </a:lnTo>
                      <a:lnTo>
                        <a:pt x="97" y="59"/>
                      </a:lnTo>
                      <a:lnTo>
                        <a:pt x="72" y="47"/>
                      </a:lnTo>
                      <a:lnTo>
                        <a:pt x="56" y="42"/>
                      </a:lnTo>
                      <a:lnTo>
                        <a:pt x="41" y="36"/>
                      </a:lnTo>
                      <a:lnTo>
                        <a:pt x="25" y="32"/>
                      </a:lnTo>
                      <a:lnTo>
                        <a:pt x="11" y="31"/>
                      </a:lnTo>
                      <a:lnTo>
                        <a:pt x="8" y="31"/>
                      </a:lnTo>
                      <a:lnTo>
                        <a:pt x="5" y="29"/>
                      </a:lnTo>
                      <a:lnTo>
                        <a:pt x="1" y="28"/>
                      </a:lnTo>
                      <a:lnTo>
                        <a:pt x="0" y="23"/>
                      </a:lnTo>
                      <a:lnTo>
                        <a:pt x="0" y="18"/>
                      </a:lnTo>
                      <a:lnTo>
                        <a:pt x="3" y="1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2B39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667" name="Freeform 18"/>
                <p:cNvSpPr>
                  <a:spLocks/>
                </p:cNvSpPr>
                <p:nvPr/>
              </p:nvSpPr>
              <p:spPr bwMode="auto">
                <a:xfrm>
                  <a:off x="2984" y="1944"/>
                  <a:ext cx="26" cy="66"/>
                </a:xfrm>
                <a:custGeom>
                  <a:avLst/>
                  <a:gdLst>
                    <a:gd name="T0" fmla="*/ 18 w 26"/>
                    <a:gd name="T1" fmla="*/ 16 h 66"/>
                    <a:gd name="T2" fmla="*/ 0 w 26"/>
                    <a:gd name="T3" fmla="*/ 60 h 66"/>
                    <a:gd name="T4" fmla="*/ 9 w 26"/>
                    <a:gd name="T5" fmla="*/ 66 h 66"/>
                    <a:gd name="T6" fmla="*/ 26 w 26"/>
                    <a:gd name="T7" fmla="*/ 22 h 66"/>
                    <a:gd name="T8" fmla="*/ 26 w 26"/>
                    <a:gd name="T9" fmla="*/ 0 h 66"/>
                    <a:gd name="T10" fmla="*/ 18 w 26"/>
                    <a:gd name="T11" fmla="*/ 16 h 6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6" h="66">
                      <a:moveTo>
                        <a:pt x="18" y="16"/>
                      </a:moveTo>
                      <a:lnTo>
                        <a:pt x="0" y="60"/>
                      </a:lnTo>
                      <a:lnTo>
                        <a:pt x="9" y="66"/>
                      </a:lnTo>
                      <a:lnTo>
                        <a:pt x="26" y="22"/>
                      </a:lnTo>
                      <a:lnTo>
                        <a:pt x="26" y="0"/>
                      </a:lnTo>
                      <a:lnTo>
                        <a:pt x="18" y="16"/>
                      </a:lnTo>
                      <a:close/>
                    </a:path>
                  </a:pathLst>
                </a:custGeom>
                <a:solidFill>
                  <a:srgbClr val="2B39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668" name="Freeform 19"/>
                <p:cNvSpPr>
                  <a:spLocks/>
                </p:cNvSpPr>
                <p:nvPr/>
              </p:nvSpPr>
              <p:spPr bwMode="auto">
                <a:xfrm>
                  <a:off x="3306" y="1941"/>
                  <a:ext cx="39" cy="59"/>
                </a:xfrm>
                <a:custGeom>
                  <a:avLst/>
                  <a:gdLst>
                    <a:gd name="T0" fmla="*/ 11 w 39"/>
                    <a:gd name="T1" fmla="*/ 12 h 59"/>
                    <a:gd name="T2" fmla="*/ 39 w 39"/>
                    <a:gd name="T3" fmla="*/ 50 h 59"/>
                    <a:gd name="T4" fmla="*/ 33 w 39"/>
                    <a:gd name="T5" fmla="*/ 59 h 59"/>
                    <a:gd name="T6" fmla="*/ 5 w 39"/>
                    <a:gd name="T7" fmla="*/ 20 h 59"/>
                    <a:gd name="T8" fmla="*/ 0 w 39"/>
                    <a:gd name="T9" fmla="*/ 0 h 59"/>
                    <a:gd name="T10" fmla="*/ 11 w 39"/>
                    <a:gd name="T11" fmla="*/ 12 h 5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9" h="59">
                      <a:moveTo>
                        <a:pt x="11" y="12"/>
                      </a:moveTo>
                      <a:lnTo>
                        <a:pt x="39" y="50"/>
                      </a:lnTo>
                      <a:lnTo>
                        <a:pt x="33" y="59"/>
                      </a:lnTo>
                      <a:lnTo>
                        <a:pt x="5" y="20"/>
                      </a:lnTo>
                      <a:lnTo>
                        <a:pt x="0" y="0"/>
                      </a:lnTo>
                      <a:lnTo>
                        <a:pt x="11" y="12"/>
                      </a:lnTo>
                      <a:close/>
                    </a:path>
                  </a:pathLst>
                </a:custGeom>
                <a:solidFill>
                  <a:srgbClr val="2B39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7664" name="Rectangle 20"/>
              <p:cNvSpPr>
                <a:spLocks noChangeArrowheads="1"/>
              </p:cNvSpPr>
              <p:nvPr/>
            </p:nvSpPr>
            <p:spPr bwMode="auto">
              <a:xfrm>
                <a:off x="3215" y="1977"/>
                <a:ext cx="33" cy="55"/>
              </a:xfrm>
              <a:prstGeom prst="rect">
                <a:avLst/>
              </a:prstGeom>
              <a:solidFill>
                <a:srgbClr val="2B39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27659" name="Rectangle 21"/>
          <p:cNvSpPr>
            <a:spLocks noChangeArrowheads="1"/>
          </p:cNvSpPr>
          <p:nvPr/>
        </p:nvSpPr>
        <p:spPr bwMode="auto">
          <a:xfrm>
            <a:off x="5300663" y="1584325"/>
            <a:ext cx="239712" cy="417513"/>
          </a:xfrm>
          <a:prstGeom prst="rect">
            <a:avLst/>
          </a:prstGeom>
          <a:solidFill>
            <a:srgbClr val="E9EE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60" name="Rectangle 22"/>
          <p:cNvSpPr>
            <a:spLocks noChangeArrowheads="1"/>
          </p:cNvSpPr>
          <p:nvPr/>
        </p:nvSpPr>
        <p:spPr bwMode="auto">
          <a:xfrm>
            <a:off x="4010025" y="5756275"/>
            <a:ext cx="1350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Greece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reeform 2"/>
          <p:cNvSpPr>
            <a:spLocks/>
          </p:cNvSpPr>
          <p:nvPr/>
        </p:nvSpPr>
        <p:spPr bwMode="auto">
          <a:xfrm>
            <a:off x="2151063" y="557213"/>
            <a:ext cx="5068887" cy="5210175"/>
          </a:xfrm>
          <a:custGeom>
            <a:avLst/>
            <a:gdLst>
              <a:gd name="T0" fmla="*/ 3943574 w 509"/>
              <a:gd name="T1" fmla="*/ 1215375 h 523"/>
              <a:gd name="T2" fmla="*/ 3883823 w 509"/>
              <a:gd name="T3" fmla="*/ 1763291 h 523"/>
              <a:gd name="T4" fmla="*/ 3883823 w 509"/>
              <a:gd name="T5" fmla="*/ 1793177 h 523"/>
              <a:gd name="T6" fmla="*/ 3863906 w 509"/>
              <a:gd name="T7" fmla="*/ 1882836 h 523"/>
              <a:gd name="T8" fmla="*/ 3834030 w 509"/>
              <a:gd name="T9" fmla="*/ 2012343 h 523"/>
              <a:gd name="T10" fmla="*/ 3774279 w 509"/>
              <a:gd name="T11" fmla="*/ 2819273 h 523"/>
              <a:gd name="T12" fmla="*/ 3774279 w 509"/>
              <a:gd name="T13" fmla="*/ 3646126 h 523"/>
              <a:gd name="T14" fmla="*/ 3834030 w 509"/>
              <a:gd name="T15" fmla="*/ 4821653 h 523"/>
              <a:gd name="T16" fmla="*/ 3824072 w 509"/>
              <a:gd name="T17" fmla="*/ 5110554 h 523"/>
              <a:gd name="T18" fmla="*/ 3784238 w 509"/>
              <a:gd name="T19" fmla="*/ 5140440 h 523"/>
              <a:gd name="T20" fmla="*/ 3575109 w 509"/>
              <a:gd name="T21" fmla="*/ 5180289 h 523"/>
              <a:gd name="T22" fmla="*/ 3057266 w 509"/>
              <a:gd name="T23" fmla="*/ 5210175 h 523"/>
              <a:gd name="T24" fmla="*/ 2310377 w 509"/>
              <a:gd name="T25" fmla="*/ 5210175 h 523"/>
              <a:gd name="T26" fmla="*/ 1742741 w 509"/>
              <a:gd name="T27" fmla="*/ 5210175 h 523"/>
              <a:gd name="T28" fmla="*/ 1414110 w 509"/>
              <a:gd name="T29" fmla="*/ 5190251 h 523"/>
              <a:gd name="T30" fmla="*/ 1264732 w 509"/>
              <a:gd name="T31" fmla="*/ 5110554 h 523"/>
              <a:gd name="T32" fmla="*/ 1214940 w 509"/>
              <a:gd name="T33" fmla="*/ 5050782 h 523"/>
              <a:gd name="T34" fmla="*/ 1244815 w 509"/>
              <a:gd name="T35" fmla="*/ 4712070 h 523"/>
              <a:gd name="T36" fmla="*/ 1294608 w 509"/>
              <a:gd name="T37" fmla="*/ 3387112 h 523"/>
              <a:gd name="T38" fmla="*/ 1294608 w 509"/>
              <a:gd name="T39" fmla="*/ 3038439 h 523"/>
              <a:gd name="T40" fmla="*/ 1234857 w 509"/>
              <a:gd name="T41" fmla="*/ 2042229 h 523"/>
              <a:gd name="T42" fmla="*/ 1185064 w 509"/>
              <a:gd name="T43" fmla="*/ 1514238 h 523"/>
              <a:gd name="T44" fmla="*/ 1125313 w 509"/>
              <a:gd name="T45" fmla="*/ 1245262 h 523"/>
              <a:gd name="T46" fmla="*/ 1075520 w 509"/>
              <a:gd name="T47" fmla="*/ 966323 h 523"/>
              <a:gd name="T48" fmla="*/ 1165147 w 509"/>
              <a:gd name="T49" fmla="*/ 1464428 h 523"/>
              <a:gd name="T50" fmla="*/ 1234857 w 509"/>
              <a:gd name="T51" fmla="*/ 1633783 h 523"/>
              <a:gd name="T52" fmla="*/ 1234857 w 509"/>
              <a:gd name="T53" fmla="*/ 1773253 h 523"/>
              <a:gd name="T54" fmla="*/ 1185064 w 509"/>
              <a:gd name="T55" fmla="*/ 2022305 h 523"/>
              <a:gd name="T56" fmla="*/ 0 w 509"/>
              <a:gd name="T57" fmla="*/ 2022305 h 523"/>
              <a:gd name="T58" fmla="*/ 557677 w 509"/>
              <a:gd name="T59" fmla="*/ 996209 h 523"/>
              <a:gd name="T60" fmla="*/ 796682 w 509"/>
              <a:gd name="T61" fmla="*/ 557877 h 523"/>
              <a:gd name="T62" fmla="*/ 936101 w 509"/>
              <a:gd name="T63" fmla="*/ 368597 h 523"/>
              <a:gd name="T64" fmla="*/ 1015769 w 509"/>
              <a:gd name="T65" fmla="*/ 308825 h 523"/>
              <a:gd name="T66" fmla="*/ 1414110 w 509"/>
              <a:gd name="T67" fmla="*/ 229128 h 523"/>
              <a:gd name="T68" fmla="*/ 1702907 w 509"/>
              <a:gd name="T69" fmla="*/ 139469 h 523"/>
              <a:gd name="T70" fmla="*/ 1921994 w 509"/>
              <a:gd name="T71" fmla="*/ 29886 h 523"/>
              <a:gd name="T72" fmla="*/ 1981746 w 509"/>
              <a:gd name="T73" fmla="*/ 0 h 523"/>
              <a:gd name="T74" fmla="*/ 2131123 w 509"/>
              <a:gd name="T75" fmla="*/ 29886 h 523"/>
              <a:gd name="T76" fmla="*/ 2320335 w 509"/>
              <a:gd name="T77" fmla="*/ 39848 h 523"/>
              <a:gd name="T78" fmla="*/ 2947722 w 509"/>
              <a:gd name="T79" fmla="*/ 29886 h 523"/>
              <a:gd name="T80" fmla="*/ 3117017 w 509"/>
              <a:gd name="T81" fmla="*/ 0 h 523"/>
              <a:gd name="T82" fmla="*/ 3166810 w 509"/>
              <a:gd name="T83" fmla="*/ 29886 h 523"/>
              <a:gd name="T84" fmla="*/ 3415773 w 509"/>
              <a:gd name="T85" fmla="*/ 149431 h 523"/>
              <a:gd name="T86" fmla="*/ 3853947 w 509"/>
              <a:gd name="T87" fmla="*/ 278939 h 523"/>
              <a:gd name="T88" fmla="*/ 4023242 w 509"/>
              <a:gd name="T89" fmla="*/ 308825 h 523"/>
              <a:gd name="T90" fmla="*/ 4142745 w 509"/>
              <a:gd name="T91" fmla="*/ 368597 h 523"/>
              <a:gd name="T92" fmla="*/ 4242330 w 509"/>
              <a:gd name="T93" fmla="*/ 468218 h 523"/>
              <a:gd name="T94" fmla="*/ 4690463 w 509"/>
              <a:gd name="T95" fmla="*/ 1334921 h 523"/>
              <a:gd name="T96" fmla="*/ 4182579 w 509"/>
              <a:gd name="T97" fmla="*/ 2480561 h 523"/>
              <a:gd name="T98" fmla="*/ 4132786 w 509"/>
              <a:gd name="T99" fmla="*/ 2380940 h 523"/>
              <a:gd name="T100" fmla="*/ 3853947 w 509"/>
              <a:gd name="T101" fmla="*/ 2012343 h 523"/>
              <a:gd name="T102" fmla="*/ 3883823 w 509"/>
              <a:gd name="T103" fmla="*/ 1823063 h 523"/>
              <a:gd name="T104" fmla="*/ 3933616 w 509"/>
              <a:gd name="T105" fmla="*/ 1404655 h 52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9" h="523">
                <a:moveTo>
                  <a:pt x="399" y="81"/>
                </a:moveTo>
                <a:lnTo>
                  <a:pt x="396" y="122"/>
                </a:lnTo>
                <a:lnTo>
                  <a:pt x="393" y="153"/>
                </a:lnTo>
                <a:lnTo>
                  <a:pt x="390" y="177"/>
                </a:lnTo>
                <a:lnTo>
                  <a:pt x="390" y="178"/>
                </a:lnTo>
                <a:lnTo>
                  <a:pt x="390" y="180"/>
                </a:lnTo>
                <a:lnTo>
                  <a:pt x="390" y="181"/>
                </a:lnTo>
                <a:lnTo>
                  <a:pt x="388" y="189"/>
                </a:lnTo>
                <a:lnTo>
                  <a:pt x="387" y="195"/>
                </a:lnTo>
                <a:lnTo>
                  <a:pt x="385" y="202"/>
                </a:lnTo>
                <a:lnTo>
                  <a:pt x="379" y="263"/>
                </a:lnTo>
                <a:lnTo>
                  <a:pt x="379" y="283"/>
                </a:lnTo>
                <a:lnTo>
                  <a:pt x="379" y="308"/>
                </a:lnTo>
                <a:lnTo>
                  <a:pt x="379" y="366"/>
                </a:lnTo>
                <a:lnTo>
                  <a:pt x="382" y="437"/>
                </a:lnTo>
                <a:lnTo>
                  <a:pt x="385" y="484"/>
                </a:lnTo>
                <a:lnTo>
                  <a:pt x="385" y="507"/>
                </a:lnTo>
                <a:lnTo>
                  <a:pt x="384" y="513"/>
                </a:lnTo>
                <a:lnTo>
                  <a:pt x="382" y="513"/>
                </a:lnTo>
                <a:lnTo>
                  <a:pt x="380" y="516"/>
                </a:lnTo>
                <a:lnTo>
                  <a:pt x="376" y="518"/>
                </a:lnTo>
                <a:lnTo>
                  <a:pt x="359" y="520"/>
                </a:lnTo>
                <a:lnTo>
                  <a:pt x="333" y="521"/>
                </a:lnTo>
                <a:lnTo>
                  <a:pt x="307" y="523"/>
                </a:lnTo>
                <a:lnTo>
                  <a:pt x="255" y="523"/>
                </a:lnTo>
                <a:lnTo>
                  <a:pt x="232" y="523"/>
                </a:lnTo>
                <a:lnTo>
                  <a:pt x="200" y="523"/>
                </a:lnTo>
                <a:lnTo>
                  <a:pt x="175" y="523"/>
                </a:lnTo>
                <a:lnTo>
                  <a:pt x="157" y="523"/>
                </a:lnTo>
                <a:lnTo>
                  <a:pt x="142" y="521"/>
                </a:lnTo>
                <a:lnTo>
                  <a:pt x="133" y="518"/>
                </a:lnTo>
                <a:lnTo>
                  <a:pt x="127" y="513"/>
                </a:lnTo>
                <a:lnTo>
                  <a:pt x="124" y="510"/>
                </a:lnTo>
                <a:lnTo>
                  <a:pt x="122" y="507"/>
                </a:lnTo>
                <a:lnTo>
                  <a:pt x="122" y="504"/>
                </a:lnTo>
                <a:lnTo>
                  <a:pt x="125" y="473"/>
                </a:lnTo>
                <a:lnTo>
                  <a:pt x="127" y="416"/>
                </a:lnTo>
                <a:lnTo>
                  <a:pt x="130" y="340"/>
                </a:lnTo>
                <a:lnTo>
                  <a:pt x="130" y="324"/>
                </a:lnTo>
                <a:lnTo>
                  <a:pt x="130" y="305"/>
                </a:lnTo>
                <a:lnTo>
                  <a:pt x="128" y="266"/>
                </a:lnTo>
                <a:lnTo>
                  <a:pt x="124" y="205"/>
                </a:lnTo>
                <a:lnTo>
                  <a:pt x="124" y="163"/>
                </a:lnTo>
                <a:lnTo>
                  <a:pt x="119" y="152"/>
                </a:lnTo>
                <a:lnTo>
                  <a:pt x="116" y="139"/>
                </a:lnTo>
                <a:lnTo>
                  <a:pt x="113" y="125"/>
                </a:lnTo>
                <a:lnTo>
                  <a:pt x="106" y="86"/>
                </a:lnTo>
                <a:lnTo>
                  <a:pt x="108" y="97"/>
                </a:lnTo>
                <a:lnTo>
                  <a:pt x="113" y="125"/>
                </a:lnTo>
                <a:lnTo>
                  <a:pt x="117" y="147"/>
                </a:lnTo>
                <a:lnTo>
                  <a:pt x="120" y="156"/>
                </a:lnTo>
                <a:lnTo>
                  <a:pt x="124" y="164"/>
                </a:lnTo>
                <a:lnTo>
                  <a:pt x="124" y="177"/>
                </a:lnTo>
                <a:lnTo>
                  <a:pt x="124" y="178"/>
                </a:lnTo>
                <a:lnTo>
                  <a:pt x="122" y="194"/>
                </a:lnTo>
                <a:lnTo>
                  <a:pt x="119" y="203"/>
                </a:lnTo>
                <a:lnTo>
                  <a:pt x="89" y="252"/>
                </a:lnTo>
                <a:lnTo>
                  <a:pt x="0" y="203"/>
                </a:lnTo>
                <a:lnTo>
                  <a:pt x="42" y="133"/>
                </a:lnTo>
                <a:lnTo>
                  <a:pt x="56" y="100"/>
                </a:lnTo>
                <a:lnTo>
                  <a:pt x="69" y="75"/>
                </a:lnTo>
                <a:lnTo>
                  <a:pt x="80" y="56"/>
                </a:lnTo>
                <a:lnTo>
                  <a:pt x="88" y="45"/>
                </a:lnTo>
                <a:lnTo>
                  <a:pt x="94" y="37"/>
                </a:lnTo>
                <a:lnTo>
                  <a:pt x="99" y="33"/>
                </a:lnTo>
                <a:lnTo>
                  <a:pt x="102" y="31"/>
                </a:lnTo>
                <a:lnTo>
                  <a:pt x="124" y="28"/>
                </a:lnTo>
                <a:lnTo>
                  <a:pt x="142" y="23"/>
                </a:lnTo>
                <a:lnTo>
                  <a:pt x="157" y="19"/>
                </a:lnTo>
                <a:lnTo>
                  <a:pt x="171" y="14"/>
                </a:lnTo>
                <a:lnTo>
                  <a:pt x="186" y="6"/>
                </a:lnTo>
                <a:lnTo>
                  <a:pt x="193" y="3"/>
                </a:lnTo>
                <a:lnTo>
                  <a:pt x="196" y="1"/>
                </a:lnTo>
                <a:lnTo>
                  <a:pt x="199" y="0"/>
                </a:lnTo>
                <a:lnTo>
                  <a:pt x="205" y="0"/>
                </a:lnTo>
                <a:lnTo>
                  <a:pt x="214" y="3"/>
                </a:lnTo>
                <a:lnTo>
                  <a:pt x="222" y="4"/>
                </a:lnTo>
                <a:lnTo>
                  <a:pt x="233" y="4"/>
                </a:lnTo>
                <a:lnTo>
                  <a:pt x="260" y="4"/>
                </a:lnTo>
                <a:lnTo>
                  <a:pt x="296" y="3"/>
                </a:lnTo>
                <a:lnTo>
                  <a:pt x="307" y="0"/>
                </a:lnTo>
                <a:lnTo>
                  <a:pt x="313" y="0"/>
                </a:lnTo>
                <a:lnTo>
                  <a:pt x="316" y="1"/>
                </a:lnTo>
                <a:lnTo>
                  <a:pt x="318" y="3"/>
                </a:lnTo>
                <a:lnTo>
                  <a:pt x="329" y="9"/>
                </a:lnTo>
                <a:lnTo>
                  <a:pt x="343" y="15"/>
                </a:lnTo>
                <a:lnTo>
                  <a:pt x="368" y="23"/>
                </a:lnTo>
                <a:lnTo>
                  <a:pt x="387" y="28"/>
                </a:lnTo>
                <a:lnTo>
                  <a:pt x="395" y="29"/>
                </a:lnTo>
                <a:lnTo>
                  <a:pt x="404" y="31"/>
                </a:lnTo>
                <a:lnTo>
                  <a:pt x="410" y="34"/>
                </a:lnTo>
                <a:lnTo>
                  <a:pt x="416" y="37"/>
                </a:lnTo>
                <a:lnTo>
                  <a:pt x="421" y="40"/>
                </a:lnTo>
                <a:lnTo>
                  <a:pt x="426" y="47"/>
                </a:lnTo>
                <a:lnTo>
                  <a:pt x="427" y="50"/>
                </a:lnTo>
                <a:lnTo>
                  <a:pt x="471" y="134"/>
                </a:lnTo>
                <a:lnTo>
                  <a:pt x="509" y="205"/>
                </a:lnTo>
                <a:lnTo>
                  <a:pt x="420" y="249"/>
                </a:lnTo>
                <a:lnTo>
                  <a:pt x="418" y="244"/>
                </a:lnTo>
                <a:lnTo>
                  <a:pt x="415" y="239"/>
                </a:lnTo>
                <a:lnTo>
                  <a:pt x="406" y="225"/>
                </a:lnTo>
                <a:lnTo>
                  <a:pt x="387" y="202"/>
                </a:lnTo>
                <a:lnTo>
                  <a:pt x="388" y="192"/>
                </a:lnTo>
                <a:lnTo>
                  <a:pt x="390" y="183"/>
                </a:lnTo>
                <a:lnTo>
                  <a:pt x="390" y="177"/>
                </a:lnTo>
                <a:lnTo>
                  <a:pt x="395" y="141"/>
                </a:lnTo>
                <a:lnTo>
                  <a:pt x="399" y="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699" name="Freeform 3"/>
          <p:cNvSpPr>
            <a:spLocks/>
          </p:cNvSpPr>
          <p:nvPr/>
        </p:nvSpPr>
        <p:spPr bwMode="auto">
          <a:xfrm>
            <a:off x="2120900" y="568325"/>
            <a:ext cx="5068888" cy="5208588"/>
          </a:xfrm>
          <a:custGeom>
            <a:avLst/>
            <a:gdLst>
              <a:gd name="T0" fmla="*/ 3943575 w 509"/>
              <a:gd name="T1" fmla="*/ 1215005 h 523"/>
              <a:gd name="T2" fmla="*/ 3883824 w 509"/>
              <a:gd name="T3" fmla="*/ 1772713 h 523"/>
              <a:gd name="T4" fmla="*/ 3883824 w 509"/>
              <a:gd name="T5" fmla="*/ 1802590 h 523"/>
              <a:gd name="T6" fmla="*/ 3853948 w 509"/>
              <a:gd name="T7" fmla="*/ 1942017 h 523"/>
              <a:gd name="T8" fmla="*/ 3774280 w 509"/>
              <a:gd name="T9" fmla="*/ 2619233 h 523"/>
              <a:gd name="T10" fmla="*/ 3774280 w 509"/>
              <a:gd name="T11" fmla="*/ 3645016 h 523"/>
              <a:gd name="T12" fmla="*/ 3834031 w 509"/>
              <a:gd name="T13" fmla="*/ 4810226 h 523"/>
              <a:gd name="T14" fmla="*/ 3804156 w 509"/>
              <a:gd name="T15" fmla="*/ 5108997 h 523"/>
              <a:gd name="T16" fmla="*/ 3744404 w 509"/>
              <a:gd name="T17" fmla="*/ 5158793 h 523"/>
              <a:gd name="T18" fmla="*/ 3057266 w 509"/>
              <a:gd name="T19" fmla="*/ 5208588 h 523"/>
              <a:gd name="T20" fmla="*/ 2310377 w 509"/>
              <a:gd name="T21" fmla="*/ 5208588 h 523"/>
              <a:gd name="T22" fmla="*/ 1742741 w 509"/>
              <a:gd name="T23" fmla="*/ 5208588 h 523"/>
              <a:gd name="T24" fmla="*/ 1324484 w 509"/>
              <a:gd name="T25" fmla="*/ 5158793 h 523"/>
              <a:gd name="T26" fmla="*/ 1214940 w 509"/>
              <a:gd name="T27" fmla="*/ 5049243 h 523"/>
              <a:gd name="T28" fmla="*/ 1244815 w 509"/>
              <a:gd name="T29" fmla="*/ 4700676 h 523"/>
              <a:gd name="T30" fmla="*/ 1294608 w 509"/>
              <a:gd name="T31" fmla="*/ 3376121 h 523"/>
              <a:gd name="T32" fmla="*/ 1274691 w 509"/>
              <a:gd name="T33" fmla="*/ 2649110 h 523"/>
              <a:gd name="T34" fmla="*/ 1224898 w 509"/>
              <a:gd name="T35" fmla="*/ 1613368 h 523"/>
              <a:gd name="T36" fmla="*/ 1125313 w 509"/>
              <a:gd name="T37" fmla="*/ 1244882 h 523"/>
              <a:gd name="T38" fmla="*/ 1075520 w 509"/>
              <a:gd name="T39" fmla="*/ 966029 h 523"/>
              <a:gd name="T40" fmla="*/ 1165147 w 509"/>
              <a:gd name="T41" fmla="*/ 1463982 h 523"/>
              <a:gd name="T42" fmla="*/ 1224898 w 509"/>
              <a:gd name="T43" fmla="*/ 1762753 h 523"/>
              <a:gd name="T44" fmla="*/ 1224898 w 509"/>
              <a:gd name="T45" fmla="*/ 1772713 h 523"/>
              <a:gd name="T46" fmla="*/ 886309 w 509"/>
              <a:gd name="T47" fmla="*/ 2509683 h 523"/>
              <a:gd name="T48" fmla="*/ 418258 w 509"/>
              <a:gd name="T49" fmla="*/ 1324555 h 523"/>
              <a:gd name="T50" fmla="*/ 796682 w 509"/>
              <a:gd name="T51" fmla="*/ 557707 h 523"/>
              <a:gd name="T52" fmla="*/ 975935 w 509"/>
              <a:gd name="T53" fmla="*/ 318690 h 523"/>
              <a:gd name="T54" fmla="*/ 1224898 w 509"/>
              <a:gd name="T55" fmla="*/ 278854 h 523"/>
              <a:gd name="T56" fmla="*/ 1692949 w 509"/>
              <a:gd name="T57" fmla="*/ 139427 h 523"/>
              <a:gd name="T58" fmla="*/ 1912036 w 509"/>
              <a:gd name="T59" fmla="*/ 29877 h 523"/>
              <a:gd name="T60" fmla="*/ 2041497 w 509"/>
              <a:gd name="T61" fmla="*/ 0 h 523"/>
              <a:gd name="T62" fmla="*/ 2210792 w 509"/>
              <a:gd name="T63" fmla="*/ 39836 h 523"/>
              <a:gd name="T64" fmla="*/ 2947723 w 509"/>
              <a:gd name="T65" fmla="*/ 29877 h 523"/>
              <a:gd name="T66" fmla="*/ 3117018 w 509"/>
              <a:gd name="T67" fmla="*/ 0 h 523"/>
              <a:gd name="T68" fmla="*/ 3166810 w 509"/>
              <a:gd name="T69" fmla="*/ 29877 h 523"/>
              <a:gd name="T70" fmla="*/ 3664736 w 509"/>
              <a:gd name="T71" fmla="*/ 229058 h 523"/>
              <a:gd name="T72" fmla="*/ 3923658 w 509"/>
              <a:gd name="T73" fmla="*/ 288813 h 523"/>
              <a:gd name="T74" fmla="*/ 4142745 w 509"/>
              <a:gd name="T75" fmla="*/ 368485 h 523"/>
              <a:gd name="T76" fmla="*/ 4252289 w 509"/>
              <a:gd name="T77" fmla="*/ 497953 h 523"/>
              <a:gd name="T78" fmla="*/ 5068888 w 509"/>
              <a:gd name="T79" fmla="*/ 2041607 h 523"/>
              <a:gd name="T80" fmla="*/ 4162662 w 509"/>
              <a:gd name="T81" fmla="*/ 2430010 h 523"/>
              <a:gd name="T82" fmla="*/ 3853948 w 509"/>
              <a:gd name="T83" fmla="*/ 2011730 h 523"/>
              <a:gd name="T84" fmla="*/ 3883824 w 509"/>
              <a:gd name="T85" fmla="*/ 1822508 h 523"/>
              <a:gd name="T86" fmla="*/ 3923658 w 509"/>
              <a:gd name="T87" fmla="*/ 1404227 h 52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09" h="523">
                <a:moveTo>
                  <a:pt x="399" y="81"/>
                </a:moveTo>
                <a:lnTo>
                  <a:pt x="399" y="81"/>
                </a:lnTo>
                <a:lnTo>
                  <a:pt x="396" y="122"/>
                </a:lnTo>
                <a:lnTo>
                  <a:pt x="393" y="153"/>
                </a:lnTo>
                <a:lnTo>
                  <a:pt x="390" y="177"/>
                </a:lnTo>
                <a:lnTo>
                  <a:pt x="390" y="178"/>
                </a:lnTo>
                <a:lnTo>
                  <a:pt x="390" y="180"/>
                </a:lnTo>
                <a:lnTo>
                  <a:pt x="390" y="181"/>
                </a:lnTo>
                <a:lnTo>
                  <a:pt x="388" y="189"/>
                </a:lnTo>
                <a:lnTo>
                  <a:pt x="387" y="195"/>
                </a:lnTo>
                <a:lnTo>
                  <a:pt x="385" y="202"/>
                </a:lnTo>
                <a:lnTo>
                  <a:pt x="379" y="263"/>
                </a:lnTo>
                <a:lnTo>
                  <a:pt x="379" y="283"/>
                </a:lnTo>
                <a:lnTo>
                  <a:pt x="379" y="308"/>
                </a:lnTo>
                <a:lnTo>
                  <a:pt x="379" y="366"/>
                </a:lnTo>
                <a:lnTo>
                  <a:pt x="382" y="436"/>
                </a:lnTo>
                <a:lnTo>
                  <a:pt x="385" y="483"/>
                </a:lnTo>
                <a:lnTo>
                  <a:pt x="385" y="507"/>
                </a:lnTo>
                <a:lnTo>
                  <a:pt x="383" y="513"/>
                </a:lnTo>
                <a:lnTo>
                  <a:pt x="382" y="513"/>
                </a:lnTo>
                <a:lnTo>
                  <a:pt x="380" y="516"/>
                </a:lnTo>
                <a:lnTo>
                  <a:pt x="376" y="518"/>
                </a:lnTo>
                <a:lnTo>
                  <a:pt x="358" y="519"/>
                </a:lnTo>
                <a:lnTo>
                  <a:pt x="333" y="521"/>
                </a:lnTo>
                <a:lnTo>
                  <a:pt x="307" y="523"/>
                </a:lnTo>
                <a:lnTo>
                  <a:pt x="255" y="523"/>
                </a:lnTo>
                <a:lnTo>
                  <a:pt x="232" y="523"/>
                </a:lnTo>
                <a:lnTo>
                  <a:pt x="200" y="523"/>
                </a:lnTo>
                <a:lnTo>
                  <a:pt x="175" y="523"/>
                </a:lnTo>
                <a:lnTo>
                  <a:pt x="156" y="523"/>
                </a:lnTo>
                <a:lnTo>
                  <a:pt x="142" y="521"/>
                </a:lnTo>
                <a:lnTo>
                  <a:pt x="133" y="518"/>
                </a:lnTo>
                <a:lnTo>
                  <a:pt x="127" y="513"/>
                </a:lnTo>
                <a:lnTo>
                  <a:pt x="123" y="510"/>
                </a:lnTo>
                <a:lnTo>
                  <a:pt x="122" y="507"/>
                </a:lnTo>
                <a:lnTo>
                  <a:pt x="122" y="504"/>
                </a:lnTo>
                <a:lnTo>
                  <a:pt x="125" y="472"/>
                </a:lnTo>
                <a:lnTo>
                  <a:pt x="127" y="416"/>
                </a:lnTo>
                <a:lnTo>
                  <a:pt x="130" y="339"/>
                </a:lnTo>
                <a:lnTo>
                  <a:pt x="130" y="324"/>
                </a:lnTo>
                <a:lnTo>
                  <a:pt x="130" y="305"/>
                </a:lnTo>
                <a:lnTo>
                  <a:pt x="128" y="266"/>
                </a:lnTo>
                <a:lnTo>
                  <a:pt x="123" y="205"/>
                </a:lnTo>
                <a:lnTo>
                  <a:pt x="123" y="162"/>
                </a:lnTo>
                <a:lnTo>
                  <a:pt x="119" y="151"/>
                </a:lnTo>
                <a:lnTo>
                  <a:pt x="116" y="139"/>
                </a:lnTo>
                <a:lnTo>
                  <a:pt x="113" y="125"/>
                </a:lnTo>
                <a:lnTo>
                  <a:pt x="106" y="86"/>
                </a:lnTo>
                <a:lnTo>
                  <a:pt x="108" y="97"/>
                </a:lnTo>
                <a:lnTo>
                  <a:pt x="113" y="125"/>
                </a:lnTo>
                <a:lnTo>
                  <a:pt x="117" y="147"/>
                </a:lnTo>
                <a:lnTo>
                  <a:pt x="120" y="156"/>
                </a:lnTo>
                <a:lnTo>
                  <a:pt x="123" y="164"/>
                </a:lnTo>
                <a:lnTo>
                  <a:pt x="123" y="177"/>
                </a:lnTo>
                <a:lnTo>
                  <a:pt x="123" y="178"/>
                </a:lnTo>
                <a:lnTo>
                  <a:pt x="122" y="194"/>
                </a:lnTo>
                <a:lnTo>
                  <a:pt x="119" y="203"/>
                </a:lnTo>
                <a:lnTo>
                  <a:pt x="89" y="252"/>
                </a:lnTo>
                <a:lnTo>
                  <a:pt x="0" y="203"/>
                </a:lnTo>
                <a:lnTo>
                  <a:pt x="42" y="133"/>
                </a:lnTo>
                <a:lnTo>
                  <a:pt x="56" y="100"/>
                </a:lnTo>
                <a:lnTo>
                  <a:pt x="69" y="75"/>
                </a:lnTo>
                <a:lnTo>
                  <a:pt x="80" y="56"/>
                </a:lnTo>
                <a:lnTo>
                  <a:pt x="87" y="45"/>
                </a:lnTo>
                <a:lnTo>
                  <a:pt x="94" y="37"/>
                </a:lnTo>
                <a:lnTo>
                  <a:pt x="98" y="32"/>
                </a:lnTo>
                <a:lnTo>
                  <a:pt x="102" y="31"/>
                </a:lnTo>
                <a:lnTo>
                  <a:pt x="123" y="28"/>
                </a:lnTo>
                <a:lnTo>
                  <a:pt x="142" y="23"/>
                </a:lnTo>
                <a:lnTo>
                  <a:pt x="156" y="18"/>
                </a:lnTo>
                <a:lnTo>
                  <a:pt x="170" y="14"/>
                </a:lnTo>
                <a:lnTo>
                  <a:pt x="186" y="6"/>
                </a:lnTo>
                <a:lnTo>
                  <a:pt x="192" y="3"/>
                </a:lnTo>
                <a:lnTo>
                  <a:pt x="196" y="1"/>
                </a:lnTo>
                <a:lnTo>
                  <a:pt x="199" y="0"/>
                </a:lnTo>
                <a:lnTo>
                  <a:pt x="205" y="0"/>
                </a:lnTo>
                <a:lnTo>
                  <a:pt x="214" y="3"/>
                </a:lnTo>
                <a:lnTo>
                  <a:pt x="222" y="4"/>
                </a:lnTo>
                <a:lnTo>
                  <a:pt x="233" y="4"/>
                </a:lnTo>
                <a:lnTo>
                  <a:pt x="260" y="4"/>
                </a:lnTo>
                <a:lnTo>
                  <a:pt x="296" y="3"/>
                </a:lnTo>
                <a:lnTo>
                  <a:pt x="307" y="0"/>
                </a:lnTo>
                <a:lnTo>
                  <a:pt x="313" y="0"/>
                </a:lnTo>
                <a:lnTo>
                  <a:pt x="316" y="1"/>
                </a:lnTo>
                <a:lnTo>
                  <a:pt x="318" y="3"/>
                </a:lnTo>
                <a:lnTo>
                  <a:pt x="329" y="9"/>
                </a:lnTo>
                <a:lnTo>
                  <a:pt x="343" y="15"/>
                </a:lnTo>
                <a:lnTo>
                  <a:pt x="368" y="23"/>
                </a:lnTo>
                <a:lnTo>
                  <a:pt x="387" y="28"/>
                </a:lnTo>
                <a:lnTo>
                  <a:pt x="394" y="29"/>
                </a:lnTo>
                <a:lnTo>
                  <a:pt x="404" y="31"/>
                </a:lnTo>
                <a:lnTo>
                  <a:pt x="410" y="34"/>
                </a:lnTo>
                <a:lnTo>
                  <a:pt x="416" y="37"/>
                </a:lnTo>
                <a:lnTo>
                  <a:pt x="421" y="40"/>
                </a:lnTo>
                <a:lnTo>
                  <a:pt x="426" y="47"/>
                </a:lnTo>
                <a:lnTo>
                  <a:pt x="427" y="50"/>
                </a:lnTo>
                <a:lnTo>
                  <a:pt x="471" y="134"/>
                </a:lnTo>
                <a:lnTo>
                  <a:pt x="509" y="205"/>
                </a:lnTo>
                <a:lnTo>
                  <a:pt x="419" y="249"/>
                </a:lnTo>
                <a:lnTo>
                  <a:pt x="418" y="244"/>
                </a:lnTo>
                <a:lnTo>
                  <a:pt x="415" y="239"/>
                </a:lnTo>
                <a:lnTo>
                  <a:pt x="405" y="225"/>
                </a:lnTo>
                <a:lnTo>
                  <a:pt x="387" y="202"/>
                </a:lnTo>
                <a:lnTo>
                  <a:pt x="388" y="192"/>
                </a:lnTo>
                <a:lnTo>
                  <a:pt x="390" y="183"/>
                </a:lnTo>
                <a:lnTo>
                  <a:pt x="390" y="177"/>
                </a:lnTo>
                <a:lnTo>
                  <a:pt x="394" y="141"/>
                </a:lnTo>
                <a:lnTo>
                  <a:pt x="399" y="81"/>
                </a:lnTo>
                <a:close/>
              </a:path>
            </a:pathLst>
          </a:custGeom>
          <a:noFill/>
          <a:ln w="3175" cmpd="sng">
            <a:solidFill>
              <a:srgbClr val="2B399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00" name="Freeform 4"/>
          <p:cNvSpPr>
            <a:spLocks/>
          </p:cNvSpPr>
          <p:nvPr/>
        </p:nvSpPr>
        <p:spPr bwMode="auto">
          <a:xfrm>
            <a:off x="3922713" y="508000"/>
            <a:ext cx="1484312" cy="547688"/>
          </a:xfrm>
          <a:custGeom>
            <a:avLst/>
            <a:gdLst>
              <a:gd name="T0" fmla="*/ 99618 w 149"/>
              <a:gd name="T1" fmla="*/ 29874 h 55"/>
              <a:gd name="T2" fmla="*/ 99618 w 149"/>
              <a:gd name="T3" fmla="*/ 29874 h 55"/>
              <a:gd name="T4" fmla="*/ 129504 w 149"/>
              <a:gd name="T5" fmla="*/ 19916 h 55"/>
              <a:gd name="T6" fmla="*/ 159389 w 149"/>
              <a:gd name="T7" fmla="*/ 0 h 55"/>
              <a:gd name="T8" fmla="*/ 219160 w 149"/>
              <a:gd name="T9" fmla="*/ 0 h 55"/>
              <a:gd name="T10" fmla="*/ 318778 w 149"/>
              <a:gd name="T11" fmla="*/ 29874 h 55"/>
              <a:gd name="T12" fmla="*/ 318778 w 149"/>
              <a:gd name="T13" fmla="*/ 29874 h 55"/>
              <a:gd name="T14" fmla="*/ 398473 w 149"/>
              <a:gd name="T15" fmla="*/ 49790 h 55"/>
              <a:gd name="T16" fmla="*/ 508053 w 149"/>
              <a:gd name="T17" fmla="*/ 49790 h 55"/>
              <a:gd name="T18" fmla="*/ 767061 w 149"/>
              <a:gd name="T19" fmla="*/ 49790 h 55"/>
              <a:gd name="T20" fmla="*/ 1115724 w 149"/>
              <a:gd name="T21" fmla="*/ 29874 h 55"/>
              <a:gd name="T22" fmla="*/ 1115724 w 149"/>
              <a:gd name="T23" fmla="*/ 29874 h 55"/>
              <a:gd name="T24" fmla="*/ 1235266 w 149"/>
              <a:gd name="T25" fmla="*/ 0 h 55"/>
              <a:gd name="T26" fmla="*/ 1295037 w 149"/>
              <a:gd name="T27" fmla="*/ 0 h 55"/>
              <a:gd name="T28" fmla="*/ 1334885 w 149"/>
              <a:gd name="T29" fmla="*/ 19916 h 55"/>
              <a:gd name="T30" fmla="*/ 1344846 w 149"/>
              <a:gd name="T31" fmla="*/ 29874 h 55"/>
              <a:gd name="T32" fmla="*/ 1344846 w 149"/>
              <a:gd name="T33" fmla="*/ 29874 h 55"/>
              <a:gd name="T34" fmla="*/ 1484312 w 149"/>
              <a:gd name="T35" fmla="*/ 129454 h 55"/>
              <a:gd name="T36" fmla="*/ 1484312 w 149"/>
              <a:gd name="T37" fmla="*/ 129454 h 55"/>
              <a:gd name="T38" fmla="*/ 1454427 w 149"/>
              <a:gd name="T39" fmla="*/ 189201 h 55"/>
              <a:gd name="T40" fmla="*/ 1404617 w 149"/>
              <a:gd name="T41" fmla="*/ 248949 h 55"/>
              <a:gd name="T42" fmla="*/ 1295037 w 149"/>
              <a:gd name="T43" fmla="*/ 358487 h 55"/>
              <a:gd name="T44" fmla="*/ 1185457 w 149"/>
              <a:gd name="T45" fmla="*/ 418234 h 55"/>
              <a:gd name="T46" fmla="*/ 1085839 w 149"/>
              <a:gd name="T47" fmla="*/ 487940 h 55"/>
              <a:gd name="T48" fmla="*/ 986221 w 149"/>
              <a:gd name="T49" fmla="*/ 517814 h 55"/>
              <a:gd name="T50" fmla="*/ 896564 w 149"/>
              <a:gd name="T51" fmla="*/ 527772 h 55"/>
              <a:gd name="T52" fmla="*/ 816870 w 149"/>
              <a:gd name="T53" fmla="*/ 547688 h 55"/>
              <a:gd name="T54" fmla="*/ 816870 w 149"/>
              <a:gd name="T55" fmla="*/ 547688 h 55"/>
              <a:gd name="T56" fmla="*/ 687366 w 149"/>
              <a:gd name="T57" fmla="*/ 547688 h 55"/>
              <a:gd name="T58" fmla="*/ 577786 w 149"/>
              <a:gd name="T59" fmla="*/ 527772 h 55"/>
              <a:gd name="T60" fmla="*/ 488129 w 149"/>
              <a:gd name="T61" fmla="*/ 517814 h 55"/>
              <a:gd name="T62" fmla="*/ 408435 w 149"/>
              <a:gd name="T63" fmla="*/ 487940 h 55"/>
              <a:gd name="T64" fmla="*/ 268969 w 149"/>
              <a:gd name="T65" fmla="*/ 418234 h 55"/>
              <a:gd name="T66" fmla="*/ 159389 w 149"/>
              <a:gd name="T67" fmla="*/ 338571 h 55"/>
              <a:gd name="T68" fmla="*/ 79695 w 149"/>
              <a:gd name="T69" fmla="*/ 268865 h 55"/>
              <a:gd name="T70" fmla="*/ 39847 w 149"/>
              <a:gd name="T71" fmla="*/ 189201 h 55"/>
              <a:gd name="T72" fmla="*/ 0 w 149"/>
              <a:gd name="T73" fmla="*/ 129454 h 55"/>
              <a:gd name="T74" fmla="*/ 0 w 149"/>
              <a:gd name="T75" fmla="*/ 129454 h 55"/>
              <a:gd name="T76" fmla="*/ 19924 w 149"/>
              <a:gd name="T77" fmla="*/ 89622 h 55"/>
              <a:gd name="T78" fmla="*/ 49809 w 149"/>
              <a:gd name="T79" fmla="*/ 59748 h 55"/>
              <a:gd name="T80" fmla="*/ 99618 w 149"/>
              <a:gd name="T81" fmla="*/ 29874 h 55"/>
              <a:gd name="T82" fmla="*/ 99618 w 149"/>
              <a:gd name="T83" fmla="*/ 29874 h 5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9" h="55">
                <a:moveTo>
                  <a:pt x="10" y="3"/>
                </a:moveTo>
                <a:lnTo>
                  <a:pt x="10" y="3"/>
                </a:lnTo>
                <a:lnTo>
                  <a:pt x="13" y="2"/>
                </a:lnTo>
                <a:lnTo>
                  <a:pt x="16" y="0"/>
                </a:lnTo>
                <a:lnTo>
                  <a:pt x="22" y="0"/>
                </a:lnTo>
                <a:lnTo>
                  <a:pt x="32" y="3"/>
                </a:lnTo>
                <a:lnTo>
                  <a:pt x="40" y="5"/>
                </a:lnTo>
                <a:lnTo>
                  <a:pt x="51" y="5"/>
                </a:lnTo>
                <a:lnTo>
                  <a:pt x="77" y="5"/>
                </a:lnTo>
                <a:lnTo>
                  <a:pt x="112" y="3"/>
                </a:lnTo>
                <a:lnTo>
                  <a:pt x="124" y="0"/>
                </a:lnTo>
                <a:lnTo>
                  <a:pt x="130" y="0"/>
                </a:lnTo>
                <a:lnTo>
                  <a:pt x="134" y="2"/>
                </a:lnTo>
                <a:lnTo>
                  <a:pt x="135" y="3"/>
                </a:lnTo>
                <a:lnTo>
                  <a:pt x="149" y="13"/>
                </a:lnTo>
                <a:lnTo>
                  <a:pt x="146" y="19"/>
                </a:lnTo>
                <a:lnTo>
                  <a:pt x="141" y="25"/>
                </a:lnTo>
                <a:lnTo>
                  <a:pt x="130" y="36"/>
                </a:lnTo>
                <a:lnTo>
                  <a:pt x="119" y="42"/>
                </a:lnTo>
                <a:lnTo>
                  <a:pt x="109" y="49"/>
                </a:lnTo>
                <a:lnTo>
                  <a:pt x="99" y="52"/>
                </a:lnTo>
                <a:lnTo>
                  <a:pt x="90" y="53"/>
                </a:lnTo>
                <a:lnTo>
                  <a:pt x="82" y="55"/>
                </a:lnTo>
                <a:lnTo>
                  <a:pt x="69" y="55"/>
                </a:lnTo>
                <a:lnTo>
                  <a:pt x="58" y="53"/>
                </a:lnTo>
                <a:lnTo>
                  <a:pt x="49" y="52"/>
                </a:lnTo>
                <a:lnTo>
                  <a:pt x="41" y="49"/>
                </a:lnTo>
                <a:lnTo>
                  <a:pt x="27" y="42"/>
                </a:lnTo>
                <a:lnTo>
                  <a:pt x="16" y="34"/>
                </a:lnTo>
                <a:lnTo>
                  <a:pt x="8" y="27"/>
                </a:lnTo>
                <a:lnTo>
                  <a:pt x="4" y="19"/>
                </a:lnTo>
                <a:lnTo>
                  <a:pt x="0" y="13"/>
                </a:lnTo>
                <a:lnTo>
                  <a:pt x="2" y="9"/>
                </a:lnTo>
                <a:lnTo>
                  <a:pt x="5" y="6"/>
                </a:lnTo>
                <a:lnTo>
                  <a:pt x="10" y="3"/>
                </a:lnTo>
                <a:close/>
              </a:path>
            </a:pathLst>
          </a:custGeom>
          <a:noFill/>
          <a:ln w="3175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9701" name="Group 5"/>
          <p:cNvGrpSpPr>
            <a:grpSpLocks/>
          </p:cNvGrpSpPr>
          <p:nvPr/>
        </p:nvGrpSpPr>
        <p:grpSpPr bwMode="auto">
          <a:xfrm>
            <a:off x="2117725" y="563563"/>
            <a:ext cx="5068888" cy="5229225"/>
            <a:chOff x="2313" y="1875"/>
            <a:chExt cx="509" cy="525"/>
          </a:xfrm>
        </p:grpSpPr>
        <p:sp>
          <p:nvSpPr>
            <p:cNvPr id="29706" name="Freeform 6"/>
            <p:cNvSpPr>
              <a:spLocks/>
            </p:cNvSpPr>
            <p:nvPr/>
          </p:nvSpPr>
          <p:spPr bwMode="auto">
            <a:xfrm>
              <a:off x="2313" y="1875"/>
              <a:ext cx="509" cy="252"/>
            </a:xfrm>
            <a:custGeom>
              <a:avLst/>
              <a:gdLst>
                <a:gd name="T0" fmla="*/ 387 w 509"/>
                <a:gd name="T1" fmla="*/ 195 h 252"/>
                <a:gd name="T2" fmla="*/ 390 w 509"/>
                <a:gd name="T3" fmla="*/ 181 h 252"/>
                <a:gd name="T4" fmla="*/ 390 w 509"/>
                <a:gd name="T5" fmla="*/ 178 h 252"/>
                <a:gd name="T6" fmla="*/ 393 w 509"/>
                <a:gd name="T7" fmla="*/ 153 h 252"/>
                <a:gd name="T8" fmla="*/ 399 w 509"/>
                <a:gd name="T9" fmla="*/ 81 h 252"/>
                <a:gd name="T10" fmla="*/ 390 w 509"/>
                <a:gd name="T11" fmla="*/ 177 h 252"/>
                <a:gd name="T12" fmla="*/ 388 w 509"/>
                <a:gd name="T13" fmla="*/ 192 h 252"/>
                <a:gd name="T14" fmla="*/ 406 w 509"/>
                <a:gd name="T15" fmla="*/ 225 h 252"/>
                <a:gd name="T16" fmla="*/ 418 w 509"/>
                <a:gd name="T17" fmla="*/ 244 h 252"/>
                <a:gd name="T18" fmla="*/ 509 w 509"/>
                <a:gd name="T19" fmla="*/ 205 h 252"/>
                <a:gd name="T20" fmla="*/ 427 w 509"/>
                <a:gd name="T21" fmla="*/ 50 h 252"/>
                <a:gd name="T22" fmla="*/ 420 w 509"/>
                <a:gd name="T23" fmla="*/ 40 h 252"/>
                <a:gd name="T24" fmla="*/ 410 w 509"/>
                <a:gd name="T25" fmla="*/ 34 h 252"/>
                <a:gd name="T26" fmla="*/ 395 w 509"/>
                <a:gd name="T27" fmla="*/ 29 h 252"/>
                <a:gd name="T28" fmla="*/ 368 w 509"/>
                <a:gd name="T29" fmla="*/ 23 h 252"/>
                <a:gd name="T30" fmla="*/ 329 w 509"/>
                <a:gd name="T31" fmla="*/ 9 h 252"/>
                <a:gd name="T32" fmla="*/ 316 w 509"/>
                <a:gd name="T33" fmla="*/ 1 h 252"/>
                <a:gd name="T34" fmla="*/ 305 w 509"/>
                <a:gd name="T35" fmla="*/ 0 h 252"/>
                <a:gd name="T36" fmla="*/ 260 w 509"/>
                <a:gd name="T37" fmla="*/ 4 h 252"/>
                <a:gd name="T38" fmla="*/ 222 w 509"/>
                <a:gd name="T39" fmla="*/ 4 h 252"/>
                <a:gd name="T40" fmla="*/ 205 w 509"/>
                <a:gd name="T41" fmla="*/ 0 h 252"/>
                <a:gd name="T42" fmla="*/ 194 w 509"/>
                <a:gd name="T43" fmla="*/ 1 h 252"/>
                <a:gd name="T44" fmla="*/ 186 w 509"/>
                <a:gd name="T45" fmla="*/ 6 h 252"/>
                <a:gd name="T46" fmla="*/ 157 w 509"/>
                <a:gd name="T47" fmla="*/ 19 h 252"/>
                <a:gd name="T48" fmla="*/ 124 w 509"/>
                <a:gd name="T49" fmla="*/ 28 h 252"/>
                <a:gd name="T50" fmla="*/ 99 w 509"/>
                <a:gd name="T51" fmla="*/ 33 h 252"/>
                <a:gd name="T52" fmla="*/ 88 w 509"/>
                <a:gd name="T53" fmla="*/ 45 h 252"/>
                <a:gd name="T54" fmla="*/ 69 w 509"/>
                <a:gd name="T55" fmla="*/ 75 h 252"/>
                <a:gd name="T56" fmla="*/ 42 w 509"/>
                <a:gd name="T57" fmla="*/ 133 h 252"/>
                <a:gd name="T58" fmla="*/ 89 w 509"/>
                <a:gd name="T59" fmla="*/ 252 h 252"/>
                <a:gd name="T60" fmla="*/ 120 w 509"/>
                <a:gd name="T61" fmla="*/ 194 h 252"/>
                <a:gd name="T62" fmla="*/ 124 w 509"/>
                <a:gd name="T63" fmla="*/ 177 h 252"/>
                <a:gd name="T64" fmla="*/ 120 w 509"/>
                <a:gd name="T65" fmla="*/ 156 h 252"/>
                <a:gd name="T66" fmla="*/ 113 w 509"/>
                <a:gd name="T67" fmla="*/ 125 h 252"/>
                <a:gd name="T68" fmla="*/ 106 w 509"/>
                <a:gd name="T69" fmla="*/ 86 h 252"/>
                <a:gd name="T70" fmla="*/ 116 w 509"/>
                <a:gd name="T71" fmla="*/ 139 h 252"/>
                <a:gd name="T72" fmla="*/ 124 w 509"/>
                <a:gd name="T73" fmla="*/ 163 h 252"/>
                <a:gd name="T74" fmla="*/ 124 w 509"/>
                <a:gd name="T75" fmla="*/ 205 h 252"/>
                <a:gd name="T76" fmla="*/ 131 w 509"/>
                <a:gd name="T77" fmla="*/ 153 h 252"/>
                <a:gd name="T78" fmla="*/ 150 w 509"/>
                <a:gd name="T79" fmla="*/ 92 h 252"/>
                <a:gd name="T80" fmla="*/ 163 w 509"/>
                <a:gd name="T81" fmla="*/ 65 h 252"/>
                <a:gd name="T82" fmla="*/ 182 w 509"/>
                <a:gd name="T83" fmla="*/ 45 h 252"/>
                <a:gd name="T84" fmla="*/ 202 w 509"/>
                <a:gd name="T85" fmla="*/ 37 h 252"/>
                <a:gd name="T86" fmla="*/ 225 w 509"/>
                <a:gd name="T87" fmla="*/ 50 h 252"/>
                <a:gd name="T88" fmla="*/ 249 w 509"/>
                <a:gd name="T89" fmla="*/ 56 h 252"/>
                <a:gd name="T90" fmla="*/ 268 w 509"/>
                <a:gd name="T91" fmla="*/ 56 h 252"/>
                <a:gd name="T92" fmla="*/ 288 w 509"/>
                <a:gd name="T93" fmla="*/ 51 h 252"/>
                <a:gd name="T94" fmla="*/ 308 w 509"/>
                <a:gd name="T95" fmla="*/ 37 h 252"/>
                <a:gd name="T96" fmla="*/ 321 w 509"/>
                <a:gd name="T97" fmla="*/ 29 h 252"/>
                <a:gd name="T98" fmla="*/ 341 w 509"/>
                <a:gd name="T99" fmla="*/ 45 h 252"/>
                <a:gd name="T100" fmla="*/ 360 w 509"/>
                <a:gd name="T101" fmla="*/ 72 h 252"/>
                <a:gd name="T102" fmla="*/ 373 w 509"/>
                <a:gd name="T103" fmla="*/ 98 h 252"/>
                <a:gd name="T104" fmla="*/ 380 w 509"/>
                <a:gd name="T105" fmla="*/ 133 h 252"/>
                <a:gd name="T106" fmla="*/ 385 w 509"/>
                <a:gd name="T107" fmla="*/ 177 h 25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509" h="252">
                  <a:moveTo>
                    <a:pt x="385" y="202"/>
                  </a:moveTo>
                  <a:lnTo>
                    <a:pt x="387" y="195"/>
                  </a:lnTo>
                  <a:lnTo>
                    <a:pt x="388" y="189"/>
                  </a:lnTo>
                  <a:lnTo>
                    <a:pt x="390" y="181"/>
                  </a:lnTo>
                  <a:lnTo>
                    <a:pt x="390" y="180"/>
                  </a:lnTo>
                  <a:lnTo>
                    <a:pt x="390" y="178"/>
                  </a:lnTo>
                  <a:lnTo>
                    <a:pt x="390" y="177"/>
                  </a:lnTo>
                  <a:lnTo>
                    <a:pt x="393" y="153"/>
                  </a:lnTo>
                  <a:lnTo>
                    <a:pt x="396" y="122"/>
                  </a:lnTo>
                  <a:lnTo>
                    <a:pt x="399" y="81"/>
                  </a:lnTo>
                  <a:lnTo>
                    <a:pt x="395" y="141"/>
                  </a:lnTo>
                  <a:lnTo>
                    <a:pt x="390" y="177"/>
                  </a:lnTo>
                  <a:lnTo>
                    <a:pt x="390" y="183"/>
                  </a:lnTo>
                  <a:lnTo>
                    <a:pt x="388" y="192"/>
                  </a:lnTo>
                  <a:lnTo>
                    <a:pt x="387" y="202"/>
                  </a:lnTo>
                  <a:lnTo>
                    <a:pt x="406" y="225"/>
                  </a:lnTo>
                  <a:lnTo>
                    <a:pt x="415" y="239"/>
                  </a:lnTo>
                  <a:lnTo>
                    <a:pt x="418" y="244"/>
                  </a:lnTo>
                  <a:lnTo>
                    <a:pt x="420" y="249"/>
                  </a:lnTo>
                  <a:lnTo>
                    <a:pt x="509" y="205"/>
                  </a:lnTo>
                  <a:lnTo>
                    <a:pt x="471" y="134"/>
                  </a:lnTo>
                  <a:lnTo>
                    <a:pt x="427" y="50"/>
                  </a:lnTo>
                  <a:lnTo>
                    <a:pt x="426" y="47"/>
                  </a:lnTo>
                  <a:lnTo>
                    <a:pt x="420" y="40"/>
                  </a:lnTo>
                  <a:lnTo>
                    <a:pt x="416" y="37"/>
                  </a:lnTo>
                  <a:lnTo>
                    <a:pt x="410" y="34"/>
                  </a:lnTo>
                  <a:lnTo>
                    <a:pt x="404" y="31"/>
                  </a:lnTo>
                  <a:lnTo>
                    <a:pt x="395" y="29"/>
                  </a:lnTo>
                  <a:lnTo>
                    <a:pt x="387" y="28"/>
                  </a:lnTo>
                  <a:lnTo>
                    <a:pt x="368" y="23"/>
                  </a:lnTo>
                  <a:lnTo>
                    <a:pt x="341" y="15"/>
                  </a:lnTo>
                  <a:lnTo>
                    <a:pt x="329" y="9"/>
                  </a:lnTo>
                  <a:lnTo>
                    <a:pt x="318" y="3"/>
                  </a:lnTo>
                  <a:lnTo>
                    <a:pt x="316" y="1"/>
                  </a:lnTo>
                  <a:lnTo>
                    <a:pt x="313" y="0"/>
                  </a:lnTo>
                  <a:lnTo>
                    <a:pt x="305" y="0"/>
                  </a:lnTo>
                  <a:lnTo>
                    <a:pt x="294" y="3"/>
                  </a:lnTo>
                  <a:lnTo>
                    <a:pt x="260" y="4"/>
                  </a:lnTo>
                  <a:lnTo>
                    <a:pt x="233" y="4"/>
                  </a:lnTo>
                  <a:lnTo>
                    <a:pt x="222" y="4"/>
                  </a:lnTo>
                  <a:lnTo>
                    <a:pt x="213" y="3"/>
                  </a:lnTo>
                  <a:lnTo>
                    <a:pt x="205" y="0"/>
                  </a:lnTo>
                  <a:lnTo>
                    <a:pt x="199" y="0"/>
                  </a:lnTo>
                  <a:lnTo>
                    <a:pt x="194" y="1"/>
                  </a:lnTo>
                  <a:lnTo>
                    <a:pt x="193" y="3"/>
                  </a:lnTo>
                  <a:lnTo>
                    <a:pt x="186" y="6"/>
                  </a:lnTo>
                  <a:lnTo>
                    <a:pt x="169" y="14"/>
                  </a:lnTo>
                  <a:lnTo>
                    <a:pt x="157" y="19"/>
                  </a:lnTo>
                  <a:lnTo>
                    <a:pt x="141" y="23"/>
                  </a:lnTo>
                  <a:lnTo>
                    <a:pt x="124" y="28"/>
                  </a:lnTo>
                  <a:lnTo>
                    <a:pt x="102" y="31"/>
                  </a:lnTo>
                  <a:lnTo>
                    <a:pt x="99" y="33"/>
                  </a:lnTo>
                  <a:lnTo>
                    <a:pt x="94" y="37"/>
                  </a:lnTo>
                  <a:lnTo>
                    <a:pt x="88" y="45"/>
                  </a:lnTo>
                  <a:lnTo>
                    <a:pt x="80" y="56"/>
                  </a:lnTo>
                  <a:lnTo>
                    <a:pt x="69" y="75"/>
                  </a:lnTo>
                  <a:lnTo>
                    <a:pt x="56" y="100"/>
                  </a:lnTo>
                  <a:lnTo>
                    <a:pt x="42" y="133"/>
                  </a:lnTo>
                  <a:lnTo>
                    <a:pt x="0" y="203"/>
                  </a:lnTo>
                  <a:lnTo>
                    <a:pt x="89" y="252"/>
                  </a:lnTo>
                  <a:lnTo>
                    <a:pt x="119" y="203"/>
                  </a:lnTo>
                  <a:lnTo>
                    <a:pt x="120" y="194"/>
                  </a:lnTo>
                  <a:lnTo>
                    <a:pt x="124" y="178"/>
                  </a:lnTo>
                  <a:lnTo>
                    <a:pt x="124" y="177"/>
                  </a:lnTo>
                  <a:lnTo>
                    <a:pt x="124" y="164"/>
                  </a:lnTo>
                  <a:lnTo>
                    <a:pt x="120" y="156"/>
                  </a:lnTo>
                  <a:lnTo>
                    <a:pt x="117" y="147"/>
                  </a:lnTo>
                  <a:lnTo>
                    <a:pt x="113" y="125"/>
                  </a:lnTo>
                  <a:lnTo>
                    <a:pt x="108" y="97"/>
                  </a:lnTo>
                  <a:lnTo>
                    <a:pt x="106" y="86"/>
                  </a:lnTo>
                  <a:lnTo>
                    <a:pt x="113" y="125"/>
                  </a:lnTo>
                  <a:lnTo>
                    <a:pt x="116" y="139"/>
                  </a:lnTo>
                  <a:lnTo>
                    <a:pt x="119" y="152"/>
                  </a:lnTo>
                  <a:lnTo>
                    <a:pt x="124" y="163"/>
                  </a:lnTo>
                  <a:lnTo>
                    <a:pt x="124" y="166"/>
                  </a:lnTo>
                  <a:lnTo>
                    <a:pt x="124" y="205"/>
                  </a:lnTo>
                  <a:lnTo>
                    <a:pt x="127" y="178"/>
                  </a:lnTo>
                  <a:lnTo>
                    <a:pt x="131" y="153"/>
                  </a:lnTo>
                  <a:lnTo>
                    <a:pt x="139" y="122"/>
                  </a:lnTo>
                  <a:lnTo>
                    <a:pt x="150" y="92"/>
                  </a:lnTo>
                  <a:lnTo>
                    <a:pt x="157" y="78"/>
                  </a:lnTo>
                  <a:lnTo>
                    <a:pt x="163" y="65"/>
                  </a:lnTo>
                  <a:lnTo>
                    <a:pt x="172" y="55"/>
                  </a:lnTo>
                  <a:lnTo>
                    <a:pt x="182" y="45"/>
                  </a:lnTo>
                  <a:lnTo>
                    <a:pt x="191" y="39"/>
                  </a:lnTo>
                  <a:lnTo>
                    <a:pt x="202" y="37"/>
                  </a:lnTo>
                  <a:lnTo>
                    <a:pt x="213" y="44"/>
                  </a:lnTo>
                  <a:lnTo>
                    <a:pt x="225" y="50"/>
                  </a:lnTo>
                  <a:lnTo>
                    <a:pt x="241" y="55"/>
                  </a:lnTo>
                  <a:lnTo>
                    <a:pt x="249" y="56"/>
                  </a:lnTo>
                  <a:lnTo>
                    <a:pt x="258" y="56"/>
                  </a:lnTo>
                  <a:lnTo>
                    <a:pt x="268" y="56"/>
                  </a:lnTo>
                  <a:lnTo>
                    <a:pt x="279" y="55"/>
                  </a:lnTo>
                  <a:lnTo>
                    <a:pt x="288" y="51"/>
                  </a:lnTo>
                  <a:lnTo>
                    <a:pt x="297" y="45"/>
                  </a:lnTo>
                  <a:lnTo>
                    <a:pt x="308" y="37"/>
                  </a:lnTo>
                  <a:lnTo>
                    <a:pt x="318" y="28"/>
                  </a:lnTo>
                  <a:lnTo>
                    <a:pt x="321" y="29"/>
                  </a:lnTo>
                  <a:lnTo>
                    <a:pt x="329" y="36"/>
                  </a:lnTo>
                  <a:lnTo>
                    <a:pt x="341" y="45"/>
                  </a:lnTo>
                  <a:lnTo>
                    <a:pt x="354" y="62"/>
                  </a:lnTo>
                  <a:lnTo>
                    <a:pt x="360" y="72"/>
                  </a:lnTo>
                  <a:lnTo>
                    <a:pt x="366" y="84"/>
                  </a:lnTo>
                  <a:lnTo>
                    <a:pt x="373" y="98"/>
                  </a:lnTo>
                  <a:lnTo>
                    <a:pt x="377" y="114"/>
                  </a:lnTo>
                  <a:lnTo>
                    <a:pt x="380" y="133"/>
                  </a:lnTo>
                  <a:lnTo>
                    <a:pt x="384" y="153"/>
                  </a:lnTo>
                  <a:lnTo>
                    <a:pt x="385" y="177"/>
                  </a:lnTo>
                  <a:lnTo>
                    <a:pt x="385" y="202"/>
                  </a:lnTo>
                  <a:close/>
                </a:path>
              </a:pathLst>
            </a:custGeom>
            <a:solidFill>
              <a:srgbClr val="2B39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07" name="Freeform 7"/>
            <p:cNvSpPr>
              <a:spLocks/>
            </p:cNvSpPr>
            <p:nvPr/>
          </p:nvSpPr>
          <p:spPr bwMode="auto">
            <a:xfrm>
              <a:off x="2459" y="1921"/>
              <a:ext cx="58" cy="479"/>
            </a:xfrm>
            <a:custGeom>
              <a:avLst/>
              <a:gdLst>
                <a:gd name="T0" fmla="*/ 23 w 58"/>
                <a:gd name="T1" fmla="*/ 479 h 479"/>
                <a:gd name="T2" fmla="*/ 22 w 58"/>
                <a:gd name="T3" fmla="*/ 474 h 479"/>
                <a:gd name="T4" fmla="*/ 20 w 58"/>
                <a:gd name="T5" fmla="*/ 466 h 479"/>
                <a:gd name="T6" fmla="*/ 19 w 58"/>
                <a:gd name="T7" fmla="*/ 440 h 479"/>
                <a:gd name="T8" fmla="*/ 14 w 58"/>
                <a:gd name="T9" fmla="*/ 364 h 479"/>
                <a:gd name="T10" fmla="*/ 13 w 58"/>
                <a:gd name="T11" fmla="*/ 259 h 479"/>
                <a:gd name="T12" fmla="*/ 13 w 58"/>
                <a:gd name="T13" fmla="*/ 244 h 479"/>
                <a:gd name="T14" fmla="*/ 14 w 58"/>
                <a:gd name="T15" fmla="*/ 227 h 479"/>
                <a:gd name="T16" fmla="*/ 13 w 58"/>
                <a:gd name="T17" fmla="*/ 191 h 479"/>
                <a:gd name="T18" fmla="*/ 9 w 58"/>
                <a:gd name="T19" fmla="*/ 151 h 479"/>
                <a:gd name="T20" fmla="*/ 6 w 58"/>
                <a:gd name="T21" fmla="*/ 142 h 479"/>
                <a:gd name="T22" fmla="*/ 5 w 58"/>
                <a:gd name="T23" fmla="*/ 128 h 479"/>
                <a:gd name="T24" fmla="*/ 2 w 58"/>
                <a:gd name="T25" fmla="*/ 100 h 479"/>
                <a:gd name="T26" fmla="*/ 0 w 58"/>
                <a:gd name="T27" fmla="*/ 64 h 479"/>
                <a:gd name="T28" fmla="*/ 14 w 58"/>
                <a:gd name="T29" fmla="*/ 21 h 479"/>
                <a:gd name="T30" fmla="*/ 38 w 58"/>
                <a:gd name="T31" fmla="*/ 0 h 479"/>
                <a:gd name="T32" fmla="*/ 42 w 58"/>
                <a:gd name="T33" fmla="*/ 83 h 479"/>
                <a:gd name="T34" fmla="*/ 49 w 58"/>
                <a:gd name="T35" fmla="*/ 191 h 479"/>
                <a:gd name="T36" fmla="*/ 53 w 58"/>
                <a:gd name="T37" fmla="*/ 317 h 479"/>
                <a:gd name="T38" fmla="*/ 55 w 58"/>
                <a:gd name="T39" fmla="*/ 396 h 479"/>
                <a:gd name="T40" fmla="*/ 58 w 58"/>
                <a:gd name="T41" fmla="*/ 479 h 479"/>
                <a:gd name="T42" fmla="*/ 23 w 58"/>
                <a:gd name="T43" fmla="*/ 479 h 47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8" h="479">
                  <a:moveTo>
                    <a:pt x="23" y="479"/>
                  </a:moveTo>
                  <a:lnTo>
                    <a:pt x="22" y="474"/>
                  </a:lnTo>
                  <a:lnTo>
                    <a:pt x="20" y="466"/>
                  </a:lnTo>
                  <a:lnTo>
                    <a:pt x="19" y="440"/>
                  </a:lnTo>
                  <a:lnTo>
                    <a:pt x="14" y="364"/>
                  </a:lnTo>
                  <a:lnTo>
                    <a:pt x="13" y="259"/>
                  </a:lnTo>
                  <a:lnTo>
                    <a:pt x="13" y="244"/>
                  </a:lnTo>
                  <a:lnTo>
                    <a:pt x="14" y="227"/>
                  </a:lnTo>
                  <a:lnTo>
                    <a:pt x="13" y="191"/>
                  </a:lnTo>
                  <a:lnTo>
                    <a:pt x="9" y="151"/>
                  </a:lnTo>
                  <a:lnTo>
                    <a:pt x="6" y="142"/>
                  </a:lnTo>
                  <a:lnTo>
                    <a:pt x="5" y="128"/>
                  </a:lnTo>
                  <a:lnTo>
                    <a:pt x="2" y="100"/>
                  </a:lnTo>
                  <a:lnTo>
                    <a:pt x="0" y="64"/>
                  </a:lnTo>
                  <a:lnTo>
                    <a:pt x="14" y="21"/>
                  </a:lnTo>
                  <a:lnTo>
                    <a:pt x="38" y="0"/>
                  </a:lnTo>
                  <a:lnTo>
                    <a:pt x="42" y="83"/>
                  </a:lnTo>
                  <a:lnTo>
                    <a:pt x="49" y="191"/>
                  </a:lnTo>
                  <a:lnTo>
                    <a:pt x="53" y="317"/>
                  </a:lnTo>
                  <a:lnTo>
                    <a:pt x="55" y="396"/>
                  </a:lnTo>
                  <a:lnTo>
                    <a:pt x="58" y="479"/>
                  </a:lnTo>
                  <a:lnTo>
                    <a:pt x="23" y="479"/>
                  </a:lnTo>
                  <a:close/>
                </a:path>
              </a:pathLst>
            </a:custGeom>
            <a:solidFill>
              <a:srgbClr val="2B39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08" name="Freeform 8"/>
            <p:cNvSpPr>
              <a:spLocks/>
            </p:cNvSpPr>
            <p:nvPr/>
          </p:nvSpPr>
          <p:spPr bwMode="auto">
            <a:xfrm>
              <a:off x="2540" y="1927"/>
              <a:ext cx="63" cy="473"/>
            </a:xfrm>
            <a:custGeom>
              <a:avLst/>
              <a:gdLst>
                <a:gd name="T0" fmla="*/ 22 w 63"/>
                <a:gd name="T1" fmla="*/ 473 h 473"/>
                <a:gd name="T2" fmla="*/ 0 w 63"/>
                <a:gd name="T3" fmla="*/ 0 h 473"/>
                <a:gd name="T4" fmla="*/ 15 w 63"/>
                <a:gd name="T5" fmla="*/ 3 h 473"/>
                <a:gd name="T6" fmla="*/ 32 w 63"/>
                <a:gd name="T7" fmla="*/ 5 h 473"/>
                <a:gd name="T8" fmla="*/ 54 w 63"/>
                <a:gd name="T9" fmla="*/ 5 h 473"/>
                <a:gd name="T10" fmla="*/ 55 w 63"/>
                <a:gd name="T11" fmla="*/ 202 h 473"/>
                <a:gd name="T12" fmla="*/ 63 w 63"/>
                <a:gd name="T13" fmla="*/ 473 h 473"/>
                <a:gd name="T14" fmla="*/ 22 w 63"/>
                <a:gd name="T15" fmla="*/ 473 h 4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3" h="473">
                  <a:moveTo>
                    <a:pt x="22" y="473"/>
                  </a:moveTo>
                  <a:lnTo>
                    <a:pt x="0" y="0"/>
                  </a:lnTo>
                  <a:lnTo>
                    <a:pt x="15" y="3"/>
                  </a:lnTo>
                  <a:lnTo>
                    <a:pt x="32" y="5"/>
                  </a:lnTo>
                  <a:lnTo>
                    <a:pt x="54" y="5"/>
                  </a:lnTo>
                  <a:lnTo>
                    <a:pt x="55" y="202"/>
                  </a:lnTo>
                  <a:lnTo>
                    <a:pt x="63" y="473"/>
                  </a:lnTo>
                  <a:lnTo>
                    <a:pt x="22" y="473"/>
                  </a:lnTo>
                  <a:close/>
                </a:path>
              </a:pathLst>
            </a:custGeom>
            <a:solidFill>
              <a:srgbClr val="2B39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09" name="Freeform 9"/>
            <p:cNvSpPr>
              <a:spLocks/>
            </p:cNvSpPr>
            <p:nvPr/>
          </p:nvSpPr>
          <p:spPr bwMode="auto">
            <a:xfrm>
              <a:off x="2639" y="1910"/>
              <a:ext cx="39" cy="490"/>
            </a:xfrm>
            <a:custGeom>
              <a:avLst/>
              <a:gdLst>
                <a:gd name="T0" fmla="*/ 6 w 39"/>
                <a:gd name="T1" fmla="*/ 490 h 490"/>
                <a:gd name="T2" fmla="*/ 0 w 39"/>
                <a:gd name="T3" fmla="*/ 305 h 490"/>
                <a:gd name="T4" fmla="*/ 0 w 39"/>
                <a:gd name="T5" fmla="*/ 153 h 490"/>
                <a:gd name="T6" fmla="*/ 0 w 39"/>
                <a:gd name="T7" fmla="*/ 48 h 490"/>
                <a:gd name="T8" fmla="*/ 0 w 39"/>
                <a:gd name="T9" fmla="*/ 14 h 490"/>
                <a:gd name="T10" fmla="*/ 2 w 39"/>
                <a:gd name="T11" fmla="*/ 0 h 490"/>
                <a:gd name="T12" fmla="*/ 6 w 39"/>
                <a:gd name="T13" fmla="*/ 1 h 490"/>
                <a:gd name="T14" fmla="*/ 11 w 39"/>
                <a:gd name="T15" fmla="*/ 6 h 490"/>
                <a:gd name="T16" fmla="*/ 24 w 39"/>
                <a:gd name="T17" fmla="*/ 20 h 490"/>
                <a:gd name="T18" fmla="*/ 39 w 39"/>
                <a:gd name="T19" fmla="*/ 42 h 490"/>
                <a:gd name="T20" fmla="*/ 35 w 39"/>
                <a:gd name="T21" fmla="*/ 159 h 490"/>
                <a:gd name="T22" fmla="*/ 28 w 39"/>
                <a:gd name="T23" fmla="*/ 292 h 490"/>
                <a:gd name="T24" fmla="*/ 31 w 39"/>
                <a:gd name="T25" fmla="*/ 388 h 490"/>
                <a:gd name="T26" fmla="*/ 33 w 39"/>
                <a:gd name="T27" fmla="*/ 454 h 490"/>
                <a:gd name="T28" fmla="*/ 35 w 39"/>
                <a:gd name="T29" fmla="*/ 477 h 490"/>
                <a:gd name="T30" fmla="*/ 36 w 39"/>
                <a:gd name="T31" fmla="*/ 487 h 490"/>
                <a:gd name="T32" fmla="*/ 6 w 39"/>
                <a:gd name="T33" fmla="*/ 490 h 49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490">
                  <a:moveTo>
                    <a:pt x="6" y="490"/>
                  </a:moveTo>
                  <a:lnTo>
                    <a:pt x="0" y="305"/>
                  </a:lnTo>
                  <a:lnTo>
                    <a:pt x="0" y="153"/>
                  </a:lnTo>
                  <a:lnTo>
                    <a:pt x="0" y="48"/>
                  </a:lnTo>
                  <a:lnTo>
                    <a:pt x="0" y="14"/>
                  </a:lnTo>
                  <a:lnTo>
                    <a:pt x="2" y="0"/>
                  </a:lnTo>
                  <a:lnTo>
                    <a:pt x="6" y="1"/>
                  </a:lnTo>
                  <a:lnTo>
                    <a:pt x="11" y="6"/>
                  </a:lnTo>
                  <a:lnTo>
                    <a:pt x="24" y="20"/>
                  </a:lnTo>
                  <a:lnTo>
                    <a:pt x="39" y="42"/>
                  </a:lnTo>
                  <a:lnTo>
                    <a:pt x="35" y="159"/>
                  </a:lnTo>
                  <a:lnTo>
                    <a:pt x="28" y="292"/>
                  </a:lnTo>
                  <a:lnTo>
                    <a:pt x="31" y="388"/>
                  </a:lnTo>
                  <a:lnTo>
                    <a:pt x="33" y="454"/>
                  </a:lnTo>
                  <a:lnTo>
                    <a:pt x="35" y="477"/>
                  </a:lnTo>
                  <a:lnTo>
                    <a:pt x="36" y="487"/>
                  </a:lnTo>
                  <a:lnTo>
                    <a:pt x="6" y="490"/>
                  </a:lnTo>
                  <a:close/>
                </a:path>
              </a:pathLst>
            </a:custGeom>
            <a:solidFill>
              <a:srgbClr val="2B39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9702" name="Freeform 10"/>
          <p:cNvSpPr>
            <a:spLocks/>
          </p:cNvSpPr>
          <p:nvPr/>
        </p:nvSpPr>
        <p:spPr bwMode="auto">
          <a:xfrm>
            <a:off x="4132263" y="666750"/>
            <a:ext cx="1016000" cy="260350"/>
          </a:xfrm>
          <a:custGeom>
            <a:avLst/>
            <a:gdLst>
              <a:gd name="T0" fmla="*/ 328706 w 102"/>
              <a:gd name="T1" fmla="*/ 230310 h 26"/>
              <a:gd name="T2" fmla="*/ 328706 w 102"/>
              <a:gd name="T3" fmla="*/ 230310 h 26"/>
              <a:gd name="T4" fmla="*/ 338667 w 102"/>
              <a:gd name="T5" fmla="*/ 250337 h 26"/>
              <a:gd name="T6" fmla="*/ 338667 w 102"/>
              <a:gd name="T7" fmla="*/ 250337 h 26"/>
              <a:gd name="T8" fmla="*/ 388471 w 102"/>
              <a:gd name="T9" fmla="*/ 260350 h 26"/>
              <a:gd name="T10" fmla="*/ 438275 w 102"/>
              <a:gd name="T11" fmla="*/ 260350 h 26"/>
              <a:gd name="T12" fmla="*/ 557804 w 102"/>
              <a:gd name="T13" fmla="*/ 260350 h 26"/>
              <a:gd name="T14" fmla="*/ 717176 w 102"/>
              <a:gd name="T15" fmla="*/ 230310 h 26"/>
              <a:gd name="T16" fmla="*/ 717176 w 102"/>
              <a:gd name="T17" fmla="*/ 230310 h 26"/>
              <a:gd name="T18" fmla="*/ 886510 w 102"/>
              <a:gd name="T19" fmla="*/ 140188 h 26"/>
              <a:gd name="T20" fmla="*/ 976157 w 102"/>
              <a:gd name="T21" fmla="*/ 60081 h 26"/>
              <a:gd name="T22" fmla="*/ 1016000 w 102"/>
              <a:gd name="T23" fmla="*/ 10013 h 26"/>
              <a:gd name="T24" fmla="*/ 1016000 w 102"/>
              <a:gd name="T25" fmla="*/ 0 h 26"/>
              <a:gd name="T26" fmla="*/ 1016000 w 102"/>
              <a:gd name="T27" fmla="*/ 0 h 26"/>
              <a:gd name="T28" fmla="*/ 806824 w 102"/>
              <a:gd name="T29" fmla="*/ 10013 h 26"/>
              <a:gd name="T30" fmla="*/ 468157 w 102"/>
              <a:gd name="T31" fmla="*/ 10013 h 26"/>
              <a:gd name="T32" fmla="*/ 0 w 102"/>
              <a:gd name="T33" fmla="*/ 0 h 26"/>
              <a:gd name="T34" fmla="*/ 0 w 102"/>
              <a:gd name="T35" fmla="*/ 0 h 26"/>
              <a:gd name="T36" fmla="*/ 49804 w 102"/>
              <a:gd name="T37" fmla="*/ 40054 h 26"/>
              <a:gd name="T38" fmla="*/ 119529 w 102"/>
              <a:gd name="T39" fmla="*/ 120162 h 26"/>
              <a:gd name="T40" fmla="*/ 328706 w 102"/>
              <a:gd name="T41" fmla="*/ 230310 h 26"/>
              <a:gd name="T42" fmla="*/ 328706 w 102"/>
              <a:gd name="T43" fmla="*/ 230310 h 2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2" h="26">
                <a:moveTo>
                  <a:pt x="33" y="23"/>
                </a:moveTo>
                <a:lnTo>
                  <a:pt x="33" y="23"/>
                </a:lnTo>
                <a:lnTo>
                  <a:pt x="34" y="25"/>
                </a:lnTo>
                <a:lnTo>
                  <a:pt x="39" y="26"/>
                </a:lnTo>
                <a:lnTo>
                  <a:pt x="44" y="26"/>
                </a:lnTo>
                <a:lnTo>
                  <a:pt x="56" y="26"/>
                </a:lnTo>
                <a:lnTo>
                  <a:pt x="72" y="23"/>
                </a:lnTo>
                <a:lnTo>
                  <a:pt x="89" y="14"/>
                </a:lnTo>
                <a:lnTo>
                  <a:pt x="98" y="6"/>
                </a:lnTo>
                <a:lnTo>
                  <a:pt x="102" y="1"/>
                </a:lnTo>
                <a:lnTo>
                  <a:pt x="102" y="0"/>
                </a:lnTo>
                <a:lnTo>
                  <a:pt x="81" y="1"/>
                </a:lnTo>
                <a:lnTo>
                  <a:pt x="47" y="1"/>
                </a:lnTo>
                <a:lnTo>
                  <a:pt x="0" y="0"/>
                </a:lnTo>
                <a:lnTo>
                  <a:pt x="5" y="4"/>
                </a:lnTo>
                <a:lnTo>
                  <a:pt x="12" y="12"/>
                </a:lnTo>
                <a:lnTo>
                  <a:pt x="33" y="23"/>
                </a:lnTo>
                <a:close/>
              </a:path>
            </a:pathLst>
          </a:custGeom>
          <a:noFill/>
          <a:ln w="3175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03" name="Rectangle 13"/>
          <p:cNvSpPr>
            <a:spLocks noChangeArrowheads="1"/>
          </p:cNvSpPr>
          <p:nvPr/>
        </p:nvSpPr>
        <p:spPr bwMode="auto">
          <a:xfrm>
            <a:off x="3822700" y="5870575"/>
            <a:ext cx="17256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Honduras</a:t>
            </a:r>
            <a:endParaRPr lang="en-US" altLang="en-US"/>
          </a:p>
        </p:txBody>
      </p:sp>
      <p:sp>
        <p:nvSpPr>
          <p:cNvPr id="29704" name="Freeform 15"/>
          <p:cNvSpPr>
            <a:spLocks/>
          </p:cNvSpPr>
          <p:nvPr/>
        </p:nvSpPr>
        <p:spPr bwMode="auto">
          <a:xfrm>
            <a:off x="4425950" y="1884363"/>
            <a:ext cx="520700" cy="596900"/>
          </a:xfrm>
          <a:custGeom>
            <a:avLst/>
            <a:gdLst>
              <a:gd name="T0" fmla="*/ 519113 w 328"/>
              <a:gd name="T1" fmla="*/ 0 h 376"/>
              <a:gd name="T2" fmla="*/ 520700 w 328"/>
              <a:gd name="T3" fmla="*/ 20638 h 376"/>
              <a:gd name="T4" fmla="*/ 520700 w 328"/>
              <a:gd name="T5" fmla="*/ 58738 h 376"/>
              <a:gd name="T6" fmla="*/ 520700 w 328"/>
              <a:gd name="T7" fmla="*/ 92075 h 376"/>
              <a:gd name="T8" fmla="*/ 519113 w 328"/>
              <a:gd name="T9" fmla="*/ 131763 h 376"/>
              <a:gd name="T10" fmla="*/ 514350 w 328"/>
              <a:gd name="T11" fmla="*/ 176213 h 376"/>
              <a:gd name="T12" fmla="*/ 508000 w 328"/>
              <a:gd name="T13" fmla="*/ 223838 h 376"/>
              <a:gd name="T14" fmla="*/ 496888 w 328"/>
              <a:gd name="T15" fmla="*/ 273050 h 376"/>
              <a:gd name="T16" fmla="*/ 482600 w 328"/>
              <a:gd name="T17" fmla="*/ 322263 h 376"/>
              <a:gd name="T18" fmla="*/ 474663 w 328"/>
              <a:gd name="T19" fmla="*/ 347663 h 376"/>
              <a:gd name="T20" fmla="*/ 465138 w 328"/>
              <a:gd name="T21" fmla="*/ 373063 h 376"/>
              <a:gd name="T22" fmla="*/ 454025 w 328"/>
              <a:gd name="T23" fmla="*/ 398463 h 376"/>
              <a:gd name="T24" fmla="*/ 441325 w 328"/>
              <a:gd name="T25" fmla="*/ 422275 h 376"/>
              <a:gd name="T26" fmla="*/ 427038 w 328"/>
              <a:gd name="T27" fmla="*/ 446088 h 376"/>
              <a:gd name="T28" fmla="*/ 412750 w 328"/>
              <a:gd name="T29" fmla="*/ 469900 h 376"/>
              <a:gd name="T30" fmla="*/ 395288 w 328"/>
              <a:gd name="T31" fmla="*/ 490538 h 376"/>
              <a:gd name="T32" fmla="*/ 377825 w 328"/>
              <a:gd name="T33" fmla="*/ 512763 h 376"/>
              <a:gd name="T34" fmla="*/ 357188 w 328"/>
              <a:gd name="T35" fmla="*/ 531813 h 376"/>
              <a:gd name="T36" fmla="*/ 334963 w 328"/>
              <a:gd name="T37" fmla="*/ 550863 h 376"/>
              <a:gd name="T38" fmla="*/ 312738 w 328"/>
              <a:gd name="T39" fmla="*/ 566738 h 376"/>
              <a:gd name="T40" fmla="*/ 287338 w 328"/>
              <a:gd name="T41" fmla="*/ 582613 h 376"/>
              <a:gd name="T42" fmla="*/ 258763 w 328"/>
              <a:gd name="T43" fmla="*/ 596900 h 376"/>
              <a:gd name="T44" fmla="*/ 249238 w 328"/>
              <a:gd name="T45" fmla="*/ 593725 h 376"/>
              <a:gd name="T46" fmla="*/ 236538 w 328"/>
              <a:gd name="T47" fmla="*/ 588963 h 376"/>
              <a:gd name="T48" fmla="*/ 220663 w 328"/>
              <a:gd name="T49" fmla="*/ 582613 h 376"/>
              <a:gd name="T50" fmla="*/ 201613 w 328"/>
              <a:gd name="T51" fmla="*/ 569913 h 376"/>
              <a:gd name="T52" fmla="*/ 180975 w 328"/>
              <a:gd name="T53" fmla="*/ 555625 h 376"/>
              <a:gd name="T54" fmla="*/ 158750 w 328"/>
              <a:gd name="T55" fmla="*/ 534988 h 376"/>
              <a:gd name="T56" fmla="*/ 134938 w 328"/>
              <a:gd name="T57" fmla="*/ 508000 h 376"/>
              <a:gd name="T58" fmla="*/ 111125 w 328"/>
              <a:gd name="T59" fmla="*/ 474663 h 376"/>
              <a:gd name="T60" fmla="*/ 100013 w 328"/>
              <a:gd name="T61" fmla="*/ 455613 h 376"/>
              <a:gd name="T62" fmla="*/ 88900 w 328"/>
              <a:gd name="T63" fmla="*/ 433388 h 376"/>
              <a:gd name="T64" fmla="*/ 77788 w 328"/>
              <a:gd name="T65" fmla="*/ 411163 h 376"/>
              <a:gd name="T66" fmla="*/ 66675 w 328"/>
              <a:gd name="T67" fmla="*/ 385763 h 376"/>
              <a:gd name="T68" fmla="*/ 55563 w 328"/>
              <a:gd name="T69" fmla="*/ 358775 h 376"/>
              <a:gd name="T70" fmla="*/ 46038 w 328"/>
              <a:gd name="T71" fmla="*/ 328613 h 376"/>
              <a:gd name="T72" fmla="*/ 38100 w 328"/>
              <a:gd name="T73" fmla="*/ 296863 h 376"/>
              <a:gd name="T74" fmla="*/ 28575 w 328"/>
              <a:gd name="T75" fmla="*/ 261938 h 376"/>
              <a:gd name="T76" fmla="*/ 22225 w 328"/>
              <a:gd name="T77" fmla="*/ 225425 h 376"/>
              <a:gd name="T78" fmla="*/ 14288 w 328"/>
              <a:gd name="T79" fmla="*/ 185738 h 376"/>
              <a:gd name="T80" fmla="*/ 9525 w 328"/>
              <a:gd name="T81" fmla="*/ 144463 h 376"/>
              <a:gd name="T82" fmla="*/ 4763 w 328"/>
              <a:gd name="T83" fmla="*/ 100013 h 376"/>
              <a:gd name="T84" fmla="*/ 1588 w 328"/>
              <a:gd name="T85" fmla="*/ 50800 h 376"/>
              <a:gd name="T86" fmla="*/ 0 w 328"/>
              <a:gd name="T87" fmla="*/ 0 h 37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28" h="376">
                <a:moveTo>
                  <a:pt x="0" y="0"/>
                </a:moveTo>
                <a:lnTo>
                  <a:pt x="327" y="0"/>
                </a:lnTo>
                <a:lnTo>
                  <a:pt x="327" y="4"/>
                </a:lnTo>
                <a:lnTo>
                  <a:pt x="328" y="13"/>
                </a:lnTo>
                <a:lnTo>
                  <a:pt x="328" y="28"/>
                </a:lnTo>
                <a:lnTo>
                  <a:pt x="328" y="37"/>
                </a:lnTo>
                <a:lnTo>
                  <a:pt x="328" y="47"/>
                </a:lnTo>
                <a:lnTo>
                  <a:pt x="328" y="58"/>
                </a:lnTo>
                <a:lnTo>
                  <a:pt x="327" y="70"/>
                </a:lnTo>
                <a:lnTo>
                  <a:pt x="327" y="83"/>
                </a:lnTo>
                <a:lnTo>
                  <a:pt x="326" y="96"/>
                </a:lnTo>
                <a:lnTo>
                  <a:pt x="324" y="111"/>
                </a:lnTo>
                <a:lnTo>
                  <a:pt x="322" y="125"/>
                </a:lnTo>
                <a:lnTo>
                  <a:pt x="320" y="141"/>
                </a:lnTo>
                <a:lnTo>
                  <a:pt x="317" y="156"/>
                </a:lnTo>
                <a:lnTo>
                  <a:pt x="313" y="172"/>
                </a:lnTo>
                <a:lnTo>
                  <a:pt x="309" y="188"/>
                </a:lnTo>
                <a:lnTo>
                  <a:pt x="304" y="203"/>
                </a:lnTo>
                <a:lnTo>
                  <a:pt x="302" y="212"/>
                </a:lnTo>
                <a:lnTo>
                  <a:pt x="299" y="219"/>
                </a:lnTo>
                <a:lnTo>
                  <a:pt x="296" y="227"/>
                </a:lnTo>
                <a:lnTo>
                  <a:pt x="293" y="235"/>
                </a:lnTo>
                <a:lnTo>
                  <a:pt x="289" y="243"/>
                </a:lnTo>
                <a:lnTo>
                  <a:pt x="286" y="251"/>
                </a:lnTo>
                <a:lnTo>
                  <a:pt x="282" y="259"/>
                </a:lnTo>
                <a:lnTo>
                  <a:pt x="278" y="266"/>
                </a:lnTo>
                <a:lnTo>
                  <a:pt x="274" y="273"/>
                </a:lnTo>
                <a:lnTo>
                  <a:pt x="269" y="281"/>
                </a:lnTo>
                <a:lnTo>
                  <a:pt x="265" y="288"/>
                </a:lnTo>
                <a:lnTo>
                  <a:pt x="260" y="296"/>
                </a:lnTo>
                <a:lnTo>
                  <a:pt x="254" y="303"/>
                </a:lnTo>
                <a:lnTo>
                  <a:pt x="249" y="309"/>
                </a:lnTo>
                <a:lnTo>
                  <a:pt x="243" y="316"/>
                </a:lnTo>
                <a:lnTo>
                  <a:pt x="238" y="323"/>
                </a:lnTo>
                <a:lnTo>
                  <a:pt x="232" y="329"/>
                </a:lnTo>
                <a:lnTo>
                  <a:pt x="225" y="335"/>
                </a:lnTo>
                <a:lnTo>
                  <a:pt x="218" y="341"/>
                </a:lnTo>
                <a:lnTo>
                  <a:pt x="211" y="347"/>
                </a:lnTo>
                <a:lnTo>
                  <a:pt x="204" y="352"/>
                </a:lnTo>
                <a:lnTo>
                  <a:pt x="197" y="357"/>
                </a:lnTo>
                <a:lnTo>
                  <a:pt x="189" y="363"/>
                </a:lnTo>
                <a:lnTo>
                  <a:pt x="181" y="367"/>
                </a:lnTo>
                <a:lnTo>
                  <a:pt x="172" y="372"/>
                </a:lnTo>
                <a:lnTo>
                  <a:pt x="163" y="376"/>
                </a:lnTo>
                <a:lnTo>
                  <a:pt x="162" y="376"/>
                </a:lnTo>
                <a:lnTo>
                  <a:pt x="157" y="374"/>
                </a:lnTo>
                <a:lnTo>
                  <a:pt x="153" y="373"/>
                </a:lnTo>
                <a:lnTo>
                  <a:pt x="149" y="371"/>
                </a:lnTo>
                <a:lnTo>
                  <a:pt x="144" y="369"/>
                </a:lnTo>
                <a:lnTo>
                  <a:pt x="139" y="367"/>
                </a:lnTo>
                <a:lnTo>
                  <a:pt x="133" y="363"/>
                </a:lnTo>
                <a:lnTo>
                  <a:pt x="127" y="359"/>
                </a:lnTo>
                <a:lnTo>
                  <a:pt x="121" y="355"/>
                </a:lnTo>
                <a:lnTo>
                  <a:pt x="114" y="350"/>
                </a:lnTo>
                <a:lnTo>
                  <a:pt x="107" y="344"/>
                </a:lnTo>
                <a:lnTo>
                  <a:pt x="100" y="337"/>
                </a:lnTo>
                <a:lnTo>
                  <a:pt x="93" y="329"/>
                </a:lnTo>
                <a:lnTo>
                  <a:pt x="85" y="320"/>
                </a:lnTo>
                <a:lnTo>
                  <a:pt x="78" y="310"/>
                </a:lnTo>
                <a:lnTo>
                  <a:pt x="70" y="299"/>
                </a:lnTo>
                <a:lnTo>
                  <a:pt x="67" y="293"/>
                </a:lnTo>
                <a:lnTo>
                  <a:pt x="63" y="287"/>
                </a:lnTo>
                <a:lnTo>
                  <a:pt x="59" y="280"/>
                </a:lnTo>
                <a:lnTo>
                  <a:pt x="56" y="273"/>
                </a:lnTo>
                <a:lnTo>
                  <a:pt x="52" y="266"/>
                </a:lnTo>
                <a:lnTo>
                  <a:pt x="49" y="259"/>
                </a:lnTo>
                <a:lnTo>
                  <a:pt x="45" y="251"/>
                </a:lnTo>
                <a:lnTo>
                  <a:pt x="42" y="243"/>
                </a:lnTo>
                <a:lnTo>
                  <a:pt x="39" y="234"/>
                </a:lnTo>
                <a:lnTo>
                  <a:pt x="35" y="226"/>
                </a:lnTo>
                <a:lnTo>
                  <a:pt x="32" y="217"/>
                </a:lnTo>
                <a:lnTo>
                  <a:pt x="29" y="207"/>
                </a:lnTo>
                <a:lnTo>
                  <a:pt x="26" y="197"/>
                </a:lnTo>
                <a:lnTo>
                  <a:pt x="24" y="187"/>
                </a:lnTo>
                <a:lnTo>
                  <a:pt x="21" y="176"/>
                </a:lnTo>
                <a:lnTo>
                  <a:pt x="18" y="165"/>
                </a:lnTo>
                <a:lnTo>
                  <a:pt x="16" y="154"/>
                </a:lnTo>
                <a:lnTo>
                  <a:pt x="14" y="142"/>
                </a:lnTo>
                <a:lnTo>
                  <a:pt x="11" y="130"/>
                </a:lnTo>
                <a:lnTo>
                  <a:pt x="9" y="117"/>
                </a:lnTo>
                <a:lnTo>
                  <a:pt x="7" y="104"/>
                </a:lnTo>
                <a:lnTo>
                  <a:pt x="6" y="91"/>
                </a:lnTo>
                <a:lnTo>
                  <a:pt x="4" y="77"/>
                </a:lnTo>
                <a:lnTo>
                  <a:pt x="3" y="63"/>
                </a:lnTo>
                <a:lnTo>
                  <a:pt x="2" y="48"/>
                </a:lnTo>
                <a:lnTo>
                  <a:pt x="1" y="32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05" name="Freeform 16"/>
          <p:cNvSpPr>
            <a:spLocks/>
          </p:cNvSpPr>
          <p:nvPr/>
        </p:nvSpPr>
        <p:spPr bwMode="auto">
          <a:xfrm>
            <a:off x="4498975" y="1952625"/>
            <a:ext cx="374650" cy="428625"/>
          </a:xfrm>
          <a:custGeom>
            <a:avLst/>
            <a:gdLst>
              <a:gd name="T0" fmla="*/ 373063 w 236"/>
              <a:gd name="T1" fmla="*/ 0 h 270"/>
              <a:gd name="T2" fmla="*/ 374650 w 236"/>
              <a:gd name="T3" fmla="*/ 31750 h 270"/>
              <a:gd name="T4" fmla="*/ 373063 w 236"/>
              <a:gd name="T5" fmla="*/ 79375 h 270"/>
              <a:gd name="T6" fmla="*/ 371475 w 236"/>
              <a:gd name="T7" fmla="*/ 109538 h 270"/>
              <a:gd name="T8" fmla="*/ 366713 w 236"/>
              <a:gd name="T9" fmla="*/ 142875 h 270"/>
              <a:gd name="T10" fmla="*/ 361950 w 236"/>
              <a:gd name="T11" fmla="*/ 177800 h 270"/>
              <a:gd name="T12" fmla="*/ 352425 w 236"/>
              <a:gd name="T13" fmla="*/ 212725 h 270"/>
              <a:gd name="T14" fmla="*/ 341313 w 236"/>
              <a:gd name="T15" fmla="*/ 249238 h 270"/>
              <a:gd name="T16" fmla="*/ 325438 w 236"/>
              <a:gd name="T17" fmla="*/ 285750 h 270"/>
              <a:gd name="T18" fmla="*/ 312738 w 236"/>
              <a:gd name="T19" fmla="*/ 311150 h 270"/>
              <a:gd name="T20" fmla="*/ 301625 w 236"/>
              <a:gd name="T21" fmla="*/ 328613 h 270"/>
              <a:gd name="T22" fmla="*/ 290513 w 236"/>
              <a:gd name="T23" fmla="*/ 344488 h 270"/>
              <a:gd name="T24" fmla="*/ 277813 w 236"/>
              <a:gd name="T25" fmla="*/ 360363 h 270"/>
              <a:gd name="T26" fmla="*/ 263525 w 236"/>
              <a:gd name="T27" fmla="*/ 374650 h 270"/>
              <a:gd name="T28" fmla="*/ 249238 w 236"/>
              <a:gd name="T29" fmla="*/ 388938 h 270"/>
              <a:gd name="T30" fmla="*/ 233363 w 236"/>
              <a:gd name="T31" fmla="*/ 401638 h 270"/>
              <a:gd name="T32" fmla="*/ 215900 w 236"/>
              <a:gd name="T33" fmla="*/ 412750 h 270"/>
              <a:gd name="T34" fmla="*/ 196850 w 236"/>
              <a:gd name="T35" fmla="*/ 423863 h 270"/>
              <a:gd name="T36" fmla="*/ 184150 w 236"/>
              <a:gd name="T37" fmla="*/ 428625 h 270"/>
              <a:gd name="T38" fmla="*/ 169863 w 236"/>
              <a:gd name="T39" fmla="*/ 422275 h 270"/>
              <a:gd name="T40" fmla="*/ 158750 w 236"/>
              <a:gd name="T41" fmla="*/ 417513 h 270"/>
              <a:gd name="T42" fmla="*/ 146050 w 236"/>
              <a:gd name="T43" fmla="*/ 409575 h 270"/>
              <a:gd name="T44" fmla="*/ 130175 w 236"/>
              <a:gd name="T45" fmla="*/ 398463 h 270"/>
              <a:gd name="T46" fmla="*/ 114300 w 236"/>
              <a:gd name="T47" fmla="*/ 382588 h 270"/>
              <a:gd name="T48" fmla="*/ 96838 w 236"/>
              <a:gd name="T49" fmla="*/ 363538 h 270"/>
              <a:gd name="T50" fmla="*/ 80963 w 236"/>
              <a:gd name="T51" fmla="*/ 339725 h 270"/>
              <a:gd name="T52" fmla="*/ 63500 w 236"/>
              <a:gd name="T53" fmla="*/ 311150 h 270"/>
              <a:gd name="T54" fmla="*/ 47625 w 236"/>
              <a:gd name="T55" fmla="*/ 276225 h 270"/>
              <a:gd name="T56" fmla="*/ 33338 w 236"/>
              <a:gd name="T57" fmla="*/ 234950 h 270"/>
              <a:gd name="T58" fmla="*/ 20638 w 236"/>
              <a:gd name="T59" fmla="*/ 187325 h 270"/>
              <a:gd name="T60" fmla="*/ 11113 w 236"/>
              <a:gd name="T61" fmla="*/ 133350 h 270"/>
              <a:gd name="T62" fmla="*/ 3175 w 236"/>
              <a:gd name="T63" fmla="*/ 69850 h 270"/>
              <a:gd name="T64" fmla="*/ 0 w 236"/>
              <a:gd name="T65" fmla="*/ 0 h 27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36" h="270">
                <a:moveTo>
                  <a:pt x="0" y="0"/>
                </a:moveTo>
                <a:lnTo>
                  <a:pt x="235" y="0"/>
                </a:lnTo>
                <a:lnTo>
                  <a:pt x="236" y="9"/>
                </a:lnTo>
                <a:lnTo>
                  <a:pt x="236" y="20"/>
                </a:lnTo>
                <a:lnTo>
                  <a:pt x="236" y="33"/>
                </a:lnTo>
                <a:lnTo>
                  <a:pt x="235" y="50"/>
                </a:lnTo>
                <a:lnTo>
                  <a:pt x="235" y="59"/>
                </a:lnTo>
                <a:lnTo>
                  <a:pt x="234" y="69"/>
                </a:lnTo>
                <a:lnTo>
                  <a:pt x="233" y="79"/>
                </a:lnTo>
                <a:lnTo>
                  <a:pt x="231" y="90"/>
                </a:lnTo>
                <a:lnTo>
                  <a:pt x="230" y="100"/>
                </a:lnTo>
                <a:lnTo>
                  <a:pt x="228" y="112"/>
                </a:lnTo>
                <a:lnTo>
                  <a:pt x="225" y="123"/>
                </a:lnTo>
                <a:lnTo>
                  <a:pt x="222" y="134"/>
                </a:lnTo>
                <a:lnTo>
                  <a:pt x="219" y="146"/>
                </a:lnTo>
                <a:lnTo>
                  <a:pt x="215" y="157"/>
                </a:lnTo>
                <a:lnTo>
                  <a:pt x="210" y="169"/>
                </a:lnTo>
                <a:lnTo>
                  <a:pt x="205" y="180"/>
                </a:lnTo>
                <a:lnTo>
                  <a:pt x="200" y="191"/>
                </a:lnTo>
                <a:lnTo>
                  <a:pt x="197" y="196"/>
                </a:lnTo>
                <a:lnTo>
                  <a:pt x="194" y="201"/>
                </a:lnTo>
                <a:lnTo>
                  <a:pt x="190" y="207"/>
                </a:lnTo>
                <a:lnTo>
                  <a:pt x="187" y="212"/>
                </a:lnTo>
                <a:lnTo>
                  <a:pt x="183" y="217"/>
                </a:lnTo>
                <a:lnTo>
                  <a:pt x="179" y="222"/>
                </a:lnTo>
                <a:lnTo>
                  <a:pt x="175" y="227"/>
                </a:lnTo>
                <a:lnTo>
                  <a:pt x="171" y="231"/>
                </a:lnTo>
                <a:lnTo>
                  <a:pt x="166" y="236"/>
                </a:lnTo>
                <a:lnTo>
                  <a:pt x="162" y="240"/>
                </a:lnTo>
                <a:lnTo>
                  <a:pt x="157" y="245"/>
                </a:lnTo>
                <a:lnTo>
                  <a:pt x="152" y="249"/>
                </a:lnTo>
                <a:lnTo>
                  <a:pt x="147" y="253"/>
                </a:lnTo>
                <a:lnTo>
                  <a:pt x="141" y="257"/>
                </a:lnTo>
                <a:lnTo>
                  <a:pt x="136" y="260"/>
                </a:lnTo>
                <a:lnTo>
                  <a:pt x="130" y="263"/>
                </a:lnTo>
                <a:lnTo>
                  <a:pt x="124" y="267"/>
                </a:lnTo>
                <a:lnTo>
                  <a:pt x="117" y="270"/>
                </a:lnTo>
                <a:lnTo>
                  <a:pt x="116" y="270"/>
                </a:lnTo>
                <a:lnTo>
                  <a:pt x="113" y="268"/>
                </a:lnTo>
                <a:lnTo>
                  <a:pt x="107" y="266"/>
                </a:lnTo>
                <a:lnTo>
                  <a:pt x="104" y="265"/>
                </a:lnTo>
                <a:lnTo>
                  <a:pt x="100" y="263"/>
                </a:lnTo>
                <a:lnTo>
                  <a:pt x="96" y="260"/>
                </a:lnTo>
                <a:lnTo>
                  <a:pt x="92" y="258"/>
                </a:lnTo>
                <a:lnTo>
                  <a:pt x="87" y="255"/>
                </a:lnTo>
                <a:lnTo>
                  <a:pt x="82" y="251"/>
                </a:lnTo>
                <a:lnTo>
                  <a:pt x="77" y="246"/>
                </a:lnTo>
                <a:lnTo>
                  <a:pt x="72" y="241"/>
                </a:lnTo>
                <a:lnTo>
                  <a:pt x="67" y="236"/>
                </a:lnTo>
                <a:lnTo>
                  <a:pt x="61" y="229"/>
                </a:lnTo>
                <a:lnTo>
                  <a:pt x="56" y="222"/>
                </a:lnTo>
                <a:lnTo>
                  <a:pt x="51" y="214"/>
                </a:lnTo>
                <a:lnTo>
                  <a:pt x="45" y="206"/>
                </a:lnTo>
                <a:lnTo>
                  <a:pt x="40" y="196"/>
                </a:lnTo>
                <a:lnTo>
                  <a:pt x="35" y="186"/>
                </a:lnTo>
                <a:lnTo>
                  <a:pt x="30" y="174"/>
                </a:lnTo>
                <a:lnTo>
                  <a:pt x="26" y="162"/>
                </a:lnTo>
                <a:lnTo>
                  <a:pt x="21" y="148"/>
                </a:lnTo>
                <a:lnTo>
                  <a:pt x="17" y="134"/>
                </a:lnTo>
                <a:lnTo>
                  <a:pt x="13" y="118"/>
                </a:lnTo>
                <a:lnTo>
                  <a:pt x="10" y="102"/>
                </a:lnTo>
                <a:lnTo>
                  <a:pt x="7" y="84"/>
                </a:lnTo>
                <a:lnTo>
                  <a:pt x="4" y="65"/>
                </a:lnTo>
                <a:lnTo>
                  <a:pt x="2" y="44"/>
                </a:lnTo>
                <a:lnTo>
                  <a:pt x="1" y="23"/>
                </a:lnTo>
                <a:lnTo>
                  <a:pt x="0" y="0"/>
                </a:lnTo>
                <a:close/>
              </a:path>
            </a:pathLst>
          </a:custGeom>
          <a:solidFill>
            <a:srgbClr val="2B39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reeform 2"/>
          <p:cNvSpPr>
            <a:spLocks/>
          </p:cNvSpPr>
          <p:nvPr/>
        </p:nvSpPr>
        <p:spPr bwMode="auto">
          <a:xfrm>
            <a:off x="2147888" y="557213"/>
            <a:ext cx="5075237" cy="5235575"/>
          </a:xfrm>
          <a:custGeom>
            <a:avLst/>
            <a:gdLst>
              <a:gd name="T0" fmla="*/ 3948514 w 509"/>
              <a:gd name="T1" fmla="*/ 1216648 h 525"/>
              <a:gd name="T2" fmla="*/ 3888688 w 509"/>
              <a:gd name="T3" fmla="*/ 1785082 h 525"/>
              <a:gd name="T4" fmla="*/ 3888688 w 509"/>
              <a:gd name="T5" fmla="*/ 1814999 h 525"/>
              <a:gd name="T6" fmla="*/ 3858775 w 509"/>
              <a:gd name="T7" fmla="*/ 1954615 h 525"/>
              <a:gd name="T8" fmla="*/ 3798950 w 509"/>
              <a:gd name="T9" fmla="*/ 2642719 h 525"/>
              <a:gd name="T10" fmla="*/ 3779008 w 509"/>
              <a:gd name="T11" fmla="*/ 3081510 h 525"/>
              <a:gd name="T12" fmla="*/ 3808920 w 509"/>
              <a:gd name="T13" fmla="*/ 4357993 h 525"/>
              <a:gd name="T14" fmla="*/ 3838833 w 509"/>
              <a:gd name="T15" fmla="*/ 5056070 h 525"/>
              <a:gd name="T16" fmla="*/ 3808920 w 509"/>
              <a:gd name="T17" fmla="*/ 5135850 h 525"/>
              <a:gd name="T18" fmla="*/ 3749095 w 509"/>
              <a:gd name="T19" fmla="*/ 5165767 h 525"/>
              <a:gd name="T20" fmla="*/ 3330313 w 509"/>
              <a:gd name="T21" fmla="*/ 5215630 h 525"/>
              <a:gd name="T22" fmla="*/ 2542604 w 509"/>
              <a:gd name="T23" fmla="*/ 5235575 h 525"/>
              <a:gd name="T24" fmla="*/ 2004170 w 509"/>
              <a:gd name="T25" fmla="*/ 5215630 h 525"/>
              <a:gd name="T26" fmla="*/ 1565446 w 509"/>
              <a:gd name="T27" fmla="*/ 5215630 h 525"/>
              <a:gd name="T28" fmla="*/ 1326142 w 509"/>
              <a:gd name="T29" fmla="*/ 5165767 h 525"/>
              <a:gd name="T30" fmla="*/ 1236404 w 509"/>
              <a:gd name="T31" fmla="*/ 5095960 h 525"/>
              <a:gd name="T32" fmla="*/ 1236404 w 509"/>
              <a:gd name="T33" fmla="*/ 5026152 h 525"/>
              <a:gd name="T34" fmla="*/ 1266317 w 509"/>
              <a:gd name="T35" fmla="*/ 4168515 h 525"/>
              <a:gd name="T36" fmla="*/ 1316171 w 509"/>
              <a:gd name="T37" fmla="*/ 3231098 h 525"/>
              <a:gd name="T38" fmla="*/ 1276287 w 509"/>
              <a:gd name="T39" fmla="*/ 2652691 h 525"/>
              <a:gd name="T40" fmla="*/ 1246375 w 509"/>
              <a:gd name="T41" fmla="*/ 1645466 h 525"/>
              <a:gd name="T42" fmla="*/ 1156636 w 509"/>
              <a:gd name="T43" fmla="*/ 1396153 h 525"/>
              <a:gd name="T44" fmla="*/ 1076868 w 509"/>
              <a:gd name="T45" fmla="*/ 857637 h 525"/>
              <a:gd name="T46" fmla="*/ 1126723 w 509"/>
              <a:gd name="T47" fmla="*/ 1246565 h 525"/>
              <a:gd name="T48" fmla="*/ 1206491 w 509"/>
              <a:gd name="T49" fmla="*/ 1565686 h 525"/>
              <a:gd name="T50" fmla="*/ 1236404 w 509"/>
              <a:gd name="T51" fmla="*/ 1765137 h 525"/>
              <a:gd name="T52" fmla="*/ 1216462 w 509"/>
              <a:gd name="T53" fmla="*/ 1934670 h 525"/>
              <a:gd name="T54" fmla="*/ 907361 w 509"/>
              <a:gd name="T55" fmla="*/ 2513076 h 525"/>
              <a:gd name="T56" fmla="*/ 418782 w 509"/>
              <a:gd name="T57" fmla="*/ 1326346 h 525"/>
              <a:gd name="T58" fmla="*/ 687999 w 509"/>
              <a:gd name="T59" fmla="*/ 747939 h 525"/>
              <a:gd name="T60" fmla="*/ 877448 w 509"/>
              <a:gd name="T61" fmla="*/ 458736 h 525"/>
              <a:gd name="T62" fmla="*/ 987129 w 509"/>
              <a:gd name="T63" fmla="*/ 349038 h 525"/>
              <a:gd name="T64" fmla="*/ 1236404 w 509"/>
              <a:gd name="T65" fmla="*/ 279231 h 525"/>
              <a:gd name="T66" fmla="*/ 1575417 w 509"/>
              <a:gd name="T67" fmla="*/ 209423 h 525"/>
              <a:gd name="T68" fmla="*/ 1874547 w 509"/>
              <a:gd name="T69" fmla="*/ 59835 h 525"/>
              <a:gd name="T70" fmla="*/ 1954315 w 509"/>
              <a:gd name="T71" fmla="*/ 19945 h 525"/>
              <a:gd name="T72" fmla="*/ 2044054 w 509"/>
              <a:gd name="T73" fmla="*/ 19945 h 525"/>
              <a:gd name="T74" fmla="*/ 2213561 w 509"/>
              <a:gd name="T75" fmla="*/ 49863 h 525"/>
              <a:gd name="T76" fmla="*/ 2592459 w 509"/>
              <a:gd name="T77" fmla="*/ 49863 h 525"/>
              <a:gd name="T78" fmla="*/ 3061096 w 509"/>
              <a:gd name="T79" fmla="*/ 19945 h 525"/>
              <a:gd name="T80" fmla="*/ 3170777 w 509"/>
              <a:gd name="T81" fmla="*/ 29918 h 525"/>
              <a:gd name="T82" fmla="*/ 3420052 w 509"/>
              <a:gd name="T83" fmla="*/ 159560 h 525"/>
              <a:gd name="T84" fmla="*/ 3858775 w 509"/>
              <a:gd name="T85" fmla="*/ 279231 h 525"/>
              <a:gd name="T86" fmla="*/ 4028282 w 509"/>
              <a:gd name="T87" fmla="*/ 309148 h 525"/>
              <a:gd name="T88" fmla="*/ 4157905 w 509"/>
              <a:gd name="T89" fmla="*/ 378956 h 525"/>
              <a:gd name="T90" fmla="*/ 4247644 w 509"/>
              <a:gd name="T91" fmla="*/ 488654 h 525"/>
              <a:gd name="T92" fmla="*/ 4696339 w 509"/>
              <a:gd name="T93" fmla="*/ 1346291 h 525"/>
              <a:gd name="T94" fmla="*/ 4187818 w 509"/>
              <a:gd name="T95" fmla="*/ 2483158 h 525"/>
              <a:gd name="T96" fmla="*/ 4137963 w 509"/>
              <a:gd name="T97" fmla="*/ 2393406 h 525"/>
              <a:gd name="T98" fmla="*/ 3858775 w 509"/>
              <a:gd name="T99" fmla="*/ 2014450 h 525"/>
              <a:gd name="T100" fmla="*/ 3888688 w 509"/>
              <a:gd name="T101" fmla="*/ 1824972 h 525"/>
              <a:gd name="T102" fmla="*/ 3938543 w 509"/>
              <a:gd name="T103" fmla="*/ 1426071 h 5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09" h="525">
                <a:moveTo>
                  <a:pt x="399" y="82"/>
                </a:moveTo>
                <a:lnTo>
                  <a:pt x="396" y="122"/>
                </a:lnTo>
                <a:lnTo>
                  <a:pt x="393" y="155"/>
                </a:lnTo>
                <a:lnTo>
                  <a:pt x="390" y="179"/>
                </a:lnTo>
                <a:lnTo>
                  <a:pt x="390" y="180"/>
                </a:lnTo>
                <a:lnTo>
                  <a:pt x="390" y="182"/>
                </a:lnTo>
                <a:lnTo>
                  <a:pt x="388" y="190"/>
                </a:lnTo>
                <a:lnTo>
                  <a:pt x="387" y="196"/>
                </a:lnTo>
                <a:lnTo>
                  <a:pt x="385" y="202"/>
                </a:lnTo>
                <a:lnTo>
                  <a:pt x="381" y="265"/>
                </a:lnTo>
                <a:lnTo>
                  <a:pt x="379" y="284"/>
                </a:lnTo>
                <a:lnTo>
                  <a:pt x="379" y="309"/>
                </a:lnTo>
                <a:lnTo>
                  <a:pt x="381" y="367"/>
                </a:lnTo>
                <a:lnTo>
                  <a:pt x="382" y="437"/>
                </a:lnTo>
                <a:lnTo>
                  <a:pt x="385" y="486"/>
                </a:lnTo>
                <a:lnTo>
                  <a:pt x="385" y="507"/>
                </a:lnTo>
                <a:lnTo>
                  <a:pt x="384" y="515"/>
                </a:lnTo>
                <a:lnTo>
                  <a:pt x="382" y="515"/>
                </a:lnTo>
                <a:lnTo>
                  <a:pt x="381" y="517"/>
                </a:lnTo>
                <a:lnTo>
                  <a:pt x="376" y="518"/>
                </a:lnTo>
                <a:lnTo>
                  <a:pt x="359" y="522"/>
                </a:lnTo>
                <a:lnTo>
                  <a:pt x="334" y="523"/>
                </a:lnTo>
                <a:lnTo>
                  <a:pt x="307" y="523"/>
                </a:lnTo>
                <a:lnTo>
                  <a:pt x="255" y="525"/>
                </a:lnTo>
                <a:lnTo>
                  <a:pt x="233" y="523"/>
                </a:lnTo>
                <a:lnTo>
                  <a:pt x="201" y="523"/>
                </a:lnTo>
                <a:lnTo>
                  <a:pt x="177" y="523"/>
                </a:lnTo>
                <a:lnTo>
                  <a:pt x="157" y="523"/>
                </a:lnTo>
                <a:lnTo>
                  <a:pt x="143" y="522"/>
                </a:lnTo>
                <a:lnTo>
                  <a:pt x="133" y="518"/>
                </a:lnTo>
                <a:lnTo>
                  <a:pt x="127" y="515"/>
                </a:lnTo>
                <a:lnTo>
                  <a:pt x="124" y="511"/>
                </a:lnTo>
                <a:lnTo>
                  <a:pt x="122" y="507"/>
                </a:lnTo>
                <a:lnTo>
                  <a:pt x="124" y="504"/>
                </a:lnTo>
                <a:lnTo>
                  <a:pt x="125" y="473"/>
                </a:lnTo>
                <a:lnTo>
                  <a:pt x="127" y="418"/>
                </a:lnTo>
                <a:lnTo>
                  <a:pt x="130" y="340"/>
                </a:lnTo>
                <a:lnTo>
                  <a:pt x="132" y="324"/>
                </a:lnTo>
                <a:lnTo>
                  <a:pt x="132" y="307"/>
                </a:lnTo>
                <a:lnTo>
                  <a:pt x="128" y="266"/>
                </a:lnTo>
                <a:lnTo>
                  <a:pt x="124" y="205"/>
                </a:lnTo>
                <a:lnTo>
                  <a:pt x="125" y="165"/>
                </a:lnTo>
                <a:lnTo>
                  <a:pt x="119" y="152"/>
                </a:lnTo>
                <a:lnTo>
                  <a:pt x="116" y="140"/>
                </a:lnTo>
                <a:lnTo>
                  <a:pt x="114" y="125"/>
                </a:lnTo>
                <a:lnTo>
                  <a:pt x="108" y="86"/>
                </a:lnTo>
                <a:lnTo>
                  <a:pt x="110" y="99"/>
                </a:lnTo>
                <a:lnTo>
                  <a:pt x="113" y="125"/>
                </a:lnTo>
                <a:lnTo>
                  <a:pt x="118" y="147"/>
                </a:lnTo>
                <a:lnTo>
                  <a:pt x="121" y="157"/>
                </a:lnTo>
                <a:lnTo>
                  <a:pt x="124" y="165"/>
                </a:lnTo>
                <a:lnTo>
                  <a:pt x="124" y="177"/>
                </a:lnTo>
                <a:lnTo>
                  <a:pt x="124" y="180"/>
                </a:lnTo>
                <a:lnTo>
                  <a:pt x="122" y="194"/>
                </a:lnTo>
                <a:lnTo>
                  <a:pt x="121" y="205"/>
                </a:lnTo>
                <a:lnTo>
                  <a:pt x="91" y="252"/>
                </a:lnTo>
                <a:lnTo>
                  <a:pt x="0" y="204"/>
                </a:lnTo>
                <a:lnTo>
                  <a:pt x="42" y="133"/>
                </a:lnTo>
                <a:lnTo>
                  <a:pt x="58" y="100"/>
                </a:lnTo>
                <a:lnTo>
                  <a:pt x="69" y="75"/>
                </a:lnTo>
                <a:lnTo>
                  <a:pt x="80" y="58"/>
                </a:lnTo>
                <a:lnTo>
                  <a:pt x="88" y="46"/>
                </a:lnTo>
                <a:lnTo>
                  <a:pt x="94" y="38"/>
                </a:lnTo>
                <a:lnTo>
                  <a:pt x="99" y="35"/>
                </a:lnTo>
                <a:lnTo>
                  <a:pt x="103" y="31"/>
                </a:lnTo>
                <a:lnTo>
                  <a:pt x="124" y="28"/>
                </a:lnTo>
                <a:lnTo>
                  <a:pt x="143" y="25"/>
                </a:lnTo>
                <a:lnTo>
                  <a:pt x="158" y="21"/>
                </a:lnTo>
                <a:lnTo>
                  <a:pt x="171" y="16"/>
                </a:lnTo>
                <a:lnTo>
                  <a:pt x="188" y="6"/>
                </a:lnTo>
                <a:lnTo>
                  <a:pt x="193" y="3"/>
                </a:lnTo>
                <a:lnTo>
                  <a:pt x="196" y="2"/>
                </a:lnTo>
                <a:lnTo>
                  <a:pt x="199" y="0"/>
                </a:lnTo>
                <a:lnTo>
                  <a:pt x="205" y="2"/>
                </a:lnTo>
                <a:lnTo>
                  <a:pt x="215" y="3"/>
                </a:lnTo>
                <a:lnTo>
                  <a:pt x="222" y="5"/>
                </a:lnTo>
                <a:lnTo>
                  <a:pt x="233" y="6"/>
                </a:lnTo>
                <a:lnTo>
                  <a:pt x="260" y="5"/>
                </a:lnTo>
                <a:lnTo>
                  <a:pt x="296" y="3"/>
                </a:lnTo>
                <a:lnTo>
                  <a:pt x="307" y="2"/>
                </a:lnTo>
                <a:lnTo>
                  <a:pt x="313" y="2"/>
                </a:lnTo>
                <a:lnTo>
                  <a:pt x="318" y="3"/>
                </a:lnTo>
                <a:lnTo>
                  <a:pt x="331" y="10"/>
                </a:lnTo>
                <a:lnTo>
                  <a:pt x="343" y="16"/>
                </a:lnTo>
                <a:lnTo>
                  <a:pt x="368" y="24"/>
                </a:lnTo>
                <a:lnTo>
                  <a:pt x="387" y="28"/>
                </a:lnTo>
                <a:lnTo>
                  <a:pt x="396" y="30"/>
                </a:lnTo>
                <a:lnTo>
                  <a:pt x="404" y="31"/>
                </a:lnTo>
                <a:lnTo>
                  <a:pt x="410" y="35"/>
                </a:lnTo>
                <a:lnTo>
                  <a:pt x="417" y="38"/>
                </a:lnTo>
                <a:lnTo>
                  <a:pt x="421" y="42"/>
                </a:lnTo>
                <a:lnTo>
                  <a:pt x="426" y="49"/>
                </a:lnTo>
                <a:lnTo>
                  <a:pt x="428" y="50"/>
                </a:lnTo>
                <a:lnTo>
                  <a:pt x="471" y="135"/>
                </a:lnTo>
                <a:lnTo>
                  <a:pt x="509" y="205"/>
                </a:lnTo>
                <a:lnTo>
                  <a:pt x="420" y="249"/>
                </a:lnTo>
                <a:lnTo>
                  <a:pt x="418" y="244"/>
                </a:lnTo>
                <a:lnTo>
                  <a:pt x="415" y="240"/>
                </a:lnTo>
                <a:lnTo>
                  <a:pt x="406" y="226"/>
                </a:lnTo>
                <a:lnTo>
                  <a:pt x="387" y="202"/>
                </a:lnTo>
                <a:lnTo>
                  <a:pt x="390" y="194"/>
                </a:lnTo>
                <a:lnTo>
                  <a:pt x="390" y="183"/>
                </a:lnTo>
                <a:lnTo>
                  <a:pt x="390" y="179"/>
                </a:lnTo>
                <a:lnTo>
                  <a:pt x="395" y="143"/>
                </a:lnTo>
                <a:lnTo>
                  <a:pt x="399" y="82"/>
                </a:lnTo>
                <a:close/>
              </a:path>
            </a:pathLst>
          </a:custGeom>
          <a:solidFill>
            <a:srgbClr val="347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47" name="Freeform 14"/>
          <p:cNvSpPr>
            <a:spLocks/>
          </p:cNvSpPr>
          <p:nvPr/>
        </p:nvSpPr>
        <p:spPr bwMode="auto">
          <a:xfrm>
            <a:off x="5221288" y="1884363"/>
            <a:ext cx="469900" cy="576262"/>
          </a:xfrm>
          <a:custGeom>
            <a:avLst/>
            <a:gdLst>
              <a:gd name="T0" fmla="*/ 468467 w 328"/>
              <a:gd name="T1" fmla="*/ 0 h 376"/>
              <a:gd name="T2" fmla="*/ 469900 w 328"/>
              <a:gd name="T3" fmla="*/ 19924 h 376"/>
              <a:gd name="T4" fmla="*/ 469900 w 328"/>
              <a:gd name="T5" fmla="*/ 56707 h 376"/>
              <a:gd name="T6" fmla="*/ 469900 w 328"/>
              <a:gd name="T7" fmla="*/ 88891 h 376"/>
              <a:gd name="T8" fmla="*/ 468467 w 328"/>
              <a:gd name="T9" fmla="*/ 127207 h 376"/>
              <a:gd name="T10" fmla="*/ 464170 w 328"/>
              <a:gd name="T11" fmla="*/ 170120 h 376"/>
              <a:gd name="T12" fmla="*/ 458439 w 328"/>
              <a:gd name="T13" fmla="*/ 216098 h 376"/>
              <a:gd name="T14" fmla="*/ 448411 w 328"/>
              <a:gd name="T15" fmla="*/ 263609 h 376"/>
              <a:gd name="T16" fmla="*/ 435517 w 328"/>
              <a:gd name="T17" fmla="*/ 311120 h 376"/>
              <a:gd name="T18" fmla="*/ 428354 w 328"/>
              <a:gd name="T19" fmla="*/ 335642 h 376"/>
              <a:gd name="T20" fmla="*/ 419758 w 328"/>
              <a:gd name="T21" fmla="*/ 360164 h 376"/>
              <a:gd name="T22" fmla="*/ 409730 w 328"/>
              <a:gd name="T23" fmla="*/ 384686 h 376"/>
              <a:gd name="T24" fmla="*/ 398269 w 328"/>
              <a:gd name="T25" fmla="*/ 407675 h 376"/>
              <a:gd name="T26" fmla="*/ 385375 w 328"/>
              <a:gd name="T27" fmla="*/ 430664 h 376"/>
              <a:gd name="T28" fmla="*/ 372482 w 328"/>
              <a:gd name="T29" fmla="*/ 453653 h 376"/>
              <a:gd name="T30" fmla="*/ 356723 w 328"/>
              <a:gd name="T31" fmla="*/ 473577 h 376"/>
              <a:gd name="T32" fmla="*/ 340964 w 328"/>
              <a:gd name="T33" fmla="*/ 495034 h 376"/>
              <a:gd name="T34" fmla="*/ 322340 w 328"/>
              <a:gd name="T35" fmla="*/ 513425 h 376"/>
              <a:gd name="T36" fmla="*/ 302283 w 328"/>
              <a:gd name="T37" fmla="*/ 531816 h 376"/>
              <a:gd name="T38" fmla="*/ 282227 w 328"/>
              <a:gd name="T39" fmla="*/ 547142 h 376"/>
              <a:gd name="T40" fmla="*/ 259305 w 328"/>
              <a:gd name="T41" fmla="*/ 562468 h 376"/>
              <a:gd name="T42" fmla="*/ 233517 w 328"/>
              <a:gd name="T43" fmla="*/ 576262 h 376"/>
              <a:gd name="T44" fmla="*/ 224922 w 328"/>
              <a:gd name="T45" fmla="*/ 573197 h 376"/>
              <a:gd name="T46" fmla="*/ 213461 w 328"/>
              <a:gd name="T47" fmla="*/ 568599 h 376"/>
              <a:gd name="T48" fmla="*/ 199134 w 328"/>
              <a:gd name="T49" fmla="*/ 562468 h 376"/>
              <a:gd name="T50" fmla="*/ 181943 w 328"/>
              <a:gd name="T51" fmla="*/ 550208 h 376"/>
              <a:gd name="T52" fmla="*/ 163319 w 328"/>
              <a:gd name="T53" fmla="*/ 536414 h 376"/>
              <a:gd name="T54" fmla="*/ 143262 w 328"/>
              <a:gd name="T55" fmla="*/ 516490 h 376"/>
              <a:gd name="T56" fmla="*/ 121773 w 328"/>
              <a:gd name="T57" fmla="*/ 490436 h 376"/>
              <a:gd name="T58" fmla="*/ 100284 w 328"/>
              <a:gd name="T59" fmla="*/ 458251 h 376"/>
              <a:gd name="T60" fmla="*/ 90255 w 328"/>
              <a:gd name="T61" fmla="*/ 439860 h 376"/>
              <a:gd name="T62" fmla="*/ 80227 w 328"/>
              <a:gd name="T63" fmla="*/ 418403 h 376"/>
              <a:gd name="T64" fmla="*/ 70198 w 328"/>
              <a:gd name="T65" fmla="*/ 396946 h 376"/>
              <a:gd name="T66" fmla="*/ 60170 w 328"/>
              <a:gd name="T67" fmla="*/ 372425 h 376"/>
              <a:gd name="T68" fmla="*/ 50142 w 328"/>
              <a:gd name="T69" fmla="*/ 346370 h 376"/>
              <a:gd name="T70" fmla="*/ 41546 w 328"/>
              <a:gd name="T71" fmla="*/ 317251 h 376"/>
              <a:gd name="T72" fmla="*/ 34383 w 328"/>
              <a:gd name="T73" fmla="*/ 286598 h 376"/>
              <a:gd name="T74" fmla="*/ 25787 w 328"/>
              <a:gd name="T75" fmla="*/ 252881 h 376"/>
              <a:gd name="T76" fmla="*/ 20057 w 328"/>
              <a:gd name="T77" fmla="*/ 217631 h 376"/>
              <a:gd name="T78" fmla="*/ 12894 w 328"/>
              <a:gd name="T79" fmla="*/ 179316 h 376"/>
              <a:gd name="T80" fmla="*/ 8596 w 328"/>
              <a:gd name="T81" fmla="*/ 139468 h 376"/>
              <a:gd name="T82" fmla="*/ 4298 w 328"/>
              <a:gd name="T83" fmla="*/ 96555 h 376"/>
              <a:gd name="T84" fmla="*/ 1433 w 328"/>
              <a:gd name="T85" fmla="*/ 49044 h 376"/>
              <a:gd name="T86" fmla="*/ 0 w 328"/>
              <a:gd name="T87" fmla="*/ 0 h 37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28" h="376">
                <a:moveTo>
                  <a:pt x="0" y="0"/>
                </a:moveTo>
                <a:lnTo>
                  <a:pt x="327" y="0"/>
                </a:lnTo>
                <a:lnTo>
                  <a:pt x="327" y="4"/>
                </a:lnTo>
                <a:lnTo>
                  <a:pt x="328" y="13"/>
                </a:lnTo>
                <a:lnTo>
                  <a:pt x="328" y="28"/>
                </a:lnTo>
                <a:lnTo>
                  <a:pt x="328" y="37"/>
                </a:lnTo>
                <a:lnTo>
                  <a:pt x="328" y="47"/>
                </a:lnTo>
                <a:lnTo>
                  <a:pt x="328" y="58"/>
                </a:lnTo>
                <a:lnTo>
                  <a:pt x="327" y="70"/>
                </a:lnTo>
                <a:lnTo>
                  <a:pt x="327" y="83"/>
                </a:lnTo>
                <a:lnTo>
                  <a:pt x="326" y="96"/>
                </a:lnTo>
                <a:lnTo>
                  <a:pt x="324" y="111"/>
                </a:lnTo>
                <a:lnTo>
                  <a:pt x="322" y="125"/>
                </a:lnTo>
                <a:lnTo>
                  <a:pt x="320" y="141"/>
                </a:lnTo>
                <a:lnTo>
                  <a:pt x="317" y="156"/>
                </a:lnTo>
                <a:lnTo>
                  <a:pt x="313" y="172"/>
                </a:lnTo>
                <a:lnTo>
                  <a:pt x="309" y="188"/>
                </a:lnTo>
                <a:lnTo>
                  <a:pt x="304" y="203"/>
                </a:lnTo>
                <a:lnTo>
                  <a:pt x="302" y="212"/>
                </a:lnTo>
                <a:lnTo>
                  <a:pt x="299" y="219"/>
                </a:lnTo>
                <a:lnTo>
                  <a:pt x="296" y="227"/>
                </a:lnTo>
                <a:lnTo>
                  <a:pt x="293" y="235"/>
                </a:lnTo>
                <a:lnTo>
                  <a:pt x="289" y="243"/>
                </a:lnTo>
                <a:lnTo>
                  <a:pt x="286" y="251"/>
                </a:lnTo>
                <a:lnTo>
                  <a:pt x="282" y="259"/>
                </a:lnTo>
                <a:lnTo>
                  <a:pt x="278" y="266"/>
                </a:lnTo>
                <a:lnTo>
                  <a:pt x="274" y="273"/>
                </a:lnTo>
                <a:lnTo>
                  <a:pt x="269" y="281"/>
                </a:lnTo>
                <a:lnTo>
                  <a:pt x="265" y="288"/>
                </a:lnTo>
                <a:lnTo>
                  <a:pt x="260" y="296"/>
                </a:lnTo>
                <a:lnTo>
                  <a:pt x="254" y="303"/>
                </a:lnTo>
                <a:lnTo>
                  <a:pt x="249" y="309"/>
                </a:lnTo>
                <a:lnTo>
                  <a:pt x="243" y="316"/>
                </a:lnTo>
                <a:lnTo>
                  <a:pt x="238" y="323"/>
                </a:lnTo>
                <a:lnTo>
                  <a:pt x="232" y="329"/>
                </a:lnTo>
                <a:lnTo>
                  <a:pt x="225" y="335"/>
                </a:lnTo>
                <a:lnTo>
                  <a:pt x="218" y="341"/>
                </a:lnTo>
                <a:lnTo>
                  <a:pt x="211" y="347"/>
                </a:lnTo>
                <a:lnTo>
                  <a:pt x="204" y="352"/>
                </a:lnTo>
                <a:lnTo>
                  <a:pt x="197" y="357"/>
                </a:lnTo>
                <a:lnTo>
                  <a:pt x="189" y="363"/>
                </a:lnTo>
                <a:lnTo>
                  <a:pt x="181" y="367"/>
                </a:lnTo>
                <a:lnTo>
                  <a:pt x="172" y="372"/>
                </a:lnTo>
                <a:lnTo>
                  <a:pt x="163" y="376"/>
                </a:lnTo>
                <a:lnTo>
                  <a:pt x="162" y="376"/>
                </a:lnTo>
                <a:lnTo>
                  <a:pt x="157" y="374"/>
                </a:lnTo>
                <a:lnTo>
                  <a:pt x="153" y="373"/>
                </a:lnTo>
                <a:lnTo>
                  <a:pt x="149" y="371"/>
                </a:lnTo>
                <a:lnTo>
                  <a:pt x="144" y="369"/>
                </a:lnTo>
                <a:lnTo>
                  <a:pt x="139" y="367"/>
                </a:lnTo>
                <a:lnTo>
                  <a:pt x="133" y="363"/>
                </a:lnTo>
                <a:lnTo>
                  <a:pt x="127" y="359"/>
                </a:lnTo>
                <a:lnTo>
                  <a:pt x="121" y="355"/>
                </a:lnTo>
                <a:lnTo>
                  <a:pt x="114" y="350"/>
                </a:lnTo>
                <a:lnTo>
                  <a:pt x="107" y="344"/>
                </a:lnTo>
                <a:lnTo>
                  <a:pt x="100" y="337"/>
                </a:lnTo>
                <a:lnTo>
                  <a:pt x="93" y="329"/>
                </a:lnTo>
                <a:lnTo>
                  <a:pt x="85" y="320"/>
                </a:lnTo>
                <a:lnTo>
                  <a:pt x="78" y="310"/>
                </a:lnTo>
                <a:lnTo>
                  <a:pt x="70" y="299"/>
                </a:lnTo>
                <a:lnTo>
                  <a:pt x="67" y="293"/>
                </a:lnTo>
                <a:lnTo>
                  <a:pt x="63" y="287"/>
                </a:lnTo>
                <a:lnTo>
                  <a:pt x="59" y="280"/>
                </a:lnTo>
                <a:lnTo>
                  <a:pt x="56" y="273"/>
                </a:lnTo>
                <a:lnTo>
                  <a:pt x="52" y="266"/>
                </a:lnTo>
                <a:lnTo>
                  <a:pt x="49" y="259"/>
                </a:lnTo>
                <a:lnTo>
                  <a:pt x="45" y="251"/>
                </a:lnTo>
                <a:lnTo>
                  <a:pt x="42" y="243"/>
                </a:lnTo>
                <a:lnTo>
                  <a:pt x="39" y="234"/>
                </a:lnTo>
                <a:lnTo>
                  <a:pt x="35" y="226"/>
                </a:lnTo>
                <a:lnTo>
                  <a:pt x="32" y="217"/>
                </a:lnTo>
                <a:lnTo>
                  <a:pt x="29" y="207"/>
                </a:lnTo>
                <a:lnTo>
                  <a:pt x="26" y="197"/>
                </a:lnTo>
                <a:lnTo>
                  <a:pt x="24" y="187"/>
                </a:lnTo>
                <a:lnTo>
                  <a:pt x="21" y="176"/>
                </a:lnTo>
                <a:lnTo>
                  <a:pt x="18" y="165"/>
                </a:lnTo>
                <a:lnTo>
                  <a:pt x="16" y="154"/>
                </a:lnTo>
                <a:lnTo>
                  <a:pt x="14" y="142"/>
                </a:lnTo>
                <a:lnTo>
                  <a:pt x="11" y="130"/>
                </a:lnTo>
                <a:lnTo>
                  <a:pt x="9" y="117"/>
                </a:lnTo>
                <a:lnTo>
                  <a:pt x="7" y="104"/>
                </a:lnTo>
                <a:lnTo>
                  <a:pt x="6" y="91"/>
                </a:lnTo>
                <a:lnTo>
                  <a:pt x="4" y="77"/>
                </a:lnTo>
                <a:lnTo>
                  <a:pt x="3" y="63"/>
                </a:lnTo>
                <a:lnTo>
                  <a:pt x="2" y="48"/>
                </a:lnTo>
                <a:lnTo>
                  <a:pt x="1" y="32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48" name="Freeform 3"/>
          <p:cNvSpPr>
            <a:spLocks/>
          </p:cNvSpPr>
          <p:nvPr/>
        </p:nvSpPr>
        <p:spPr bwMode="auto">
          <a:xfrm>
            <a:off x="3933825" y="547688"/>
            <a:ext cx="1476375" cy="538162"/>
          </a:xfrm>
          <a:custGeom>
            <a:avLst/>
            <a:gdLst>
              <a:gd name="T0" fmla="*/ 79804 w 148"/>
              <a:gd name="T1" fmla="*/ 29898 h 54"/>
              <a:gd name="T2" fmla="*/ 109731 w 148"/>
              <a:gd name="T3" fmla="*/ 9966 h 54"/>
              <a:gd name="T4" fmla="*/ 139657 w 148"/>
              <a:gd name="T5" fmla="*/ 0 h 54"/>
              <a:gd name="T6" fmla="*/ 209486 w 148"/>
              <a:gd name="T7" fmla="*/ 9966 h 54"/>
              <a:gd name="T8" fmla="*/ 299265 w 148"/>
              <a:gd name="T9" fmla="*/ 29898 h 54"/>
              <a:gd name="T10" fmla="*/ 379069 w 148"/>
              <a:gd name="T11" fmla="*/ 39864 h 54"/>
              <a:gd name="T12" fmla="*/ 488800 w 148"/>
              <a:gd name="T13" fmla="*/ 59796 h 54"/>
              <a:gd name="T14" fmla="*/ 748163 w 148"/>
              <a:gd name="T15" fmla="*/ 39864 h 54"/>
              <a:gd name="T16" fmla="*/ 1107281 w 148"/>
              <a:gd name="T17" fmla="*/ 29898 h 54"/>
              <a:gd name="T18" fmla="*/ 1217012 w 148"/>
              <a:gd name="T19" fmla="*/ 9966 h 54"/>
              <a:gd name="T20" fmla="*/ 1286840 w 148"/>
              <a:gd name="T21" fmla="*/ 9966 h 54"/>
              <a:gd name="T22" fmla="*/ 1316767 w 148"/>
              <a:gd name="T23" fmla="*/ 29898 h 54"/>
              <a:gd name="T24" fmla="*/ 1326742 w 148"/>
              <a:gd name="T25" fmla="*/ 29898 h 54"/>
              <a:gd name="T26" fmla="*/ 1346693 w 148"/>
              <a:gd name="T27" fmla="*/ 39864 h 54"/>
              <a:gd name="T28" fmla="*/ 1476375 w 148"/>
              <a:gd name="T29" fmla="*/ 119592 h 54"/>
              <a:gd name="T30" fmla="*/ 1436473 w 148"/>
              <a:gd name="T31" fmla="*/ 179387 h 54"/>
              <a:gd name="T32" fmla="*/ 1396571 w 148"/>
              <a:gd name="T33" fmla="*/ 249149 h 54"/>
              <a:gd name="T34" fmla="*/ 1296816 w 148"/>
              <a:gd name="T35" fmla="*/ 358775 h 54"/>
              <a:gd name="T36" fmla="*/ 1177110 w 148"/>
              <a:gd name="T37" fmla="*/ 428536 h 54"/>
              <a:gd name="T38" fmla="*/ 1067379 w 148"/>
              <a:gd name="T39" fmla="*/ 478366 h 54"/>
              <a:gd name="T40" fmla="*/ 967624 w 148"/>
              <a:gd name="T41" fmla="*/ 508264 h 54"/>
              <a:gd name="T42" fmla="*/ 877845 w 148"/>
              <a:gd name="T43" fmla="*/ 538162 h 54"/>
              <a:gd name="T44" fmla="*/ 798041 w 148"/>
              <a:gd name="T45" fmla="*/ 538162 h 54"/>
              <a:gd name="T46" fmla="*/ 678334 w 148"/>
              <a:gd name="T47" fmla="*/ 538162 h 54"/>
              <a:gd name="T48" fmla="*/ 578579 w 148"/>
              <a:gd name="T49" fmla="*/ 538162 h 54"/>
              <a:gd name="T50" fmla="*/ 468849 w 148"/>
              <a:gd name="T51" fmla="*/ 508264 h 54"/>
              <a:gd name="T52" fmla="*/ 389045 w 148"/>
              <a:gd name="T53" fmla="*/ 498298 h 54"/>
              <a:gd name="T54" fmla="*/ 249388 w 148"/>
              <a:gd name="T55" fmla="*/ 418570 h 54"/>
              <a:gd name="T56" fmla="*/ 139657 w 148"/>
              <a:gd name="T57" fmla="*/ 338843 h 54"/>
              <a:gd name="T58" fmla="*/ 69829 w 148"/>
              <a:gd name="T59" fmla="*/ 259115 h 54"/>
              <a:gd name="T60" fmla="*/ 29927 w 148"/>
              <a:gd name="T61" fmla="*/ 179387 h 54"/>
              <a:gd name="T62" fmla="*/ 0 w 148"/>
              <a:gd name="T63" fmla="*/ 119592 h 54"/>
              <a:gd name="T64" fmla="*/ 19951 w 148"/>
              <a:gd name="T65" fmla="*/ 89694 h 54"/>
              <a:gd name="T66" fmla="*/ 29927 w 148"/>
              <a:gd name="T67" fmla="*/ 59796 h 54"/>
              <a:gd name="T68" fmla="*/ 79804 w 148"/>
              <a:gd name="T69" fmla="*/ 29898 h 54"/>
              <a:gd name="T70" fmla="*/ 518726 w 148"/>
              <a:gd name="T71" fmla="*/ 398639 h 54"/>
              <a:gd name="T72" fmla="*/ 538677 w 148"/>
              <a:gd name="T73" fmla="*/ 398639 h 54"/>
              <a:gd name="T74" fmla="*/ 578579 w 148"/>
              <a:gd name="T75" fmla="*/ 418570 h 54"/>
              <a:gd name="T76" fmla="*/ 628457 w 148"/>
              <a:gd name="T77" fmla="*/ 418570 h 54"/>
              <a:gd name="T78" fmla="*/ 748163 w 148"/>
              <a:gd name="T79" fmla="*/ 418570 h 54"/>
              <a:gd name="T80" fmla="*/ 907771 w 148"/>
              <a:gd name="T81" fmla="*/ 398639 h 54"/>
              <a:gd name="T82" fmla="*/ 1077355 w 148"/>
              <a:gd name="T83" fmla="*/ 289013 h 54"/>
              <a:gd name="T84" fmla="*/ 1177110 w 148"/>
              <a:gd name="T85" fmla="*/ 229217 h 54"/>
              <a:gd name="T86" fmla="*/ 1207036 w 148"/>
              <a:gd name="T87" fmla="*/ 169421 h 54"/>
              <a:gd name="T88" fmla="*/ 1207036 w 148"/>
              <a:gd name="T89" fmla="*/ 149489 h 54"/>
              <a:gd name="T90" fmla="*/ 1007526 w 148"/>
              <a:gd name="T91" fmla="*/ 169421 h 54"/>
              <a:gd name="T92" fmla="*/ 658383 w 148"/>
              <a:gd name="T93" fmla="*/ 169421 h 54"/>
              <a:gd name="T94" fmla="*/ 189535 w 148"/>
              <a:gd name="T95" fmla="*/ 169421 h 54"/>
              <a:gd name="T96" fmla="*/ 239412 w 148"/>
              <a:gd name="T97" fmla="*/ 219251 h 54"/>
              <a:gd name="T98" fmla="*/ 329192 w 148"/>
              <a:gd name="T99" fmla="*/ 279047 h 54"/>
              <a:gd name="T100" fmla="*/ 518726 w 148"/>
              <a:gd name="T101" fmla="*/ 398639 h 54"/>
              <a:gd name="T102" fmla="*/ 79804 w 148"/>
              <a:gd name="T103" fmla="*/ 29898 h 5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48" h="54">
                <a:moveTo>
                  <a:pt x="8" y="3"/>
                </a:moveTo>
                <a:lnTo>
                  <a:pt x="11" y="1"/>
                </a:lnTo>
                <a:lnTo>
                  <a:pt x="14" y="0"/>
                </a:lnTo>
                <a:lnTo>
                  <a:pt x="21" y="1"/>
                </a:lnTo>
                <a:lnTo>
                  <a:pt x="30" y="3"/>
                </a:lnTo>
                <a:lnTo>
                  <a:pt x="38" y="4"/>
                </a:lnTo>
                <a:lnTo>
                  <a:pt x="49" y="6"/>
                </a:lnTo>
                <a:lnTo>
                  <a:pt x="75" y="4"/>
                </a:lnTo>
                <a:lnTo>
                  <a:pt x="111" y="3"/>
                </a:lnTo>
                <a:lnTo>
                  <a:pt x="122" y="1"/>
                </a:lnTo>
                <a:lnTo>
                  <a:pt x="129" y="1"/>
                </a:lnTo>
                <a:lnTo>
                  <a:pt x="132" y="3"/>
                </a:lnTo>
                <a:lnTo>
                  <a:pt x="133" y="3"/>
                </a:lnTo>
                <a:lnTo>
                  <a:pt x="135" y="4"/>
                </a:lnTo>
                <a:lnTo>
                  <a:pt x="148" y="12"/>
                </a:lnTo>
                <a:lnTo>
                  <a:pt x="144" y="18"/>
                </a:lnTo>
                <a:lnTo>
                  <a:pt x="140" y="25"/>
                </a:lnTo>
                <a:lnTo>
                  <a:pt x="130" y="36"/>
                </a:lnTo>
                <a:lnTo>
                  <a:pt x="118" y="43"/>
                </a:lnTo>
                <a:lnTo>
                  <a:pt x="107" y="48"/>
                </a:lnTo>
                <a:lnTo>
                  <a:pt x="97" y="51"/>
                </a:lnTo>
                <a:lnTo>
                  <a:pt x="88" y="54"/>
                </a:lnTo>
                <a:lnTo>
                  <a:pt x="80" y="54"/>
                </a:lnTo>
                <a:lnTo>
                  <a:pt x="68" y="54"/>
                </a:lnTo>
                <a:lnTo>
                  <a:pt x="58" y="54"/>
                </a:lnTo>
                <a:lnTo>
                  <a:pt x="47" y="51"/>
                </a:lnTo>
                <a:lnTo>
                  <a:pt x="39" y="50"/>
                </a:lnTo>
                <a:lnTo>
                  <a:pt x="25" y="42"/>
                </a:lnTo>
                <a:lnTo>
                  <a:pt x="14" y="34"/>
                </a:lnTo>
                <a:lnTo>
                  <a:pt x="7" y="26"/>
                </a:lnTo>
                <a:lnTo>
                  <a:pt x="3" y="18"/>
                </a:lnTo>
                <a:lnTo>
                  <a:pt x="0" y="12"/>
                </a:lnTo>
                <a:lnTo>
                  <a:pt x="2" y="9"/>
                </a:lnTo>
                <a:lnTo>
                  <a:pt x="3" y="6"/>
                </a:lnTo>
                <a:lnTo>
                  <a:pt x="8" y="3"/>
                </a:lnTo>
                <a:lnTo>
                  <a:pt x="52" y="40"/>
                </a:lnTo>
                <a:lnTo>
                  <a:pt x="54" y="40"/>
                </a:lnTo>
                <a:lnTo>
                  <a:pt x="58" y="42"/>
                </a:lnTo>
                <a:lnTo>
                  <a:pt x="63" y="42"/>
                </a:lnTo>
                <a:lnTo>
                  <a:pt x="75" y="42"/>
                </a:lnTo>
                <a:lnTo>
                  <a:pt x="91" y="40"/>
                </a:lnTo>
                <a:lnTo>
                  <a:pt x="108" y="29"/>
                </a:lnTo>
                <a:lnTo>
                  <a:pt x="118" y="23"/>
                </a:lnTo>
                <a:lnTo>
                  <a:pt x="121" y="17"/>
                </a:lnTo>
                <a:lnTo>
                  <a:pt x="121" y="15"/>
                </a:lnTo>
                <a:lnTo>
                  <a:pt x="101" y="17"/>
                </a:lnTo>
                <a:lnTo>
                  <a:pt x="66" y="17"/>
                </a:lnTo>
                <a:lnTo>
                  <a:pt x="19" y="17"/>
                </a:lnTo>
                <a:lnTo>
                  <a:pt x="24" y="22"/>
                </a:lnTo>
                <a:lnTo>
                  <a:pt x="33" y="28"/>
                </a:lnTo>
                <a:lnTo>
                  <a:pt x="52" y="40"/>
                </a:lnTo>
                <a:lnTo>
                  <a:pt x="8" y="3"/>
                </a:lnTo>
                <a:close/>
              </a:path>
            </a:pathLst>
          </a:custGeom>
          <a:solidFill>
            <a:srgbClr val="0057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49" name="Freeform 4"/>
          <p:cNvSpPr>
            <a:spLocks/>
          </p:cNvSpPr>
          <p:nvPr/>
        </p:nvSpPr>
        <p:spPr bwMode="auto">
          <a:xfrm>
            <a:off x="3943350" y="520700"/>
            <a:ext cx="1465263" cy="547688"/>
          </a:xfrm>
          <a:custGeom>
            <a:avLst/>
            <a:gdLst>
              <a:gd name="T0" fmla="*/ 79742 w 147"/>
              <a:gd name="T1" fmla="*/ 39832 h 55"/>
              <a:gd name="T2" fmla="*/ 79742 w 147"/>
              <a:gd name="T3" fmla="*/ 39832 h 55"/>
              <a:gd name="T4" fmla="*/ 109646 w 147"/>
              <a:gd name="T5" fmla="*/ 19916 h 55"/>
              <a:gd name="T6" fmla="*/ 139549 w 147"/>
              <a:gd name="T7" fmla="*/ 0 h 55"/>
              <a:gd name="T8" fmla="*/ 209323 w 147"/>
              <a:gd name="T9" fmla="*/ 19916 h 55"/>
              <a:gd name="T10" fmla="*/ 299033 w 147"/>
              <a:gd name="T11" fmla="*/ 39832 h 55"/>
              <a:gd name="T12" fmla="*/ 299033 w 147"/>
              <a:gd name="T13" fmla="*/ 39832 h 55"/>
              <a:gd name="T14" fmla="*/ 378775 w 147"/>
              <a:gd name="T15" fmla="*/ 49790 h 55"/>
              <a:gd name="T16" fmla="*/ 488421 w 147"/>
              <a:gd name="T17" fmla="*/ 69706 h 55"/>
              <a:gd name="T18" fmla="*/ 747583 w 147"/>
              <a:gd name="T19" fmla="*/ 49790 h 55"/>
              <a:gd name="T20" fmla="*/ 1106423 w 147"/>
              <a:gd name="T21" fmla="*/ 39832 h 55"/>
              <a:gd name="T22" fmla="*/ 1106423 w 147"/>
              <a:gd name="T23" fmla="*/ 39832 h 55"/>
              <a:gd name="T24" fmla="*/ 1216069 w 147"/>
              <a:gd name="T25" fmla="*/ 19916 h 55"/>
              <a:gd name="T26" fmla="*/ 1285843 w 147"/>
              <a:gd name="T27" fmla="*/ 19916 h 55"/>
              <a:gd name="T28" fmla="*/ 1315746 w 147"/>
              <a:gd name="T29" fmla="*/ 39832 h 55"/>
              <a:gd name="T30" fmla="*/ 1325714 w 147"/>
              <a:gd name="T31" fmla="*/ 39832 h 55"/>
              <a:gd name="T32" fmla="*/ 1345650 w 147"/>
              <a:gd name="T33" fmla="*/ 49790 h 55"/>
              <a:gd name="T34" fmla="*/ 1465263 w 147"/>
              <a:gd name="T35" fmla="*/ 129454 h 55"/>
              <a:gd name="T36" fmla="*/ 1465263 w 147"/>
              <a:gd name="T37" fmla="*/ 129454 h 55"/>
              <a:gd name="T38" fmla="*/ 1435360 w 147"/>
              <a:gd name="T39" fmla="*/ 189201 h 55"/>
              <a:gd name="T40" fmla="*/ 1395489 w 147"/>
              <a:gd name="T41" fmla="*/ 258907 h 55"/>
              <a:gd name="T42" fmla="*/ 1295811 w 147"/>
              <a:gd name="T43" fmla="*/ 358487 h 55"/>
              <a:gd name="T44" fmla="*/ 1176198 w 147"/>
              <a:gd name="T45" fmla="*/ 438150 h 55"/>
              <a:gd name="T46" fmla="*/ 1066552 w 147"/>
              <a:gd name="T47" fmla="*/ 487940 h 55"/>
              <a:gd name="T48" fmla="*/ 966874 w 147"/>
              <a:gd name="T49" fmla="*/ 517814 h 55"/>
              <a:gd name="T50" fmla="*/ 877164 w 147"/>
              <a:gd name="T51" fmla="*/ 547688 h 55"/>
              <a:gd name="T52" fmla="*/ 797422 w 147"/>
              <a:gd name="T53" fmla="*/ 547688 h 55"/>
              <a:gd name="T54" fmla="*/ 797422 w 147"/>
              <a:gd name="T55" fmla="*/ 547688 h 55"/>
              <a:gd name="T56" fmla="*/ 667841 w 147"/>
              <a:gd name="T57" fmla="*/ 547688 h 55"/>
              <a:gd name="T58" fmla="*/ 578131 w 147"/>
              <a:gd name="T59" fmla="*/ 547688 h 55"/>
              <a:gd name="T60" fmla="*/ 468485 w 147"/>
              <a:gd name="T61" fmla="*/ 517814 h 55"/>
              <a:gd name="T62" fmla="*/ 388743 w 147"/>
              <a:gd name="T63" fmla="*/ 507856 h 55"/>
              <a:gd name="T64" fmla="*/ 249194 w 147"/>
              <a:gd name="T65" fmla="*/ 428192 h 55"/>
              <a:gd name="T66" fmla="*/ 139549 w 147"/>
              <a:gd name="T67" fmla="*/ 348529 h 55"/>
              <a:gd name="T68" fmla="*/ 59807 w 147"/>
              <a:gd name="T69" fmla="*/ 268865 h 55"/>
              <a:gd name="T70" fmla="*/ 29903 w 147"/>
              <a:gd name="T71" fmla="*/ 189201 h 55"/>
              <a:gd name="T72" fmla="*/ 0 w 147"/>
              <a:gd name="T73" fmla="*/ 129454 h 55"/>
              <a:gd name="T74" fmla="*/ 0 w 147"/>
              <a:gd name="T75" fmla="*/ 129454 h 55"/>
              <a:gd name="T76" fmla="*/ 19936 w 147"/>
              <a:gd name="T77" fmla="*/ 99580 h 55"/>
              <a:gd name="T78" fmla="*/ 29903 w 147"/>
              <a:gd name="T79" fmla="*/ 69706 h 55"/>
              <a:gd name="T80" fmla="*/ 79742 w 147"/>
              <a:gd name="T81" fmla="*/ 39832 h 55"/>
              <a:gd name="T82" fmla="*/ 79742 w 147"/>
              <a:gd name="T83" fmla="*/ 39832 h 5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7" h="55">
                <a:moveTo>
                  <a:pt x="8" y="4"/>
                </a:moveTo>
                <a:lnTo>
                  <a:pt x="8" y="4"/>
                </a:lnTo>
                <a:lnTo>
                  <a:pt x="11" y="2"/>
                </a:lnTo>
                <a:lnTo>
                  <a:pt x="14" y="0"/>
                </a:lnTo>
                <a:lnTo>
                  <a:pt x="21" y="2"/>
                </a:lnTo>
                <a:lnTo>
                  <a:pt x="30" y="4"/>
                </a:lnTo>
                <a:lnTo>
                  <a:pt x="38" y="5"/>
                </a:lnTo>
                <a:lnTo>
                  <a:pt x="49" y="7"/>
                </a:lnTo>
                <a:lnTo>
                  <a:pt x="75" y="5"/>
                </a:lnTo>
                <a:lnTo>
                  <a:pt x="111" y="4"/>
                </a:lnTo>
                <a:lnTo>
                  <a:pt x="122" y="2"/>
                </a:lnTo>
                <a:lnTo>
                  <a:pt x="129" y="2"/>
                </a:lnTo>
                <a:lnTo>
                  <a:pt x="132" y="4"/>
                </a:lnTo>
                <a:lnTo>
                  <a:pt x="133" y="4"/>
                </a:lnTo>
                <a:lnTo>
                  <a:pt x="135" y="5"/>
                </a:lnTo>
                <a:lnTo>
                  <a:pt x="147" y="13"/>
                </a:lnTo>
                <a:lnTo>
                  <a:pt x="144" y="19"/>
                </a:lnTo>
                <a:lnTo>
                  <a:pt x="140" y="26"/>
                </a:lnTo>
                <a:lnTo>
                  <a:pt x="130" y="36"/>
                </a:lnTo>
                <a:lnTo>
                  <a:pt x="118" y="44"/>
                </a:lnTo>
                <a:lnTo>
                  <a:pt x="107" y="49"/>
                </a:lnTo>
                <a:lnTo>
                  <a:pt x="97" y="52"/>
                </a:lnTo>
                <a:lnTo>
                  <a:pt x="88" y="55"/>
                </a:lnTo>
                <a:lnTo>
                  <a:pt x="80" y="55"/>
                </a:lnTo>
                <a:lnTo>
                  <a:pt x="67" y="55"/>
                </a:lnTo>
                <a:lnTo>
                  <a:pt x="58" y="55"/>
                </a:lnTo>
                <a:lnTo>
                  <a:pt x="47" y="52"/>
                </a:lnTo>
                <a:lnTo>
                  <a:pt x="39" y="51"/>
                </a:lnTo>
                <a:lnTo>
                  <a:pt x="25" y="43"/>
                </a:lnTo>
                <a:lnTo>
                  <a:pt x="14" y="35"/>
                </a:lnTo>
                <a:lnTo>
                  <a:pt x="6" y="27"/>
                </a:lnTo>
                <a:lnTo>
                  <a:pt x="3" y="19"/>
                </a:lnTo>
                <a:lnTo>
                  <a:pt x="0" y="13"/>
                </a:lnTo>
                <a:lnTo>
                  <a:pt x="2" y="10"/>
                </a:lnTo>
                <a:lnTo>
                  <a:pt x="3" y="7"/>
                </a:lnTo>
                <a:lnTo>
                  <a:pt x="8" y="4"/>
                </a:lnTo>
                <a:close/>
              </a:path>
            </a:pathLst>
          </a:custGeom>
          <a:noFill/>
          <a:ln w="3175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50" name="Freeform 5"/>
          <p:cNvSpPr>
            <a:spLocks/>
          </p:cNvSpPr>
          <p:nvPr/>
        </p:nvSpPr>
        <p:spPr bwMode="auto">
          <a:xfrm>
            <a:off x="4132263" y="666750"/>
            <a:ext cx="1017587" cy="269875"/>
          </a:xfrm>
          <a:custGeom>
            <a:avLst/>
            <a:gdLst>
              <a:gd name="T0" fmla="*/ 329219 w 102"/>
              <a:gd name="T1" fmla="*/ 249884 h 27"/>
              <a:gd name="T2" fmla="*/ 329219 w 102"/>
              <a:gd name="T3" fmla="*/ 249884 h 27"/>
              <a:gd name="T4" fmla="*/ 339196 w 102"/>
              <a:gd name="T5" fmla="*/ 249884 h 27"/>
              <a:gd name="T6" fmla="*/ 339196 w 102"/>
              <a:gd name="T7" fmla="*/ 249884 h 27"/>
              <a:gd name="T8" fmla="*/ 389077 w 102"/>
              <a:gd name="T9" fmla="*/ 269875 h 27"/>
              <a:gd name="T10" fmla="*/ 438959 w 102"/>
              <a:gd name="T11" fmla="*/ 269875 h 27"/>
              <a:gd name="T12" fmla="*/ 558675 w 102"/>
              <a:gd name="T13" fmla="*/ 269875 h 27"/>
              <a:gd name="T14" fmla="*/ 718297 w 102"/>
              <a:gd name="T15" fmla="*/ 249884 h 27"/>
              <a:gd name="T16" fmla="*/ 718297 w 102"/>
              <a:gd name="T17" fmla="*/ 249884 h 27"/>
              <a:gd name="T18" fmla="*/ 887895 w 102"/>
              <a:gd name="T19" fmla="*/ 139935 h 27"/>
              <a:gd name="T20" fmla="*/ 987658 w 102"/>
              <a:gd name="T21" fmla="*/ 79963 h 27"/>
              <a:gd name="T22" fmla="*/ 1017587 w 102"/>
              <a:gd name="T23" fmla="*/ 19991 h 27"/>
              <a:gd name="T24" fmla="*/ 1017587 w 102"/>
              <a:gd name="T25" fmla="*/ 0 h 27"/>
              <a:gd name="T26" fmla="*/ 1017587 w 102"/>
              <a:gd name="T27" fmla="*/ 0 h 27"/>
              <a:gd name="T28" fmla="*/ 808084 w 102"/>
              <a:gd name="T29" fmla="*/ 19991 h 27"/>
              <a:gd name="T30" fmla="*/ 468888 w 102"/>
              <a:gd name="T31" fmla="*/ 19991 h 27"/>
              <a:gd name="T32" fmla="*/ 0 w 102"/>
              <a:gd name="T33" fmla="*/ 19991 h 27"/>
              <a:gd name="T34" fmla="*/ 0 w 102"/>
              <a:gd name="T35" fmla="*/ 19991 h 27"/>
              <a:gd name="T36" fmla="*/ 49882 w 102"/>
              <a:gd name="T37" fmla="*/ 59972 h 27"/>
              <a:gd name="T38" fmla="*/ 139669 w 102"/>
              <a:gd name="T39" fmla="*/ 129940 h 27"/>
              <a:gd name="T40" fmla="*/ 329219 w 102"/>
              <a:gd name="T41" fmla="*/ 249884 h 27"/>
              <a:gd name="T42" fmla="*/ 329219 w 102"/>
              <a:gd name="T43" fmla="*/ 249884 h 2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2" h="27">
                <a:moveTo>
                  <a:pt x="33" y="25"/>
                </a:moveTo>
                <a:lnTo>
                  <a:pt x="33" y="25"/>
                </a:lnTo>
                <a:lnTo>
                  <a:pt x="34" y="25"/>
                </a:lnTo>
                <a:lnTo>
                  <a:pt x="39" y="27"/>
                </a:lnTo>
                <a:lnTo>
                  <a:pt x="44" y="27"/>
                </a:lnTo>
                <a:lnTo>
                  <a:pt x="56" y="27"/>
                </a:lnTo>
                <a:lnTo>
                  <a:pt x="72" y="25"/>
                </a:lnTo>
                <a:lnTo>
                  <a:pt x="89" y="14"/>
                </a:lnTo>
                <a:lnTo>
                  <a:pt x="99" y="8"/>
                </a:lnTo>
                <a:lnTo>
                  <a:pt x="102" y="2"/>
                </a:lnTo>
                <a:lnTo>
                  <a:pt x="102" y="0"/>
                </a:lnTo>
                <a:lnTo>
                  <a:pt x="81" y="2"/>
                </a:lnTo>
                <a:lnTo>
                  <a:pt x="47" y="2"/>
                </a:lnTo>
                <a:lnTo>
                  <a:pt x="0" y="2"/>
                </a:lnTo>
                <a:lnTo>
                  <a:pt x="5" y="6"/>
                </a:lnTo>
                <a:lnTo>
                  <a:pt x="14" y="13"/>
                </a:lnTo>
                <a:lnTo>
                  <a:pt x="33" y="25"/>
                </a:lnTo>
                <a:close/>
              </a:path>
            </a:pathLst>
          </a:custGeom>
          <a:noFill/>
          <a:ln w="3175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751" name="Group 6"/>
          <p:cNvGrpSpPr>
            <a:grpSpLocks/>
          </p:cNvGrpSpPr>
          <p:nvPr/>
        </p:nvGrpSpPr>
        <p:grpSpPr bwMode="auto">
          <a:xfrm>
            <a:off x="2636838" y="1136650"/>
            <a:ext cx="4108450" cy="1265238"/>
            <a:chOff x="3551" y="1933"/>
            <a:chExt cx="412" cy="127"/>
          </a:xfrm>
        </p:grpSpPr>
        <p:sp>
          <p:nvSpPr>
            <p:cNvPr id="31755" name="Freeform 7"/>
            <p:cNvSpPr>
              <a:spLocks/>
            </p:cNvSpPr>
            <p:nvPr/>
          </p:nvSpPr>
          <p:spPr bwMode="auto">
            <a:xfrm>
              <a:off x="3844" y="1933"/>
              <a:ext cx="119" cy="127"/>
            </a:xfrm>
            <a:custGeom>
              <a:avLst/>
              <a:gdLst>
                <a:gd name="T0" fmla="*/ 0 w 119"/>
                <a:gd name="T1" fmla="*/ 14 h 127"/>
                <a:gd name="T2" fmla="*/ 1 w 119"/>
                <a:gd name="T3" fmla="*/ 11 h 127"/>
                <a:gd name="T4" fmla="*/ 8 w 119"/>
                <a:gd name="T5" fmla="*/ 6 h 127"/>
                <a:gd name="T6" fmla="*/ 17 w 119"/>
                <a:gd name="T7" fmla="*/ 2 h 127"/>
                <a:gd name="T8" fmla="*/ 22 w 119"/>
                <a:gd name="T9" fmla="*/ 0 h 127"/>
                <a:gd name="T10" fmla="*/ 28 w 119"/>
                <a:gd name="T11" fmla="*/ 0 h 127"/>
                <a:gd name="T12" fmla="*/ 36 w 119"/>
                <a:gd name="T13" fmla="*/ 2 h 127"/>
                <a:gd name="T14" fmla="*/ 44 w 119"/>
                <a:gd name="T15" fmla="*/ 5 h 127"/>
                <a:gd name="T16" fmla="*/ 52 w 119"/>
                <a:gd name="T17" fmla="*/ 9 h 127"/>
                <a:gd name="T18" fmla="*/ 59 w 119"/>
                <a:gd name="T19" fmla="*/ 17 h 127"/>
                <a:gd name="T20" fmla="*/ 69 w 119"/>
                <a:gd name="T21" fmla="*/ 28 h 127"/>
                <a:gd name="T22" fmla="*/ 77 w 119"/>
                <a:gd name="T23" fmla="*/ 44 h 127"/>
                <a:gd name="T24" fmla="*/ 86 w 119"/>
                <a:gd name="T25" fmla="*/ 61 h 127"/>
                <a:gd name="T26" fmla="*/ 95 w 119"/>
                <a:gd name="T27" fmla="*/ 85 h 127"/>
                <a:gd name="T28" fmla="*/ 103 w 119"/>
                <a:gd name="T29" fmla="*/ 103 h 127"/>
                <a:gd name="T30" fmla="*/ 111 w 119"/>
                <a:gd name="T31" fmla="*/ 118 h 127"/>
                <a:gd name="T32" fmla="*/ 114 w 119"/>
                <a:gd name="T33" fmla="*/ 122 h 127"/>
                <a:gd name="T34" fmla="*/ 119 w 119"/>
                <a:gd name="T35" fmla="*/ 127 h 127"/>
                <a:gd name="T36" fmla="*/ 117 w 119"/>
                <a:gd name="T37" fmla="*/ 127 h 127"/>
                <a:gd name="T38" fmla="*/ 114 w 119"/>
                <a:gd name="T39" fmla="*/ 125 h 127"/>
                <a:gd name="T40" fmla="*/ 111 w 119"/>
                <a:gd name="T41" fmla="*/ 122 h 127"/>
                <a:gd name="T42" fmla="*/ 106 w 119"/>
                <a:gd name="T43" fmla="*/ 116 h 127"/>
                <a:gd name="T44" fmla="*/ 100 w 119"/>
                <a:gd name="T45" fmla="*/ 105 h 127"/>
                <a:gd name="T46" fmla="*/ 92 w 119"/>
                <a:gd name="T47" fmla="*/ 89 h 127"/>
                <a:gd name="T48" fmla="*/ 83 w 119"/>
                <a:gd name="T49" fmla="*/ 67 h 127"/>
                <a:gd name="T50" fmla="*/ 80 w 119"/>
                <a:gd name="T51" fmla="*/ 56 h 127"/>
                <a:gd name="T52" fmla="*/ 74 w 119"/>
                <a:gd name="T53" fmla="*/ 44 h 127"/>
                <a:gd name="T54" fmla="*/ 66 w 119"/>
                <a:gd name="T55" fmla="*/ 31 h 127"/>
                <a:gd name="T56" fmla="*/ 59 w 119"/>
                <a:gd name="T57" fmla="*/ 25 h 127"/>
                <a:gd name="T58" fmla="*/ 53 w 119"/>
                <a:gd name="T59" fmla="*/ 20 h 127"/>
                <a:gd name="T60" fmla="*/ 47 w 119"/>
                <a:gd name="T61" fmla="*/ 16 h 127"/>
                <a:gd name="T62" fmla="*/ 39 w 119"/>
                <a:gd name="T63" fmla="*/ 11 h 127"/>
                <a:gd name="T64" fmla="*/ 30 w 119"/>
                <a:gd name="T65" fmla="*/ 9 h 127"/>
                <a:gd name="T66" fmla="*/ 20 w 119"/>
                <a:gd name="T67" fmla="*/ 9 h 127"/>
                <a:gd name="T68" fmla="*/ 11 w 119"/>
                <a:gd name="T69" fmla="*/ 11 h 127"/>
                <a:gd name="T70" fmla="*/ 0 w 119"/>
                <a:gd name="T71" fmla="*/ 14 h 12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19" h="127">
                  <a:moveTo>
                    <a:pt x="0" y="14"/>
                  </a:moveTo>
                  <a:lnTo>
                    <a:pt x="1" y="11"/>
                  </a:lnTo>
                  <a:lnTo>
                    <a:pt x="8" y="6"/>
                  </a:lnTo>
                  <a:lnTo>
                    <a:pt x="17" y="2"/>
                  </a:lnTo>
                  <a:lnTo>
                    <a:pt x="22" y="0"/>
                  </a:lnTo>
                  <a:lnTo>
                    <a:pt x="28" y="0"/>
                  </a:lnTo>
                  <a:lnTo>
                    <a:pt x="36" y="2"/>
                  </a:lnTo>
                  <a:lnTo>
                    <a:pt x="44" y="5"/>
                  </a:lnTo>
                  <a:lnTo>
                    <a:pt x="52" y="9"/>
                  </a:lnTo>
                  <a:lnTo>
                    <a:pt x="59" y="17"/>
                  </a:lnTo>
                  <a:lnTo>
                    <a:pt x="69" y="28"/>
                  </a:lnTo>
                  <a:lnTo>
                    <a:pt x="77" y="44"/>
                  </a:lnTo>
                  <a:lnTo>
                    <a:pt x="86" y="61"/>
                  </a:lnTo>
                  <a:lnTo>
                    <a:pt x="95" y="85"/>
                  </a:lnTo>
                  <a:lnTo>
                    <a:pt x="103" y="103"/>
                  </a:lnTo>
                  <a:lnTo>
                    <a:pt x="111" y="118"/>
                  </a:lnTo>
                  <a:lnTo>
                    <a:pt x="114" y="122"/>
                  </a:lnTo>
                  <a:lnTo>
                    <a:pt x="119" y="127"/>
                  </a:lnTo>
                  <a:lnTo>
                    <a:pt x="117" y="127"/>
                  </a:lnTo>
                  <a:lnTo>
                    <a:pt x="114" y="125"/>
                  </a:lnTo>
                  <a:lnTo>
                    <a:pt x="111" y="122"/>
                  </a:lnTo>
                  <a:lnTo>
                    <a:pt x="106" y="116"/>
                  </a:lnTo>
                  <a:lnTo>
                    <a:pt x="100" y="105"/>
                  </a:lnTo>
                  <a:lnTo>
                    <a:pt x="92" y="89"/>
                  </a:lnTo>
                  <a:lnTo>
                    <a:pt x="83" y="67"/>
                  </a:lnTo>
                  <a:lnTo>
                    <a:pt x="80" y="56"/>
                  </a:lnTo>
                  <a:lnTo>
                    <a:pt x="74" y="44"/>
                  </a:lnTo>
                  <a:lnTo>
                    <a:pt x="66" y="31"/>
                  </a:lnTo>
                  <a:lnTo>
                    <a:pt x="59" y="25"/>
                  </a:lnTo>
                  <a:lnTo>
                    <a:pt x="53" y="20"/>
                  </a:lnTo>
                  <a:lnTo>
                    <a:pt x="47" y="16"/>
                  </a:lnTo>
                  <a:lnTo>
                    <a:pt x="39" y="11"/>
                  </a:lnTo>
                  <a:lnTo>
                    <a:pt x="30" y="9"/>
                  </a:lnTo>
                  <a:lnTo>
                    <a:pt x="20" y="9"/>
                  </a:lnTo>
                  <a:lnTo>
                    <a:pt x="11" y="11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56" name="Freeform 8"/>
            <p:cNvSpPr>
              <a:spLocks/>
            </p:cNvSpPr>
            <p:nvPr/>
          </p:nvSpPr>
          <p:spPr bwMode="auto">
            <a:xfrm>
              <a:off x="3551" y="1933"/>
              <a:ext cx="119" cy="127"/>
            </a:xfrm>
            <a:custGeom>
              <a:avLst/>
              <a:gdLst>
                <a:gd name="T0" fmla="*/ 119 w 119"/>
                <a:gd name="T1" fmla="*/ 14 h 127"/>
                <a:gd name="T2" fmla="*/ 117 w 119"/>
                <a:gd name="T3" fmla="*/ 11 h 127"/>
                <a:gd name="T4" fmla="*/ 111 w 119"/>
                <a:gd name="T5" fmla="*/ 6 h 127"/>
                <a:gd name="T6" fmla="*/ 102 w 119"/>
                <a:gd name="T7" fmla="*/ 2 h 127"/>
                <a:gd name="T8" fmla="*/ 97 w 119"/>
                <a:gd name="T9" fmla="*/ 0 h 127"/>
                <a:gd name="T10" fmla="*/ 91 w 119"/>
                <a:gd name="T11" fmla="*/ 0 h 127"/>
                <a:gd name="T12" fmla="*/ 83 w 119"/>
                <a:gd name="T13" fmla="*/ 2 h 127"/>
                <a:gd name="T14" fmla="*/ 75 w 119"/>
                <a:gd name="T15" fmla="*/ 5 h 127"/>
                <a:gd name="T16" fmla="*/ 67 w 119"/>
                <a:gd name="T17" fmla="*/ 9 h 127"/>
                <a:gd name="T18" fmla="*/ 60 w 119"/>
                <a:gd name="T19" fmla="*/ 17 h 127"/>
                <a:gd name="T20" fmla="*/ 50 w 119"/>
                <a:gd name="T21" fmla="*/ 28 h 127"/>
                <a:gd name="T22" fmla="*/ 42 w 119"/>
                <a:gd name="T23" fmla="*/ 44 h 127"/>
                <a:gd name="T24" fmla="*/ 33 w 119"/>
                <a:gd name="T25" fmla="*/ 61 h 127"/>
                <a:gd name="T26" fmla="*/ 24 w 119"/>
                <a:gd name="T27" fmla="*/ 85 h 127"/>
                <a:gd name="T28" fmla="*/ 16 w 119"/>
                <a:gd name="T29" fmla="*/ 103 h 127"/>
                <a:gd name="T30" fmla="*/ 8 w 119"/>
                <a:gd name="T31" fmla="*/ 118 h 127"/>
                <a:gd name="T32" fmla="*/ 5 w 119"/>
                <a:gd name="T33" fmla="*/ 122 h 127"/>
                <a:gd name="T34" fmla="*/ 0 w 119"/>
                <a:gd name="T35" fmla="*/ 127 h 127"/>
                <a:gd name="T36" fmla="*/ 2 w 119"/>
                <a:gd name="T37" fmla="*/ 127 h 127"/>
                <a:gd name="T38" fmla="*/ 5 w 119"/>
                <a:gd name="T39" fmla="*/ 125 h 127"/>
                <a:gd name="T40" fmla="*/ 8 w 119"/>
                <a:gd name="T41" fmla="*/ 122 h 127"/>
                <a:gd name="T42" fmla="*/ 13 w 119"/>
                <a:gd name="T43" fmla="*/ 116 h 127"/>
                <a:gd name="T44" fmla="*/ 19 w 119"/>
                <a:gd name="T45" fmla="*/ 105 h 127"/>
                <a:gd name="T46" fmla="*/ 27 w 119"/>
                <a:gd name="T47" fmla="*/ 89 h 127"/>
                <a:gd name="T48" fmla="*/ 36 w 119"/>
                <a:gd name="T49" fmla="*/ 67 h 127"/>
                <a:gd name="T50" fmla="*/ 39 w 119"/>
                <a:gd name="T51" fmla="*/ 56 h 127"/>
                <a:gd name="T52" fmla="*/ 45 w 119"/>
                <a:gd name="T53" fmla="*/ 44 h 127"/>
                <a:gd name="T54" fmla="*/ 53 w 119"/>
                <a:gd name="T55" fmla="*/ 31 h 127"/>
                <a:gd name="T56" fmla="*/ 60 w 119"/>
                <a:gd name="T57" fmla="*/ 25 h 127"/>
                <a:gd name="T58" fmla="*/ 66 w 119"/>
                <a:gd name="T59" fmla="*/ 20 h 127"/>
                <a:gd name="T60" fmla="*/ 72 w 119"/>
                <a:gd name="T61" fmla="*/ 16 h 127"/>
                <a:gd name="T62" fmla="*/ 80 w 119"/>
                <a:gd name="T63" fmla="*/ 11 h 127"/>
                <a:gd name="T64" fmla="*/ 88 w 119"/>
                <a:gd name="T65" fmla="*/ 9 h 127"/>
                <a:gd name="T66" fmla="*/ 99 w 119"/>
                <a:gd name="T67" fmla="*/ 9 h 127"/>
                <a:gd name="T68" fmla="*/ 108 w 119"/>
                <a:gd name="T69" fmla="*/ 11 h 127"/>
                <a:gd name="T70" fmla="*/ 119 w 119"/>
                <a:gd name="T71" fmla="*/ 14 h 12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19" h="127">
                  <a:moveTo>
                    <a:pt x="119" y="14"/>
                  </a:moveTo>
                  <a:lnTo>
                    <a:pt x="117" y="11"/>
                  </a:lnTo>
                  <a:lnTo>
                    <a:pt x="111" y="6"/>
                  </a:lnTo>
                  <a:lnTo>
                    <a:pt x="102" y="2"/>
                  </a:lnTo>
                  <a:lnTo>
                    <a:pt x="97" y="0"/>
                  </a:lnTo>
                  <a:lnTo>
                    <a:pt x="91" y="0"/>
                  </a:lnTo>
                  <a:lnTo>
                    <a:pt x="83" y="2"/>
                  </a:lnTo>
                  <a:lnTo>
                    <a:pt x="75" y="5"/>
                  </a:lnTo>
                  <a:lnTo>
                    <a:pt x="67" y="9"/>
                  </a:lnTo>
                  <a:lnTo>
                    <a:pt x="60" y="17"/>
                  </a:lnTo>
                  <a:lnTo>
                    <a:pt x="50" y="28"/>
                  </a:lnTo>
                  <a:lnTo>
                    <a:pt x="42" y="44"/>
                  </a:lnTo>
                  <a:lnTo>
                    <a:pt x="33" y="61"/>
                  </a:lnTo>
                  <a:lnTo>
                    <a:pt x="24" y="85"/>
                  </a:lnTo>
                  <a:lnTo>
                    <a:pt x="16" y="103"/>
                  </a:lnTo>
                  <a:lnTo>
                    <a:pt x="8" y="118"/>
                  </a:lnTo>
                  <a:lnTo>
                    <a:pt x="5" y="122"/>
                  </a:lnTo>
                  <a:lnTo>
                    <a:pt x="0" y="127"/>
                  </a:lnTo>
                  <a:lnTo>
                    <a:pt x="2" y="127"/>
                  </a:lnTo>
                  <a:lnTo>
                    <a:pt x="5" y="125"/>
                  </a:lnTo>
                  <a:lnTo>
                    <a:pt x="8" y="122"/>
                  </a:lnTo>
                  <a:lnTo>
                    <a:pt x="13" y="116"/>
                  </a:lnTo>
                  <a:lnTo>
                    <a:pt x="19" y="105"/>
                  </a:lnTo>
                  <a:lnTo>
                    <a:pt x="27" y="89"/>
                  </a:lnTo>
                  <a:lnTo>
                    <a:pt x="36" y="67"/>
                  </a:lnTo>
                  <a:lnTo>
                    <a:pt x="39" y="56"/>
                  </a:lnTo>
                  <a:lnTo>
                    <a:pt x="45" y="44"/>
                  </a:lnTo>
                  <a:lnTo>
                    <a:pt x="53" y="31"/>
                  </a:lnTo>
                  <a:lnTo>
                    <a:pt x="60" y="25"/>
                  </a:lnTo>
                  <a:lnTo>
                    <a:pt x="66" y="20"/>
                  </a:lnTo>
                  <a:lnTo>
                    <a:pt x="72" y="16"/>
                  </a:lnTo>
                  <a:lnTo>
                    <a:pt x="80" y="11"/>
                  </a:lnTo>
                  <a:lnTo>
                    <a:pt x="88" y="9"/>
                  </a:lnTo>
                  <a:lnTo>
                    <a:pt x="99" y="9"/>
                  </a:lnTo>
                  <a:lnTo>
                    <a:pt x="108" y="11"/>
                  </a:lnTo>
                  <a:lnTo>
                    <a:pt x="119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752" name="Freeform 10"/>
          <p:cNvSpPr>
            <a:spLocks/>
          </p:cNvSpPr>
          <p:nvPr/>
        </p:nvSpPr>
        <p:spPr bwMode="auto">
          <a:xfrm>
            <a:off x="5208588" y="1873250"/>
            <a:ext cx="160337" cy="539750"/>
          </a:xfrm>
          <a:custGeom>
            <a:avLst/>
            <a:gdLst>
              <a:gd name="T0" fmla="*/ 140295 w 16"/>
              <a:gd name="T1" fmla="*/ 539750 h 54"/>
              <a:gd name="T2" fmla="*/ 110232 w 16"/>
              <a:gd name="T3" fmla="*/ 509764 h 54"/>
              <a:gd name="T4" fmla="*/ 90190 w 16"/>
              <a:gd name="T5" fmla="*/ 479778 h 54"/>
              <a:gd name="T6" fmla="*/ 60126 w 16"/>
              <a:gd name="T7" fmla="*/ 439796 h 54"/>
              <a:gd name="T8" fmla="*/ 30063 w 16"/>
              <a:gd name="T9" fmla="*/ 359833 h 54"/>
              <a:gd name="T10" fmla="*/ 0 w 16"/>
              <a:gd name="T11" fmla="*/ 259880 h 54"/>
              <a:gd name="T12" fmla="*/ 0 w 16"/>
              <a:gd name="T13" fmla="*/ 139935 h 54"/>
              <a:gd name="T14" fmla="*/ 0 w 16"/>
              <a:gd name="T15" fmla="*/ 0 h 54"/>
              <a:gd name="T16" fmla="*/ 160337 w 16"/>
              <a:gd name="T17" fmla="*/ 0 h 54"/>
              <a:gd name="T18" fmla="*/ 140295 w 16"/>
              <a:gd name="T19" fmla="*/ 539750 h 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6" h="54">
                <a:moveTo>
                  <a:pt x="14" y="54"/>
                </a:moveTo>
                <a:lnTo>
                  <a:pt x="11" y="51"/>
                </a:lnTo>
                <a:lnTo>
                  <a:pt x="9" y="48"/>
                </a:lnTo>
                <a:lnTo>
                  <a:pt x="6" y="44"/>
                </a:lnTo>
                <a:lnTo>
                  <a:pt x="3" y="36"/>
                </a:lnTo>
                <a:lnTo>
                  <a:pt x="0" y="26"/>
                </a:lnTo>
                <a:lnTo>
                  <a:pt x="0" y="14"/>
                </a:lnTo>
                <a:lnTo>
                  <a:pt x="0" y="0"/>
                </a:lnTo>
                <a:lnTo>
                  <a:pt x="16" y="0"/>
                </a:lnTo>
                <a:lnTo>
                  <a:pt x="14" y="54"/>
                </a:lnTo>
                <a:close/>
              </a:path>
            </a:pathLst>
          </a:custGeom>
          <a:solidFill>
            <a:srgbClr val="2D97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53" name="Freeform 11"/>
          <p:cNvSpPr>
            <a:spLocks/>
          </p:cNvSpPr>
          <p:nvPr/>
        </p:nvSpPr>
        <p:spPr bwMode="auto">
          <a:xfrm>
            <a:off x="5530850" y="1873250"/>
            <a:ext cx="179388" cy="539750"/>
          </a:xfrm>
          <a:custGeom>
            <a:avLst/>
            <a:gdLst>
              <a:gd name="T0" fmla="*/ 0 w 18"/>
              <a:gd name="T1" fmla="*/ 0 h 54"/>
              <a:gd name="T2" fmla="*/ 19932 w 18"/>
              <a:gd name="T3" fmla="*/ 539750 h 54"/>
              <a:gd name="T4" fmla="*/ 49830 w 18"/>
              <a:gd name="T5" fmla="*/ 509764 h 54"/>
              <a:gd name="T6" fmla="*/ 99660 w 18"/>
              <a:gd name="T7" fmla="*/ 419806 h 54"/>
              <a:gd name="T8" fmla="*/ 129558 w 18"/>
              <a:gd name="T9" fmla="*/ 359833 h 54"/>
              <a:gd name="T10" fmla="*/ 159456 w 18"/>
              <a:gd name="T11" fmla="*/ 259880 h 54"/>
              <a:gd name="T12" fmla="*/ 179388 w 18"/>
              <a:gd name="T13" fmla="*/ 139935 h 54"/>
              <a:gd name="T14" fmla="*/ 159456 w 18"/>
              <a:gd name="T15" fmla="*/ 0 h 54"/>
              <a:gd name="T16" fmla="*/ 0 w 18"/>
              <a:gd name="T17" fmla="*/ 0 h 5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" h="54">
                <a:moveTo>
                  <a:pt x="0" y="0"/>
                </a:moveTo>
                <a:lnTo>
                  <a:pt x="2" y="54"/>
                </a:lnTo>
                <a:lnTo>
                  <a:pt x="5" y="51"/>
                </a:lnTo>
                <a:lnTo>
                  <a:pt x="10" y="42"/>
                </a:lnTo>
                <a:lnTo>
                  <a:pt x="13" y="36"/>
                </a:lnTo>
                <a:lnTo>
                  <a:pt x="16" y="26"/>
                </a:lnTo>
                <a:lnTo>
                  <a:pt x="18" y="14"/>
                </a:lnTo>
                <a:lnTo>
                  <a:pt x="16" y="0"/>
                </a:lnTo>
                <a:lnTo>
                  <a:pt x="0" y="0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54" name="Rectangle 12"/>
          <p:cNvSpPr>
            <a:spLocks noChangeArrowheads="1"/>
          </p:cNvSpPr>
          <p:nvPr/>
        </p:nvSpPr>
        <p:spPr bwMode="auto">
          <a:xfrm>
            <a:off x="4267200" y="5832475"/>
            <a:ext cx="8366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Italy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reeform 2"/>
          <p:cNvSpPr>
            <a:spLocks/>
          </p:cNvSpPr>
          <p:nvPr/>
        </p:nvSpPr>
        <p:spPr bwMode="auto">
          <a:xfrm>
            <a:off x="2106613" y="517525"/>
            <a:ext cx="5157787" cy="5319713"/>
          </a:xfrm>
          <a:custGeom>
            <a:avLst/>
            <a:gdLst>
              <a:gd name="T0" fmla="*/ 4012738 w 509"/>
              <a:gd name="T1" fmla="*/ 1236200 h 525"/>
              <a:gd name="T2" fmla="*/ 3931673 w 509"/>
              <a:gd name="T3" fmla="*/ 1813769 h 525"/>
              <a:gd name="T4" fmla="*/ 3951939 w 509"/>
              <a:gd name="T5" fmla="*/ 1844167 h 525"/>
              <a:gd name="T6" fmla="*/ 3921539 w 509"/>
              <a:gd name="T7" fmla="*/ 1986026 h 525"/>
              <a:gd name="T8" fmla="*/ 3840474 w 509"/>
              <a:gd name="T9" fmla="*/ 2685188 h 525"/>
              <a:gd name="T10" fmla="*/ 3820208 w 509"/>
              <a:gd name="T11" fmla="*/ 3131031 h 525"/>
              <a:gd name="T12" fmla="*/ 3870874 w 509"/>
              <a:gd name="T13" fmla="*/ 4428028 h 525"/>
              <a:gd name="T14" fmla="*/ 3901273 w 509"/>
              <a:gd name="T15" fmla="*/ 5137323 h 525"/>
              <a:gd name="T16" fmla="*/ 3870874 w 509"/>
              <a:gd name="T17" fmla="*/ 5218385 h 525"/>
              <a:gd name="T18" fmla="*/ 3789808 w 509"/>
              <a:gd name="T19" fmla="*/ 5248783 h 525"/>
              <a:gd name="T20" fmla="*/ 3374348 w 509"/>
              <a:gd name="T21" fmla="*/ 5299447 h 525"/>
              <a:gd name="T22" fmla="*/ 2583960 w 509"/>
              <a:gd name="T23" fmla="*/ 5319713 h 525"/>
              <a:gd name="T24" fmla="*/ 2026635 w 509"/>
              <a:gd name="T25" fmla="*/ 5299447 h 525"/>
              <a:gd name="T26" fmla="*/ 1580776 w 509"/>
              <a:gd name="T27" fmla="*/ 5299447 h 525"/>
              <a:gd name="T28" fmla="*/ 1327446 w 509"/>
              <a:gd name="T29" fmla="*/ 5248783 h 525"/>
              <a:gd name="T30" fmla="*/ 1246381 w 509"/>
              <a:gd name="T31" fmla="*/ 5177854 h 525"/>
              <a:gd name="T32" fmla="*/ 1236248 w 509"/>
              <a:gd name="T33" fmla="*/ 5106924 h 525"/>
              <a:gd name="T34" fmla="*/ 1286913 w 509"/>
              <a:gd name="T35" fmla="*/ 4235505 h 525"/>
              <a:gd name="T36" fmla="*/ 1317313 w 509"/>
              <a:gd name="T37" fmla="*/ 3283023 h 525"/>
              <a:gd name="T38" fmla="*/ 1297047 w 509"/>
              <a:gd name="T39" fmla="*/ 2695321 h 525"/>
              <a:gd name="T40" fmla="*/ 1246381 w 509"/>
              <a:gd name="T41" fmla="*/ 1671910 h 525"/>
              <a:gd name="T42" fmla="*/ 1175449 w 509"/>
              <a:gd name="T43" fmla="*/ 1418590 h 525"/>
              <a:gd name="T44" fmla="*/ 1074117 w 509"/>
              <a:gd name="T45" fmla="*/ 871420 h 525"/>
              <a:gd name="T46" fmla="*/ 1145049 w 509"/>
              <a:gd name="T47" fmla="*/ 1266598 h 525"/>
              <a:gd name="T48" fmla="*/ 1215981 w 509"/>
              <a:gd name="T49" fmla="*/ 1590848 h 525"/>
              <a:gd name="T50" fmla="*/ 1246381 w 509"/>
              <a:gd name="T51" fmla="*/ 1793503 h 525"/>
              <a:gd name="T52" fmla="*/ 1215981 w 509"/>
              <a:gd name="T53" fmla="*/ 1965761 h 525"/>
              <a:gd name="T54" fmla="*/ 901853 w 509"/>
              <a:gd name="T55" fmla="*/ 2553462 h 525"/>
              <a:gd name="T56" fmla="*/ 425593 w 509"/>
              <a:gd name="T57" fmla="*/ 1347661 h 525"/>
              <a:gd name="T58" fmla="*/ 699189 w 509"/>
              <a:gd name="T59" fmla="*/ 759959 h 525"/>
              <a:gd name="T60" fmla="*/ 881586 w 509"/>
              <a:gd name="T61" fmla="*/ 466108 h 525"/>
              <a:gd name="T62" fmla="*/ 993051 w 509"/>
              <a:gd name="T63" fmla="*/ 354648 h 525"/>
              <a:gd name="T64" fmla="*/ 1246381 w 509"/>
              <a:gd name="T65" fmla="*/ 283718 h 525"/>
              <a:gd name="T66" fmla="*/ 1580776 w 509"/>
              <a:gd name="T67" fmla="*/ 212789 h 525"/>
              <a:gd name="T68" fmla="*/ 1884771 w 509"/>
              <a:gd name="T69" fmla="*/ 60797 h 525"/>
              <a:gd name="T70" fmla="*/ 1965836 w 509"/>
              <a:gd name="T71" fmla="*/ 20266 h 525"/>
              <a:gd name="T72" fmla="*/ 2077301 w 509"/>
              <a:gd name="T73" fmla="*/ 20266 h 525"/>
              <a:gd name="T74" fmla="*/ 2239432 w 509"/>
              <a:gd name="T75" fmla="*/ 50664 h 525"/>
              <a:gd name="T76" fmla="*/ 2634626 w 509"/>
              <a:gd name="T77" fmla="*/ 50664 h 525"/>
              <a:gd name="T78" fmla="*/ 3090619 w 509"/>
              <a:gd name="T79" fmla="*/ 20266 h 525"/>
              <a:gd name="T80" fmla="*/ 3202084 w 509"/>
              <a:gd name="T81" fmla="*/ 30398 h 525"/>
              <a:gd name="T82" fmla="*/ 3333815 w 509"/>
              <a:gd name="T83" fmla="*/ 101328 h 525"/>
              <a:gd name="T84" fmla="*/ 3708743 w 509"/>
              <a:gd name="T85" fmla="*/ 243187 h 525"/>
              <a:gd name="T86" fmla="*/ 3992472 w 509"/>
              <a:gd name="T87" fmla="*/ 303984 h 525"/>
              <a:gd name="T88" fmla="*/ 4154602 w 509"/>
              <a:gd name="T89" fmla="*/ 354648 h 525"/>
              <a:gd name="T90" fmla="*/ 4245801 w 509"/>
              <a:gd name="T91" fmla="*/ 425577 h 525"/>
              <a:gd name="T92" fmla="*/ 4326867 w 509"/>
              <a:gd name="T93" fmla="*/ 506639 h 525"/>
              <a:gd name="T94" fmla="*/ 5157787 w 509"/>
              <a:gd name="T95" fmla="*/ 2077221 h 525"/>
              <a:gd name="T96" fmla="*/ 4235668 w 509"/>
              <a:gd name="T97" fmla="*/ 2472400 h 525"/>
              <a:gd name="T98" fmla="*/ 4103937 w 509"/>
              <a:gd name="T99" fmla="*/ 2290010 h 525"/>
              <a:gd name="T100" fmla="*/ 3931673 w 509"/>
              <a:gd name="T101" fmla="*/ 1965761 h 525"/>
              <a:gd name="T102" fmla="*/ 3951939 w 509"/>
              <a:gd name="T103" fmla="*/ 1813769 h 525"/>
              <a:gd name="T104" fmla="*/ 4033004 w 509"/>
              <a:gd name="T105" fmla="*/ 830889 h 525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9" h="525">
                <a:moveTo>
                  <a:pt x="398" y="82"/>
                </a:moveTo>
                <a:lnTo>
                  <a:pt x="396" y="122"/>
                </a:lnTo>
                <a:lnTo>
                  <a:pt x="393" y="155"/>
                </a:lnTo>
                <a:lnTo>
                  <a:pt x="388" y="179"/>
                </a:lnTo>
                <a:lnTo>
                  <a:pt x="390" y="180"/>
                </a:lnTo>
                <a:lnTo>
                  <a:pt x="390" y="182"/>
                </a:lnTo>
                <a:lnTo>
                  <a:pt x="388" y="190"/>
                </a:lnTo>
                <a:lnTo>
                  <a:pt x="387" y="196"/>
                </a:lnTo>
                <a:lnTo>
                  <a:pt x="385" y="202"/>
                </a:lnTo>
                <a:lnTo>
                  <a:pt x="379" y="265"/>
                </a:lnTo>
                <a:lnTo>
                  <a:pt x="379" y="284"/>
                </a:lnTo>
                <a:lnTo>
                  <a:pt x="377" y="309"/>
                </a:lnTo>
                <a:lnTo>
                  <a:pt x="379" y="367"/>
                </a:lnTo>
                <a:lnTo>
                  <a:pt x="382" y="437"/>
                </a:lnTo>
                <a:lnTo>
                  <a:pt x="385" y="486"/>
                </a:lnTo>
                <a:lnTo>
                  <a:pt x="385" y="507"/>
                </a:lnTo>
                <a:lnTo>
                  <a:pt x="383" y="515"/>
                </a:lnTo>
                <a:lnTo>
                  <a:pt x="382" y="515"/>
                </a:lnTo>
                <a:lnTo>
                  <a:pt x="380" y="517"/>
                </a:lnTo>
                <a:lnTo>
                  <a:pt x="374" y="518"/>
                </a:lnTo>
                <a:lnTo>
                  <a:pt x="357" y="522"/>
                </a:lnTo>
                <a:lnTo>
                  <a:pt x="333" y="523"/>
                </a:lnTo>
                <a:lnTo>
                  <a:pt x="305" y="523"/>
                </a:lnTo>
                <a:lnTo>
                  <a:pt x="255" y="525"/>
                </a:lnTo>
                <a:lnTo>
                  <a:pt x="232" y="523"/>
                </a:lnTo>
                <a:lnTo>
                  <a:pt x="200" y="523"/>
                </a:lnTo>
                <a:lnTo>
                  <a:pt x="175" y="523"/>
                </a:lnTo>
                <a:lnTo>
                  <a:pt x="156" y="523"/>
                </a:lnTo>
                <a:lnTo>
                  <a:pt x="141" y="522"/>
                </a:lnTo>
                <a:lnTo>
                  <a:pt x="131" y="518"/>
                </a:lnTo>
                <a:lnTo>
                  <a:pt x="127" y="515"/>
                </a:lnTo>
                <a:lnTo>
                  <a:pt x="123" y="511"/>
                </a:lnTo>
                <a:lnTo>
                  <a:pt x="122" y="507"/>
                </a:lnTo>
                <a:lnTo>
                  <a:pt x="122" y="504"/>
                </a:lnTo>
                <a:lnTo>
                  <a:pt x="125" y="473"/>
                </a:lnTo>
                <a:lnTo>
                  <a:pt x="127" y="418"/>
                </a:lnTo>
                <a:lnTo>
                  <a:pt x="130" y="340"/>
                </a:lnTo>
                <a:lnTo>
                  <a:pt x="130" y="324"/>
                </a:lnTo>
                <a:lnTo>
                  <a:pt x="130" y="307"/>
                </a:lnTo>
                <a:lnTo>
                  <a:pt x="128" y="266"/>
                </a:lnTo>
                <a:lnTo>
                  <a:pt x="123" y="205"/>
                </a:lnTo>
                <a:lnTo>
                  <a:pt x="123" y="165"/>
                </a:lnTo>
                <a:lnTo>
                  <a:pt x="119" y="152"/>
                </a:lnTo>
                <a:lnTo>
                  <a:pt x="116" y="140"/>
                </a:lnTo>
                <a:lnTo>
                  <a:pt x="113" y="125"/>
                </a:lnTo>
                <a:lnTo>
                  <a:pt x="106" y="86"/>
                </a:lnTo>
                <a:lnTo>
                  <a:pt x="108" y="99"/>
                </a:lnTo>
                <a:lnTo>
                  <a:pt x="113" y="125"/>
                </a:lnTo>
                <a:lnTo>
                  <a:pt x="117" y="147"/>
                </a:lnTo>
                <a:lnTo>
                  <a:pt x="120" y="157"/>
                </a:lnTo>
                <a:lnTo>
                  <a:pt x="123" y="165"/>
                </a:lnTo>
                <a:lnTo>
                  <a:pt x="123" y="177"/>
                </a:lnTo>
                <a:lnTo>
                  <a:pt x="123" y="180"/>
                </a:lnTo>
                <a:lnTo>
                  <a:pt x="120" y="194"/>
                </a:lnTo>
                <a:lnTo>
                  <a:pt x="119" y="205"/>
                </a:lnTo>
                <a:lnTo>
                  <a:pt x="89" y="252"/>
                </a:lnTo>
                <a:lnTo>
                  <a:pt x="0" y="204"/>
                </a:lnTo>
                <a:lnTo>
                  <a:pt x="42" y="133"/>
                </a:lnTo>
                <a:lnTo>
                  <a:pt x="56" y="100"/>
                </a:lnTo>
                <a:lnTo>
                  <a:pt x="69" y="75"/>
                </a:lnTo>
                <a:lnTo>
                  <a:pt x="80" y="58"/>
                </a:lnTo>
                <a:lnTo>
                  <a:pt x="87" y="46"/>
                </a:lnTo>
                <a:lnTo>
                  <a:pt x="94" y="38"/>
                </a:lnTo>
                <a:lnTo>
                  <a:pt x="98" y="35"/>
                </a:lnTo>
                <a:lnTo>
                  <a:pt x="102" y="31"/>
                </a:lnTo>
                <a:lnTo>
                  <a:pt x="123" y="28"/>
                </a:lnTo>
                <a:lnTo>
                  <a:pt x="141" y="25"/>
                </a:lnTo>
                <a:lnTo>
                  <a:pt x="156" y="21"/>
                </a:lnTo>
                <a:lnTo>
                  <a:pt x="169" y="16"/>
                </a:lnTo>
                <a:lnTo>
                  <a:pt x="186" y="6"/>
                </a:lnTo>
                <a:lnTo>
                  <a:pt x="192" y="3"/>
                </a:lnTo>
                <a:lnTo>
                  <a:pt x="194" y="2"/>
                </a:lnTo>
                <a:lnTo>
                  <a:pt x="197" y="0"/>
                </a:lnTo>
                <a:lnTo>
                  <a:pt x="205" y="2"/>
                </a:lnTo>
                <a:lnTo>
                  <a:pt x="213" y="3"/>
                </a:lnTo>
                <a:lnTo>
                  <a:pt x="221" y="5"/>
                </a:lnTo>
                <a:lnTo>
                  <a:pt x="233" y="6"/>
                </a:lnTo>
                <a:lnTo>
                  <a:pt x="260" y="5"/>
                </a:lnTo>
                <a:lnTo>
                  <a:pt x="294" y="3"/>
                </a:lnTo>
                <a:lnTo>
                  <a:pt x="305" y="2"/>
                </a:lnTo>
                <a:lnTo>
                  <a:pt x="313" y="2"/>
                </a:lnTo>
                <a:lnTo>
                  <a:pt x="316" y="3"/>
                </a:lnTo>
                <a:lnTo>
                  <a:pt x="318" y="3"/>
                </a:lnTo>
                <a:lnTo>
                  <a:pt x="329" y="10"/>
                </a:lnTo>
                <a:lnTo>
                  <a:pt x="341" y="16"/>
                </a:lnTo>
                <a:lnTo>
                  <a:pt x="366" y="24"/>
                </a:lnTo>
                <a:lnTo>
                  <a:pt x="387" y="28"/>
                </a:lnTo>
                <a:lnTo>
                  <a:pt x="394" y="30"/>
                </a:lnTo>
                <a:lnTo>
                  <a:pt x="404" y="31"/>
                </a:lnTo>
                <a:lnTo>
                  <a:pt x="410" y="35"/>
                </a:lnTo>
                <a:lnTo>
                  <a:pt x="416" y="38"/>
                </a:lnTo>
                <a:lnTo>
                  <a:pt x="419" y="42"/>
                </a:lnTo>
                <a:lnTo>
                  <a:pt x="426" y="49"/>
                </a:lnTo>
                <a:lnTo>
                  <a:pt x="427" y="50"/>
                </a:lnTo>
                <a:lnTo>
                  <a:pt x="471" y="135"/>
                </a:lnTo>
                <a:lnTo>
                  <a:pt x="509" y="205"/>
                </a:lnTo>
                <a:lnTo>
                  <a:pt x="419" y="249"/>
                </a:lnTo>
                <a:lnTo>
                  <a:pt x="418" y="244"/>
                </a:lnTo>
                <a:lnTo>
                  <a:pt x="415" y="240"/>
                </a:lnTo>
                <a:lnTo>
                  <a:pt x="405" y="226"/>
                </a:lnTo>
                <a:lnTo>
                  <a:pt x="387" y="202"/>
                </a:lnTo>
                <a:lnTo>
                  <a:pt x="388" y="194"/>
                </a:lnTo>
                <a:lnTo>
                  <a:pt x="390" y="183"/>
                </a:lnTo>
                <a:lnTo>
                  <a:pt x="390" y="179"/>
                </a:lnTo>
                <a:lnTo>
                  <a:pt x="394" y="143"/>
                </a:lnTo>
                <a:lnTo>
                  <a:pt x="398" y="82"/>
                </a:lnTo>
                <a:close/>
              </a:path>
            </a:pathLst>
          </a:custGeom>
          <a:solidFill>
            <a:srgbClr val="FCB1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795" name="Freeform 3"/>
          <p:cNvSpPr>
            <a:spLocks/>
          </p:cNvSpPr>
          <p:nvPr/>
        </p:nvSpPr>
        <p:spPr bwMode="auto">
          <a:xfrm>
            <a:off x="2106613" y="630238"/>
            <a:ext cx="2422525" cy="2441575"/>
          </a:xfrm>
          <a:custGeom>
            <a:avLst/>
            <a:gdLst>
              <a:gd name="T0" fmla="*/ 2422525 w 239"/>
              <a:gd name="T1" fmla="*/ 425503 h 241"/>
              <a:gd name="T2" fmla="*/ 2351572 w 239"/>
              <a:gd name="T3" fmla="*/ 648385 h 241"/>
              <a:gd name="T4" fmla="*/ 2250212 w 239"/>
              <a:gd name="T5" fmla="*/ 861136 h 241"/>
              <a:gd name="T6" fmla="*/ 2128578 w 239"/>
              <a:gd name="T7" fmla="*/ 1124543 h 241"/>
              <a:gd name="T8" fmla="*/ 1966401 w 239"/>
              <a:gd name="T9" fmla="*/ 1408211 h 241"/>
              <a:gd name="T10" fmla="*/ 1875176 w 239"/>
              <a:gd name="T11" fmla="*/ 1539915 h 241"/>
              <a:gd name="T12" fmla="*/ 1763679 w 239"/>
              <a:gd name="T13" fmla="*/ 1671618 h 241"/>
              <a:gd name="T14" fmla="*/ 1652182 w 239"/>
              <a:gd name="T15" fmla="*/ 1793190 h 241"/>
              <a:gd name="T16" fmla="*/ 1520413 w 239"/>
              <a:gd name="T17" fmla="*/ 1904631 h 241"/>
              <a:gd name="T18" fmla="*/ 1398780 w 239"/>
              <a:gd name="T19" fmla="*/ 1995810 h 241"/>
              <a:gd name="T20" fmla="*/ 1246739 w 239"/>
              <a:gd name="T21" fmla="*/ 2066727 h 241"/>
              <a:gd name="T22" fmla="*/ 1246739 w 239"/>
              <a:gd name="T23" fmla="*/ 1904631 h 241"/>
              <a:gd name="T24" fmla="*/ 1246739 w 239"/>
              <a:gd name="T25" fmla="*/ 1560177 h 241"/>
              <a:gd name="T26" fmla="*/ 1246739 w 239"/>
              <a:gd name="T27" fmla="*/ 1458866 h 241"/>
              <a:gd name="T28" fmla="*/ 1246739 w 239"/>
              <a:gd name="T29" fmla="*/ 1539915 h 241"/>
              <a:gd name="T30" fmla="*/ 1216331 w 239"/>
              <a:gd name="T31" fmla="*/ 1489259 h 241"/>
              <a:gd name="T32" fmla="*/ 1175786 w 239"/>
              <a:gd name="T33" fmla="*/ 1347425 h 241"/>
              <a:gd name="T34" fmla="*/ 1125106 w 239"/>
              <a:gd name="T35" fmla="*/ 1124543 h 241"/>
              <a:gd name="T36" fmla="*/ 1104834 w 239"/>
              <a:gd name="T37" fmla="*/ 982709 h 241"/>
              <a:gd name="T38" fmla="*/ 1094697 w 239"/>
              <a:gd name="T39" fmla="*/ 830743 h 241"/>
              <a:gd name="T40" fmla="*/ 1145378 w 239"/>
              <a:gd name="T41" fmla="*/ 1094150 h 241"/>
              <a:gd name="T42" fmla="*/ 1185922 w 239"/>
              <a:gd name="T43" fmla="*/ 1337294 h 241"/>
              <a:gd name="T44" fmla="*/ 1246739 w 239"/>
              <a:gd name="T45" fmla="*/ 1539915 h 241"/>
              <a:gd name="T46" fmla="*/ 1246739 w 239"/>
              <a:gd name="T47" fmla="*/ 1631094 h 241"/>
              <a:gd name="T48" fmla="*/ 1236603 w 239"/>
              <a:gd name="T49" fmla="*/ 1762797 h 241"/>
              <a:gd name="T50" fmla="*/ 1206194 w 239"/>
              <a:gd name="T51" fmla="*/ 1965417 h 241"/>
              <a:gd name="T52" fmla="*/ 902112 w 239"/>
              <a:gd name="T53" fmla="*/ 2441575 h 241"/>
              <a:gd name="T54" fmla="*/ 0 w 239"/>
              <a:gd name="T55" fmla="*/ 1955286 h 241"/>
              <a:gd name="T56" fmla="*/ 425716 w 239"/>
              <a:gd name="T57" fmla="*/ 1235984 h 241"/>
              <a:gd name="T58" fmla="*/ 486532 w 239"/>
              <a:gd name="T59" fmla="*/ 1084019 h 241"/>
              <a:gd name="T60" fmla="*/ 648710 w 239"/>
              <a:gd name="T61" fmla="*/ 749695 h 241"/>
              <a:gd name="T62" fmla="*/ 739934 w 239"/>
              <a:gd name="T63" fmla="*/ 567337 h 241"/>
              <a:gd name="T64" fmla="*/ 851431 w 239"/>
              <a:gd name="T65" fmla="*/ 395110 h 241"/>
              <a:gd name="T66" fmla="*/ 952792 w 239"/>
              <a:gd name="T67" fmla="*/ 273537 h 241"/>
              <a:gd name="T68" fmla="*/ 993337 w 239"/>
              <a:gd name="T69" fmla="*/ 243144 h 241"/>
              <a:gd name="T70" fmla="*/ 1033881 w 239"/>
              <a:gd name="T71" fmla="*/ 202620 h 241"/>
              <a:gd name="T72" fmla="*/ 1348100 w 239"/>
              <a:gd name="T73" fmla="*/ 141834 h 241"/>
              <a:gd name="T74" fmla="*/ 1611638 w 239"/>
              <a:gd name="T75" fmla="*/ 81048 h 241"/>
              <a:gd name="T76" fmla="*/ 1834632 w 239"/>
              <a:gd name="T77" fmla="*/ 0 h 241"/>
              <a:gd name="T78" fmla="*/ 1854904 w 239"/>
              <a:gd name="T79" fmla="*/ 50655 h 241"/>
              <a:gd name="T80" fmla="*/ 1875176 w 239"/>
              <a:gd name="T81" fmla="*/ 101310 h 241"/>
              <a:gd name="T82" fmla="*/ 1915721 w 239"/>
              <a:gd name="T83" fmla="*/ 162096 h 241"/>
              <a:gd name="T84" fmla="*/ 1986673 w 239"/>
              <a:gd name="T85" fmla="*/ 243144 h 241"/>
              <a:gd name="T86" fmla="*/ 2088034 w 239"/>
              <a:gd name="T87" fmla="*/ 303930 h 241"/>
              <a:gd name="T88" fmla="*/ 2240075 w 239"/>
              <a:gd name="T89" fmla="*/ 384979 h 241"/>
              <a:gd name="T90" fmla="*/ 2422525 w 239"/>
              <a:gd name="T91" fmla="*/ 425503 h 241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39" h="241">
                <a:moveTo>
                  <a:pt x="239" y="42"/>
                </a:moveTo>
                <a:lnTo>
                  <a:pt x="232" y="64"/>
                </a:lnTo>
                <a:lnTo>
                  <a:pt x="222" y="85"/>
                </a:lnTo>
                <a:lnTo>
                  <a:pt x="210" y="111"/>
                </a:lnTo>
                <a:lnTo>
                  <a:pt x="194" y="139"/>
                </a:lnTo>
                <a:lnTo>
                  <a:pt x="185" y="152"/>
                </a:lnTo>
                <a:lnTo>
                  <a:pt x="174" y="165"/>
                </a:lnTo>
                <a:lnTo>
                  <a:pt x="163" y="177"/>
                </a:lnTo>
                <a:lnTo>
                  <a:pt x="150" y="188"/>
                </a:lnTo>
                <a:lnTo>
                  <a:pt x="138" y="197"/>
                </a:lnTo>
                <a:lnTo>
                  <a:pt x="123" y="204"/>
                </a:lnTo>
                <a:lnTo>
                  <a:pt x="123" y="188"/>
                </a:lnTo>
                <a:lnTo>
                  <a:pt x="123" y="154"/>
                </a:lnTo>
                <a:lnTo>
                  <a:pt x="123" y="144"/>
                </a:lnTo>
                <a:lnTo>
                  <a:pt x="123" y="152"/>
                </a:lnTo>
                <a:lnTo>
                  <a:pt x="120" y="147"/>
                </a:lnTo>
                <a:lnTo>
                  <a:pt x="116" y="133"/>
                </a:lnTo>
                <a:lnTo>
                  <a:pt x="111" y="111"/>
                </a:lnTo>
                <a:lnTo>
                  <a:pt x="109" y="97"/>
                </a:lnTo>
                <a:lnTo>
                  <a:pt x="108" y="82"/>
                </a:lnTo>
                <a:lnTo>
                  <a:pt x="113" y="108"/>
                </a:lnTo>
                <a:lnTo>
                  <a:pt x="117" y="132"/>
                </a:lnTo>
                <a:lnTo>
                  <a:pt x="123" y="152"/>
                </a:lnTo>
                <a:lnTo>
                  <a:pt x="123" y="161"/>
                </a:lnTo>
                <a:lnTo>
                  <a:pt x="122" y="174"/>
                </a:lnTo>
                <a:lnTo>
                  <a:pt x="119" y="194"/>
                </a:lnTo>
                <a:lnTo>
                  <a:pt x="89" y="241"/>
                </a:lnTo>
                <a:lnTo>
                  <a:pt x="0" y="193"/>
                </a:lnTo>
                <a:lnTo>
                  <a:pt x="42" y="122"/>
                </a:lnTo>
                <a:lnTo>
                  <a:pt x="48" y="107"/>
                </a:lnTo>
                <a:lnTo>
                  <a:pt x="64" y="74"/>
                </a:lnTo>
                <a:lnTo>
                  <a:pt x="73" y="56"/>
                </a:lnTo>
                <a:lnTo>
                  <a:pt x="84" y="39"/>
                </a:lnTo>
                <a:lnTo>
                  <a:pt x="94" y="27"/>
                </a:lnTo>
                <a:lnTo>
                  <a:pt x="98" y="24"/>
                </a:lnTo>
                <a:lnTo>
                  <a:pt x="102" y="20"/>
                </a:lnTo>
                <a:lnTo>
                  <a:pt x="133" y="14"/>
                </a:lnTo>
                <a:lnTo>
                  <a:pt x="159" y="8"/>
                </a:lnTo>
                <a:lnTo>
                  <a:pt x="181" y="0"/>
                </a:lnTo>
                <a:lnTo>
                  <a:pt x="183" y="5"/>
                </a:lnTo>
                <a:lnTo>
                  <a:pt x="185" y="10"/>
                </a:lnTo>
                <a:lnTo>
                  <a:pt x="189" y="16"/>
                </a:lnTo>
                <a:lnTo>
                  <a:pt x="196" y="24"/>
                </a:lnTo>
                <a:lnTo>
                  <a:pt x="206" y="30"/>
                </a:lnTo>
                <a:lnTo>
                  <a:pt x="221" y="38"/>
                </a:lnTo>
                <a:lnTo>
                  <a:pt x="239" y="42"/>
                </a:lnTo>
                <a:close/>
              </a:path>
            </a:pathLst>
          </a:custGeom>
          <a:solidFill>
            <a:srgbClr val="EA8D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2106613" y="508000"/>
            <a:ext cx="5157787" cy="2552700"/>
            <a:chOff x="4099" y="1874"/>
            <a:chExt cx="509" cy="252"/>
          </a:xfrm>
        </p:grpSpPr>
        <p:sp>
          <p:nvSpPr>
            <p:cNvPr id="33800" name="Freeform 5"/>
            <p:cNvSpPr>
              <a:spLocks/>
            </p:cNvSpPr>
            <p:nvPr/>
          </p:nvSpPr>
          <p:spPr bwMode="auto">
            <a:xfrm>
              <a:off x="4280" y="1874"/>
              <a:ext cx="149" cy="54"/>
            </a:xfrm>
            <a:custGeom>
              <a:avLst/>
              <a:gdLst>
                <a:gd name="T0" fmla="*/ 10 w 149"/>
                <a:gd name="T1" fmla="*/ 3 h 54"/>
                <a:gd name="T2" fmla="*/ 11 w 149"/>
                <a:gd name="T3" fmla="*/ 1 h 54"/>
                <a:gd name="T4" fmla="*/ 15 w 149"/>
                <a:gd name="T5" fmla="*/ 0 h 54"/>
                <a:gd name="T6" fmla="*/ 22 w 149"/>
                <a:gd name="T7" fmla="*/ 1 h 54"/>
                <a:gd name="T8" fmla="*/ 30 w 149"/>
                <a:gd name="T9" fmla="*/ 3 h 54"/>
                <a:gd name="T10" fmla="*/ 38 w 149"/>
                <a:gd name="T11" fmla="*/ 4 h 54"/>
                <a:gd name="T12" fmla="*/ 51 w 149"/>
                <a:gd name="T13" fmla="*/ 6 h 54"/>
                <a:gd name="T14" fmla="*/ 77 w 149"/>
                <a:gd name="T15" fmla="*/ 4 h 54"/>
                <a:gd name="T16" fmla="*/ 112 w 149"/>
                <a:gd name="T17" fmla="*/ 3 h 54"/>
                <a:gd name="T18" fmla="*/ 123 w 149"/>
                <a:gd name="T19" fmla="*/ 1 h 54"/>
                <a:gd name="T20" fmla="*/ 130 w 149"/>
                <a:gd name="T21" fmla="*/ 1 h 54"/>
                <a:gd name="T22" fmla="*/ 134 w 149"/>
                <a:gd name="T23" fmla="*/ 3 h 54"/>
                <a:gd name="T24" fmla="*/ 135 w 149"/>
                <a:gd name="T25" fmla="*/ 3 h 54"/>
                <a:gd name="T26" fmla="*/ 135 w 149"/>
                <a:gd name="T27" fmla="*/ 4 h 54"/>
                <a:gd name="T28" fmla="*/ 149 w 149"/>
                <a:gd name="T29" fmla="*/ 12 h 54"/>
                <a:gd name="T30" fmla="*/ 145 w 149"/>
                <a:gd name="T31" fmla="*/ 18 h 54"/>
                <a:gd name="T32" fmla="*/ 141 w 149"/>
                <a:gd name="T33" fmla="*/ 25 h 54"/>
                <a:gd name="T34" fmla="*/ 130 w 149"/>
                <a:gd name="T35" fmla="*/ 36 h 54"/>
                <a:gd name="T36" fmla="*/ 119 w 149"/>
                <a:gd name="T37" fmla="*/ 43 h 54"/>
                <a:gd name="T38" fmla="*/ 108 w 149"/>
                <a:gd name="T39" fmla="*/ 48 h 54"/>
                <a:gd name="T40" fmla="*/ 98 w 149"/>
                <a:gd name="T41" fmla="*/ 51 h 54"/>
                <a:gd name="T42" fmla="*/ 90 w 149"/>
                <a:gd name="T43" fmla="*/ 54 h 54"/>
                <a:gd name="T44" fmla="*/ 82 w 149"/>
                <a:gd name="T45" fmla="*/ 54 h 54"/>
                <a:gd name="T46" fmla="*/ 69 w 149"/>
                <a:gd name="T47" fmla="*/ 54 h 54"/>
                <a:gd name="T48" fmla="*/ 58 w 149"/>
                <a:gd name="T49" fmla="*/ 54 h 54"/>
                <a:gd name="T50" fmla="*/ 49 w 149"/>
                <a:gd name="T51" fmla="*/ 51 h 54"/>
                <a:gd name="T52" fmla="*/ 40 w 149"/>
                <a:gd name="T53" fmla="*/ 50 h 54"/>
                <a:gd name="T54" fmla="*/ 25 w 149"/>
                <a:gd name="T55" fmla="*/ 42 h 54"/>
                <a:gd name="T56" fmla="*/ 16 w 149"/>
                <a:gd name="T57" fmla="*/ 34 h 54"/>
                <a:gd name="T58" fmla="*/ 8 w 149"/>
                <a:gd name="T59" fmla="*/ 26 h 54"/>
                <a:gd name="T60" fmla="*/ 4 w 149"/>
                <a:gd name="T61" fmla="*/ 18 h 54"/>
                <a:gd name="T62" fmla="*/ 0 w 149"/>
                <a:gd name="T63" fmla="*/ 12 h 54"/>
                <a:gd name="T64" fmla="*/ 2 w 149"/>
                <a:gd name="T65" fmla="*/ 9 h 54"/>
                <a:gd name="T66" fmla="*/ 5 w 149"/>
                <a:gd name="T67" fmla="*/ 6 h 54"/>
                <a:gd name="T68" fmla="*/ 10 w 149"/>
                <a:gd name="T69" fmla="*/ 3 h 54"/>
                <a:gd name="T70" fmla="*/ 54 w 149"/>
                <a:gd name="T71" fmla="*/ 40 h 54"/>
                <a:gd name="T72" fmla="*/ 58 w 149"/>
                <a:gd name="T73" fmla="*/ 42 h 54"/>
                <a:gd name="T74" fmla="*/ 65 w 149"/>
                <a:gd name="T75" fmla="*/ 42 h 54"/>
                <a:gd name="T76" fmla="*/ 77 w 149"/>
                <a:gd name="T77" fmla="*/ 42 h 54"/>
                <a:gd name="T78" fmla="*/ 93 w 149"/>
                <a:gd name="T79" fmla="*/ 40 h 54"/>
                <a:gd name="T80" fmla="*/ 110 w 149"/>
                <a:gd name="T81" fmla="*/ 29 h 54"/>
                <a:gd name="T82" fmla="*/ 119 w 149"/>
                <a:gd name="T83" fmla="*/ 23 h 54"/>
                <a:gd name="T84" fmla="*/ 123 w 149"/>
                <a:gd name="T85" fmla="*/ 17 h 54"/>
                <a:gd name="T86" fmla="*/ 123 w 149"/>
                <a:gd name="T87" fmla="*/ 15 h 54"/>
                <a:gd name="T88" fmla="*/ 101 w 149"/>
                <a:gd name="T89" fmla="*/ 17 h 54"/>
                <a:gd name="T90" fmla="*/ 66 w 149"/>
                <a:gd name="T91" fmla="*/ 17 h 54"/>
                <a:gd name="T92" fmla="*/ 21 w 149"/>
                <a:gd name="T93" fmla="*/ 17 h 54"/>
                <a:gd name="T94" fmla="*/ 24 w 149"/>
                <a:gd name="T95" fmla="*/ 22 h 54"/>
                <a:gd name="T96" fmla="*/ 33 w 149"/>
                <a:gd name="T97" fmla="*/ 28 h 54"/>
                <a:gd name="T98" fmla="*/ 54 w 149"/>
                <a:gd name="T99" fmla="*/ 40 h 54"/>
                <a:gd name="T100" fmla="*/ 10 w 149"/>
                <a:gd name="T101" fmla="*/ 3 h 5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49" h="54">
                  <a:moveTo>
                    <a:pt x="10" y="3"/>
                  </a:moveTo>
                  <a:lnTo>
                    <a:pt x="11" y="1"/>
                  </a:lnTo>
                  <a:lnTo>
                    <a:pt x="15" y="0"/>
                  </a:lnTo>
                  <a:lnTo>
                    <a:pt x="22" y="1"/>
                  </a:lnTo>
                  <a:lnTo>
                    <a:pt x="30" y="3"/>
                  </a:lnTo>
                  <a:lnTo>
                    <a:pt x="38" y="4"/>
                  </a:lnTo>
                  <a:lnTo>
                    <a:pt x="51" y="6"/>
                  </a:lnTo>
                  <a:lnTo>
                    <a:pt x="77" y="4"/>
                  </a:lnTo>
                  <a:lnTo>
                    <a:pt x="112" y="3"/>
                  </a:lnTo>
                  <a:lnTo>
                    <a:pt x="123" y="1"/>
                  </a:lnTo>
                  <a:lnTo>
                    <a:pt x="130" y="1"/>
                  </a:lnTo>
                  <a:lnTo>
                    <a:pt x="134" y="3"/>
                  </a:lnTo>
                  <a:lnTo>
                    <a:pt x="135" y="3"/>
                  </a:lnTo>
                  <a:lnTo>
                    <a:pt x="135" y="4"/>
                  </a:lnTo>
                  <a:lnTo>
                    <a:pt x="149" y="12"/>
                  </a:lnTo>
                  <a:lnTo>
                    <a:pt x="145" y="18"/>
                  </a:lnTo>
                  <a:lnTo>
                    <a:pt x="141" y="25"/>
                  </a:lnTo>
                  <a:lnTo>
                    <a:pt x="130" y="36"/>
                  </a:lnTo>
                  <a:lnTo>
                    <a:pt x="119" y="43"/>
                  </a:lnTo>
                  <a:lnTo>
                    <a:pt x="108" y="48"/>
                  </a:lnTo>
                  <a:lnTo>
                    <a:pt x="98" y="51"/>
                  </a:lnTo>
                  <a:lnTo>
                    <a:pt x="90" y="54"/>
                  </a:lnTo>
                  <a:lnTo>
                    <a:pt x="82" y="54"/>
                  </a:lnTo>
                  <a:lnTo>
                    <a:pt x="69" y="54"/>
                  </a:lnTo>
                  <a:lnTo>
                    <a:pt x="58" y="54"/>
                  </a:lnTo>
                  <a:lnTo>
                    <a:pt x="49" y="51"/>
                  </a:lnTo>
                  <a:lnTo>
                    <a:pt x="40" y="50"/>
                  </a:lnTo>
                  <a:lnTo>
                    <a:pt x="25" y="42"/>
                  </a:lnTo>
                  <a:lnTo>
                    <a:pt x="16" y="34"/>
                  </a:lnTo>
                  <a:lnTo>
                    <a:pt x="8" y="26"/>
                  </a:lnTo>
                  <a:lnTo>
                    <a:pt x="4" y="18"/>
                  </a:lnTo>
                  <a:lnTo>
                    <a:pt x="0" y="12"/>
                  </a:lnTo>
                  <a:lnTo>
                    <a:pt x="2" y="9"/>
                  </a:lnTo>
                  <a:lnTo>
                    <a:pt x="5" y="6"/>
                  </a:lnTo>
                  <a:lnTo>
                    <a:pt x="10" y="3"/>
                  </a:lnTo>
                  <a:lnTo>
                    <a:pt x="54" y="40"/>
                  </a:lnTo>
                  <a:lnTo>
                    <a:pt x="58" y="42"/>
                  </a:lnTo>
                  <a:lnTo>
                    <a:pt x="65" y="42"/>
                  </a:lnTo>
                  <a:lnTo>
                    <a:pt x="77" y="42"/>
                  </a:lnTo>
                  <a:lnTo>
                    <a:pt x="93" y="40"/>
                  </a:lnTo>
                  <a:lnTo>
                    <a:pt x="110" y="29"/>
                  </a:lnTo>
                  <a:lnTo>
                    <a:pt x="119" y="23"/>
                  </a:lnTo>
                  <a:lnTo>
                    <a:pt x="123" y="17"/>
                  </a:lnTo>
                  <a:lnTo>
                    <a:pt x="123" y="15"/>
                  </a:lnTo>
                  <a:lnTo>
                    <a:pt x="101" y="17"/>
                  </a:lnTo>
                  <a:lnTo>
                    <a:pt x="66" y="17"/>
                  </a:lnTo>
                  <a:lnTo>
                    <a:pt x="21" y="17"/>
                  </a:lnTo>
                  <a:lnTo>
                    <a:pt x="24" y="22"/>
                  </a:lnTo>
                  <a:lnTo>
                    <a:pt x="33" y="28"/>
                  </a:lnTo>
                  <a:lnTo>
                    <a:pt x="54" y="40"/>
                  </a:lnTo>
                  <a:lnTo>
                    <a:pt x="10" y="3"/>
                  </a:lnTo>
                  <a:close/>
                </a:path>
              </a:pathLst>
            </a:custGeom>
            <a:solidFill>
              <a:srgbClr val="0068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01" name="Freeform 6"/>
            <p:cNvSpPr>
              <a:spLocks/>
            </p:cNvSpPr>
            <p:nvPr/>
          </p:nvSpPr>
          <p:spPr bwMode="auto">
            <a:xfrm>
              <a:off x="4099" y="2063"/>
              <a:ext cx="100" cy="63"/>
            </a:xfrm>
            <a:custGeom>
              <a:avLst/>
              <a:gdLst>
                <a:gd name="T0" fmla="*/ 0 w 100"/>
                <a:gd name="T1" fmla="*/ 14 h 63"/>
                <a:gd name="T2" fmla="*/ 91 w 100"/>
                <a:gd name="T3" fmla="*/ 63 h 63"/>
                <a:gd name="T4" fmla="*/ 100 w 100"/>
                <a:gd name="T5" fmla="*/ 49 h 63"/>
                <a:gd name="T6" fmla="*/ 9 w 100"/>
                <a:gd name="T7" fmla="*/ 0 h 63"/>
                <a:gd name="T8" fmla="*/ 0 w 100"/>
                <a:gd name="T9" fmla="*/ 14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" h="63">
                  <a:moveTo>
                    <a:pt x="0" y="14"/>
                  </a:moveTo>
                  <a:lnTo>
                    <a:pt x="91" y="63"/>
                  </a:lnTo>
                  <a:lnTo>
                    <a:pt x="100" y="49"/>
                  </a:lnTo>
                  <a:lnTo>
                    <a:pt x="9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68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02" name="Freeform 7"/>
            <p:cNvSpPr>
              <a:spLocks/>
            </p:cNvSpPr>
            <p:nvPr/>
          </p:nvSpPr>
          <p:spPr bwMode="auto">
            <a:xfrm>
              <a:off x="4512" y="2063"/>
              <a:ext cx="96" cy="60"/>
            </a:xfrm>
            <a:custGeom>
              <a:avLst/>
              <a:gdLst>
                <a:gd name="T0" fmla="*/ 96 w 96"/>
                <a:gd name="T1" fmla="*/ 16 h 60"/>
                <a:gd name="T2" fmla="*/ 6 w 96"/>
                <a:gd name="T3" fmla="*/ 60 h 60"/>
                <a:gd name="T4" fmla="*/ 0 w 96"/>
                <a:gd name="T5" fmla="*/ 47 h 60"/>
                <a:gd name="T6" fmla="*/ 88 w 96"/>
                <a:gd name="T7" fmla="*/ 0 h 60"/>
                <a:gd name="T8" fmla="*/ 96 w 96"/>
                <a:gd name="T9" fmla="*/ 16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6" h="60">
                  <a:moveTo>
                    <a:pt x="96" y="16"/>
                  </a:moveTo>
                  <a:lnTo>
                    <a:pt x="6" y="60"/>
                  </a:lnTo>
                  <a:lnTo>
                    <a:pt x="0" y="47"/>
                  </a:lnTo>
                  <a:lnTo>
                    <a:pt x="88" y="0"/>
                  </a:lnTo>
                  <a:lnTo>
                    <a:pt x="96" y="16"/>
                  </a:lnTo>
                  <a:close/>
                </a:path>
              </a:pathLst>
            </a:custGeom>
            <a:solidFill>
              <a:srgbClr val="0068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3797" name="Rectangle 10"/>
          <p:cNvSpPr>
            <a:spLocks noChangeArrowheads="1"/>
          </p:cNvSpPr>
          <p:nvPr/>
        </p:nvSpPr>
        <p:spPr bwMode="auto">
          <a:xfrm>
            <a:off x="3733800" y="5899150"/>
            <a:ext cx="1903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Ivory coast</a:t>
            </a:r>
            <a:endParaRPr lang="en-US" altLang="en-US" sz="2800"/>
          </a:p>
        </p:txBody>
      </p:sp>
      <p:sp>
        <p:nvSpPr>
          <p:cNvPr id="33798" name="Freeform 12"/>
          <p:cNvSpPr>
            <a:spLocks/>
          </p:cNvSpPr>
          <p:nvPr/>
        </p:nvSpPr>
        <p:spPr bwMode="auto">
          <a:xfrm>
            <a:off x="5246688" y="1554163"/>
            <a:ext cx="520700" cy="596900"/>
          </a:xfrm>
          <a:custGeom>
            <a:avLst/>
            <a:gdLst>
              <a:gd name="T0" fmla="*/ 519113 w 328"/>
              <a:gd name="T1" fmla="*/ 0 h 376"/>
              <a:gd name="T2" fmla="*/ 520700 w 328"/>
              <a:gd name="T3" fmla="*/ 20638 h 376"/>
              <a:gd name="T4" fmla="*/ 520700 w 328"/>
              <a:gd name="T5" fmla="*/ 58738 h 376"/>
              <a:gd name="T6" fmla="*/ 520700 w 328"/>
              <a:gd name="T7" fmla="*/ 92075 h 376"/>
              <a:gd name="T8" fmla="*/ 519113 w 328"/>
              <a:gd name="T9" fmla="*/ 131763 h 376"/>
              <a:gd name="T10" fmla="*/ 514350 w 328"/>
              <a:gd name="T11" fmla="*/ 176213 h 376"/>
              <a:gd name="T12" fmla="*/ 508000 w 328"/>
              <a:gd name="T13" fmla="*/ 223838 h 376"/>
              <a:gd name="T14" fmla="*/ 496888 w 328"/>
              <a:gd name="T15" fmla="*/ 273050 h 376"/>
              <a:gd name="T16" fmla="*/ 482600 w 328"/>
              <a:gd name="T17" fmla="*/ 322263 h 376"/>
              <a:gd name="T18" fmla="*/ 474663 w 328"/>
              <a:gd name="T19" fmla="*/ 347663 h 376"/>
              <a:gd name="T20" fmla="*/ 465138 w 328"/>
              <a:gd name="T21" fmla="*/ 373063 h 376"/>
              <a:gd name="T22" fmla="*/ 454025 w 328"/>
              <a:gd name="T23" fmla="*/ 398463 h 376"/>
              <a:gd name="T24" fmla="*/ 441325 w 328"/>
              <a:gd name="T25" fmla="*/ 422275 h 376"/>
              <a:gd name="T26" fmla="*/ 427038 w 328"/>
              <a:gd name="T27" fmla="*/ 446088 h 376"/>
              <a:gd name="T28" fmla="*/ 412750 w 328"/>
              <a:gd name="T29" fmla="*/ 469900 h 376"/>
              <a:gd name="T30" fmla="*/ 395288 w 328"/>
              <a:gd name="T31" fmla="*/ 490538 h 376"/>
              <a:gd name="T32" fmla="*/ 377825 w 328"/>
              <a:gd name="T33" fmla="*/ 512763 h 376"/>
              <a:gd name="T34" fmla="*/ 357188 w 328"/>
              <a:gd name="T35" fmla="*/ 531813 h 376"/>
              <a:gd name="T36" fmla="*/ 334963 w 328"/>
              <a:gd name="T37" fmla="*/ 550863 h 376"/>
              <a:gd name="T38" fmla="*/ 312738 w 328"/>
              <a:gd name="T39" fmla="*/ 566738 h 376"/>
              <a:gd name="T40" fmla="*/ 287338 w 328"/>
              <a:gd name="T41" fmla="*/ 582613 h 376"/>
              <a:gd name="T42" fmla="*/ 258763 w 328"/>
              <a:gd name="T43" fmla="*/ 596900 h 376"/>
              <a:gd name="T44" fmla="*/ 249238 w 328"/>
              <a:gd name="T45" fmla="*/ 593725 h 376"/>
              <a:gd name="T46" fmla="*/ 236538 w 328"/>
              <a:gd name="T47" fmla="*/ 588963 h 376"/>
              <a:gd name="T48" fmla="*/ 220663 w 328"/>
              <a:gd name="T49" fmla="*/ 582613 h 376"/>
              <a:gd name="T50" fmla="*/ 201613 w 328"/>
              <a:gd name="T51" fmla="*/ 569913 h 376"/>
              <a:gd name="T52" fmla="*/ 180975 w 328"/>
              <a:gd name="T53" fmla="*/ 555625 h 376"/>
              <a:gd name="T54" fmla="*/ 158750 w 328"/>
              <a:gd name="T55" fmla="*/ 534988 h 376"/>
              <a:gd name="T56" fmla="*/ 134938 w 328"/>
              <a:gd name="T57" fmla="*/ 508000 h 376"/>
              <a:gd name="T58" fmla="*/ 111125 w 328"/>
              <a:gd name="T59" fmla="*/ 474663 h 376"/>
              <a:gd name="T60" fmla="*/ 100013 w 328"/>
              <a:gd name="T61" fmla="*/ 455613 h 376"/>
              <a:gd name="T62" fmla="*/ 88900 w 328"/>
              <a:gd name="T63" fmla="*/ 433388 h 376"/>
              <a:gd name="T64" fmla="*/ 77788 w 328"/>
              <a:gd name="T65" fmla="*/ 411163 h 376"/>
              <a:gd name="T66" fmla="*/ 66675 w 328"/>
              <a:gd name="T67" fmla="*/ 385763 h 376"/>
              <a:gd name="T68" fmla="*/ 55563 w 328"/>
              <a:gd name="T69" fmla="*/ 358775 h 376"/>
              <a:gd name="T70" fmla="*/ 46038 w 328"/>
              <a:gd name="T71" fmla="*/ 328613 h 376"/>
              <a:gd name="T72" fmla="*/ 38100 w 328"/>
              <a:gd name="T73" fmla="*/ 296863 h 376"/>
              <a:gd name="T74" fmla="*/ 28575 w 328"/>
              <a:gd name="T75" fmla="*/ 261938 h 376"/>
              <a:gd name="T76" fmla="*/ 22225 w 328"/>
              <a:gd name="T77" fmla="*/ 225425 h 376"/>
              <a:gd name="T78" fmla="*/ 14288 w 328"/>
              <a:gd name="T79" fmla="*/ 185738 h 376"/>
              <a:gd name="T80" fmla="*/ 9525 w 328"/>
              <a:gd name="T81" fmla="*/ 144463 h 376"/>
              <a:gd name="T82" fmla="*/ 4763 w 328"/>
              <a:gd name="T83" fmla="*/ 100013 h 376"/>
              <a:gd name="T84" fmla="*/ 1588 w 328"/>
              <a:gd name="T85" fmla="*/ 50800 h 376"/>
              <a:gd name="T86" fmla="*/ 0 w 328"/>
              <a:gd name="T87" fmla="*/ 0 h 37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28" h="376">
                <a:moveTo>
                  <a:pt x="0" y="0"/>
                </a:moveTo>
                <a:lnTo>
                  <a:pt x="327" y="0"/>
                </a:lnTo>
                <a:lnTo>
                  <a:pt x="327" y="4"/>
                </a:lnTo>
                <a:lnTo>
                  <a:pt x="328" y="13"/>
                </a:lnTo>
                <a:lnTo>
                  <a:pt x="328" y="28"/>
                </a:lnTo>
                <a:lnTo>
                  <a:pt x="328" y="37"/>
                </a:lnTo>
                <a:lnTo>
                  <a:pt x="328" y="47"/>
                </a:lnTo>
                <a:lnTo>
                  <a:pt x="328" y="58"/>
                </a:lnTo>
                <a:lnTo>
                  <a:pt x="327" y="70"/>
                </a:lnTo>
                <a:lnTo>
                  <a:pt x="327" y="83"/>
                </a:lnTo>
                <a:lnTo>
                  <a:pt x="326" y="96"/>
                </a:lnTo>
                <a:lnTo>
                  <a:pt x="324" y="111"/>
                </a:lnTo>
                <a:lnTo>
                  <a:pt x="322" y="125"/>
                </a:lnTo>
                <a:lnTo>
                  <a:pt x="320" y="141"/>
                </a:lnTo>
                <a:lnTo>
                  <a:pt x="317" y="156"/>
                </a:lnTo>
                <a:lnTo>
                  <a:pt x="313" y="172"/>
                </a:lnTo>
                <a:lnTo>
                  <a:pt x="309" y="188"/>
                </a:lnTo>
                <a:lnTo>
                  <a:pt x="304" y="203"/>
                </a:lnTo>
                <a:lnTo>
                  <a:pt x="302" y="212"/>
                </a:lnTo>
                <a:lnTo>
                  <a:pt x="299" y="219"/>
                </a:lnTo>
                <a:lnTo>
                  <a:pt x="296" y="227"/>
                </a:lnTo>
                <a:lnTo>
                  <a:pt x="293" y="235"/>
                </a:lnTo>
                <a:lnTo>
                  <a:pt x="289" y="243"/>
                </a:lnTo>
                <a:lnTo>
                  <a:pt x="286" y="251"/>
                </a:lnTo>
                <a:lnTo>
                  <a:pt x="282" y="259"/>
                </a:lnTo>
                <a:lnTo>
                  <a:pt x="278" y="266"/>
                </a:lnTo>
                <a:lnTo>
                  <a:pt x="274" y="273"/>
                </a:lnTo>
                <a:lnTo>
                  <a:pt x="269" y="281"/>
                </a:lnTo>
                <a:lnTo>
                  <a:pt x="265" y="288"/>
                </a:lnTo>
                <a:lnTo>
                  <a:pt x="260" y="296"/>
                </a:lnTo>
                <a:lnTo>
                  <a:pt x="254" y="303"/>
                </a:lnTo>
                <a:lnTo>
                  <a:pt x="249" y="309"/>
                </a:lnTo>
                <a:lnTo>
                  <a:pt x="243" y="316"/>
                </a:lnTo>
                <a:lnTo>
                  <a:pt x="238" y="323"/>
                </a:lnTo>
                <a:lnTo>
                  <a:pt x="232" y="329"/>
                </a:lnTo>
                <a:lnTo>
                  <a:pt x="225" y="335"/>
                </a:lnTo>
                <a:lnTo>
                  <a:pt x="218" y="341"/>
                </a:lnTo>
                <a:lnTo>
                  <a:pt x="211" y="347"/>
                </a:lnTo>
                <a:lnTo>
                  <a:pt x="204" y="352"/>
                </a:lnTo>
                <a:lnTo>
                  <a:pt x="197" y="357"/>
                </a:lnTo>
                <a:lnTo>
                  <a:pt x="189" y="363"/>
                </a:lnTo>
                <a:lnTo>
                  <a:pt x="181" y="367"/>
                </a:lnTo>
                <a:lnTo>
                  <a:pt x="172" y="372"/>
                </a:lnTo>
                <a:lnTo>
                  <a:pt x="163" y="376"/>
                </a:lnTo>
                <a:lnTo>
                  <a:pt x="162" y="376"/>
                </a:lnTo>
                <a:lnTo>
                  <a:pt x="157" y="374"/>
                </a:lnTo>
                <a:lnTo>
                  <a:pt x="153" y="373"/>
                </a:lnTo>
                <a:lnTo>
                  <a:pt x="149" y="371"/>
                </a:lnTo>
                <a:lnTo>
                  <a:pt x="144" y="369"/>
                </a:lnTo>
                <a:lnTo>
                  <a:pt x="139" y="367"/>
                </a:lnTo>
                <a:lnTo>
                  <a:pt x="133" y="363"/>
                </a:lnTo>
                <a:lnTo>
                  <a:pt x="127" y="359"/>
                </a:lnTo>
                <a:lnTo>
                  <a:pt x="121" y="355"/>
                </a:lnTo>
                <a:lnTo>
                  <a:pt x="114" y="350"/>
                </a:lnTo>
                <a:lnTo>
                  <a:pt x="107" y="344"/>
                </a:lnTo>
                <a:lnTo>
                  <a:pt x="100" y="337"/>
                </a:lnTo>
                <a:lnTo>
                  <a:pt x="93" y="329"/>
                </a:lnTo>
                <a:lnTo>
                  <a:pt x="85" y="320"/>
                </a:lnTo>
                <a:lnTo>
                  <a:pt x="78" y="310"/>
                </a:lnTo>
                <a:lnTo>
                  <a:pt x="70" y="299"/>
                </a:lnTo>
                <a:lnTo>
                  <a:pt x="67" y="293"/>
                </a:lnTo>
                <a:lnTo>
                  <a:pt x="63" y="287"/>
                </a:lnTo>
                <a:lnTo>
                  <a:pt x="59" y="280"/>
                </a:lnTo>
                <a:lnTo>
                  <a:pt x="56" y="273"/>
                </a:lnTo>
                <a:lnTo>
                  <a:pt x="52" y="266"/>
                </a:lnTo>
                <a:lnTo>
                  <a:pt x="49" y="259"/>
                </a:lnTo>
                <a:lnTo>
                  <a:pt x="45" y="251"/>
                </a:lnTo>
                <a:lnTo>
                  <a:pt x="42" y="243"/>
                </a:lnTo>
                <a:lnTo>
                  <a:pt x="39" y="234"/>
                </a:lnTo>
                <a:lnTo>
                  <a:pt x="35" y="226"/>
                </a:lnTo>
                <a:lnTo>
                  <a:pt x="32" y="217"/>
                </a:lnTo>
                <a:lnTo>
                  <a:pt x="29" y="207"/>
                </a:lnTo>
                <a:lnTo>
                  <a:pt x="26" y="197"/>
                </a:lnTo>
                <a:lnTo>
                  <a:pt x="24" y="187"/>
                </a:lnTo>
                <a:lnTo>
                  <a:pt x="21" y="176"/>
                </a:lnTo>
                <a:lnTo>
                  <a:pt x="18" y="165"/>
                </a:lnTo>
                <a:lnTo>
                  <a:pt x="16" y="154"/>
                </a:lnTo>
                <a:lnTo>
                  <a:pt x="14" y="142"/>
                </a:lnTo>
                <a:lnTo>
                  <a:pt x="11" y="130"/>
                </a:lnTo>
                <a:lnTo>
                  <a:pt x="9" y="117"/>
                </a:lnTo>
                <a:lnTo>
                  <a:pt x="7" y="104"/>
                </a:lnTo>
                <a:lnTo>
                  <a:pt x="6" y="91"/>
                </a:lnTo>
                <a:lnTo>
                  <a:pt x="4" y="77"/>
                </a:lnTo>
                <a:lnTo>
                  <a:pt x="3" y="63"/>
                </a:lnTo>
                <a:lnTo>
                  <a:pt x="2" y="48"/>
                </a:lnTo>
                <a:lnTo>
                  <a:pt x="1" y="32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799" name="Freeform 13"/>
          <p:cNvSpPr>
            <a:spLocks/>
          </p:cNvSpPr>
          <p:nvPr/>
        </p:nvSpPr>
        <p:spPr bwMode="auto">
          <a:xfrm>
            <a:off x="5319713" y="1622425"/>
            <a:ext cx="374650" cy="428625"/>
          </a:xfrm>
          <a:custGeom>
            <a:avLst/>
            <a:gdLst>
              <a:gd name="T0" fmla="*/ 373063 w 236"/>
              <a:gd name="T1" fmla="*/ 0 h 270"/>
              <a:gd name="T2" fmla="*/ 374650 w 236"/>
              <a:gd name="T3" fmla="*/ 31750 h 270"/>
              <a:gd name="T4" fmla="*/ 373063 w 236"/>
              <a:gd name="T5" fmla="*/ 79375 h 270"/>
              <a:gd name="T6" fmla="*/ 371475 w 236"/>
              <a:gd name="T7" fmla="*/ 109538 h 270"/>
              <a:gd name="T8" fmla="*/ 366713 w 236"/>
              <a:gd name="T9" fmla="*/ 142875 h 270"/>
              <a:gd name="T10" fmla="*/ 361950 w 236"/>
              <a:gd name="T11" fmla="*/ 177800 h 270"/>
              <a:gd name="T12" fmla="*/ 352425 w 236"/>
              <a:gd name="T13" fmla="*/ 212725 h 270"/>
              <a:gd name="T14" fmla="*/ 341313 w 236"/>
              <a:gd name="T15" fmla="*/ 249238 h 270"/>
              <a:gd name="T16" fmla="*/ 325438 w 236"/>
              <a:gd name="T17" fmla="*/ 285750 h 270"/>
              <a:gd name="T18" fmla="*/ 312738 w 236"/>
              <a:gd name="T19" fmla="*/ 311150 h 270"/>
              <a:gd name="T20" fmla="*/ 301625 w 236"/>
              <a:gd name="T21" fmla="*/ 328613 h 270"/>
              <a:gd name="T22" fmla="*/ 290513 w 236"/>
              <a:gd name="T23" fmla="*/ 344488 h 270"/>
              <a:gd name="T24" fmla="*/ 277813 w 236"/>
              <a:gd name="T25" fmla="*/ 360363 h 270"/>
              <a:gd name="T26" fmla="*/ 263525 w 236"/>
              <a:gd name="T27" fmla="*/ 374650 h 270"/>
              <a:gd name="T28" fmla="*/ 249238 w 236"/>
              <a:gd name="T29" fmla="*/ 388938 h 270"/>
              <a:gd name="T30" fmla="*/ 233363 w 236"/>
              <a:gd name="T31" fmla="*/ 401638 h 270"/>
              <a:gd name="T32" fmla="*/ 215900 w 236"/>
              <a:gd name="T33" fmla="*/ 412750 h 270"/>
              <a:gd name="T34" fmla="*/ 196850 w 236"/>
              <a:gd name="T35" fmla="*/ 423863 h 270"/>
              <a:gd name="T36" fmla="*/ 184150 w 236"/>
              <a:gd name="T37" fmla="*/ 428625 h 270"/>
              <a:gd name="T38" fmla="*/ 169863 w 236"/>
              <a:gd name="T39" fmla="*/ 422275 h 270"/>
              <a:gd name="T40" fmla="*/ 158750 w 236"/>
              <a:gd name="T41" fmla="*/ 417513 h 270"/>
              <a:gd name="T42" fmla="*/ 146050 w 236"/>
              <a:gd name="T43" fmla="*/ 409575 h 270"/>
              <a:gd name="T44" fmla="*/ 130175 w 236"/>
              <a:gd name="T45" fmla="*/ 398463 h 270"/>
              <a:gd name="T46" fmla="*/ 114300 w 236"/>
              <a:gd name="T47" fmla="*/ 382588 h 270"/>
              <a:gd name="T48" fmla="*/ 96838 w 236"/>
              <a:gd name="T49" fmla="*/ 363538 h 270"/>
              <a:gd name="T50" fmla="*/ 80963 w 236"/>
              <a:gd name="T51" fmla="*/ 339725 h 270"/>
              <a:gd name="T52" fmla="*/ 63500 w 236"/>
              <a:gd name="T53" fmla="*/ 311150 h 270"/>
              <a:gd name="T54" fmla="*/ 47625 w 236"/>
              <a:gd name="T55" fmla="*/ 276225 h 270"/>
              <a:gd name="T56" fmla="*/ 33338 w 236"/>
              <a:gd name="T57" fmla="*/ 234950 h 270"/>
              <a:gd name="T58" fmla="*/ 20638 w 236"/>
              <a:gd name="T59" fmla="*/ 187325 h 270"/>
              <a:gd name="T60" fmla="*/ 11113 w 236"/>
              <a:gd name="T61" fmla="*/ 133350 h 270"/>
              <a:gd name="T62" fmla="*/ 3175 w 236"/>
              <a:gd name="T63" fmla="*/ 69850 h 270"/>
              <a:gd name="T64" fmla="*/ 0 w 236"/>
              <a:gd name="T65" fmla="*/ 0 h 27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36" h="270">
                <a:moveTo>
                  <a:pt x="0" y="0"/>
                </a:moveTo>
                <a:lnTo>
                  <a:pt x="235" y="0"/>
                </a:lnTo>
                <a:lnTo>
                  <a:pt x="236" y="9"/>
                </a:lnTo>
                <a:lnTo>
                  <a:pt x="236" y="20"/>
                </a:lnTo>
                <a:lnTo>
                  <a:pt x="236" y="33"/>
                </a:lnTo>
                <a:lnTo>
                  <a:pt x="235" y="50"/>
                </a:lnTo>
                <a:lnTo>
                  <a:pt x="235" y="59"/>
                </a:lnTo>
                <a:lnTo>
                  <a:pt x="234" y="69"/>
                </a:lnTo>
                <a:lnTo>
                  <a:pt x="233" y="79"/>
                </a:lnTo>
                <a:lnTo>
                  <a:pt x="231" y="90"/>
                </a:lnTo>
                <a:lnTo>
                  <a:pt x="230" y="100"/>
                </a:lnTo>
                <a:lnTo>
                  <a:pt x="228" y="112"/>
                </a:lnTo>
                <a:lnTo>
                  <a:pt x="225" y="123"/>
                </a:lnTo>
                <a:lnTo>
                  <a:pt x="222" y="134"/>
                </a:lnTo>
                <a:lnTo>
                  <a:pt x="219" y="146"/>
                </a:lnTo>
                <a:lnTo>
                  <a:pt x="215" y="157"/>
                </a:lnTo>
                <a:lnTo>
                  <a:pt x="210" y="169"/>
                </a:lnTo>
                <a:lnTo>
                  <a:pt x="205" y="180"/>
                </a:lnTo>
                <a:lnTo>
                  <a:pt x="200" y="191"/>
                </a:lnTo>
                <a:lnTo>
                  <a:pt x="197" y="196"/>
                </a:lnTo>
                <a:lnTo>
                  <a:pt x="194" y="201"/>
                </a:lnTo>
                <a:lnTo>
                  <a:pt x="190" y="207"/>
                </a:lnTo>
                <a:lnTo>
                  <a:pt x="187" y="212"/>
                </a:lnTo>
                <a:lnTo>
                  <a:pt x="183" y="217"/>
                </a:lnTo>
                <a:lnTo>
                  <a:pt x="179" y="222"/>
                </a:lnTo>
                <a:lnTo>
                  <a:pt x="175" y="227"/>
                </a:lnTo>
                <a:lnTo>
                  <a:pt x="171" y="231"/>
                </a:lnTo>
                <a:lnTo>
                  <a:pt x="166" y="236"/>
                </a:lnTo>
                <a:lnTo>
                  <a:pt x="162" y="240"/>
                </a:lnTo>
                <a:lnTo>
                  <a:pt x="157" y="245"/>
                </a:lnTo>
                <a:lnTo>
                  <a:pt x="152" y="249"/>
                </a:lnTo>
                <a:lnTo>
                  <a:pt x="147" y="253"/>
                </a:lnTo>
                <a:lnTo>
                  <a:pt x="141" y="257"/>
                </a:lnTo>
                <a:lnTo>
                  <a:pt x="136" y="260"/>
                </a:lnTo>
                <a:lnTo>
                  <a:pt x="130" y="263"/>
                </a:lnTo>
                <a:lnTo>
                  <a:pt x="124" y="267"/>
                </a:lnTo>
                <a:lnTo>
                  <a:pt x="117" y="270"/>
                </a:lnTo>
                <a:lnTo>
                  <a:pt x="116" y="270"/>
                </a:lnTo>
                <a:lnTo>
                  <a:pt x="113" y="268"/>
                </a:lnTo>
                <a:lnTo>
                  <a:pt x="107" y="266"/>
                </a:lnTo>
                <a:lnTo>
                  <a:pt x="104" y="265"/>
                </a:lnTo>
                <a:lnTo>
                  <a:pt x="100" y="263"/>
                </a:lnTo>
                <a:lnTo>
                  <a:pt x="96" y="260"/>
                </a:lnTo>
                <a:lnTo>
                  <a:pt x="92" y="258"/>
                </a:lnTo>
                <a:lnTo>
                  <a:pt x="87" y="255"/>
                </a:lnTo>
                <a:lnTo>
                  <a:pt x="82" y="251"/>
                </a:lnTo>
                <a:lnTo>
                  <a:pt x="77" y="246"/>
                </a:lnTo>
                <a:lnTo>
                  <a:pt x="72" y="241"/>
                </a:lnTo>
                <a:lnTo>
                  <a:pt x="67" y="236"/>
                </a:lnTo>
                <a:lnTo>
                  <a:pt x="61" y="229"/>
                </a:lnTo>
                <a:lnTo>
                  <a:pt x="56" y="222"/>
                </a:lnTo>
                <a:lnTo>
                  <a:pt x="51" y="214"/>
                </a:lnTo>
                <a:lnTo>
                  <a:pt x="45" y="206"/>
                </a:lnTo>
                <a:lnTo>
                  <a:pt x="40" y="196"/>
                </a:lnTo>
                <a:lnTo>
                  <a:pt x="35" y="186"/>
                </a:lnTo>
                <a:lnTo>
                  <a:pt x="30" y="174"/>
                </a:lnTo>
                <a:lnTo>
                  <a:pt x="26" y="162"/>
                </a:lnTo>
                <a:lnTo>
                  <a:pt x="21" y="148"/>
                </a:lnTo>
                <a:lnTo>
                  <a:pt x="17" y="134"/>
                </a:lnTo>
                <a:lnTo>
                  <a:pt x="13" y="118"/>
                </a:lnTo>
                <a:lnTo>
                  <a:pt x="10" y="102"/>
                </a:lnTo>
                <a:lnTo>
                  <a:pt x="7" y="84"/>
                </a:lnTo>
                <a:lnTo>
                  <a:pt x="4" y="65"/>
                </a:lnTo>
                <a:lnTo>
                  <a:pt x="2" y="44"/>
                </a:lnTo>
                <a:lnTo>
                  <a:pt x="1" y="23"/>
                </a:lnTo>
                <a:lnTo>
                  <a:pt x="0" y="0"/>
                </a:lnTo>
                <a:close/>
              </a:path>
            </a:pathLst>
          </a:custGeom>
          <a:solidFill>
            <a:srgbClr val="43C1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reeform 2"/>
          <p:cNvSpPr>
            <a:spLocks/>
          </p:cNvSpPr>
          <p:nvPr/>
        </p:nvSpPr>
        <p:spPr bwMode="auto">
          <a:xfrm>
            <a:off x="2120900" y="558800"/>
            <a:ext cx="5129213" cy="5291138"/>
          </a:xfrm>
          <a:custGeom>
            <a:avLst/>
            <a:gdLst>
              <a:gd name="T0" fmla="*/ 3990508 w 509"/>
              <a:gd name="T1" fmla="*/ 1229560 h 525"/>
              <a:gd name="T2" fmla="*/ 3930045 w 509"/>
              <a:gd name="T3" fmla="*/ 1804026 h 525"/>
              <a:gd name="T4" fmla="*/ 3930045 w 509"/>
              <a:gd name="T5" fmla="*/ 1834261 h 525"/>
              <a:gd name="T6" fmla="*/ 3909891 w 509"/>
              <a:gd name="T7" fmla="*/ 1975358 h 525"/>
              <a:gd name="T8" fmla="*/ 3839352 w 509"/>
              <a:gd name="T9" fmla="*/ 2670765 h 525"/>
              <a:gd name="T10" fmla="*/ 3819198 w 509"/>
              <a:gd name="T11" fmla="*/ 3114213 h 525"/>
              <a:gd name="T12" fmla="*/ 3869583 w 509"/>
              <a:gd name="T13" fmla="*/ 4404242 h 525"/>
              <a:gd name="T14" fmla="*/ 3879660 w 509"/>
              <a:gd name="T15" fmla="*/ 5109728 h 525"/>
              <a:gd name="T16" fmla="*/ 3839352 w 509"/>
              <a:gd name="T17" fmla="*/ 5210511 h 525"/>
              <a:gd name="T18" fmla="*/ 3617657 w 509"/>
              <a:gd name="T19" fmla="*/ 5260903 h 525"/>
              <a:gd name="T20" fmla="*/ 3093651 w 509"/>
              <a:gd name="T21" fmla="*/ 5270981 h 525"/>
              <a:gd name="T22" fmla="*/ 2347950 w 509"/>
              <a:gd name="T23" fmla="*/ 5270981 h 525"/>
              <a:gd name="T24" fmla="*/ 1783636 w 509"/>
              <a:gd name="T25" fmla="*/ 5270981 h 525"/>
              <a:gd name="T26" fmla="*/ 1441017 w 509"/>
              <a:gd name="T27" fmla="*/ 5260903 h 525"/>
              <a:gd name="T28" fmla="*/ 1279784 w 509"/>
              <a:gd name="T29" fmla="*/ 5190354 h 525"/>
              <a:gd name="T30" fmla="*/ 1249553 w 509"/>
              <a:gd name="T31" fmla="*/ 5109728 h 525"/>
              <a:gd name="T32" fmla="*/ 1259630 w 509"/>
              <a:gd name="T33" fmla="*/ 4767063 h 525"/>
              <a:gd name="T34" fmla="*/ 1310015 w 509"/>
              <a:gd name="T35" fmla="*/ 3426642 h 525"/>
              <a:gd name="T36" fmla="*/ 1330169 w 509"/>
              <a:gd name="T37" fmla="*/ 3094056 h 525"/>
              <a:gd name="T38" fmla="*/ 1249553 w 509"/>
              <a:gd name="T39" fmla="*/ 2066063 h 525"/>
              <a:gd name="T40" fmla="*/ 1219322 w 509"/>
              <a:gd name="T41" fmla="*/ 1531910 h 525"/>
              <a:gd name="T42" fmla="*/ 1148782 w 509"/>
              <a:gd name="T43" fmla="*/ 1259795 h 525"/>
              <a:gd name="T44" fmla="*/ 1108474 w 509"/>
              <a:gd name="T45" fmla="*/ 997757 h 525"/>
              <a:gd name="T46" fmla="*/ 1179014 w 509"/>
              <a:gd name="T47" fmla="*/ 1481519 h 525"/>
              <a:gd name="T48" fmla="*/ 1249553 w 509"/>
              <a:gd name="T49" fmla="*/ 1662929 h 525"/>
              <a:gd name="T50" fmla="*/ 1249553 w 509"/>
              <a:gd name="T51" fmla="*/ 1814104 h 525"/>
              <a:gd name="T52" fmla="*/ 1219322 w 509"/>
              <a:gd name="T53" fmla="*/ 2066063 h 525"/>
              <a:gd name="T54" fmla="*/ 0 w 509"/>
              <a:gd name="T55" fmla="*/ 2055985 h 525"/>
              <a:gd name="T56" fmla="*/ 584468 w 509"/>
              <a:gd name="T57" fmla="*/ 1007836 h 525"/>
              <a:gd name="T58" fmla="*/ 806163 w 509"/>
              <a:gd name="T59" fmla="*/ 584545 h 525"/>
              <a:gd name="T60" fmla="*/ 967396 w 509"/>
              <a:gd name="T61" fmla="*/ 382978 h 525"/>
              <a:gd name="T62" fmla="*/ 1037935 w 509"/>
              <a:gd name="T63" fmla="*/ 312429 h 525"/>
              <a:gd name="T64" fmla="*/ 1441017 w 509"/>
              <a:gd name="T65" fmla="*/ 251959 h 525"/>
              <a:gd name="T66" fmla="*/ 1723174 w 509"/>
              <a:gd name="T67" fmla="*/ 161254 h 525"/>
              <a:gd name="T68" fmla="*/ 1944869 w 509"/>
              <a:gd name="T69" fmla="*/ 30235 h 525"/>
              <a:gd name="T70" fmla="*/ 2005331 w 509"/>
              <a:gd name="T71" fmla="*/ 0 h 525"/>
              <a:gd name="T72" fmla="*/ 2166563 w 509"/>
              <a:gd name="T73" fmla="*/ 30235 h 525"/>
              <a:gd name="T74" fmla="*/ 2347950 w 509"/>
              <a:gd name="T75" fmla="*/ 60470 h 525"/>
              <a:gd name="T76" fmla="*/ 2982804 w 509"/>
              <a:gd name="T77" fmla="*/ 30235 h 525"/>
              <a:gd name="T78" fmla="*/ 3154113 w 509"/>
              <a:gd name="T79" fmla="*/ 20157 h 525"/>
              <a:gd name="T80" fmla="*/ 3325423 w 509"/>
              <a:gd name="T81" fmla="*/ 100784 h 525"/>
              <a:gd name="T82" fmla="*/ 3708350 w 509"/>
              <a:gd name="T83" fmla="*/ 241881 h 525"/>
              <a:gd name="T84" fmla="*/ 3990508 w 509"/>
              <a:gd name="T85" fmla="*/ 302351 h 525"/>
              <a:gd name="T86" fmla="*/ 4151740 w 509"/>
              <a:gd name="T87" fmla="*/ 352743 h 525"/>
              <a:gd name="T88" fmla="*/ 4242434 w 509"/>
              <a:gd name="T89" fmla="*/ 423291 h 525"/>
              <a:gd name="T90" fmla="*/ 4312973 w 509"/>
              <a:gd name="T91" fmla="*/ 503918 h 525"/>
              <a:gd name="T92" fmla="*/ 5129213 w 509"/>
              <a:gd name="T93" fmla="*/ 2066063 h 525"/>
              <a:gd name="T94" fmla="*/ 4212202 w 509"/>
              <a:gd name="T95" fmla="*/ 2459119 h 525"/>
              <a:gd name="T96" fmla="*/ 4091278 w 509"/>
              <a:gd name="T97" fmla="*/ 2277709 h 525"/>
              <a:gd name="T98" fmla="*/ 3930045 w 509"/>
              <a:gd name="T99" fmla="*/ 1955201 h 525"/>
              <a:gd name="T100" fmla="*/ 3950199 w 509"/>
              <a:gd name="T101" fmla="*/ 1804026 h 525"/>
              <a:gd name="T102" fmla="*/ 4020739 w 509"/>
              <a:gd name="T103" fmla="*/ 826425 h 5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09" h="525">
                <a:moveTo>
                  <a:pt x="399" y="82"/>
                </a:moveTo>
                <a:lnTo>
                  <a:pt x="396" y="122"/>
                </a:lnTo>
                <a:lnTo>
                  <a:pt x="393" y="155"/>
                </a:lnTo>
                <a:lnTo>
                  <a:pt x="390" y="179"/>
                </a:lnTo>
                <a:lnTo>
                  <a:pt x="390" y="180"/>
                </a:lnTo>
                <a:lnTo>
                  <a:pt x="390" y="182"/>
                </a:lnTo>
                <a:lnTo>
                  <a:pt x="390" y="190"/>
                </a:lnTo>
                <a:lnTo>
                  <a:pt x="388" y="196"/>
                </a:lnTo>
                <a:lnTo>
                  <a:pt x="385" y="202"/>
                </a:lnTo>
                <a:lnTo>
                  <a:pt x="381" y="265"/>
                </a:lnTo>
                <a:lnTo>
                  <a:pt x="379" y="284"/>
                </a:lnTo>
                <a:lnTo>
                  <a:pt x="379" y="309"/>
                </a:lnTo>
                <a:lnTo>
                  <a:pt x="381" y="367"/>
                </a:lnTo>
                <a:lnTo>
                  <a:pt x="384" y="437"/>
                </a:lnTo>
                <a:lnTo>
                  <a:pt x="387" y="486"/>
                </a:lnTo>
                <a:lnTo>
                  <a:pt x="385" y="507"/>
                </a:lnTo>
                <a:lnTo>
                  <a:pt x="384" y="515"/>
                </a:lnTo>
                <a:lnTo>
                  <a:pt x="381" y="517"/>
                </a:lnTo>
                <a:lnTo>
                  <a:pt x="376" y="518"/>
                </a:lnTo>
                <a:lnTo>
                  <a:pt x="359" y="522"/>
                </a:lnTo>
                <a:lnTo>
                  <a:pt x="335" y="523"/>
                </a:lnTo>
                <a:lnTo>
                  <a:pt x="307" y="523"/>
                </a:lnTo>
                <a:lnTo>
                  <a:pt x="255" y="525"/>
                </a:lnTo>
                <a:lnTo>
                  <a:pt x="233" y="523"/>
                </a:lnTo>
                <a:lnTo>
                  <a:pt x="202" y="523"/>
                </a:lnTo>
                <a:lnTo>
                  <a:pt x="177" y="523"/>
                </a:lnTo>
                <a:lnTo>
                  <a:pt x="157" y="523"/>
                </a:lnTo>
                <a:lnTo>
                  <a:pt x="143" y="522"/>
                </a:lnTo>
                <a:lnTo>
                  <a:pt x="133" y="518"/>
                </a:lnTo>
                <a:lnTo>
                  <a:pt x="127" y="515"/>
                </a:lnTo>
                <a:lnTo>
                  <a:pt x="124" y="511"/>
                </a:lnTo>
                <a:lnTo>
                  <a:pt x="124" y="507"/>
                </a:lnTo>
                <a:lnTo>
                  <a:pt x="124" y="504"/>
                </a:lnTo>
                <a:lnTo>
                  <a:pt x="125" y="473"/>
                </a:lnTo>
                <a:lnTo>
                  <a:pt x="128" y="418"/>
                </a:lnTo>
                <a:lnTo>
                  <a:pt x="130" y="340"/>
                </a:lnTo>
                <a:lnTo>
                  <a:pt x="132" y="324"/>
                </a:lnTo>
                <a:lnTo>
                  <a:pt x="132" y="307"/>
                </a:lnTo>
                <a:lnTo>
                  <a:pt x="130" y="266"/>
                </a:lnTo>
                <a:lnTo>
                  <a:pt x="124" y="205"/>
                </a:lnTo>
                <a:lnTo>
                  <a:pt x="125" y="165"/>
                </a:lnTo>
                <a:lnTo>
                  <a:pt x="121" y="152"/>
                </a:lnTo>
                <a:lnTo>
                  <a:pt x="116" y="140"/>
                </a:lnTo>
                <a:lnTo>
                  <a:pt x="114" y="125"/>
                </a:lnTo>
                <a:lnTo>
                  <a:pt x="108" y="86"/>
                </a:lnTo>
                <a:lnTo>
                  <a:pt x="110" y="99"/>
                </a:lnTo>
                <a:lnTo>
                  <a:pt x="113" y="125"/>
                </a:lnTo>
                <a:lnTo>
                  <a:pt x="117" y="147"/>
                </a:lnTo>
                <a:lnTo>
                  <a:pt x="121" y="157"/>
                </a:lnTo>
                <a:lnTo>
                  <a:pt x="124" y="165"/>
                </a:lnTo>
                <a:lnTo>
                  <a:pt x="124" y="177"/>
                </a:lnTo>
                <a:lnTo>
                  <a:pt x="124" y="180"/>
                </a:lnTo>
                <a:lnTo>
                  <a:pt x="122" y="194"/>
                </a:lnTo>
                <a:lnTo>
                  <a:pt x="121" y="205"/>
                </a:lnTo>
                <a:lnTo>
                  <a:pt x="91" y="252"/>
                </a:lnTo>
                <a:lnTo>
                  <a:pt x="0" y="204"/>
                </a:lnTo>
                <a:lnTo>
                  <a:pt x="42" y="133"/>
                </a:lnTo>
                <a:lnTo>
                  <a:pt x="58" y="100"/>
                </a:lnTo>
                <a:lnTo>
                  <a:pt x="71" y="75"/>
                </a:lnTo>
                <a:lnTo>
                  <a:pt x="80" y="58"/>
                </a:lnTo>
                <a:lnTo>
                  <a:pt x="89" y="46"/>
                </a:lnTo>
                <a:lnTo>
                  <a:pt x="96" y="38"/>
                </a:lnTo>
                <a:lnTo>
                  <a:pt x="100" y="35"/>
                </a:lnTo>
                <a:lnTo>
                  <a:pt x="103" y="31"/>
                </a:lnTo>
                <a:lnTo>
                  <a:pt x="124" y="28"/>
                </a:lnTo>
                <a:lnTo>
                  <a:pt x="143" y="25"/>
                </a:lnTo>
                <a:lnTo>
                  <a:pt x="158" y="21"/>
                </a:lnTo>
                <a:lnTo>
                  <a:pt x="171" y="16"/>
                </a:lnTo>
                <a:lnTo>
                  <a:pt x="188" y="6"/>
                </a:lnTo>
                <a:lnTo>
                  <a:pt x="193" y="3"/>
                </a:lnTo>
                <a:lnTo>
                  <a:pt x="196" y="2"/>
                </a:lnTo>
                <a:lnTo>
                  <a:pt x="199" y="0"/>
                </a:lnTo>
                <a:lnTo>
                  <a:pt x="207" y="2"/>
                </a:lnTo>
                <a:lnTo>
                  <a:pt x="215" y="3"/>
                </a:lnTo>
                <a:lnTo>
                  <a:pt x="222" y="5"/>
                </a:lnTo>
                <a:lnTo>
                  <a:pt x="233" y="6"/>
                </a:lnTo>
                <a:lnTo>
                  <a:pt x="262" y="5"/>
                </a:lnTo>
                <a:lnTo>
                  <a:pt x="296" y="3"/>
                </a:lnTo>
                <a:lnTo>
                  <a:pt x="307" y="2"/>
                </a:lnTo>
                <a:lnTo>
                  <a:pt x="313" y="2"/>
                </a:lnTo>
                <a:lnTo>
                  <a:pt x="318" y="3"/>
                </a:lnTo>
                <a:lnTo>
                  <a:pt x="330" y="10"/>
                </a:lnTo>
                <a:lnTo>
                  <a:pt x="343" y="16"/>
                </a:lnTo>
                <a:lnTo>
                  <a:pt x="368" y="24"/>
                </a:lnTo>
                <a:lnTo>
                  <a:pt x="388" y="28"/>
                </a:lnTo>
                <a:lnTo>
                  <a:pt x="396" y="30"/>
                </a:lnTo>
                <a:lnTo>
                  <a:pt x="404" y="31"/>
                </a:lnTo>
                <a:lnTo>
                  <a:pt x="412" y="35"/>
                </a:lnTo>
                <a:lnTo>
                  <a:pt x="417" y="38"/>
                </a:lnTo>
                <a:lnTo>
                  <a:pt x="421" y="42"/>
                </a:lnTo>
                <a:lnTo>
                  <a:pt x="426" y="49"/>
                </a:lnTo>
                <a:lnTo>
                  <a:pt x="428" y="50"/>
                </a:lnTo>
                <a:lnTo>
                  <a:pt x="473" y="135"/>
                </a:lnTo>
                <a:lnTo>
                  <a:pt x="509" y="205"/>
                </a:lnTo>
                <a:lnTo>
                  <a:pt x="420" y="249"/>
                </a:lnTo>
                <a:lnTo>
                  <a:pt x="418" y="244"/>
                </a:lnTo>
                <a:lnTo>
                  <a:pt x="415" y="240"/>
                </a:lnTo>
                <a:lnTo>
                  <a:pt x="406" y="226"/>
                </a:lnTo>
                <a:lnTo>
                  <a:pt x="388" y="202"/>
                </a:lnTo>
                <a:lnTo>
                  <a:pt x="390" y="194"/>
                </a:lnTo>
                <a:lnTo>
                  <a:pt x="392" y="183"/>
                </a:lnTo>
                <a:lnTo>
                  <a:pt x="392" y="179"/>
                </a:lnTo>
                <a:lnTo>
                  <a:pt x="395" y="143"/>
                </a:lnTo>
                <a:lnTo>
                  <a:pt x="399" y="82"/>
                </a:lnTo>
                <a:close/>
              </a:path>
            </a:pathLst>
          </a:custGeom>
          <a:solidFill>
            <a:srgbClr val="3939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43" name="Freeform 3"/>
          <p:cNvSpPr>
            <a:spLocks/>
          </p:cNvSpPr>
          <p:nvPr/>
        </p:nvSpPr>
        <p:spPr bwMode="auto">
          <a:xfrm>
            <a:off x="3935413" y="508000"/>
            <a:ext cx="1481137" cy="554038"/>
          </a:xfrm>
          <a:custGeom>
            <a:avLst/>
            <a:gdLst>
              <a:gd name="T0" fmla="*/ 80606 w 147"/>
              <a:gd name="T1" fmla="*/ 40294 h 55"/>
              <a:gd name="T2" fmla="*/ 80606 w 147"/>
              <a:gd name="T3" fmla="*/ 40294 h 55"/>
              <a:gd name="T4" fmla="*/ 110833 w 147"/>
              <a:gd name="T5" fmla="*/ 20147 h 55"/>
              <a:gd name="T6" fmla="*/ 141061 w 147"/>
              <a:gd name="T7" fmla="*/ 0 h 55"/>
              <a:gd name="T8" fmla="*/ 211591 w 147"/>
              <a:gd name="T9" fmla="*/ 20147 h 55"/>
              <a:gd name="T10" fmla="*/ 302273 w 147"/>
              <a:gd name="T11" fmla="*/ 40294 h 55"/>
              <a:gd name="T12" fmla="*/ 302273 w 147"/>
              <a:gd name="T13" fmla="*/ 40294 h 55"/>
              <a:gd name="T14" fmla="*/ 382879 w 147"/>
              <a:gd name="T15" fmla="*/ 50367 h 55"/>
              <a:gd name="T16" fmla="*/ 493712 w 147"/>
              <a:gd name="T17" fmla="*/ 70514 h 55"/>
              <a:gd name="T18" fmla="*/ 775834 w 147"/>
              <a:gd name="T19" fmla="*/ 50367 h 55"/>
              <a:gd name="T20" fmla="*/ 1118410 w 147"/>
              <a:gd name="T21" fmla="*/ 40294 h 55"/>
              <a:gd name="T22" fmla="*/ 1118410 w 147"/>
              <a:gd name="T23" fmla="*/ 40294 h 55"/>
              <a:gd name="T24" fmla="*/ 1229243 w 147"/>
              <a:gd name="T25" fmla="*/ 20147 h 55"/>
              <a:gd name="T26" fmla="*/ 1299773 w 147"/>
              <a:gd name="T27" fmla="*/ 20147 h 55"/>
              <a:gd name="T28" fmla="*/ 1340076 w 147"/>
              <a:gd name="T29" fmla="*/ 40294 h 55"/>
              <a:gd name="T30" fmla="*/ 1340076 w 147"/>
              <a:gd name="T31" fmla="*/ 40294 h 55"/>
              <a:gd name="T32" fmla="*/ 1360228 w 147"/>
              <a:gd name="T33" fmla="*/ 50367 h 55"/>
              <a:gd name="T34" fmla="*/ 1481137 w 147"/>
              <a:gd name="T35" fmla="*/ 130954 h 55"/>
              <a:gd name="T36" fmla="*/ 1481137 w 147"/>
              <a:gd name="T37" fmla="*/ 130954 h 55"/>
              <a:gd name="T38" fmla="*/ 1450910 w 147"/>
              <a:gd name="T39" fmla="*/ 191395 h 55"/>
              <a:gd name="T40" fmla="*/ 1410607 w 147"/>
              <a:gd name="T41" fmla="*/ 261909 h 55"/>
              <a:gd name="T42" fmla="*/ 1309849 w 147"/>
              <a:gd name="T43" fmla="*/ 362643 h 55"/>
              <a:gd name="T44" fmla="*/ 1199016 w 147"/>
              <a:gd name="T45" fmla="*/ 443230 h 55"/>
              <a:gd name="T46" fmla="*/ 1088182 w 147"/>
              <a:gd name="T47" fmla="*/ 493597 h 55"/>
              <a:gd name="T48" fmla="*/ 977349 w 147"/>
              <a:gd name="T49" fmla="*/ 523818 h 55"/>
              <a:gd name="T50" fmla="*/ 896743 w 147"/>
              <a:gd name="T51" fmla="*/ 554038 h 55"/>
              <a:gd name="T52" fmla="*/ 806061 w 147"/>
              <a:gd name="T53" fmla="*/ 554038 h 55"/>
              <a:gd name="T54" fmla="*/ 806061 w 147"/>
              <a:gd name="T55" fmla="*/ 554038 h 55"/>
              <a:gd name="T56" fmla="*/ 695228 w 147"/>
              <a:gd name="T57" fmla="*/ 554038 h 55"/>
              <a:gd name="T58" fmla="*/ 584394 w 147"/>
              <a:gd name="T59" fmla="*/ 554038 h 55"/>
              <a:gd name="T60" fmla="*/ 493712 w 147"/>
              <a:gd name="T61" fmla="*/ 523818 h 55"/>
              <a:gd name="T62" fmla="*/ 392955 w 147"/>
              <a:gd name="T63" fmla="*/ 513744 h 55"/>
              <a:gd name="T64" fmla="*/ 251894 w 147"/>
              <a:gd name="T65" fmla="*/ 433157 h 55"/>
              <a:gd name="T66" fmla="*/ 141061 w 147"/>
              <a:gd name="T67" fmla="*/ 352570 h 55"/>
              <a:gd name="T68" fmla="*/ 80606 w 147"/>
              <a:gd name="T69" fmla="*/ 271982 h 55"/>
              <a:gd name="T70" fmla="*/ 30227 w 147"/>
              <a:gd name="T71" fmla="*/ 191395 h 55"/>
              <a:gd name="T72" fmla="*/ 0 w 147"/>
              <a:gd name="T73" fmla="*/ 130954 h 55"/>
              <a:gd name="T74" fmla="*/ 0 w 147"/>
              <a:gd name="T75" fmla="*/ 130954 h 55"/>
              <a:gd name="T76" fmla="*/ 20152 w 147"/>
              <a:gd name="T77" fmla="*/ 100734 h 55"/>
              <a:gd name="T78" fmla="*/ 50379 w 147"/>
              <a:gd name="T79" fmla="*/ 70514 h 55"/>
              <a:gd name="T80" fmla="*/ 80606 w 147"/>
              <a:gd name="T81" fmla="*/ 40294 h 55"/>
              <a:gd name="T82" fmla="*/ 80606 w 147"/>
              <a:gd name="T83" fmla="*/ 40294 h 5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7" h="55">
                <a:moveTo>
                  <a:pt x="8" y="4"/>
                </a:moveTo>
                <a:lnTo>
                  <a:pt x="8" y="4"/>
                </a:lnTo>
                <a:lnTo>
                  <a:pt x="11" y="2"/>
                </a:lnTo>
                <a:lnTo>
                  <a:pt x="14" y="0"/>
                </a:lnTo>
                <a:lnTo>
                  <a:pt x="21" y="2"/>
                </a:lnTo>
                <a:lnTo>
                  <a:pt x="30" y="4"/>
                </a:lnTo>
                <a:lnTo>
                  <a:pt x="38" y="5"/>
                </a:lnTo>
                <a:lnTo>
                  <a:pt x="49" y="7"/>
                </a:lnTo>
                <a:lnTo>
                  <a:pt x="77" y="5"/>
                </a:lnTo>
                <a:lnTo>
                  <a:pt x="111" y="4"/>
                </a:lnTo>
                <a:lnTo>
                  <a:pt x="122" y="2"/>
                </a:lnTo>
                <a:lnTo>
                  <a:pt x="129" y="2"/>
                </a:lnTo>
                <a:lnTo>
                  <a:pt x="133" y="4"/>
                </a:lnTo>
                <a:lnTo>
                  <a:pt x="135" y="5"/>
                </a:lnTo>
                <a:lnTo>
                  <a:pt x="147" y="13"/>
                </a:lnTo>
                <a:lnTo>
                  <a:pt x="144" y="19"/>
                </a:lnTo>
                <a:lnTo>
                  <a:pt x="140" y="26"/>
                </a:lnTo>
                <a:lnTo>
                  <a:pt x="130" y="36"/>
                </a:lnTo>
                <a:lnTo>
                  <a:pt x="119" y="44"/>
                </a:lnTo>
                <a:lnTo>
                  <a:pt x="108" y="49"/>
                </a:lnTo>
                <a:lnTo>
                  <a:pt x="97" y="52"/>
                </a:lnTo>
                <a:lnTo>
                  <a:pt x="89" y="55"/>
                </a:lnTo>
                <a:lnTo>
                  <a:pt x="80" y="55"/>
                </a:lnTo>
                <a:lnTo>
                  <a:pt x="69" y="55"/>
                </a:lnTo>
                <a:lnTo>
                  <a:pt x="58" y="55"/>
                </a:lnTo>
                <a:lnTo>
                  <a:pt x="49" y="52"/>
                </a:lnTo>
                <a:lnTo>
                  <a:pt x="39" y="51"/>
                </a:lnTo>
                <a:lnTo>
                  <a:pt x="25" y="43"/>
                </a:lnTo>
                <a:lnTo>
                  <a:pt x="14" y="35"/>
                </a:lnTo>
                <a:lnTo>
                  <a:pt x="8" y="27"/>
                </a:lnTo>
                <a:lnTo>
                  <a:pt x="3" y="19"/>
                </a:lnTo>
                <a:lnTo>
                  <a:pt x="0" y="13"/>
                </a:lnTo>
                <a:lnTo>
                  <a:pt x="2" y="10"/>
                </a:lnTo>
                <a:lnTo>
                  <a:pt x="5" y="7"/>
                </a:lnTo>
                <a:lnTo>
                  <a:pt x="8" y="4"/>
                </a:lnTo>
                <a:close/>
              </a:path>
            </a:pathLst>
          </a:custGeom>
          <a:noFill/>
          <a:ln w="3175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44" name="Freeform 4"/>
          <p:cNvSpPr>
            <a:spLocks/>
          </p:cNvSpPr>
          <p:nvPr/>
        </p:nvSpPr>
        <p:spPr bwMode="auto">
          <a:xfrm>
            <a:off x="4125913" y="669925"/>
            <a:ext cx="1038225" cy="271463"/>
          </a:xfrm>
          <a:custGeom>
            <a:avLst/>
            <a:gdLst>
              <a:gd name="T0" fmla="*/ 342715 w 103"/>
              <a:gd name="T1" fmla="*/ 251355 h 27"/>
              <a:gd name="T2" fmla="*/ 342715 w 103"/>
              <a:gd name="T3" fmla="*/ 251355 h 27"/>
              <a:gd name="T4" fmla="*/ 342715 w 103"/>
              <a:gd name="T5" fmla="*/ 251355 h 27"/>
              <a:gd name="T6" fmla="*/ 342715 w 103"/>
              <a:gd name="T7" fmla="*/ 251355 h 27"/>
              <a:gd name="T8" fmla="*/ 393114 w 103"/>
              <a:gd name="T9" fmla="*/ 271463 h 27"/>
              <a:gd name="T10" fmla="*/ 453593 w 103"/>
              <a:gd name="T11" fmla="*/ 271463 h 27"/>
              <a:gd name="T12" fmla="*/ 584632 w 103"/>
              <a:gd name="T13" fmla="*/ 271463 h 27"/>
              <a:gd name="T14" fmla="*/ 725750 w 103"/>
              <a:gd name="T15" fmla="*/ 251355 h 27"/>
              <a:gd name="T16" fmla="*/ 725750 w 103"/>
              <a:gd name="T17" fmla="*/ 251355 h 27"/>
              <a:gd name="T18" fmla="*/ 917267 w 103"/>
              <a:gd name="T19" fmla="*/ 140759 h 27"/>
              <a:gd name="T20" fmla="*/ 997906 w 103"/>
              <a:gd name="T21" fmla="*/ 80433 h 27"/>
              <a:gd name="T22" fmla="*/ 1028145 w 103"/>
              <a:gd name="T23" fmla="*/ 20108 h 27"/>
              <a:gd name="T24" fmla="*/ 1038225 w 103"/>
              <a:gd name="T25" fmla="*/ 0 h 27"/>
              <a:gd name="T26" fmla="*/ 1038225 w 103"/>
              <a:gd name="T27" fmla="*/ 0 h 27"/>
              <a:gd name="T28" fmla="*/ 816468 w 103"/>
              <a:gd name="T29" fmla="*/ 20108 h 27"/>
              <a:gd name="T30" fmla="*/ 473753 w 103"/>
              <a:gd name="T31" fmla="*/ 20108 h 27"/>
              <a:gd name="T32" fmla="*/ 0 w 103"/>
              <a:gd name="T33" fmla="*/ 20108 h 27"/>
              <a:gd name="T34" fmla="*/ 0 w 103"/>
              <a:gd name="T35" fmla="*/ 20108 h 27"/>
              <a:gd name="T36" fmla="*/ 50399 w 103"/>
              <a:gd name="T37" fmla="*/ 60325 h 27"/>
              <a:gd name="T38" fmla="*/ 141118 w 103"/>
              <a:gd name="T39" fmla="*/ 130704 h 27"/>
              <a:gd name="T40" fmla="*/ 342715 w 103"/>
              <a:gd name="T41" fmla="*/ 251355 h 27"/>
              <a:gd name="T42" fmla="*/ 342715 w 103"/>
              <a:gd name="T43" fmla="*/ 251355 h 2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3" h="27">
                <a:moveTo>
                  <a:pt x="34" y="25"/>
                </a:moveTo>
                <a:lnTo>
                  <a:pt x="34" y="25"/>
                </a:lnTo>
                <a:lnTo>
                  <a:pt x="39" y="27"/>
                </a:lnTo>
                <a:lnTo>
                  <a:pt x="45" y="27"/>
                </a:lnTo>
                <a:lnTo>
                  <a:pt x="58" y="27"/>
                </a:lnTo>
                <a:lnTo>
                  <a:pt x="72" y="25"/>
                </a:lnTo>
                <a:lnTo>
                  <a:pt x="91" y="14"/>
                </a:lnTo>
                <a:lnTo>
                  <a:pt x="99" y="8"/>
                </a:lnTo>
                <a:lnTo>
                  <a:pt x="102" y="2"/>
                </a:lnTo>
                <a:lnTo>
                  <a:pt x="103" y="0"/>
                </a:lnTo>
                <a:lnTo>
                  <a:pt x="81" y="2"/>
                </a:lnTo>
                <a:lnTo>
                  <a:pt x="47" y="2"/>
                </a:lnTo>
                <a:lnTo>
                  <a:pt x="0" y="2"/>
                </a:lnTo>
                <a:lnTo>
                  <a:pt x="5" y="6"/>
                </a:lnTo>
                <a:lnTo>
                  <a:pt x="14" y="13"/>
                </a:lnTo>
                <a:lnTo>
                  <a:pt x="34" y="25"/>
                </a:lnTo>
                <a:close/>
              </a:path>
            </a:pathLst>
          </a:custGeom>
          <a:noFill/>
          <a:ln w="3175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45" name="Freeform 8"/>
          <p:cNvSpPr>
            <a:spLocks/>
          </p:cNvSpPr>
          <p:nvPr/>
        </p:nvSpPr>
        <p:spPr bwMode="auto">
          <a:xfrm>
            <a:off x="2725738" y="730250"/>
            <a:ext cx="1370012" cy="1138238"/>
          </a:xfrm>
          <a:custGeom>
            <a:avLst/>
            <a:gdLst>
              <a:gd name="T0" fmla="*/ 1259202 w 136"/>
              <a:gd name="T1" fmla="*/ 0 h 113"/>
              <a:gd name="T2" fmla="*/ 1148392 w 136"/>
              <a:gd name="T3" fmla="*/ 20146 h 113"/>
              <a:gd name="T4" fmla="*/ 1017435 w 136"/>
              <a:gd name="T5" fmla="*/ 40292 h 113"/>
              <a:gd name="T6" fmla="*/ 896552 w 136"/>
              <a:gd name="T7" fmla="*/ 80583 h 113"/>
              <a:gd name="T8" fmla="*/ 735374 w 136"/>
              <a:gd name="T9" fmla="*/ 130948 h 113"/>
              <a:gd name="T10" fmla="*/ 594343 w 136"/>
              <a:gd name="T11" fmla="*/ 191385 h 113"/>
              <a:gd name="T12" fmla="*/ 473460 w 136"/>
              <a:gd name="T13" fmla="*/ 271968 h 113"/>
              <a:gd name="T14" fmla="*/ 423092 w 136"/>
              <a:gd name="T15" fmla="*/ 332406 h 113"/>
              <a:gd name="T16" fmla="*/ 392871 w 136"/>
              <a:gd name="T17" fmla="*/ 382770 h 113"/>
              <a:gd name="T18" fmla="*/ 0 w 136"/>
              <a:gd name="T19" fmla="*/ 1077801 h 113"/>
              <a:gd name="T20" fmla="*/ 120883 w 136"/>
              <a:gd name="T21" fmla="*/ 1138238 h 113"/>
              <a:gd name="T22" fmla="*/ 423092 w 136"/>
              <a:gd name="T23" fmla="*/ 473426 h 113"/>
              <a:gd name="T24" fmla="*/ 594343 w 136"/>
              <a:gd name="T25" fmla="*/ 352552 h 113"/>
              <a:gd name="T26" fmla="*/ 705153 w 136"/>
              <a:gd name="T27" fmla="*/ 292114 h 113"/>
              <a:gd name="T28" fmla="*/ 836110 w 136"/>
              <a:gd name="T29" fmla="*/ 221604 h 113"/>
              <a:gd name="T30" fmla="*/ 956994 w 136"/>
              <a:gd name="T31" fmla="*/ 181312 h 113"/>
              <a:gd name="T32" fmla="*/ 1098024 w 136"/>
              <a:gd name="T33" fmla="*/ 141021 h 113"/>
              <a:gd name="T34" fmla="*/ 1228981 w 136"/>
              <a:gd name="T35" fmla="*/ 141021 h 113"/>
              <a:gd name="T36" fmla="*/ 1370012 w 136"/>
              <a:gd name="T37" fmla="*/ 161166 h 113"/>
              <a:gd name="T38" fmla="*/ 1339791 w 136"/>
              <a:gd name="T39" fmla="*/ 100729 h 113"/>
              <a:gd name="T40" fmla="*/ 1289423 w 136"/>
              <a:gd name="T41" fmla="*/ 40292 h 113"/>
              <a:gd name="T42" fmla="*/ 1259202 w 136"/>
              <a:gd name="T43" fmla="*/ 0 h 11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36" h="113">
                <a:moveTo>
                  <a:pt x="125" y="0"/>
                </a:moveTo>
                <a:lnTo>
                  <a:pt x="114" y="2"/>
                </a:lnTo>
                <a:lnTo>
                  <a:pt x="101" y="4"/>
                </a:lnTo>
                <a:lnTo>
                  <a:pt x="89" y="8"/>
                </a:lnTo>
                <a:lnTo>
                  <a:pt x="73" y="13"/>
                </a:lnTo>
                <a:lnTo>
                  <a:pt x="59" y="19"/>
                </a:lnTo>
                <a:lnTo>
                  <a:pt x="47" y="27"/>
                </a:lnTo>
                <a:lnTo>
                  <a:pt x="42" y="33"/>
                </a:lnTo>
                <a:lnTo>
                  <a:pt x="39" y="38"/>
                </a:lnTo>
                <a:lnTo>
                  <a:pt x="0" y="107"/>
                </a:lnTo>
                <a:lnTo>
                  <a:pt x="12" y="113"/>
                </a:lnTo>
                <a:lnTo>
                  <a:pt x="42" y="47"/>
                </a:lnTo>
                <a:lnTo>
                  <a:pt x="59" y="35"/>
                </a:lnTo>
                <a:lnTo>
                  <a:pt x="70" y="29"/>
                </a:lnTo>
                <a:lnTo>
                  <a:pt x="83" y="22"/>
                </a:lnTo>
                <a:lnTo>
                  <a:pt x="95" y="18"/>
                </a:lnTo>
                <a:lnTo>
                  <a:pt x="109" y="14"/>
                </a:lnTo>
                <a:lnTo>
                  <a:pt x="122" y="14"/>
                </a:lnTo>
                <a:lnTo>
                  <a:pt x="136" y="16"/>
                </a:lnTo>
                <a:lnTo>
                  <a:pt x="133" y="10"/>
                </a:lnTo>
                <a:lnTo>
                  <a:pt x="128" y="4"/>
                </a:lnTo>
                <a:lnTo>
                  <a:pt x="12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46" name="Freeform 9"/>
          <p:cNvSpPr>
            <a:spLocks/>
          </p:cNvSpPr>
          <p:nvPr/>
        </p:nvSpPr>
        <p:spPr bwMode="auto">
          <a:xfrm>
            <a:off x="5280025" y="700088"/>
            <a:ext cx="1390650" cy="1047750"/>
          </a:xfrm>
          <a:custGeom>
            <a:avLst/>
            <a:gdLst>
              <a:gd name="T0" fmla="*/ 967409 w 138"/>
              <a:gd name="T1" fmla="*/ 493651 h 104"/>
              <a:gd name="T2" fmla="*/ 937177 w 138"/>
              <a:gd name="T3" fmla="*/ 413055 h 104"/>
              <a:gd name="T4" fmla="*/ 876714 w 138"/>
              <a:gd name="T5" fmla="*/ 352608 h 104"/>
              <a:gd name="T6" fmla="*/ 775942 w 138"/>
              <a:gd name="T7" fmla="*/ 282087 h 104"/>
              <a:gd name="T8" fmla="*/ 665093 w 138"/>
              <a:gd name="T9" fmla="*/ 221639 h 104"/>
              <a:gd name="T10" fmla="*/ 433318 w 138"/>
              <a:gd name="T11" fmla="*/ 110820 h 104"/>
              <a:gd name="T12" fmla="*/ 241852 w 138"/>
              <a:gd name="T13" fmla="*/ 30224 h 104"/>
              <a:gd name="T14" fmla="*/ 141080 w 138"/>
              <a:gd name="T15" fmla="*/ 0 h 104"/>
              <a:gd name="T16" fmla="*/ 110849 w 138"/>
              <a:gd name="T17" fmla="*/ 0 h 104"/>
              <a:gd name="T18" fmla="*/ 70540 w 138"/>
              <a:gd name="T19" fmla="*/ 70522 h 104"/>
              <a:gd name="T20" fmla="*/ 0 w 138"/>
              <a:gd name="T21" fmla="*/ 171267 h 104"/>
              <a:gd name="T22" fmla="*/ 100772 w 138"/>
              <a:gd name="T23" fmla="*/ 171267 h 104"/>
              <a:gd name="T24" fmla="*/ 191466 w 138"/>
              <a:gd name="T25" fmla="*/ 211565 h 104"/>
              <a:gd name="T26" fmla="*/ 413164 w 138"/>
              <a:gd name="T27" fmla="*/ 251863 h 104"/>
              <a:gd name="T28" fmla="*/ 614708 w 138"/>
              <a:gd name="T29" fmla="*/ 332459 h 104"/>
              <a:gd name="T30" fmla="*/ 806174 w 138"/>
              <a:gd name="T31" fmla="*/ 413055 h 104"/>
              <a:gd name="T32" fmla="*/ 1279801 w 138"/>
              <a:gd name="T33" fmla="*/ 1047750 h 104"/>
              <a:gd name="T34" fmla="*/ 1390650 w 138"/>
              <a:gd name="T35" fmla="*/ 1047750 h 104"/>
              <a:gd name="T36" fmla="*/ 967409 w 138"/>
              <a:gd name="T37" fmla="*/ 493651 h 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38" h="104">
                <a:moveTo>
                  <a:pt x="96" y="49"/>
                </a:moveTo>
                <a:lnTo>
                  <a:pt x="93" y="41"/>
                </a:lnTo>
                <a:lnTo>
                  <a:pt x="87" y="35"/>
                </a:lnTo>
                <a:lnTo>
                  <a:pt x="77" y="28"/>
                </a:lnTo>
                <a:lnTo>
                  <a:pt x="66" y="22"/>
                </a:lnTo>
                <a:lnTo>
                  <a:pt x="43" y="11"/>
                </a:lnTo>
                <a:lnTo>
                  <a:pt x="24" y="3"/>
                </a:lnTo>
                <a:lnTo>
                  <a:pt x="14" y="0"/>
                </a:lnTo>
                <a:lnTo>
                  <a:pt x="11" y="0"/>
                </a:lnTo>
                <a:lnTo>
                  <a:pt x="7" y="7"/>
                </a:lnTo>
                <a:lnTo>
                  <a:pt x="0" y="17"/>
                </a:lnTo>
                <a:lnTo>
                  <a:pt x="10" y="17"/>
                </a:lnTo>
                <a:lnTo>
                  <a:pt x="19" y="21"/>
                </a:lnTo>
                <a:lnTo>
                  <a:pt x="41" y="25"/>
                </a:lnTo>
                <a:lnTo>
                  <a:pt x="61" y="33"/>
                </a:lnTo>
                <a:lnTo>
                  <a:pt x="80" y="41"/>
                </a:lnTo>
                <a:lnTo>
                  <a:pt x="127" y="104"/>
                </a:lnTo>
                <a:lnTo>
                  <a:pt x="138" y="104"/>
                </a:lnTo>
                <a:lnTo>
                  <a:pt x="96" y="4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47" name="Freeform 10"/>
          <p:cNvSpPr>
            <a:spLocks/>
          </p:cNvSpPr>
          <p:nvPr/>
        </p:nvSpPr>
        <p:spPr bwMode="auto">
          <a:xfrm>
            <a:off x="2897188" y="1273175"/>
            <a:ext cx="250825" cy="655638"/>
          </a:xfrm>
          <a:custGeom>
            <a:avLst/>
            <a:gdLst>
              <a:gd name="T0" fmla="*/ 170561 w 25"/>
              <a:gd name="T1" fmla="*/ 151301 h 65"/>
              <a:gd name="T2" fmla="*/ 0 w 25"/>
              <a:gd name="T3" fmla="*/ 595118 h 65"/>
              <a:gd name="T4" fmla="*/ 80264 w 25"/>
              <a:gd name="T5" fmla="*/ 655638 h 65"/>
              <a:gd name="T6" fmla="*/ 250825 w 25"/>
              <a:gd name="T7" fmla="*/ 221908 h 65"/>
              <a:gd name="T8" fmla="*/ 250825 w 25"/>
              <a:gd name="T9" fmla="*/ 0 h 65"/>
              <a:gd name="T10" fmla="*/ 170561 w 25"/>
              <a:gd name="T11" fmla="*/ 151301 h 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5" h="65">
                <a:moveTo>
                  <a:pt x="17" y="15"/>
                </a:moveTo>
                <a:lnTo>
                  <a:pt x="0" y="59"/>
                </a:lnTo>
                <a:lnTo>
                  <a:pt x="8" y="65"/>
                </a:lnTo>
                <a:lnTo>
                  <a:pt x="25" y="22"/>
                </a:lnTo>
                <a:lnTo>
                  <a:pt x="25" y="0"/>
                </a:lnTo>
                <a:lnTo>
                  <a:pt x="17" y="1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48" name="Freeform 11"/>
          <p:cNvSpPr>
            <a:spLocks/>
          </p:cNvSpPr>
          <p:nvPr/>
        </p:nvSpPr>
        <p:spPr bwMode="auto">
          <a:xfrm>
            <a:off x="6130925" y="1233488"/>
            <a:ext cx="414338" cy="604837"/>
          </a:xfrm>
          <a:custGeom>
            <a:avLst/>
            <a:gdLst>
              <a:gd name="T0" fmla="*/ 121270 w 41"/>
              <a:gd name="T1" fmla="*/ 131048 h 60"/>
              <a:gd name="T2" fmla="*/ 414338 w 41"/>
              <a:gd name="T3" fmla="*/ 514111 h 60"/>
              <a:gd name="T4" fmla="*/ 333492 w 41"/>
              <a:gd name="T5" fmla="*/ 604837 h 60"/>
              <a:gd name="T6" fmla="*/ 60635 w 41"/>
              <a:gd name="T7" fmla="*/ 211693 h 60"/>
              <a:gd name="T8" fmla="*/ 0 w 41"/>
              <a:gd name="T9" fmla="*/ 0 h 60"/>
              <a:gd name="T10" fmla="*/ 121270 w 41"/>
              <a:gd name="T11" fmla="*/ 131048 h 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" h="60">
                <a:moveTo>
                  <a:pt x="12" y="13"/>
                </a:moveTo>
                <a:lnTo>
                  <a:pt x="41" y="51"/>
                </a:lnTo>
                <a:lnTo>
                  <a:pt x="33" y="60"/>
                </a:lnTo>
                <a:lnTo>
                  <a:pt x="6" y="21"/>
                </a:lnTo>
                <a:lnTo>
                  <a:pt x="0" y="0"/>
                </a:lnTo>
                <a:lnTo>
                  <a:pt x="12" y="1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49" name="Rectangle 12"/>
          <p:cNvSpPr>
            <a:spLocks noChangeArrowheads="1"/>
          </p:cNvSpPr>
          <p:nvPr/>
        </p:nvSpPr>
        <p:spPr bwMode="auto">
          <a:xfrm>
            <a:off x="4110038" y="5911850"/>
            <a:ext cx="1152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Japan</a:t>
            </a:r>
            <a:endParaRPr lang="en-US" altLang="en-US"/>
          </a:p>
        </p:txBody>
      </p:sp>
      <p:sp>
        <p:nvSpPr>
          <p:cNvPr id="35850" name="Freeform 14"/>
          <p:cNvSpPr>
            <a:spLocks/>
          </p:cNvSpPr>
          <p:nvPr/>
        </p:nvSpPr>
        <p:spPr bwMode="auto">
          <a:xfrm>
            <a:off x="5259388" y="1655763"/>
            <a:ext cx="520700" cy="596900"/>
          </a:xfrm>
          <a:custGeom>
            <a:avLst/>
            <a:gdLst>
              <a:gd name="T0" fmla="*/ 519113 w 328"/>
              <a:gd name="T1" fmla="*/ 0 h 376"/>
              <a:gd name="T2" fmla="*/ 520700 w 328"/>
              <a:gd name="T3" fmla="*/ 20638 h 376"/>
              <a:gd name="T4" fmla="*/ 520700 w 328"/>
              <a:gd name="T5" fmla="*/ 58738 h 376"/>
              <a:gd name="T6" fmla="*/ 520700 w 328"/>
              <a:gd name="T7" fmla="*/ 92075 h 376"/>
              <a:gd name="T8" fmla="*/ 519113 w 328"/>
              <a:gd name="T9" fmla="*/ 131763 h 376"/>
              <a:gd name="T10" fmla="*/ 514350 w 328"/>
              <a:gd name="T11" fmla="*/ 176213 h 376"/>
              <a:gd name="T12" fmla="*/ 508000 w 328"/>
              <a:gd name="T13" fmla="*/ 223838 h 376"/>
              <a:gd name="T14" fmla="*/ 496888 w 328"/>
              <a:gd name="T15" fmla="*/ 273050 h 376"/>
              <a:gd name="T16" fmla="*/ 482600 w 328"/>
              <a:gd name="T17" fmla="*/ 322263 h 376"/>
              <a:gd name="T18" fmla="*/ 474663 w 328"/>
              <a:gd name="T19" fmla="*/ 347663 h 376"/>
              <a:gd name="T20" fmla="*/ 465138 w 328"/>
              <a:gd name="T21" fmla="*/ 373063 h 376"/>
              <a:gd name="T22" fmla="*/ 454025 w 328"/>
              <a:gd name="T23" fmla="*/ 398463 h 376"/>
              <a:gd name="T24" fmla="*/ 441325 w 328"/>
              <a:gd name="T25" fmla="*/ 422275 h 376"/>
              <a:gd name="T26" fmla="*/ 427038 w 328"/>
              <a:gd name="T27" fmla="*/ 446088 h 376"/>
              <a:gd name="T28" fmla="*/ 412750 w 328"/>
              <a:gd name="T29" fmla="*/ 469900 h 376"/>
              <a:gd name="T30" fmla="*/ 395288 w 328"/>
              <a:gd name="T31" fmla="*/ 490538 h 376"/>
              <a:gd name="T32" fmla="*/ 377825 w 328"/>
              <a:gd name="T33" fmla="*/ 512763 h 376"/>
              <a:gd name="T34" fmla="*/ 357188 w 328"/>
              <a:gd name="T35" fmla="*/ 531813 h 376"/>
              <a:gd name="T36" fmla="*/ 334963 w 328"/>
              <a:gd name="T37" fmla="*/ 550863 h 376"/>
              <a:gd name="T38" fmla="*/ 312738 w 328"/>
              <a:gd name="T39" fmla="*/ 566738 h 376"/>
              <a:gd name="T40" fmla="*/ 287338 w 328"/>
              <a:gd name="T41" fmla="*/ 582613 h 376"/>
              <a:gd name="T42" fmla="*/ 258763 w 328"/>
              <a:gd name="T43" fmla="*/ 596900 h 376"/>
              <a:gd name="T44" fmla="*/ 249238 w 328"/>
              <a:gd name="T45" fmla="*/ 593725 h 376"/>
              <a:gd name="T46" fmla="*/ 236538 w 328"/>
              <a:gd name="T47" fmla="*/ 588963 h 376"/>
              <a:gd name="T48" fmla="*/ 220663 w 328"/>
              <a:gd name="T49" fmla="*/ 582613 h 376"/>
              <a:gd name="T50" fmla="*/ 201613 w 328"/>
              <a:gd name="T51" fmla="*/ 569913 h 376"/>
              <a:gd name="T52" fmla="*/ 180975 w 328"/>
              <a:gd name="T53" fmla="*/ 555625 h 376"/>
              <a:gd name="T54" fmla="*/ 158750 w 328"/>
              <a:gd name="T55" fmla="*/ 534988 h 376"/>
              <a:gd name="T56" fmla="*/ 134938 w 328"/>
              <a:gd name="T57" fmla="*/ 508000 h 376"/>
              <a:gd name="T58" fmla="*/ 111125 w 328"/>
              <a:gd name="T59" fmla="*/ 474663 h 376"/>
              <a:gd name="T60" fmla="*/ 100013 w 328"/>
              <a:gd name="T61" fmla="*/ 455613 h 376"/>
              <a:gd name="T62" fmla="*/ 88900 w 328"/>
              <a:gd name="T63" fmla="*/ 433388 h 376"/>
              <a:gd name="T64" fmla="*/ 77788 w 328"/>
              <a:gd name="T65" fmla="*/ 411163 h 376"/>
              <a:gd name="T66" fmla="*/ 66675 w 328"/>
              <a:gd name="T67" fmla="*/ 385763 h 376"/>
              <a:gd name="T68" fmla="*/ 55563 w 328"/>
              <a:gd name="T69" fmla="*/ 358775 h 376"/>
              <a:gd name="T70" fmla="*/ 46038 w 328"/>
              <a:gd name="T71" fmla="*/ 328613 h 376"/>
              <a:gd name="T72" fmla="*/ 38100 w 328"/>
              <a:gd name="T73" fmla="*/ 296863 h 376"/>
              <a:gd name="T74" fmla="*/ 28575 w 328"/>
              <a:gd name="T75" fmla="*/ 261938 h 376"/>
              <a:gd name="T76" fmla="*/ 22225 w 328"/>
              <a:gd name="T77" fmla="*/ 225425 h 376"/>
              <a:gd name="T78" fmla="*/ 14288 w 328"/>
              <a:gd name="T79" fmla="*/ 185738 h 376"/>
              <a:gd name="T80" fmla="*/ 9525 w 328"/>
              <a:gd name="T81" fmla="*/ 144463 h 376"/>
              <a:gd name="T82" fmla="*/ 4763 w 328"/>
              <a:gd name="T83" fmla="*/ 100013 h 376"/>
              <a:gd name="T84" fmla="*/ 1588 w 328"/>
              <a:gd name="T85" fmla="*/ 50800 h 376"/>
              <a:gd name="T86" fmla="*/ 0 w 328"/>
              <a:gd name="T87" fmla="*/ 0 h 37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28" h="376">
                <a:moveTo>
                  <a:pt x="0" y="0"/>
                </a:moveTo>
                <a:lnTo>
                  <a:pt x="327" y="0"/>
                </a:lnTo>
                <a:lnTo>
                  <a:pt x="327" y="4"/>
                </a:lnTo>
                <a:lnTo>
                  <a:pt x="328" y="13"/>
                </a:lnTo>
                <a:lnTo>
                  <a:pt x="328" y="28"/>
                </a:lnTo>
                <a:lnTo>
                  <a:pt x="328" y="37"/>
                </a:lnTo>
                <a:lnTo>
                  <a:pt x="328" y="47"/>
                </a:lnTo>
                <a:lnTo>
                  <a:pt x="328" y="58"/>
                </a:lnTo>
                <a:lnTo>
                  <a:pt x="327" y="70"/>
                </a:lnTo>
                <a:lnTo>
                  <a:pt x="327" y="83"/>
                </a:lnTo>
                <a:lnTo>
                  <a:pt x="326" y="96"/>
                </a:lnTo>
                <a:lnTo>
                  <a:pt x="324" y="111"/>
                </a:lnTo>
                <a:lnTo>
                  <a:pt x="322" y="125"/>
                </a:lnTo>
                <a:lnTo>
                  <a:pt x="320" y="141"/>
                </a:lnTo>
                <a:lnTo>
                  <a:pt x="317" y="156"/>
                </a:lnTo>
                <a:lnTo>
                  <a:pt x="313" y="172"/>
                </a:lnTo>
                <a:lnTo>
                  <a:pt x="309" y="188"/>
                </a:lnTo>
                <a:lnTo>
                  <a:pt x="304" y="203"/>
                </a:lnTo>
                <a:lnTo>
                  <a:pt x="302" y="212"/>
                </a:lnTo>
                <a:lnTo>
                  <a:pt x="299" y="219"/>
                </a:lnTo>
                <a:lnTo>
                  <a:pt x="296" y="227"/>
                </a:lnTo>
                <a:lnTo>
                  <a:pt x="293" y="235"/>
                </a:lnTo>
                <a:lnTo>
                  <a:pt x="289" y="243"/>
                </a:lnTo>
                <a:lnTo>
                  <a:pt x="286" y="251"/>
                </a:lnTo>
                <a:lnTo>
                  <a:pt x="282" y="259"/>
                </a:lnTo>
                <a:lnTo>
                  <a:pt x="278" y="266"/>
                </a:lnTo>
                <a:lnTo>
                  <a:pt x="274" y="273"/>
                </a:lnTo>
                <a:lnTo>
                  <a:pt x="269" y="281"/>
                </a:lnTo>
                <a:lnTo>
                  <a:pt x="265" y="288"/>
                </a:lnTo>
                <a:lnTo>
                  <a:pt x="260" y="296"/>
                </a:lnTo>
                <a:lnTo>
                  <a:pt x="254" y="303"/>
                </a:lnTo>
                <a:lnTo>
                  <a:pt x="249" y="309"/>
                </a:lnTo>
                <a:lnTo>
                  <a:pt x="243" y="316"/>
                </a:lnTo>
                <a:lnTo>
                  <a:pt x="238" y="323"/>
                </a:lnTo>
                <a:lnTo>
                  <a:pt x="232" y="329"/>
                </a:lnTo>
                <a:lnTo>
                  <a:pt x="225" y="335"/>
                </a:lnTo>
                <a:lnTo>
                  <a:pt x="218" y="341"/>
                </a:lnTo>
                <a:lnTo>
                  <a:pt x="211" y="347"/>
                </a:lnTo>
                <a:lnTo>
                  <a:pt x="204" y="352"/>
                </a:lnTo>
                <a:lnTo>
                  <a:pt x="197" y="357"/>
                </a:lnTo>
                <a:lnTo>
                  <a:pt x="189" y="363"/>
                </a:lnTo>
                <a:lnTo>
                  <a:pt x="181" y="367"/>
                </a:lnTo>
                <a:lnTo>
                  <a:pt x="172" y="372"/>
                </a:lnTo>
                <a:lnTo>
                  <a:pt x="163" y="376"/>
                </a:lnTo>
                <a:lnTo>
                  <a:pt x="162" y="376"/>
                </a:lnTo>
                <a:lnTo>
                  <a:pt x="157" y="374"/>
                </a:lnTo>
                <a:lnTo>
                  <a:pt x="153" y="373"/>
                </a:lnTo>
                <a:lnTo>
                  <a:pt x="149" y="371"/>
                </a:lnTo>
                <a:lnTo>
                  <a:pt x="144" y="369"/>
                </a:lnTo>
                <a:lnTo>
                  <a:pt x="139" y="367"/>
                </a:lnTo>
                <a:lnTo>
                  <a:pt x="133" y="363"/>
                </a:lnTo>
                <a:lnTo>
                  <a:pt x="127" y="359"/>
                </a:lnTo>
                <a:lnTo>
                  <a:pt x="121" y="355"/>
                </a:lnTo>
                <a:lnTo>
                  <a:pt x="114" y="350"/>
                </a:lnTo>
                <a:lnTo>
                  <a:pt x="107" y="344"/>
                </a:lnTo>
                <a:lnTo>
                  <a:pt x="100" y="337"/>
                </a:lnTo>
                <a:lnTo>
                  <a:pt x="93" y="329"/>
                </a:lnTo>
                <a:lnTo>
                  <a:pt x="85" y="320"/>
                </a:lnTo>
                <a:lnTo>
                  <a:pt x="78" y="310"/>
                </a:lnTo>
                <a:lnTo>
                  <a:pt x="70" y="299"/>
                </a:lnTo>
                <a:lnTo>
                  <a:pt x="67" y="293"/>
                </a:lnTo>
                <a:lnTo>
                  <a:pt x="63" y="287"/>
                </a:lnTo>
                <a:lnTo>
                  <a:pt x="59" y="280"/>
                </a:lnTo>
                <a:lnTo>
                  <a:pt x="56" y="273"/>
                </a:lnTo>
                <a:lnTo>
                  <a:pt x="52" y="266"/>
                </a:lnTo>
                <a:lnTo>
                  <a:pt x="49" y="259"/>
                </a:lnTo>
                <a:lnTo>
                  <a:pt x="45" y="251"/>
                </a:lnTo>
                <a:lnTo>
                  <a:pt x="42" y="243"/>
                </a:lnTo>
                <a:lnTo>
                  <a:pt x="39" y="234"/>
                </a:lnTo>
                <a:lnTo>
                  <a:pt x="35" y="226"/>
                </a:lnTo>
                <a:lnTo>
                  <a:pt x="32" y="217"/>
                </a:lnTo>
                <a:lnTo>
                  <a:pt x="29" y="207"/>
                </a:lnTo>
                <a:lnTo>
                  <a:pt x="26" y="197"/>
                </a:lnTo>
                <a:lnTo>
                  <a:pt x="24" y="187"/>
                </a:lnTo>
                <a:lnTo>
                  <a:pt x="21" y="176"/>
                </a:lnTo>
                <a:lnTo>
                  <a:pt x="18" y="165"/>
                </a:lnTo>
                <a:lnTo>
                  <a:pt x="16" y="154"/>
                </a:lnTo>
                <a:lnTo>
                  <a:pt x="14" y="142"/>
                </a:lnTo>
                <a:lnTo>
                  <a:pt x="11" y="130"/>
                </a:lnTo>
                <a:lnTo>
                  <a:pt x="9" y="117"/>
                </a:lnTo>
                <a:lnTo>
                  <a:pt x="7" y="104"/>
                </a:lnTo>
                <a:lnTo>
                  <a:pt x="6" y="91"/>
                </a:lnTo>
                <a:lnTo>
                  <a:pt x="4" y="77"/>
                </a:lnTo>
                <a:lnTo>
                  <a:pt x="3" y="63"/>
                </a:lnTo>
                <a:lnTo>
                  <a:pt x="2" y="48"/>
                </a:lnTo>
                <a:lnTo>
                  <a:pt x="1" y="32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51" name="Freeform 15"/>
          <p:cNvSpPr>
            <a:spLocks/>
          </p:cNvSpPr>
          <p:nvPr/>
        </p:nvSpPr>
        <p:spPr bwMode="auto">
          <a:xfrm>
            <a:off x="5332413" y="1724025"/>
            <a:ext cx="374650" cy="428625"/>
          </a:xfrm>
          <a:custGeom>
            <a:avLst/>
            <a:gdLst>
              <a:gd name="T0" fmla="*/ 373063 w 236"/>
              <a:gd name="T1" fmla="*/ 0 h 270"/>
              <a:gd name="T2" fmla="*/ 374650 w 236"/>
              <a:gd name="T3" fmla="*/ 31750 h 270"/>
              <a:gd name="T4" fmla="*/ 373063 w 236"/>
              <a:gd name="T5" fmla="*/ 79375 h 270"/>
              <a:gd name="T6" fmla="*/ 371475 w 236"/>
              <a:gd name="T7" fmla="*/ 109538 h 270"/>
              <a:gd name="T8" fmla="*/ 366713 w 236"/>
              <a:gd name="T9" fmla="*/ 142875 h 270"/>
              <a:gd name="T10" fmla="*/ 361950 w 236"/>
              <a:gd name="T11" fmla="*/ 177800 h 270"/>
              <a:gd name="T12" fmla="*/ 352425 w 236"/>
              <a:gd name="T13" fmla="*/ 212725 h 270"/>
              <a:gd name="T14" fmla="*/ 341313 w 236"/>
              <a:gd name="T15" fmla="*/ 249238 h 270"/>
              <a:gd name="T16" fmla="*/ 325438 w 236"/>
              <a:gd name="T17" fmla="*/ 285750 h 270"/>
              <a:gd name="T18" fmla="*/ 312738 w 236"/>
              <a:gd name="T19" fmla="*/ 311150 h 270"/>
              <a:gd name="T20" fmla="*/ 301625 w 236"/>
              <a:gd name="T21" fmla="*/ 328613 h 270"/>
              <a:gd name="T22" fmla="*/ 290513 w 236"/>
              <a:gd name="T23" fmla="*/ 344488 h 270"/>
              <a:gd name="T24" fmla="*/ 277813 w 236"/>
              <a:gd name="T25" fmla="*/ 360363 h 270"/>
              <a:gd name="T26" fmla="*/ 263525 w 236"/>
              <a:gd name="T27" fmla="*/ 374650 h 270"/>
              <a:gd name="T28" fmla="*/ 249238 w 236"/>
              <a:gd name="T29" fmla="*/ 388938 h 270"/>
              <a:gd name="T30" fmla="*/ 233363 w 236"/>
              <a:gd name="T31" fmla="*/ 401638 h 270"/>
              <a:gd name="T32" fmla="*/ 215900 w 236"/>
              <a:gd name="T33" fmla="*/ 412750 h 270"/>
              <a:gd name="T34" fmla="*/ 196850 w 236"/>
              <a:gd name="T35" fmla="*/ 423863 h 270"/>
              <a:gd name="T36" fmla="*/ 184150 w 236"/>
              <a:gd name="T37" fmla="*/ 428625 h 270"/>
              <a:gd name="T38" fmla="*/ 169863 w 236"/>
              <a:gd name="T39" fmla="*/ 422275 h 270"/>
              <a:gd name="T40" fmla="*/ 158750 w 236"/>
              <a:gd name="T41" fmla="*/ 417513 h 270"/>
              <a:gd name="T42" fmla="*/ 146050 w 236"/>
              <a:gd name="T43" fmla="*/ 409575 h 270"/>
              <a:gd name="T44" fmla="*/ 130175 w 236"/>
              <a:gd name="T45" fmla="*/ 398463 h 270"/>
              <a:gd name="T46" fmla="*/ 114300 w 236"/>
              <a:gd name="T47" fmla="*/ 382588 h 270"/>
              <a:gd name="T48" fmla="*/ 96838 w 236"/>
              <a:gd name="T49" fmla="*/ 363538 h 270"/>
              <a:gd name="T50" fmla="*/ 80963 w 236"/>
              <a:gd name="T51" fmla="*/ 339725 h 270"/>
              <a:gd name="T52" fmla="*/ 63500 w 236"/>
              <a:gd name="T53" fmla="*/ 311150 h 270"/>
              <a:gd name="T54" fmla="*/ 47625 w 236"/>
              <a:gd name="T55" fmla="*/ 276225 h 270"/>
              <a:gd name="T56" fmla="*/ 33338 w 236"/>
              <a:gd name="T57" fmla="*/ 234950 h 270"/>
              <a:gd name="T58" fmla="*/ 20638 w 236"/>
              <a:gd name="T59" fmla="*/ 187325 h 270"/>
              <a:gd name="T60" fmla="*/ 11113 w 236"/>
              <a:gd name="T61" fmla="*/ 133350 h 270"/>
              <a:gd name="T62" fmla="*/ 3175 w 236"/>
              <a:gd name="T63" fmla="*/ 69850 h 270"/>
              <a:gd name="T64" fmla="*/ 0 w 236"/>
              <a:gd name="T65" fmla="*/ 0 h 27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36" h="270">
                <a:moveTo>
                  <a:pt x="0" y="0"/>
                </a:moveTo>
                <a:lnTo>
                  <a:pt x="235" y="0"/>
                </a:lnTo>
                <a:lnTo>
                  <a:pt x="236" y="9"/>
                </a:lnTo>
                <a:lnTo>
                  <a:pt x="236" y="20"/>
                </a:lnTo>
                <a:lnTo>
                  <a:pt x="236" y="33"/>
                </a:lnTo>
                <a:lnTo>
                  <a:pt x="235" y="50"/>
                </a:lnTo>
                <a:lnTo>
                  <a:pt x="235" y="59"/>
                </a:lnTo>
                <a:lnTo>
                  <a:pt x="234" y="69"/>
                </a:lnTo>
                <a:lnTo>
                  <a:pt x="233" y="79"/>
                </a:lnTo>
                <a:lnTo>
                  <a:pt x="231" y="90"/>
                </a:lnTo>
                <a:lnTo>
                  <a:pt x="230" y="100"/>
                </a:lnTo>
                <a:lnTo>
                  <a:pt x="228" y="112"/>
                </a:lnTo>
                <a:lnTo>
                  <a:pt x="225" y="123"/>
                </a:lnTo>
                <a:lnTo>
                  <a:pt x="222" y="134"/>
                </a:lnTo>
                <a:lnTo>
                  <a:pt x="219" y="146"/>
                </a:lnTo>
                <a:lnTo>
                  <a:pt x="215" y="157"/>
                </a:lnTo>
                <a:lnTo>
                  <a:pt x="210" y="169"/>
                </a:lnTo>
                <a:lnTo>
                  <a:pt x="205" y="180"/>
                </a:lnTo>
                <a:lnTo>
                  <a:pt x="200" y="191"/>
                </a:lnTo>
                <a:lnTo>
                  <a:pt x="197" y="196"/>
                </a:lnTo>
                <a:lnTo>
                  <a:pt x="194" y="201"/>
                </a:lnTo>
                <a:lnTo>
                  <a:pt x="190" y="207"/>
                </a:lnTo>
                <a:lnTo>
                  <a:pt x="187" y="212"/>
                </a:lnTo>
                <a:lnTo>
                  <a:pt x="183" y="217"/>
                </a:lnTo>
                <a:lnTo>
                  <a:pt x="179" y="222"/>
                </a:lnTo>
                <a:lnTo>
                  <a:pt x="175" y="227"/>
                </a:lnTo>
                <a:lnTo>
                  <a:pt x="171" y="231"/>
                </a:lnTo>
                <a:lnTo>
                  <a:pt x="166" y="236"/>
                </a:lnTo>
                <a:lnTo>
                  <a:pt x="162" y="240"/>
                </a:lnTo>
                <a:lnTo>
                  <a:pt x="157" y="245"/>
                </a:lnTo>
                <a:lnTo>
                  <a:pt x="152" y="249"/>
                </a:lnTo>
                <a:lnTo>
                  <a:pt x="147" y="253"/>
                </a:lnTo>
                <a:lnTo>
                  <a:pt x="141" y="257"/>
                </a:lnTo>
                <a:lnTo>
                  <a:pt x="136" y="260"/>
                </a:lnTo>
                <a:lnTo>
                  <a:pt x="130" y="263"/>
                </a:lnTo>
                <a:lnTo>
                  <a:pt x="124" y="267"/>
                </a:lnTo>
                <a:lnTo>
                  <a:pt x="117" y="270"/>
                </a:lnTo>
                <a:lnTo>
                  <a:pt x="116" y="270"/>
                </a:lnTo>
                <a:lnTo>
                  <a:pt x="113" y="268"/>
                </a:lnTo>
                <a:lnTo>
                  <a:pt x="107" y="266"/>
                </a:lnTo>
                <a:lnTo>
                  <a:pt x="104" y="265"/>
                </a:lnTo>
                <a:lnTo>
                  <a:pt x="100" y="263"/>
                </a:lnTo>
                <a:lnTo>
                  <a:pt x="96" y="260"/>
                </a:lnTo>
                <a:lnTo>
                  <a:pt x="92" y="258"/>
                </a:lnTo>
                <a:lnTo>
                  <a:pt x="87" y="255"/>
                </a:lnTo>
                <a:lnTo>
                  <a:pt x="82" y="251"/>
                </a:lnTo>
                <a:lnTo>
                  <a:pt x="77" y="246"/>
                </a:lnTo>
                <a:lnTo>
                  <a:pt x="72" y="241"/>
                </a:lnTo>
                <a:lnTo>
                  <a:pt x="67" y="236"/>
                </a:lnTo>
                <a:lnTo>
                  <a:pt x="61" y="229"/>
                </a:lnTo>
                <a:lnTo>
                  <a:pt x="56" y="222"/>
                </a:lnTo>
                <a:lnTo>
                  <a:pt x="51" y="214"/>
                </a:lnTo>
                <a:lnTo>
                  <a:pt x="45" y="206"/>
                </a:lnTo>
                <a:lnTo>
                  <a:pt x="40" y="196"/>
                </a:lnTo>
                <a:lnTo>
                  <a:pt x="35" y="186"/>
                </a:lnTo>
                <a:lnTo>
                  <a:pt x="30" y="174"/>
                </a:lnTo>
                <a:lnTo>
                  <a:pt x="26" y="162"/>
                </a:lnTo>
                <a:lnTo>
                  <a:pt x="21" y="148"/>
                </a:lnTo>
                <a:lnTo>
                  <a:pt x="17" y="134"/>
                </a:lnTo>
                <a:lnTo>
                  <a:pt x="13" y="118"/>
                </a:lnTo>
                <a:lnTo>
                  <a:pt x="10" y="102"/>
                </a:lnTo>
                <a:lnTo>
                  <a:pt x="7" y="84"/>
                </a:lnTo>
                <a:lnTo>
                  <a:pt x="4" y="65"/>
                </a:lnTo>
                <a:lnTo>
                  <a:pt x="2" y="44"/>
                </a:lnTo>
                <a:lnTo>
                  <a:pt x="1" y="23"/>
                </a:lnTo>
                <a:lnTo>
                  <a:pt x="0" y="0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reeform 2"/>
          <p:cNvSpPr>
            <a:spLocks/>
          </p:cNvSpPr>
          <p:nvPr/>
        </p:nvSpPr>
        <p:spPr bwMode="auto">
          <a:xfrm>
            <a:off x="4002088" y="515938"/>
            <a:ext cx="1468437" cy="538162"/>
          </a:xfrm>
          <a:custGeom>
            <a:avLst/>
            <a:gdLst>
              <a:gd name="T0" fmla="*/ 79915 w 147"/>
              <a:gd name="T1" fmla="*/ 29898 h 54"/>
              <a:gd name="T2" fmla="*/ 109883 w 147"/>
              <a:gd name="T3" fmla="*/ 9966 h 54"/>
              <a:gd name="T4" fmla="*/ 139851 w 147"/>
              <a:gd name="T5" fmla="*/ 0 h 54"/>
              <a:gd name="T6" fmla="*/ 199787 w 147"/>
              <a:gd name="T7" fmla="*/ 0 h 54"/>
              <a:gd name="T8" fmla="*/ 299681 w 147"/>
              <a:gd name="T9" fmla="*/ 29898 h 54"/>
              <a:gd name="T10" fmla="*/ 379596 w 147"/>
              <a:gd name="T11" fmla="*/ 39864 h 54"/>
              <a:gd name="T12" fmla="*/ 479490 w 147"/>
              <a:gd name="T13" fmla="*/ 39864 h 54"/>
              <a:gd name="T14" fmla="*/ 769181 w 147"/>
              <a:gd name="T15" fmla="*/ 39864 h 54"/>
              <a:gd name="T16" fmla="*/ 1108820 w 147"/>
              <a:gd name="T17" fmla="*/ 29898 h 54"/>
              <a:gd name="T18" fmla="*/ 1218703 w 147"/>
              <a:gd name="T19" fmla="*/ 0 h 54"/>
              <a:gd name="T20" fmla="*/ 1278639 w 147"/>
              <a:gd name="T21" fmla="*/ 0 h 54"/>
              <a:gd name="T22" fmla="*/ 1328586 w 147"/>
              <a:gd name="T23" fmla="*/ 9966 h 54"/>
              <a:gd name="T24" fmla="*/ 1328586 w 147"/>
              <a:gd name="T25" fmla="*/ 29898 h 54"/>
              <a:gd name="T26" fmla="*/ 1348565 w 147"/>
              <a:gd name="T27" fmla="*/ 29898 h 54"/>
              <a:gd name="T28" fmla="*/ 1468437 w 147"/>
              <a:gd name="T29" fmla="*/ 119592 h 54"/>
              <a:gd name="T30" fmla="*/ 1438469 w 147"/>
              <a:gd name="T31" fmla="*/ 179387 h 54"/>
              <a:gd name="T32" fmla="*/ 1388522 w 147"/>
              <a:gd name="T33" fmla="*/ 249149 h 54"/>
              <a:gd name="T34" fmla="*/ 1298618 w 147"/>
              <a:gd name="T35" fmla="*/ 358775 h 54"/>
              <a:gd name="T36" fmla="*/ 1188735 w 147"/>
              <a:gd name="T37" fmla="*/ 418570 h 54"/>
              <a:gd name="T38" fmla="*/ 1058873 w 147"/>
              <a:gd name="T39" fmla="*/ 478366 h 54"/>
              <a:gd name="T40" fmla="*/ 968969 w 147"/>
              <a:gd name="T41" fmla="*/ 508264 h 54"/>
              <a:gd name="T42" fmla="*/ 879064 w 147"/>
              <a:gd name="T43" fmla="*/ 528196 h 54"/>
              <a:gd name="T44" fmla="*/ 799149 w 147"/>
              <a:gd name="T45" fmla="*/ 538162 h 54"/>
              <a:gd name="T46" fmla="*/ 689266 w 147"/>
              <a:gd name="T47" fmla="*/ 538162 h 54"/>
              <a:gd name="T48" fmla="*/ 579383 w 147"/>
              <a:gd name="T49" fmla="*/ 528196 h 54"/>
              <a:gd name="T50" fmla="*/ 469500 w 147"/>
              <a:gd name="T51" fmla="*/ 508264 h 54"/>
              <a:gd name="T52" fmla="*/ 389585 w 147"/>
              <a:gd name="T53" fmla="*/ 478366 h 54"/>
              <a:gd name="T54" fmla="*/ 249734 w 147"/>
              <a:gd name="T55" fmla="*/ 418570 h 54"/>
              <a:gd name="T56" fmla="*/ 139851 w 147"/>
              <a:gd name="T57" fmla="*/ 338843 h 54"/>
              <a:gd name="T58" fmla="*/ 79915 w 147"/>
              <a:gd name="T59" fmla="*/ 259115 h 54"/>
              <a:gd name="T60" fmla="*/ 29968 w 147"/>
              <a:gd name="T61" fmla="*/ 179387 h 54"/>
              <a:gd name="T62" fmla="*/ 0 w 147"/>
              <a:gd name="T63" fmla="*/ 119592 h 54"/>
              <a:gd name="T64" fmla="*/ 19979 w 147"/>
              <a:gd name="T65" fmla="*/ 89694 h 54"/>
              <a:gd name="T66" fmla="*/ 49947 w 147"/>
              <a:gd name="T67" fmla="*/ 59796 h 54"/>
              <a:gd name="T68" fmla="*/ 79915 w 147"/>
              <a:gd name="T69" fmla="*/ 29898 h 54"/>
              <a:gd name="T70" fmla="*/ 529436 w 147"/>
              <a:gd name="T71" fmla="*/ 388673 h 54"/>
              <a:gd name="T72" fmla="*/ 529436 w 147"/>
              <a:gd name="T73" fmla="*/ 398639 h 54"/>
              <a:gd name="T74" fmla="*/ 579383 w 147"/>
              <a:gd name="T75" fmla="*/ 418570 h 54"/>
              <a:gd name="T76" fmla="*/ 639320 w 147"/>
              <a:gd name="T77" fmla="*/ 418570 h 54"/>
              <a:gd name="T78" fmla="*/ 769181 w 147"/>
              <a:gd name="T79" fmla="*/ 418570 h 54"/>
              <a:gd name="T80" fmla="*/ 909032 w 147"/>
              <a:gd name="T81" fmla="*/ 388673 h 54"/>
              <a:gd name="T82" fmla="*/ 1078852 w 147"/>
              <a:gd name="T83" fmla="*/ 289013 h 54"/>
              <a:gd name="T84" fmla="*/ 1168756 w 147"/>
              <a:gd name="T85" fmla="*/ 219251 h 54"/>
              <a:gd name="T86" fmla="*/ 1208713 w 147"/>
              <a:gd name="T87" fmla="*/ 169421 h 54"/>
              <a:gd name="T88" fmla="*/ 1208713 w 147"/>
              <a:gd name="T89" fmla="*/ 149489 h 54"/>
              <a:gd name="T90" fmla="*/ 998937 w 147"/>
              <a:gd name="T91" fmla="*/ 169421 h 54"/>
              <a:gd name="T92" fmla="*/ 659298 w 147"/>
              <a:gd name="T93" fmla="*/ 169421 h 54"/>
              <a:gd name="T94" fmla="*/ 189798 w 147"/>
              <a:gd name="T95" fmla="*/ 149489 h 54"/>
              <a:gd name="T96" fmla="*/ 229755 w 147"/>
              <a:gd name="T97" fmla="*/ 199319 h 54"/>
              <a:gd name="T98" fmla="*/ 329649 w 147"/>
              <a:gd name="T99" fmla="*/ 279047 h 54"/>
              <a:gd name="T100" fmla="*/ 529436 w 147"/>
              <a:gd name="T101" fmla="*/ 388673 h 54"/>
              <a:gd name="T102" fmla="*/ 79915 w 147"/>
              <a:gd name="T103" fmla="*/ 29898 h 5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47" h="54">
                <a:moveTo>
                  <a:pt x="8" y="3"/>
                </a:moveTo>
                <a:lnTo>
                  <a:pt x="11" y="1"/>
                </a:lnTo>
                <a:lnTo>
                  <a:pt x="14" y="0"/>
                </a:lnTo>
                <a:lnTo>
                  <a:pt x="20" y="0"/>
                </a:lnTo>
                <a:lnTo>
                  <a:pt x="30" y="3"/>
                </a:lnTo>
                <a:lnTo>
                  <a:pt x="38" y="4"/>
                </a:lnTo>
                <a:lnTo>
                  <a:pt x="48" y="4"/>
                </a:lnTo>
                <a:lnTo>
                  <a:pt x="77" y="4"/>
                </a:lnTo>
                <a:lnTo>
                  <a:pt x="111" y="3"/>
                </a:lnTo>
                <a:lnTo>
                  <a:pt x="122" y="0"/>
                </a:lnTo>
                <a:lnTo>
                  <a:pt x="128" y="0"/>
                </a:lnTo>
                <a:lnTo>
                  <a:pt x="133" y="1"/>
                </a:lnTo>
                <a:lnTo>
                  <a:pt x="133" y="3"/>
                </a:lnTo>
                <a:lnTo>
                  <a:pt x="135" y="3"/>
                </a:lnTo>
                <a:lnTo>
                  <a:pt x="147" y="12"/>
                </a:lnTo>
                <a:lnTo>
                  <a:pt x="144" y="18"/>
                </a:lnTo>
                <a:lnTo>
                  <a:pt x="139" y="25"/>
                </a:lnTo>
                <a:lnTo>
                  <a:pt x="130" y="36"/>
                </a:lnTo>
                <a:lnTo>
                  <a:pt x="119" y="42"/>
                </a:lnTo>
                <a:lnTo>
                  <a:pt x="106" y="48"/>
                </a:lnTo>
                <a:lnTo>
                  <a:pt x="97" y="51"/>
                </a:lnTo>
                <a:lnTo>
                  <a:pt x="88" y="53"/>
                </a:lnTo>
                <a:lnTo>
                  <a:pt x="80" y="54"/>
                </a:lnTo>
                <a:lnTo>
                  <a:pt x="69" y="54"/>
                </a:lnTo>
                <a:lnTo>
                  <a:pt x="58" y="53"/>
                </a:lnTo>
                <a:lnTo>
                  <a:pt x="47" y="51"/>
                </a:lnTo>
                <a:lnTo>
                  <a:pt x="39" y="48"/>
                </a:lnTo>
                <a:lnTo>
                  <a:pt x="25" y="42"/>
                </a:lnTo>
                <a:lnTo>
                  <a:pt x="14" y="34"/>
                </a:lnTo>
                <a:lnTo>
                  <a:pt x="8" y="26"/>
                </a:lnTo>
                <a:lnTo>
                  <a:pt x="3" y="18"/>
                </a:lnTo>
                <a:lnTo>
                  <a:pt x="0" y="12"/>
                </a:lnTo>
                <a:lnTo>
                  <a:pt x="2" y="9"/>
                </a:lnTo>
                <a:lnTo>
                  <a:pt x="5" y="6"/>
                </a:lnTo>
                <a:lnTo>
                  <a:pt x="8" y="3"/>
                </a:lnTo>
                <a:lnTo>
                  <a:pt x="53" y="39"/>
                </a:lnTo>
                <a:lnTo>
                  <a:pt x="53" y="40"/>
                </a:lnTo>
                <a:lnTo>
                  <a:pt x="58" y="42"/>
                </a:lnTo>
                <a:lnTo>
                  <a:pt x="64" y="42"/>
                </a:lnTo>
                <a:lnTo>
                  <a:pt x="77" y="42"/>
                </a:lnTo>
                <a:lnTo>
                  <a:pt x="91" y="39"/>
                </a:lnTo>
                <a:lnTo>
                  <a:pt x="108" y="29"/>
                </a:lnTo>
                <a:lnTo>
                  <a:pt x="117" y="22"/>
                </a:lnTo>
                <a:lnTo>
                  <a:pt x="121" y="17"/>
                </a:lnTo>
                <a:lnTo>
                  <a:pt x="121" y="15"/>
                </a:lnTo>
                <a:lnTo>
                  <a:pt x="100" y="17"/>
                </a:lnTo>
                <a:lnTo>
                  <a:pt x="66" y="17"/>
                </a:lnTo>
                <a:lnTo>
                  <a:pt x="19" y="15"/>
                </a:lnTo>
                <a:lnTo>
                  <a:pt x="23" y="20"/>
                </a:lnTo>
                <a:lnTo>
                  <a:pt x="33" y="28"/>
                </a:lnTo>
                <a:lnTo>
                  <a:pt x="53" y="39"/>
                </a:lnTo>
                <a:lnTo>
                  <a:pt x="8" y="3"/>
                </a:lnTo>
                <a:close/>
              </a:path>
            </a:pathLst>
          </a:custGeom>
          <a:solidFill>
            <a:srgbClr val="2340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891" name="Freeform 3"/>
          <p:cNvSpPr>
            <a:spLocks/>
          </p:cNvSpPr>
          <p:nvPr/>
        </p:nvSpPr>
        <p:spPr bwMode="auto">
          <a:xfrm>
            <a:off x="2144713" y="508000"/>
            <a:ext cx="5083175" cy="5221288"/>
          </a:xfrm>
          <a:custGeom>
            <a:avLst/>
            <a:gdLst>
              <a:gd name="T0" fmla="*/ 3954690 w 509"/>
              <a:gd name="T1" fmla="*/ 1217968 h 523"/>
              <a:gd name="T2" fmla="*/ 3894771 w 509"/>
              <a:gd name="T3" fmla="*/ 1787018 h 523"/>
              <a:gd name="T4" fmla="*/ 3894771 w 509"/>
              <a:gd name="T5" fmla="*/ 1816968 h 523"/>
              <a:gd name="T6" fmla="*/ 3874797 w 509"/>
              <a:gd name="T7" fmla="*/ 1956735 h 523"/>
              <a:gd name="T8" fmla="*/ 3794905 w 509"/>
              <a:gd name="T9" fmla="*/ 2625619 h 523"/>
              <a:gd name="T10" fmla="*/ 3794905 w 509"/>
              <a:gd name="T11" fmla="*/ 3663887 h 523"/>
              <a:gd name="T12" fmla="*/ 3844838 w 509"/>
              <a:gd name="T13" fmla="*/ 4831938 h 523"/>
              <a:gd name="T14" fmla="*/ 3824864 w 509"/>
              <a:gd name="T15" fmla="*/ 5131438 h 523"/>
              <a:gd name="T16" fmla="*/ 3744972 w 509"/>
              <a:gd name="T17" fmla="*/ 5171371 h 523"/>
              <a:gd name="T18" fmla="*/ 3065884 w 509"/>
              <a:gd name="T19" fmla="*/ 5221288 h 523"/>
              <a:gd name="T20" fmla="*/ 2326876 w 509"/>
              <a:gd name="T21" fmla="*/ 5221288 h 523"/>
              <a:gd name="T22" fmla="*/ 1767627 w 509"/>
              <a:gd name="T23" fmla="*/ 5221288 h 523"/>
              <a:gd name="T24" fmla="*/ 1328217 w 509"/>
              <a:gd name="T25" fmla="*/ 5171371 h 523"/>
              <a:gd name="T26" fmla="*/ 1228351 w 509"/>
              <a:gd name="T27" fmla="*/ 5061555 h 523"/>
              <a:gd name="T28" fmla="*/ 1248324 w 509"/>
              <a:gd name="T29" fmla="*/ 4722121 h 523"/>
              <a:gd name="T30" fmla="*/ 1298257 w 509"/>
              <a:gd name="T31" fmla="*/ 3394336 h 523"/>
              <a:gd name="T32" fmla="*/ 1298257 w 509"/>
              <a:gd name="T33" fmla="*/ 2655569 h 523"/>
              <a:gd name="T34" fmla="*/ 1248324 w 509"/>
              <a:gd name="T35" fmla="*/ 1627285 h 523"/>
              <a:gd name="T36" fmla="*/ 1138471 w 509"/>
              <a:gd name="T37" fmla="*/ 1247918 h 523"/>
              <a:gd name="T38" fmla="*/ 1088538 w 509"/>
              <a:gd name="T39" fmla="*/ 968384 h 523"/>
              <a:gd name="T40" fmla="*/ 1168431 w 509"/>
              <a:gd name="T41" fmla="*/ 1467551 h 523"/>
              <a:gd name="T42" fmla="*/ 1228351 w 509"/>
              <a:gd name="T43" fmla="*/ 1767052 h 523"/>
              <a:gd name="T44" fmla="*/ 1228351 w 509"/>
              <a:gd name="T45" fmla="*/ 1787018 h 523"/>
              <a:gd name="T46" fmla="*/ 898793 w 509"/>
              <a:gd name="T47" fmla="*/ 2515802 h 523"/>
              <a:gd name="T48" fmla="*/ 419437 w 509"/>
              <a:gd name="T49" fmla="*/ 1327785 h 523"/>
              <a:gd name="T50" fmla="*/ 788941 w 509"/>
              <a:gd name="T51" fmla="*/ 559067 h 523"/>
              <a:gd name="T52" fmla="*/ 978686 w 509"/>
              <a:gd name="T53" fmla="*/ 329450 h 523"/>
              <a:gd name="T54" fmla="*/ 1228351 w 509"/>
              <a:gd name="T55" fmla="*/ 279534 h 523"/>
              <a:gd name="T56" fmla="*/ 1697721 w 509"/>
              <a:gd name="T57" fmla="*/ 139767 h 523"/>
              <a:gd name="T58" fmla="*/ 1917426 w 509"/>
              <a:gd name="T59" fmla="*/ 29950 h 523"/>
              <a:gd name="T60" fmla="*/ 2047251 w 509"/>
              <a:gd name="T61" fmla="*/ 0 h 523"/>
              <a:gd name="T62" fmla="*/ 2217023 w 509"/>
              <a:gd name="T63" fmla="*/ 49917 h 523"/>
              <a:gd name="T64" fmla="*/ 2956031 w 509"/>
              <a:gd name="T65" fmla="*/ 29950 h 523"/>
              <a:gd name="T66" fmla="*/ 3125803 w 509"/>
              <a:gd name="T67" fmla="*/ 0 h 523"/>
              <a:gd name="T68" fmla="*/ 3175736 w 509"/>
              <a:gd name="T69" fmla="*/ 29950 h 523"/>
              <a:gd name="T70" fmla="*/ 3675066 w 509"/>
              <a:gd name="T71" fmla="*/ 239600 h 523"/>
              <a:gd name="T72" fmla="*/ 3954690 w 509"/>
              <a:gd name="T73" fmla="*/ 299500 h 523"/>
              <a:gd name="T74" fmla="*/ 4154422 w 509"/>
              <a:gd name="T75" fmla="*/ 379367 h 523"/>
              <a:gd name="T76" fmla="*/ 4264275 w 509"/>
              <a:gd name="T77" fmla="*/ 499167 h 523"/>
              <a:gd name="T78" fmla="*/ 5083175 w 509"/>
              <a:gd name="T79" fmla="*/ 2046585 h 523"/>
              <a:gd name="T80" fmla="*/ 4174395 w 509"/>
              <a:gd name="T81" fmla="*/ 2435936 h 523"/>
              <a:gd name="T82" fmla="*/ 3874797 w 509"/>
              <a:gd name="T83" fmla="*/ 2016635 h 523"/>
              <a:gd name="T84" fmla="*/ 3904757 w 509"/>
              <a:gd name="T85" fmla="*/ 1826952 h 523"/>
              <a:gd name="T86" fmla="*/ 3934717 w 509"/>
              <a:gd name="T87" fmla="*/ 1407651 h 52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09" h="523">
                <a:moveTo>
                  <a:pt x="399" y="82"/>
                </a:moveTo>
                <a:lnTo>
                  <a:pt x="399" y="82"/>
                </a:lnTo>
                <a:lnTo>
                  <a:pt x="396" y="122"/>
                </a:lnTo>
                <a:lnTo>
                  <a:pt x="393" y="154"/>
                </a:lnTo>
                <a:lnTo>
                  <a:pt x="390" y="177"/>
                </a:lnTo>
                <a:lnTo>
                  <a:pt x="390" y="179"/>
                </a:lnTo>
                <a:lnTo>
                  <a:pt x="390" y="180"/>
                </a:lnTo>
                <a:lnTo>
                  <a:pt x="390" y="182"/>
                </a:lnTo>
                <a:lnTo>
                  <a:pt x="390" y="190"/>
                </a:lnTo>
                <a:lnTo>
                  <a:pt x="388" y="196"/>
                </a:lnTo>
                <a:lnTo>
                  <a:pt x="385" y="202"/>
                </a:lnTo>
                <a:lnTo>
                  <a:pt x="380" y="263"/>
                </a:lnTo>
                <a:lnTo>
                  <a:pt x="379" y="284"/>
                </a:lnTo>
                <a:lnTo>
                  <a:pt x="379" y="309"/>
                </a:lnTo>
                <a:lnTo>
                  <a:pt x="380" y="367"/>
                </a:lnTo>
                <a:lnTo>
                  <a:pt x="383" y="437"/>
                </a:lnTo>
                <a:lnTo>
                  <a:pt x="385" y="484"/>
                </a:lnTo>
                <a:lnTo>
                  <a:pt x="385" y="507"/>
                </a:lnTo>
                <a:lnTo>
                  <a:pt x="383" y="514"/>
                </a:lnTo>
                <a:lnTo>
                  <a:pt x="380" y="517"/>
                </a:lnTo>
                <a:lnTo>
                  <a:pt x="375" y="518"/>
                </a:lnTo>
                <a:lnTo>
                  <a:pt x="358" y="520"/>
                </a:lnTo>
                <a:lnTo>
                  <a:pt x="333" y="522"/>
                </a:lnTo>
                <a:lnTo>
                  <a:pt x="307" y="523"/>
                </a:lnTo>
                <a:lnTo>
                  <a:pt x="255" y="523"/>
                </a:lnTo>
                <a:lnTo>
                  <a:pt x="233" y="523"/>
                </a:lnTo>
                <a:lnTo>
                  <a:pt x="202" y="523"/>
                </a:lnTo>
                <a:lnTo>
                  <a:pt x="177" y="523"/>
                </a:lnTo>
                <a:lnTo>
                  <a:pt x="156" y="523"/>
                </a:lnTo>
                <a:lnTo>
                  <a:pt x="142" y="522"/>
                </a:lnTo>
                <a:lnTo>
                  <a:pt x="133" y="518"/>
                </a:lnTo>
                <a:lnTo>
                  <a:pt x="126" y="514"/>
                </a:lnTo>
                <a:lnTo>
                  <a:pt x="123" y="511"/>
                </a:lnTo>
                <a:lnTo>
                  <a:pt x="123" y="507"/>
                </a:lnTo>
                <a:lnTo>
                  <a:pt x="123" y="504"/>
                </a:lnTo>
                <a:lnTo>
                  <a:pt x="125" y="473"/>
                </a:lnTo>
                <a:lnTo>
                  <a:pt x="128" y="417"/>
                </a:lnTo>
                <a:lnTo>
                  <a:pt x="130" y="340"/>
                </a:lnTo>
                <a:lnTo>
                  <a:pt x="131" y="324"/>
                </a:lnTo>
                <a:lnTo>
                  <a:pt x="131" y="305"/>
                </a:lnTo>
                <a:lnTo>
                  <a:pt x="130" y="266"/>
                </a:lnTo>
                <a:lnTo>
                  <a:pt x="123" y="205"/>
                </a:lnTo>
                <a:lnTo>
                  <a:pt x="125" y="163"/>
                </a:lnTo>
                <a:lnTo>
                  <a:pt x="120" y="152"/>
                </a:lnTo>
                <a:lnTo>
                  <a:pt x="115" y="139"/>
                </a:lnTo>
                <a:lnTo>
                  <a:pt x="114" y="125"/>
                </a:lnTo>
                <a:lnTo>
                  <a:pt x="108" y="86"/>
                </a:lnTo>
                <a:lnTo>
                  <a:pt x="109" y="97"/>
                </a:lnTo>
                <a:lnTo>
                  <a:pt x="112" y="125"/>
                </a:lnTo>
                <a:lnTo>
                  <a:pt x="117" y="147"/>
                </a:lnTo>
                <a:lnTo>
                  <a:pt x="120" y="157"/>
                </a:lnTo>
                <a:lnTo>
                  <a:pt x="123" y="165"/>
                </a:lnTo>
                <a:lnTo>
                  <a:pt x="123" y="177"/>
                </a:lnTo>
                <a:lnTo>
                  <a:pt x="123" y="179"/>
                </a:lnTo>
                <a:lnTo>
                  <a:pt x="122" y="194"/>
                </a:lnTo>
                <a:lnTo>
                  <a:pt x="120" y="204"/>
                </a:lnTo>
                <a:lnTo>
                  <a:pt x="90" y="252"/>
                </a:lnTo>
                <a:lnTo>
                  <a:pt x="0" y="204"/>
                </a:lnTo>
                <a:lnTo>
                  <a:pt x="42" y="133"/>
                </a:lnTo>
                <a:lnTo>
                  <a:pt x="58" y="100"/>
                </a:lnTo>
                <a:lnTo>
                  <a:pt x="70" y="75"/>
                </a:lnTo>
                <a:lnTo>
                  <a:pt x="79" y="56"/>
                </a:lnTo>
                <a:lnTo>
                  <a:pt x="89" y="46"/>
                </a:lnTo>
                <a:lnTo>
                  <a:pt x="95" y="38"/>
                </a:lnTo>
                <a:lnTo>
                  <a:pt x="98" y="33"/>
                </a:lnTo>
                <a:lnTo>
                  <a:pt x="103" y="31"/>
                </a:lnTo>
                <a:lnTo>
                  <a:pt x="123" y="28"/>
                </a:lnTo>
                <a:lnTo>
                  <a:pt x="142" y="24"/>
                </a:lnTo>
                <a:lnTo>
                  <a:pt x="158" y="19"/>
                </a:lnTo>
                <a:lnTo>
                  <a:pt x="170" y="14"/>
                </a:lnTo>
                <a:lnTo>
                  <a:pt x="188" y="6"/>
                </a:lnTo>
                <a:lnTo>
                  <a:pt x="192" y="3"/>
                </a:lnTo>
                <a:lnTo>
                  <a:pt x="195" y="2"/>
                </a:lnTo>
                <a:lnTo>
                  <a:pt x="198" y="0"/>
                </a:lnTo>
                <a:lnTo>
                  <a:pt x="205" y="0"/>
                </a:lnTo>
                <a:lnTo>
                  <a:pt x="214" y="3"/>
                </a:lnTo>
                <a:lnTo>
                  <a:pt x="222" y="5"/>
                </a:lnTo>
                <a:lnTo>
                  <a:pt x="233" y="5"/>
                </a:lnTo>
                <a:lnTo>
                  <a:pt x="261" y="5"/>
                </a:lnTo>
                <a:lnTo>
                  <a:pt x="296" y="3"/>
                </a:lnTo>
                <a:lnTo>
                  <a:pt x="307" y="0"/>
                </a:lnTo>
                <a:lnTo>
                  <a:pt x="313" y="0"/>
                </a:lnTo>
                <a:lnTo>
                  <a:pt x="318" y="2"/>
                </a:lnTo>
                <a:lnTo>
                  <a:pt x="318" y="3"/>
                </a:lnTo>
                <a:lnTo>
                  <a:pt x="330" y="10"/>
                </a:lnTo>
                <a:lnTo>
                  <a:pt x="343" y="16"/>
                </a:lnTo>
                <a:lnTo>
                  <a:pt x="368" y="24"/>
                </a:lnTo>
                <a:lnTo>
                  <a:pt x="388" y="28"/>
                </a:lnTo>
                <a:lnTo>
                  <a:pt x="396" y="30"/>
                </a:lnTo>
                <a:lnTo>
                  <a:pt x="404" y="31"/>
                </a:lnTo>
                <a:lnTo>
                  <a:pt x="411" y="35"/>
                </a:lnTo>
                <a:lnTo>
                  <a:pt x="416" y="38"/>
                </a:lnTo>
                <a:lnTo>
                  <a:pt x="421" y="41"/>
                </a:lnTo>
                <a:lnTo>
                  <a:pt x="426" y="47"/>
                </a:lnTo>
                <a:lnTo>
                  <a:pt x="427" y="50"/>
                </a:lnTo>
                <a:lnTo>
                  <a:pt x="473" y="135"/>
                </a:lnTo>
                <a:lnTo>
                  <a:pt x="509" y="205"/>
                </a:lnTo>
                <a:lnTo>
                  <a:pt x="419" y="249"/>
                </a:lnTo>
                <a:lnTo>
                  <a:pt x="418" y="244"/>
                </a:lnTo>
                <a:lnTo>
                  <a:pt x="415" y="240"/>
                </a:lnTo>
                <a:lnTo>
                  <a:pt x="405" y="226"/>
                </a:lnTo>
                <a:lnTo>
                  <a:pt x="388" y="202"/>
                </a:lnTo>
                <a:lnTo>
                  <a:pt x="390" y="193"/>
                </a:lnTo>
                <a:lnTo>
                  <a:pt x="391" y="183"/>
                </a:lnTo>
                <a:lnTo>
                  <a:pt x="390" y="177"/>
                </a:lnTo>
                <a:lnTo>
                  <a:pt x="394" y="141"/>
                </a:lnTo>
                <a:lnTo>
                  <a:pt x="399" y="82"/>
                </a:lnTo>
                <a:close/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7892" name="Group 6"/>
          <p:cNvGrpSpPr>
            <a:grpSpLocks/>
          </p:cNvGrpSpPr>
          <p:nvPr/>
        </p:nvGrpSpPr>
        <p:grpSpPr bwMode="auto">
          <a:xfrm>
            <a:off x="3692525" y="3622675"/>
            <a:ext cx="2087563" cy="2136775"/>
            <a:chOff x="1338" y="2959"/>
            <a:chExt cx="209" cy="214"/>
          </a:xfrm>
        </p:grpSpPr>
        <p:sp>
          <p:nvSpPr>
            <p:cNvPr id="37898" name="Freeform 7"/>
            <p:cNvSpPr>
              <a:spLocks/>
            </p:cNvSpPr>
            <p:nvPr/>
          </p:nvSpPr>
          <p:spPr bwMode="auto">
            <a:xfrm>
              <a:off x="1516" y="2959"/>
              <a:ext cx="31" cy="214"/>
            </a:xfrm>
            <a:custGeom>
              <a:avLst/>
              <a:gdLst>
                <a:gd name="T0" fmla="*/ 22 w 31"/>
                <a:gd name="T1" fmla="*/ 0 h 214"/>
                <a:gd name="T2" fmla="*/ 22 w 31"/>
                <a:gd name="T3" fmla="*/ 29 h 214"/>
                <a:gd name="T4" fmla="*/ 21 w 31"/>
                <a:gd name="T5" fmla="*/ 95 h 214"/>
                <a:gd name="T6" fmla="*/ 17 w 31"/>
                <a:gd name="T7" fmla="*/ 133 h 214"/>
                <a:gd name="T8" fmla="*/ 14 w 31"/>
                <a:gd name="T9" fmla="*/ 167 h 214"/>
                <a:gd name="T10" fmla="*/ 8 w 31"/>
                <a:gd name="T11" fmla="*/ 195 h 214"/>
                <a:gd name="T12" fmla="*/ 5 w 31"/>
                <a:gd name="T13" fmla="*/ 206 h 214"/>
                <a:gd name="T14" fmla="*/ 0 w 31"/>
                <a:gd name="T15" fmla="*/ 214 h 214"/>
                <a:gd name="T16" fmla="*/ 22 w 31"/>
                <a:gd name="T17" fmla="*/ 213 h 214"/>
                <a:gd name="T18" fmla="*/ 25 w 31"/>
                <a:gd name="T19" fmla="*/ 195 h 214"/>
                <a:gd name="T20" fmla="*/ 28 w 31"/>
                <a:gd name="T21" fmla="*/ 177 h 214"/>
                <a:gd name="T22" fmla="*/ 30 w 31"/>
                <a:gd name="T23" fmla="*/ 150 h 214"/>
                <a:gd name="T24" fmla="*/ 31 w 31"/>
                <a:gd name="T25" fmla="*/ 119 h 214"/>
                <a:gd name="T26" fmla="*/ 31 w 31"/>
                <a:gd name="T27" fmla="*/ 83 h 214"/>
                <a:gd name="T28" fmla="*/ 28 w 31"/>
                <a:gd name="T29" fmla="*/ 42 h 214"/>
                <a:gd name="T30" fmla="*/ 22 w 31"/>
                <a:gd name="T31" fmla="*/ 0 h 2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" h="214">
                  <a:moveTo>
                    <a:pt x="22" y="0"/>
                  </a:moveTo>
                  <a:lnTo>
                    <a:pt x="22" y="29"/>
                  </a:lnTo>
                  <a:lnTo>
                    <a:pt x="21" y="95"/>
                  </a:lnTo>
                  <a:lnTo>
                    <a:pt x="17" y="133"/>
                  </a:lnTo>
                  <a:lnTo>
                    <a:pt x="14" y="167"/>
                  </a:lnTo>
                  <a:lnTo>
                    <a:pt x="8" y="195"/>
                  </a:lnTo>
                  <a:lnTo>
                    <a:pt x="5" y="206"/>
                  </a:lnTo>
                  <a:lnTo>
                    <a:pt x="0" y="214"/>
                  </a:lnTo>
                  <a:lnTo>
                    <a:pt x="22" y="213"/>
                  </a:lnTo>
                  <a:lnTo>
                    <a:pt x="25" y="195"/>
                  </a:lnTo>
                  <a:lnTo>
                    <a:pt x="28" y="177"/>
                  </a:lnTo>
                  <a:lnTo>
                    <a:pt x="30" y="150"/>
                  </a:lnTo>
                  <a:lnTo>
                    <a:pt x="31" y="119"/>
                  </a:lnTo>
                  <a:lnTo>
                    <a:pt x="31" y="83"/>
                  </a:lnTo>
                  <a:lnTo>
                    <a:pt x="28" y="4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234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899" name="Freeform 8"/>
            <p:cNvSpPr>
              <a:spLocks/>
            </p:cNvSpPr>
            <p:nvPr/>
          </p:nvSpPr>
          <p:spPr bwMode="auto">
            <a:xfrm>
              <a:off x="1338" y="2959"/>
              <a:ext cx="31" cy="214"/>
            </a:xfrm>
            <a:custGeom>
              <a:avLst/>
              <a:gdLst>
                <a:gd name="T0" fmla="*/ 9 w 31"/>
                <a:gd name="T1" fmla="*/ 213 h 214"/>
                <a:gd name="T2" fmla="*/ 6 w 31"/>
                <a:gd name="T3" fmla="*/ 195 h 214"/>
                <a:gd name="T4" fmla="*/ 4 w 31"/>
                <a:gd name="T5" fmla="*/ 177 h 214"/>
                <a:gd name="T6" fmla="*/ 1 w 31"/>
                <a:gd name="T7" fmla="*/ 150 h 214"/>
                <a:gd name="T8" fmla="*/ 0 w 31"/>
                <a:gd name="T9" fmla="*/ 119 h 214"/>
                <a:gd name="T10" fmla="*/ 0 w 31"/>
                <a:gd name="T11" fmla="*/ 83 h 214"/>
                <a:gd name="T12" fmla="*/ 3 w 31"/>
                <a:gd name="T13" fmla="*/ 42 h 214"/>
                <a:gd name="T14" fmla="*/ 9 w 31"/>
                <a:gd name="T15" fmla="*/ 0 h 214"/>
                <a:gd name="T16" fmla="*/ 9 w 31"/>
                <a:gd name="T17" fmla="*/ 29 h 214"/>
                <a:gd name="T18" fmla="*/ 12 w 31"/>
                <a:gd name="T19" fmla="*/ 95 h 214"/>
                <a:gd name="T20" fmla="*/ 14 w 31"/>
                <a:gd name="T21" fmla="*/ 133 h 214"/>
                <a:gd name="T22" fmla="*/ 18 w 31"/>
                <a:gd name="T23" fmla="*/ 167 h 214"/>
                <a:gd name="T24" fmla="*/ 23 w 31"/>
                <a:gd name="T25" fmla="*/ 195 h 214"/>
                <a:gd name="T26" fmla="*/ 26 w 31"/>
                <a:gd name="T27" fmla="*/ 206 h 214"/>
                <a:gd name="T28" fmla="*/ 31 w 31"/>
                <a:gd name="T29" fmla="*/ 214 h 214"/>
                <a:gd name="T30" fmla="*/ 9 w 31"/>
                <a:gd name="T31" fmla="*/ 213 h 2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" h="214">
                  <a:moveTo>
                    <a:pt x="9" y="213"/>
                  </a:moveTo>
                  <a:lnTo>
                    <a:pt x="6" y="195"/>
                  </a:lnTo>
                  <a:lnTo>
                    <a:pt x="4" y="177"/>
                  </a:lnTo>
                  <a:lnTo>
                    <a:pt x="1" y="150"/>
                  </a:lnTo>
                  <a:lnTo>
                    <a:pt x="0" y="119"/>
                  </a:lnTo>
                  <a:lnTo>
                    <a:pt x="0" y="83"/>
                  </a:lnTo>
                  <a:lnTo>
                    <a:pt x="3" y="42"/>
                  </a:lnTo>
                  <a:lnTo>
                    <a:pt x="9" y="0"/>
                  </a:lnTo>
                  <a:lnTo>
                    <a:pt x="9" y="29"/>
                  </a:lnTo>
                  <a:lnTo>
                    <a:pt x="12" y="95"/>
                  </a:lnTo>
                  <a:lnTo>
                    <a:pt x="14" y="133"/>
                  </a:lnTo>
                  <a:lnTo>
                    <a:pt x="18" y="167"/>
                  </a:lnTo>
                  <a:lnTo>
                    <a:pt x="23" y="195"/>
                  </a:lnTo>
                  <a:lnTo>
                    <a:pt x="26" y="206"/>
                  </a:lnTo>
                  <a:lnTo>
                    <a:pt x="31" y="214"/>
                  </a:lnTo>
                  <a:lnTo>
                    <a:pt x="9" y="213"/>
                  </a:lnTo>
                  <a:close/>
                </a:path>
              </a:pathLst>
            </a:custGeom>
            <a:solidFill>
              <a:srgbClr val="234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7893" name="Rectangle 9"/>
          <p:cNvSpPr>
            <a:spLocks noChangeArrowheads="1"/>
          </p:cNvSpPr>
          <p:nvPr/>
        </p:nvSpPr>
        <p:spPr bwMode="auto">
          <a:xfrm>
            <a:off x="3694113" y="5803900"/>
            <a:ext cx="19827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Korea DPR</a:t>
            </a:r>
            <a:endParaRPr lang="en-US" altLang="en-US"/>
          </a:p>
        </p:txBody>
      </p:sp>
      <p:sp>
        <p:nvSpPr>
          <p:cNvPr id="37894" name="Freeform 11"/>
          <p:cNvSpPr>
            <a:spLocks/>
          </p:cNvSpPr>
          <p:nvPr/>
        </p:nvSpPr>
        <p:spPr bwMode="auto">
          <a:xfrm>
            <a:off x="4016375" y="508000"/>
            <a:ext cx="1412875" cy="528638"/>
          </a:xfrm>
          <a:custGeom>
            <a:avLst/>
            <a:gdLst>
              <a:gd name="T0" fmla="*/ 76891 w 147"/>
              <a:gd name="T1" fmla="*/ 38446 h 55"/>
              <a:gd name="T2" fmla="*/ 76891 w 147"/>
              <a:gd name="T3" fmla="*/ 38446 h 55"/>
              <a:gd name="T4" fmla="*/ 105725 w 147"/>
              <a:gd name="T5" fmla="*/ 19223 h 55"/>
              <a:gd name="T6" fmla="*/ 134560 w 147"/>
              <a:gd name="T7" fmla="*/ 0 h 55"/>
              <a:gd name="T8" fmla="*/ 201839 w 147"/>
              <a:gd name="T9" fmla="*/ 19223 h 55"/>
              <a:gd name="T10" fmla="*/ 288342 w 147"/>
              <a:gd name="T11" fmla="*/ 38446 h 55"/>
              <a:gd name="T12" fmla="*/ 288342 w 147"/>
              <a:gd name="T13" fmla="*/ 38446 h 55"/>
              <a:gd name="T14" fmla="*/ 365233 w 147"/>
              <a:gd name="T15" fmla="*/ 48058 h 55"/>
              <a:gd name="T16" fmla="*/ 470958 w 147"/>
              <a:gd name="T17" fmla="*/ 67281 h 55"/>
              <a:gd name="T18" fmla="*/ 740077 w 147"/>
              <a:gd name="T19" fmla="*/ 48058 h 55"/>
              <a:gd name="T20" fmla="*/ 1066865 w 147"/>
              <a:gd name="T21" fmla="*/ 38446 h 55"/>
              <a:gd name="T22" fmla="*/ 1066865 w 147"/>
              <a:gd name="T23" fmla="*/ 38446 h 55"/>
              <a:gd name="T24" fmla="*/ 1172590 w 147"/>
              <a:gd name="T25" fmla="*/ 19223 h 55"/>
              <a:gd name="T26" fmla="*/ 1239870 w 147"/>
              <a:gd name="T27" fmla="*/ 19223 h 55"/>
              <a:gd name="T28" fmla="*/ 1278315 w 147"/>
              <a:gd name="T29" fmla="*/ 38446 h 55"/>
              <a:gd name="T30" fmla="*/ 1278315 w 147"/>
              <a:gd name="T31" fmla="*/ 38446 h 55"/>
              <a:gd name="T32" fmla="*/ 1297538 w 147"/>
              <a:gd name="T33" fmla="*/ 48058 h 55"/>
              <a:gd name="T34" fmla="*/ 1412875 w 147"/>
              <a:gd name="T35" fmla="*/ 124951 h 55"/>
              <a:gd name="T36" fmla="*/ 1412875 w 147"/>
              <a:gd name="T37" fmla="*/ 124951 h 55"/>
              <a:gd name="T38" fmla="*/ 1384041 w 147"/>
              <a:gd name="T39" fmla="*/ 182620 h 55"/>
              <a:gd name="T40" fmla="*/ 1345595 w 147"/>
              <a:gd name="T41" fmla="*/ 249902 h 55"/>
              <a:gd name="T42" fmla="*/ 1249481 w 147"/>
              <a:gd name="T43" fmla="*/ 346018 h 55"/>
              <a:gd name="T44" fmla="*/ 1143756 w 147"/>
              <a:gd name="T45" fmla="*/ 422910 h 55"/>
              <a:gd name="T46" fmla="*/ 1038031 w 147"/>
              <a:gd name="T47" fmla="*/ 470968 h 55"/>
              <a:gd name="T48" fmla="*/ 932305 w 147"/>
              <a:gd name="T49" fmla="*/ 499803 h 55"/>
              <a:gd name="T50" fmla="*/ 855414 w 147"/>
              <a:gd name="T51" fmla="*/ 528638 h 55"/>
              <a:gd name="T52" fmla="*/ 768912 w 147"/>
              <a:gd name="T53" fmla="*/ 528638 h 55"/>
              <a:gd name="T54" fmla="*/ 768912 w 147"/>
              <a:gd name="T55" fmla="*/ 528638 h 55"/>
              <a:gd name="T56" fmla="*/ 663186 w 147"/>
              <a:gd name="T57" fmla="*/ 528638 h 55"/>
              <a:gd name="T58" fmla="*/ 557461 w 147"/>
              <a:gd name="T59" fmla="*/ 528638 h 55"/>
              <a:gd name="T60" fmla="*/ 470958 w 147"/>
              <a:gd name="T61" fmla="*/ 499803 h 55"/>
              <a:gd name="T62" fmla="*/ 374844 w 147"/>
              <a:gd name="T63" fmla="*/ 490192 h 55"/>
              <a:gd name="T64" fmla="*/ 240285 w 147"/>
              <a:gd name="T65" fmla="*/ 413299 h 55"/>
              <a:gd name="T66" fmla="*/ 134560 w 147"/>
              <a:gd name="T67" fmla="*/ 336406 h 55"/>
              <a:gd name="T68" fmla="*/ 76891 w 147"/>
              <a:gd name="T69" fmla="*/ 259513 h 55"/>
              <a:gd name="T70" fmla="*/ 28834 w 147"/>
              <a:gd name="T71" fmla="*/ 182620 h 55"/>
              <a:gd name="T72" fmla="*/ 0 w 147"/>
              <a:gd name="T73" fmla="*/ 124951 h 55"/>
              <a:gd name="T74" fmla="*/ 0 w 147"/>
              <a:gd name="T75" fmla="*/ 124951 h 55"/>
              <a:gd name="T76" fmla="*/ 19223 w 147"/>
              <a:gd name="T77" fmla="*/ 96116 h 55"/>
              <a:gd name="T78" fmla="*/ 48057 w 147"/>
              <a:gd name="T79" fmla="*/ 67281 h 55"/>
              <a:gd name="T80" fmla="*/ 76891 w 147"/>
              <a:gd name="T81" fmla="*/ 38446 h 55"/>
              <a:gd name="T82" fmla="*/ 76891 w 147"/>
              <a:gd name="T83" fmla="*/ 38446 h 5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7" h="55">
                <a:moveTo>
                  <a:pt x="8" y="4"/>
                </a:moveTo>
                <a:lnTo>
                  <a:pt x="8" y="4"/>
                </a:lnTo>
                <a:lnTo>
                  <a:pt x="11" y="2"/>
                </a:lnTo>
                <a:lnTo>
                  <a:pt x="14" y="0"/>
                </a:lnTo>
                <a:lnTo>
                  <a:pt x="21" y="2"/>
                </a:lnTo>
                <a:lnTo>
                  <a:pt x="30" y="4"/>
                </a:lnTo>
                <a:lnTo>
                  <a:pt x="38" y="5"/>
                </a:lnTo>
                <a:lnTo>
                  <a:pt x="49" y="7"/>
                </a:lnTo>
                <a:lnTo>
                  <a:pt x="77" y="5"/>
                </a:lnTo>
                <a:lnTo>
                  <a:pt x="111" y="4"/>
                </a:lnTo>
                <a:lnTo>
                  <a:pt x="122" y="2"/>
                </a:lnTo>
                <a:lnTo>
                  <a:pt x="129" y="2"/>
                </a:lnTo>
                <a:lnTo>
                  <a:pt x="133" y="4"/>
                </a:lnTo>
                <a:lnTo>
                  <a:pt x="135" y="5"/>
                </a:lnTo>
                <a:lnTo>
                  <a:pt x="147" y="13"/>
                </a:lnTo>
                <a:lnTo>
                  <a:pt x="144" y="19"/>
                </a:lnTo>
                <a:lnTo>
                  <a:pt x="140" y="26"/>
                </a:lnTo>
                <a:lnTo>
                  <a:pt x="130" y="36"/>
                </a:lnTo>
                <a:lnTo>
                  <a:pt x="119" y="44"/>
                </a:lnTo>
                <a:lnTo>
                  <a:pt x="108" y="49"/>
                </a:lnTo>
                <a:lnTo>
                  <a:pt x="97" y="52"/>
                </a:lnTo>
                <a:lnTo>
                  <a:pt x="89" y="55"/>
                </a:lnTo>
                <a:lnTo>
                  <a:pt x="80" y="55"/>
                </a:lnTo>
                <a:lnTo>
                  <a:pt x="69" y="55"/>
                </a:lnTo>
                <a:lnTo>
                  <a:pt x="58" y="55"/>
                </a:lnTo>
                <a:lnTo>
                  <a:pt x="49" y="52"/>
                </a:lnTo>
                <a:lnTo>
                  <a:pt x="39" y="51"/>
                </a:lnTo>
                <a:lnTo>
                  <a:pt x="25" y="43"/>
                </a:lnTo>
                <a:lnTo>
                  <a:pt x="14" y="35"/>
                </a:lnTo>
                <a:lnTo>
                  <a:pt x="8" y="27"/>
                </a:lnTo>
                <a:lnTo>
                  <a:pt x="3" y="19"/>
                </a:lnTo>
                <a:lnTo>
                  <a:pt x="0" y="13"/>
                </a:lnTo>
                <a:lnTo>
                  <a:pt x="2" y="10"/>
                </a:lnTo>
                <a:lnTo>
                  <a:pt x="5" y="7"/>
                </a:lnTo>
                <a:lnTo>
                  <a:pt x="8" y="4"/>
                </a:lnTo>
                <a:close/>
              </a:path>
            </a:pathLst>
          </a:custGeom>
          <a:noFill/>
          <a:ln w="3175" cmpd="sng">
            <a:solidFill>
              <a:srgbClr val="3C3B3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895" name="Freeform 12"/>
          <p:cNvSpPr>
            <a:spLocks/>
          </p:cNvSpPr>
          <p:nvPr/>
        </p:nvSpPr>
        <p:spPr bwMode="auto">
          <a:xfrm>
            <a:off x="4176713" y="631825"/>
            <a:ext cx="1038225" cy="309563"/>
          </a:xfrm>
          <a:custGeom>
            <a:avLst/>
            <a:gdLst>
              <a:gd name="T0" fmla="*/ 342715 w 103"/>
              <a:gd name="T1" fmla="*/ 286632 h 27"/>
              <a:gd name="T2" fmla="*/ 342715 w 103"/>
              <a:gd name="T3" fmla="*/ 286632 h 27"/>
              <a:gd name="T4" fmla="*/ 342715 w 103"/>
              <a:gd name="T5" fmla="*/ 286632 h 27"/>
              <a:gd name="T6" fmla="*/ 342715 w 103"/>
              <a:gd name="T7" fmla="*/ 286632 h 27"/>
              <a:gd name="T8" fmla="*/ 393114 w 103"/>
              <a:gd name="T9" fmla="*/ 309563 h 27"/>
              <a:gd name="T10" fmla="*/ 453593 w 103"/>
              <a:gd name="T11" fmla="*/ 309563 h 27"/>
              <a:gd name="T12" fmla="*/ 584632 w 103"/>
              <a:gd name="T13" fmla="*/ 309563 h 27"/>
              <a:gd name="T14" fmla="*/ 725750 w 103"/>
              <a:gd name="T15" fmla="*/ 286632 h 27"/>
              <a:gd name="T16" fmla="*/ 725750 w 103"/>
              <a:gd name="T17" fmla="*/ 286632 h 27"/>
              <a:gd name="T18" fmla="*/ 917267 w 103"/>
              <a:gd name="T19" fmla="*/ 160514 h 27"/>
              <a:gd name="T20" fmla="*/ 997906 w 103"/>
              <a:gd name="T21" fmla="*/ 91722 h 27"/>
              <a:gd name="T22" fmla="*/ 1028145 w 103"/>
              <a:gd name="T23" fmla="*/ 22931 h 27"/>
              <a:gd name="T24" fmla="*/ 1038225 w 103"/>
              <a:gd name="T25" fmla="*/ 0 h 27"/>
              <a:gd name="T26" fmla="*/ 1038225 w 103"/>
              <a:gd name="T27" fmla="*/ 0 h 27"/>
              <a:gd name="T28" fmla="*/ 816468 w 103"/>
              <a:gd name="T29" fmla="*/ 22931 h 27"/>
              <a:gd name="T30" fmla="*/ 473753 w 103"/>
              <a:gd name="T31" fmla="*/ 22931 h 27"/>
              <a:gd name="T32" fmla="*/ 0 w 103"/>
              <a:gd name="T33" fmla="*/ 22931 h 27"/>
              <a:gd name="T34" fmla="*/ 0 w 103"/>
              <a:gd name="T35" fmla="*/ 22931 h 27"/>
              <a:gd name="T36" fmla="*/ 50399 w 103"/>
              <a:gd name="T37" fmla="*/ 68792 h 27"/>
              <a:gd name="T38" fmla="*/ 141118 w 103"/>
              <a:gd name="T39" fmla="*/ 149049 h 27"/>
              <a:gd name="T40" fmla="*/ 342715 w 103"/>
              <a:gd name="T41" fmla="*/ 286632 h 27"/>
              <a:gd name="T42" fmla="*/ 342715 w 103"/>
              <a:gd name="T43" fmla="*/ 286632 h 2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3" h="27">
                <a:moveTo>
                  <a:pt x="34" y="25"/>
                </a:moveTo>
                <a:lnTo>
                  <a:pt x="34" y="25"/>
                </a:lnTo>
                <a:lnTo>
                  <a:pt x="39" y="27"/>
                </a:lnTo>
                <a:lnTo>
                  <a:pt x="45" y="27"/>
                </a:lnTo>
                <a:lnTo>
                  <a:pt x="58" y="27"/>
                </a:lnTo>
                <a:lnTo>
                  <a:pt x="72" y="25"/>
                </a:lnTo>
                <a:lnTo>
                  <a:pt x="91" y="14"/>
                </a:lnTo>
                <a:lnTo>
                  <a:pt x="99" y="8"/>
                </a:lnTo>
                <a:lnTo>
                  <a:pt x="102" y="2"/>
                </a:lnTo>
                <a:lnTo>
                  <a:pt x="103" y="0"/>
                </a:lnTo>
                <a:lnTo>
                  <a:pt x="81" y="2"/>
                </a:lnTo>
                <a:lnTo>
                  <a:pt x="47" y="2"/>
                </a:lnTo>
                <a:lnTo>
                  <a:pt x="0" y="2"/>
                </a:lnTo>
                <a:lnTo>
                  <a:pt x="5" y="6"/>
                </a:lnTo>
                <a:lnTo>
                  <a:pt x="14" y="13"/>
                </a:lnTo>
                <a:lnTo>
                  <a:pt x="34" y="25"/>
                </a:lnTo>
                <a:close/>
              </a:path>
            </a:pathLst>
          </a:custGeom>
          <a:noFill/>
          <a:ln w="3175" cmpd="sng">
            <a:solidFill>
              <a:srgbClr val="3C3B3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896" name="Freeform 13"/>
          <p:cNvSpPr>
            <a:spLocks/>
          </p:cNvSpPr>
          <p:nvPr/>
        </p:nvSpPr>
        <p:spPr bwMode="auto">
          <a:xfrm>
            <a:off x="5195888" y="1566863"/>
            <a:ext cx="520700" cy="596900"/>
          </a:xfrm>
          <a:custGeom>
            <a:avLst/>
            <a:gdLst>
              <a:gd name="T0" fmla="*/ 519113 w 328"/>
              <a:gd name="T1" fmla="*/ 0 h 376"/>
              <a:gd name="T2" fmla="*/ 520700 w 328"/>
              <a:gd name="T3" fmla="*/ 20638 h 376"/>
              <a:gd name="T4" fmla="*/ 520700 w 328"/>
              <a:gd name="T5" fmla="*/ 58738 h 376"/>
              <a:gd name="T6" fmla="*/ 520700 w 328"/>
              <a:gd name="T7" fmla="*/ 92075 h 376"/>
              <a:gd name="T8" fmla="*/ 519113 w 328"/>
              <a:gd name="T9" fmla="*/ 131763 h 376"/>
              <a:gd name="T10" fmla="*/ 514350 w 328"/>
              <a:gd name="T11" fmla="*/ 176213 h 376"/>
              <a:gd name="T12" fmla="*/ 508000 w 328"/>
              <a:gd name="T13" fmla="*/ 223838 h 376"/>
              <a:gd name="T14" fmla="*/ 496888 w 328"/>
              <a:gd name="T15" fmla="*/ 273050 h 376"/>
              <a:gd name="T16" fmla="*/ 482600 w 328"/>
              <a:gd name="T17" fmla="*/ 322263 h 376"/>
              <a:gd name="T18" fmla="*/ 474663 w 328"/>
              <a:gd name="T19" fmla="*/ 347663 h 376"/>
              <a:gd name="T20" fmla="*/ 465138 w 328"/>
              <a:gd name="T21" fmla="*/ 373063 h 376"/>
              <a:gd name="T22" fmla="*/ 454025 w 328"/>
              <a:gd name="T23" fmla="*/ 398463 h 376"/>
              <a:gd name="T24" fmla="*/ 441325 w 328"/>
              <a:gd name="T25" fmla="*/ 422275 h 376"/>
              <a:gd name="T26" fmla="*/ 427038 w 328"/>
              <a:gd name="T27" fmla="*/ 446088 h 376"/>
              <a:gd name="T28" fmla="*/ 412750 w 328"/>
              <a:gd name="T29" fmla="*/ 469900 h 376"/>
              <a:gd name="T30" fmla="*/ 395288 w 328"/>
              <a:gd name="T31" fmla="*/ 490538 h 376"/>
              <a:gd name="T32" fmla="*/ 377825 w 328"/>
              <a:gd name="T33" fmla="*/ 512763 h 376"/>
              <a:gd name="T34" fmla="*/ 357188 w 328"/>
              <a:gd name="T35" fmla="*/ 531813 h 376"/>
              <a:gd name="T36" fmla="*/ 334963 w 328"/>
              <a:gd name="T37" fmla="*/ 550863 h 376"/>
              <a:gd name="T38" fmla="*/ 312738 w 328"/>
              <a:gd name="T39" fmla="*/ 566738 h 376"/>
              <a:gd name="T40" fmla="*/ 287338 w 328"/>
              <a:gd name="T41" fmla="*/ 582613 h 376"/>
              <a:gd name="T42" fmla="*/ 258763 w 328"/>
              <a:gd name="T43" fmla="*/ 596900 h 376"/>
              <a:gd name="T44" fmla="*/ 249238 w 328"/>
              <a:gd name="T45" fmla="*/ 593725 h 376"/>
              <a:gd name="T46" fmla="*/ 236538 w 328"/>
              <a:gd name="T47" fmla="*/ 588963 h 376"/>
              <a:gd name="T48" fmla="*/ 220663 w 328"/>
              <a:gd name="T49" fmla="*/ 582613 h 376"/>
              <a:gd name="T50" fmla="*/ 201613 w 328"/>
              <a:gd name="T51" fmla="*/ 569913 h 376"/>
              <a:gd name="T52" fmla="*/ 180975 w 328"/>
              <a:gd name="T53" fmla="*/ 555625 h 376"/>
              <a:gd name="T54" fmla="*/ 158750 w 328"/>
              <a:gd name="T55" fmla="*/ 534988 h 376"/>
              <a:gd name="T56" fmla="*/ 134938 w 328"/>
              <a:gd name="T57" fmla="*/ 508000 h 376"/>
              <a:gd name="T58" fmla="*/ 111125 w 328"/>
              <a:gd name="T59" fmla="*/ 474663 h 376"/>
              <a:gd name="T60" fmla="*/ 100013 w 328"/>
              <a:gd name="T61" fmla="*/ 455613 h 376"/>
              <a:gd name="T62" fmla="*/ 88900 w 328"/>
              <a:gd name="T63" fmla="*/ 433388 h 376"/>
              <a:gd name="T64" fmla="*/ 77788 w 328"/>
              <a:gd name="T65" fmla="*/ 411163 h 376"/>
              <a:gd name="T66" fmla="*/ 66675 w 328"/>
              <a:gd name="T67" fmla="*/ 385763 h 376"/>
              <a:gd name="T68" fmla="*/ 55563 w 328"/>
              <a:gd name="T69" fmla="*/ 358775 h 376"/>
              <a:gd name="T70" fmla="*/ 46038 w 328"/>
              <a:gd name="T71" fmla="*/ 328613 h 376"/>
              <a:gd name="T72" fmla="*/ 38100 w 328"/>
              <a:gd name="T73" fmla="*/ 296863 h 376"/>
              <a:gd name="T74" fmla="*/ 28575 w 328"/>
              <a:gd name="T75" fmla="*/ 261938 h 376"/>
              <a:gd name="T76" fmla="*/ 22225 w 328"/>
              <a:gd name="T77" fmla="*/ 225425 h 376"/>
              <a:gd name="T78" fmla="*/ 14288 w 328"/>
              <a:gd name="T79" fmla="*/ 185738 h 376"/>
              <a:gd name="T80" fmla="*/ 9525 w 328"/>
              <a:gd name="T81" fmla="*/ 144463 h 376"/>
              <a:gd name="T82" fmla="*/ 4763 w 328"/>
              <a:gd name="T83" fmla="*/ 100013 h 376"/>
              <a:gd name="T84" fmla="*/ 1588 w 328"/>
              <a:gd name="T85" fmla="*/ 50800 h 376"/>
              <a:gd name="T86" fmla="*/ 0 w 328"/>
              <a:gd name="T87" fmla="*/ 0 h 37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28" h="376">
                <a:moveTo>
                  <a:pt x="0" y="0"/>
                </a:moveTo>
                <a:lnTo>
                  <a:pt x="327" y="0"/>
                </a:lnTo>
                <a:lnTo>
                  <a:pt x="327" y="4"/>
                </a:lnTo>
                <a:lnTo>
                  <a:pt x="328" y="13"/>
                </a:lnTo>
                <a:lnTo>
                  <a:pt x="328" y="28"/>
                </a:lnTo>
                <a:lnTo>
                  <a:pt x="328" y="37"/>
                </a:lnTo>
                <a:lnTo>
                  <a:pt x="328" y="47"/>
                </a:lnTo>
                <a:lnTo>
                  <a:pt x="328" y="58"/>
                </a:lnTo>
                <a:lnTo>
                  <a:pt x="327" y="70"/>
                </a:lnTo>
                <a:lnTo>
                  <a:pt x="327" y="83"/>
                </a:lnTo>
                <a:lnTo>
                  <a:pt x="326" y="96"/>
                </a:lnTo>
                <a:lnTo>
                  <a:pt x="324" y="111"/>
                </a:lnTo>
                <a:lnTo>
                  <a:pt x="322" y="125"/>
                </a:lnTo>
                <a:lnTo>
                  <a:pt x="320" y="141"/>
                </a:lnTo>
                <a:lnTo>
                  <a:pt x="317" y="156"/>
                </a:lnTo>
                <a:lnTo>
                  <a:pt x="313" y="172"/>
                </a:lnTo>
                <a:lnTo>
                  <a:pt x="309" y="188"/>
                </a:lnTo>
                <a:lnTo>
                  <a:pt x="304" y="203"/>
                </a:lnTo>
                <a:lnTo>
                  <a:pt x="302" y="212"/>
                </a:lnTo>
                <a:lnTo>
                  <a:pt x="299" y="219"/>
                </a:lnTo>
                <a:lnTo>
                  <a:pt x="296" y="227"/>
                </a:lnTo>
                <a:lnTo>
                  <a:pt x="293" y="235"/>
                </a:lnTo>
                <a:lnTo>
                  <a:pt x="289" y="243"/>
                </a:lnTo>
                <a:lnTo>
                  <a:pt x="286" y="251"/>
                </a:lnTo>
                <a:lnTo>
                  <a:pt x="282" y="259"/>
                </a:lnTo>
                <a:lnTo>
                  <a:pt x="278" y="266"/>
                </a:lnTo>
                <a:lnTo>
                  <a:pt x="274" y="273"/>
                </a:lnTo>
                <a:lnTo>
                  <a:pt x="269" y="281"/>
                </a:lnTo>
                <a:lnTo>
                  <a:pt x="265" y="288"/>
                </a:lnTo>
                <a:lnTo>
                  <a:pt x="260" y="296"/>
                </a:lnTo>
                <a:lnTo>
                  <a:pt x="254" y="303"/>
                </a:lnTo>
                <a:lnTo>
                  <a:pt x="249" y="309"/>
                </a:lnTo>
                <a:lnTo>
                  <a:pt x="243" y="316"/>
                </a:lnTo>
                <a:lnTo>
                  <a:pt x="238" y="323"/>
                </a:lnTo>
                <a:lnTo>
                  <a:pt x="232" y="329"/>
                </a:lnTo>
                <a:lnTo>
                  <a:pt x="225" y="335"/>
                </a:lnTo>
                <a:lnTo>
                  <a:pt x="218" y="341"/>
                </a:lnTo>
                <a:lnTo>
                  <a:pt x="211" y="347"/>
                </a:lnTo>
                <a:lnTo>
                  <a:pt x="204" y="352"/>
                </a:lnTo>
                <a:lnTo>
                  <a:pt x="197" y="357"/>
                </a:lnTo>
                <a:lnTo>
                  <a:pt x="189" y="363"/>
                </a:lnTo>
                <a:lnTo>
                  <a:pt x="181" y="367"/>
                </a:lnTo>
                <a:lnTo>
                  <a:pt x="172" y="372"/>
                </a:lnTo>
                <a:lnTo>
                  <a:pt x="163" y="376"/>
                </a:lnTo>
                <a:lnTo>
                  <a:pt x="162" y="376"/>
                </a:lnTo>
                <a:lnTo>
                  <a:pt x="157" y="374"/>
                </a:lnTo>
                <a:lnTo>
                  <a:pt x="153" y="373"/>
                </a:lnTo>
                <a:lnTo>
                  <a:pt x="149" y="371"/>
                </a:lnTo>
                <a:lnTo>
                  <a:pt x="144" y="369"/>
                </a:lnTo>
                <a:lnTo>
                  <a:pt x="139" y="367"/>
                </a:lnTo>
                <a:lnTo>
                  <a:pt x="133" y="363"/>
                </a:lnTo>
                <a:lnTo>
                  <a:pt x="127" y="359"/>
                </a:lnTo>
                <a:lnTo>
                  <a:pt x="121" y="355"/>
                </a:lnTo>
                <a:lnTo>
                  <a:pt x="114" y="350"/>
                </a:lnTo>
                <a:lnTo>
                  <a:pt x="107" y="344"/>
                </a:lnTo>
                <a:lnTo>
                  <a:pt x="100" y="337"/>
                </a:lnTo>
                <a:lnTo>
                  <a:pt x="93" y="329"/>
                </a:lnTo>
                <a:lnTo>
                  <a:pt x="85" y="320"/>
                </a:lnTo>
                <a:lnTo>
                  <a:pt x="78" y="310"/>
                </a:lnTo>
                <a:lnTo>
                  <a:pt x="70" y="299"/>
                </a:lnTo>
                <a:lnTo>
                  <a:pt x="67" y="293"/>
                </a:lnTo>
                <a:lnTo>
                  <a:pt x="63" y="287"/>
                </a:lnTo>
                <a:lnTo>
                  <a:pt x="59" y="280"/>
                </a:lnTo>
                <a:lnTo>
                  <a:pt x="56" y="273"/>
                </a:lnTo>
                <a:lnTo>
                  <a:pt x="52" y="266"/>
                </a:lnTo>
                <a:lnTo>
                  <a:pt x="49" y="259"/>
                </a:lnTo>
                <a:lnTo>
                  <a:pt x="45" y="251"/>
                </a:lnTo>
                <a:lnTo>
                  <a:pt x="42" y="243"/>
                </a:lnTo>
                <a:lnTo>
                  <a:pt x="39" y="234"/>
                </a:lnTo>
                <a:lnTo>
                  <a:pt x="35" y="226"/>
                </a:lnTo>
                <a:lnTo>
                  <a:pt x="32" y="217"/>
                </a:lnTo>
                <a:lnTo>
                  <a:pt x="29" y="207"/>
                </a:lnTo>
                <a:lnTo>
                  <a:pt x="26" y="197"/>
                </a:lnTo>
                <a:lnTo>
                  <a:pt x="24" y="187"/>
                </a:lnTo>
                <a:lnTo>
                  <a:pt x="21" y="176"/>
                </a:lnTo>
                <a:lnTo>
                  <a:pt x="18" y="165"/>
                </a:lnTo>
                <a:lnTo>
                  <a:pt x="16" y="154"/>
                </a:lnTo>
                <a:lnTo>
                  <a:pt x="14" y="142"/>
                </a:lnTo>
                <a:lnTo>
                  <a:pt x="11" y="130"/>
                </a:lnTo>
                <a:lnTo>
                  <a:pt x="9" y="117"/>
                </a:lnTo>
                <a:lnTo>
                  <a:pt x="7" y="104"/>
                </a:lnTo>
                <a:lnTo>
                  <a:pt x="6" y="91"/>
                </a:lnTo>
                <a:lnTo>
                  <a:pt x="4" y="77"/>
                </a:lnTo>
                <a:lnTo>
                  <a:pt x="3" y="63"/>
                </a:lnTo>
                <a:lnTo>
                  <a:pt x="2" y="48"/>
                </a:lnTo>
                <a:lnTo>
                  <a:pt x="1" y="32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7897" name="Freeform 14"/>
          <p:cNvSpPr>
            <a:spLocks/>
          </p:cNvSpPr>
          <p:nvPr/>
        </p:nvSpPr>
        <p:spPr bwMode="auto">
          <a:xfrm>
            <a:off x="5268913" y="1635125"/>
            <a:ext cx="374650" cy="428625"/>
          </a:xfrm>
          <a:custGeom>
            <a:avLst/>
            <a:gdLst>
              <a:gd name="T0" fmla="*/ 373063 w 236"/>
              <a:gd name="T1" fmla="*/ 0 h 270"/>
              <a:gd name="T2" fmla="*/ 374650 w 236"/>
              <a:gd name="T3" fmla="*/ 31750 h 270"/>
              <a:gd name="T4" fmla="*/ 373063 w 236"/>
              <a:gd name="T5" fmla="*/ 79375 h 270"/>
              <a:gd name="T6" fmla="*/ 371475 w 236"/>
              <a:gd name="T7" fmla="*/ 109538 h 270"/>
              <a:gd name="T8" fmla="*/ 366713 w 236"/>
              <a:gd name="T9" fmla="*/ 142875 h 270"/>
              <a:gd name="T10" fmla="*/ 361950 w 236"/>
              <a:gd name="T11" fmla="*/ 177800 h 270"/>
              <a:gd name="T12" fmla="*/ 352425 w 236"/>
              <a:gd name="T13" fmla="*/ 212725 h 270"/>
              <a:gd name="T14" fmla="*/ 341313 w 236"/>
              <a:gd name="T15" fmla="*/ 249238 h 270"/>
              <a:gd name="T16" fmla="*/ 325438 w 236"/>
              <a:gd name="T17" fmla="*/ 285750 h 270"/>
              <a:gd name="T18" fmla="*/ 312738 w 236"/>
              <a:gd name="T19" fmla="*/ 311150 h 270"/>
              <a:gd name="T20" fmla="*/ 301625 w 236"/>
              <a:gd name="T21" fmla="*/ 328613 h 270"/>
              <a:gd name="T22" fmla="*/ 290513 w 236"/>
              <a:gd name="T23" fmla="*/ 344488 h 270"/>
              <a:gd name="T24" fmla="*/ 277813 w 236"/>
              <a:gd name="T25" fmla="*/ 360363 h 270"/>
              <a:gd name="T26" fmla="*/ 263525 w 236"/>
              <a:gd name="T27" fmla="*/ 374650 h 270"/>
              <a:gd name="T28" fmla="*/ 249238 w 236"/>
              <a:gd name="T29" fmla="*/ 388938 h 270"/>
              <a:gd name="T30" fmla="*/ 233363 w 236"/>
              <a:gd name="T31" fmla="*/ 401638 h 270"/>
              <a:gd name="T32" fmla="*/ 215900 w 236"/>
              <a:gd name="T33" fmla="*/ 412750 h 270"/>
              <a:gd name="T34" fmla="*/ 196850 w 236"/>
              <a:gd name="T35" fmla="*/ 423863 h 270"/>
              <a:gd name="T36" fmla="*/ 184150 w 236"/>
              <a:gd name="T37" fmla="*/ 428625 h 270"/>
              <a:gd name="T38" fmla="*/ 169863 w 236"/>
              <a:gd name="T39" fmla="*/ 422275 h 270"/>
              <a:gd name="T40" fmla="*/ 158750 w 236"/>
              <a:gd name="T41" fmla="*/ 417513 h 270"/>
              <a:gd name="T42" fmla="*/ 146050 w 236"/>
              <a:gd name="T43" fmla="*/ 409575 h 270"/>
              <a:gd name="T44" fmla="*/ 130175 w 236"/>
              <a:gd name="T45" fmla="*/ 398463 h 270"/>
              <a:gd name="T46" fmla="*/ 114300 w 236"/>
              <a:gd name="T47" fmla="*/ 382588 h 270"/>
              <a:gd name="T48" fmla="*/ 96838 w 236"/>
              <a:gd name="T49" fmla="*/ 363538 h 270"/>
              <a:gd name="T50" fmla="*/ 80963 w 236"/>
              <a:gd name="T51" fmla="*/ 339725 h 270"/>
              <a:gd name="T52" fmla="*/ 63500 w 236"/>
              <a:gd name="T53" fmla="*/ 311150 h 270"/>
              <a:gd name="T54" fmla="*/ 47625 w 236"/>
              <a:gd name="T55" fmla="*/ 276225 h 270"/>
              <a:gd name="T56" fmla="*/ 33338 w 236"/>
              <a:gd name="T57" fmla="*/ 234950 h 270"/>
              <a:gd name="T58" fmla="*/ 20638 w 236"/>
              <a:gd name="T59" fmla="*/ 187325 h 270"/>
              <a:gd name="T60" fmla="*/ 11113 w 236"/>
              <a:gd name="T61" fmla="*/ 133350 h 270"/>
              <a:gd name="T62" fmla="*/ 3175 w 236"/>
              <a:gd name="T63" fmla="*/ 69850 h 270"/>
              <a:gd name="T64" fmla="*/ 0 w 236"/>
              <a:gd name="T65" fmla="*/ 0 h 27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36" h="270">
                <a:moveTo>
                  <a:pt x="0" y="0"/>
                </a:moveTo>
                <a:lnTo>
                  <a:pt x="235" y="0"/>
                </a:lnTo>
                <a:lnTo>
                  <a:pt x="236" y="9"/>
                </a:lnTo>
                <a:lnTo>
                  <a:pt x="236" y="20"/>
                </a:lnTo>
                <a:lnTo>
                  <a:pt x="236" y="33"/>
                </a:lnTo>
                <a:lnTo>
                  <a:pt x="235" y="50"/>
                </a:lnTo>
                <a:lnTo>
                  <a:pt x="235" y="59"/>
                </a:lnTo>
                <a:lnTo>
                  <a:pt x="234" y="69"/>
                </a:lnTo>
                <a:lnTo>
                  <a:pt x="233" y="79"/>
                </a:lnTo>
                <a:lnTo>
                  <a:pt x="231" y="90"/>
                </a:lnTo>
                <a:lnTo>
                  <a:pt x="230" y="100"/>
                </a:lnTo>
                <a:lnTo>
                  <a:pt x="228" y="112"/>
                </a:lnTo>
                <a:lnTo>
                  <a:pt x="225" y="123"/>
                </a:lnTo>
                <a:lnTo>
                  <a:pt x="222" y="134"/>
                </a:lnTo>
                <a:lnTo>
                  <a:pt x="219" y="146"/>
                </a:lnTo>
                <a:lnTo>
                  <a:pt x="215" y="157"/>
                </a:lnTo>
                <a:lnTo>
                  <a:pt x="210" y="169"/>
                </a:lnTo>
                <a:lnTo>
                  <a:pt x="205" y="180"/>
                </a:lnTo>
                <a:lnTo>
                  <a:pt x="200" y="191"/>
                </a:lnTo>
                <a:lnTo>
                  <a:pt x="197" y="196"/>
                </a:lnTo>
                <a:lnTo>
                  <a:pt x="194" y="201"/>
                </a:lnTo>
                <a:lnTo>
                  <a:pt x="190" y="207"/>
                </a:lnTo>
                <a:lnTo>
                  <a:pt x="187" y="212"/>
                </a:lnTo>
                <a:lnTo>
                  <a:pt x="183" y="217"/>
                </a:lnTo>
                <a:lnTo>
                  <a:pt x="179" y="222"/>
                </a:lnTo>
                <a:lnTo>
                  <a:pt x="175" y="227"/>
                </a:lnTo>
                <a:lnTo>
                  <a:pt x="171" y="231"/>
                </a:lnTo>
                <a:lnTo>
                  <a:pt x="166" y="236"/>
                </a:lnTo>
                <a:lnTo>
                  <a:pt x="162" y="240"/>
                </a:lnTo>
                <a:lnTo>
                  <a:pt x="157" y="245"/>
                </a:lnTo>
                <a:lnTo>
                  <a:pt x="152" y="249"/>
                </a:lnTo>
                <a:lnTo>
                  <a:pt x="147" y="253"/>
                </a:lnTo>
                <a:lnTo>
                  <a:pt x="141" y="257"/>
                </a:lnTo>
                <a:lnTo>
                  <a:pt x="136" y="260"/>
                </a:lnTo>
                <a:lnTo>
                  <a:pt x="130" y="263"/>
                </a:lnTo>
                <a:lnTo>
                  <a:pt x="124" y="267"/>
                </a:lnTo>
                <a:lnTo>
                  <a:pt x="117" y="270"/>
                </a:lnTo>
                <a:lnTo>
                  <a:pt x="116" y="270"/>
                </a:lnTo>
                <a:lnTo>
                  <a:pt x="113" y="268"/>
                </a:lnTo>
                <a:lnTo>
                  <a:pt x="107" y="266"/>
                </a:lnTo>
                <a:lnTo>
                  <a:pt x="104" y="265"/>
                </a:lnTo>
                <a:lnTo>
                  <a:pt x="100" y="263"/>
                </a:lnTo>
                <a:lnTo>
                  <a:pt x="96" y="260"/>
                </a:lnTo>
                <a:lnTo>
                  <a:pt x="92" y="258"/>
                </a:lnTo>
                <a:lnTo>
                  <a:pt x="87" y="255"/>
                </a:lnTo>
                <a:lnTo>
                  <a:pt x="82" y="251"/>
                </a:lnTo>
                <a:lnTo>
                  <a:pt x="77" y="246"/>
                </a:lnTo>
                <a:lnTo>
                  <a:pt x="72" y="241"/>
                </a:lnTo>
                <a:lnTo>
                  <a:pt x="67" y="236"/>
                </a:lnTo>
                <a:lnTo>
                  <a:pt x="61" y="229"/>
                </a:lnTo>
                <a:lnTo>
                  <a:pt x="56" y="222"/>
                </a:lnTo>
                <a:lnTo>
                  <a:pt x="51" y="214"/>
                </a:lnTo>
                <a:lnTo>
                  <a:pt x="45" y="206"/>
                </a:lnTo>
                <a:lnTo>
                  <a:pt x="40" y="196"/>
                </a:lnTo>
                <a:lnTo>
                  <a:pt x="35" y="186"/>
                </a:lnTo>
                <a:lnTo>
                  <a:pt x="30" y="174"/>
                </a:lnTo>
                <a:lnTo>
                  <a:pt x="26" y="162"/>
                </a:lnTo>
                <a:lnTo>
                  <a:pt x="21" y="148"/>
                </a:lnTo>
                <a:lnTo>
                  <a:pt x="17" y="134"/>
                </a:lnTo>
                <a:lnTo>
                  <a:pt x="13" y="118"/>
                </a:lnTo>
                <a:lnTo>
                  <a:pt x="10" y="102"/>
                </a:lnTo>
                <a:lnTo>
                  <a:pt x="7" y="84"/>
                </a:lnTo>
                <a:lnTo>
                  <a:pt x="4" y="65"/>
                </a:lnTo>
                <a:lnTo>
                  <a:pt x="2" y="44"/>
                </a:lnTo>
                <a:lnTo>
                  <a:pt x="1" y="23"/>
                </a:lnTo>
                <a:lnTo>
                  <a:pt x="0" y="0"/>
                </a:lnTo>
                <a:close/>
              </a:path>
            </a:pathLst>
          </a:custGeom>
          <a:solidFill>
            <a:srgbClr val="2340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reeform 14"/>
          <p:cNvSpPr>
            <a:spLocks/>
          </p:cNvSpPr>
          <p:nvPr/>
        </p:nvSpPr>
        <p:spPr bwMode="auto">
          <a:xfrm>
            <a:off x="2133600" y="538163"/>
            <a:ext cx="5189538" cy="5334000"/>
          </a:xfrm>
          <a:custGeom>
            <a:avLst/>
            <a:gdLst>
              <a:gd name="T0" fmla="*/ 4037440 w 509"/>
              <a:gd name="T1" fmla="*/ 1244260 h 523"/>
              <a:gd name="T2" fmla="*/ 3976267 w 509"/>
              <a:gd name="T3" fmla="*/ 1794998 h 523"/>
              <a:gd name="T4" fmla="*/ 3976267 w 509"/>
              <a:gd name="T5" fmla="*/ 1835793 h 523"/>
              <a:gd name="T6" fmla="*/ 3976267 w 509"/>
              <a:gd name="T7" fmla="*/ 1927583 h 523"/>
              <a:gd name="T8" fmla="*/ 3925289 w 509"/>
              <a:gd name="T9" fmla="*/ 2060168 h 523"/>
              <a:gd name="T10" fmla="*/ 3864116 w 509"/>
              <a:gd name="T11" fmla="*/ 2886275 h 523"/>
              <a:gd name="T12" fmla="*/ 3884507 w 509"/>
              <a:gd name="T13" fmla="*/ 3732780 h 523"/>
              <a:gd name="T14" fmla="*/ 3945680 w 509"/>
              <a:gd name="T15" fmla="*/ 4926046 h 523"/>
              <a:gd name="T16" fmla="*/ 3915094 w 509"/>
              <a:gd name="T17" fmla="*/ 5232011 h 523"/>
              <a:gd name="T18" fmla="*/ 3833529 w 509"/>
              <a:gd name="T19" fmla="*/ 5283006 h 523"/>
              <a:gd name="T20" fmla="*/ 3415511 w 509"/>
              <a:gd name="T21" fmla="*/ 5334000 h 523"/>
              <a:gd name="T22" fmla="*/ 2599867 w 509"/>
              <a:gd name="T23" fmla="*/ 5334000 h 523"/>
              <a:gd name="T24" fmla="*/ 2059502 w 509"/>
              <a:gd name="T25" fmla="*/ 5334000 h 523"/>
              <a:gd name="T26" fmla="*/ 1600702 w 509"/>
              <a:gd name="T27" fmla="*/ 5334000 h 523"/>
              <a:gd name="T28" fmla="*/ 1356009 w 509"/>
              <a:gd name="T29" fmla="*/ 5283006 h 523"/>
              <a:gd name="T30" fmla="*/ 1264249 w 509"/>
              <a:gd name="T31" fmla="*/ 5201415 h 523"/>
              <a:gd name="T32" fmla="*/ 1264249 w 509"/>
              <a:gd name="T33" fmla="*/ 5140222 h 523"/>
              <a:gd name="T34" fmla="*/ 1315227 w 509"/>
              <a:gd name="T35" fmla="*/ 4242723 h 523"/>
              <a:gd name="T36" fmla="*/ 1345813 w 509"/>
              <a:gd name="T37" fmla="*/ 3304428 h 523"/>
              <a:gd name="T38" fmla="*/ 1325422 w 509"/>
              <a:gd name="T39" fmla="*/ 2712895 h 523"/>
              <a:gd name="T40" fmla="*/ 1274444 w 509"/>
              <a:gd name="T41" fmla="*/ 1652214 h 523"/>
              <a:gd name="T42" fmla="*/ 1182684 w 509"/>
              <a:gd name="T43" fmla="*/ 1417641 h 523"/>
              <a:gd name="T44" fmla="*/ 1101120 w 509"/>
              <a:gd name="T45" fmla="*/ 877101 h 523"/>
              <a:gd name="T46" fmla="*/ 1152098 w 509"/>
              <a:gd name="T47" fmla="*/ 1274857 h 523"/>
              <a:gd name="T48" fmla="*/ 1233662 w 509"/>
              <a:gd name="T49" fmla="*/ 1591021 h 523"/>
              <a:gd name="T50" fmla="*/ 1264249 w 509"/>
              <a:gd name="T51" fmla="*/ 1794998 h 523"/>
              <a:gd name="T52" fmla="*/ 1243858 w 509"/>
              <a:gd name="T53" fmla="*/ 1978577 h 523"/>
              <a:gd name="T54" fmla="*/ 927796 w 509"/>
              <a:gd name="T55" fmla="*/ 2570111 h 523"/>
              <a:gd name="T56" fmla="*/ 428213 w 509"/>
              <a:gd name="T57" fmla="*/ 1356447 h 523"/>
              <a:gd name="T58" fmla="*/ 723884 w 509"/>
              <a:gd name="T59" fmla="*/ 764914 h 523"/>
              <a:gd name="T60" fmla="*/ 907404 w 509"/>
              <a:gd name="T61" fmla="*/ 458948 h 523"/>
              <a:gd name="T62" fmla="*/ 1019556 w 509"/>
              <a:gd name="T63" fmla="*/ 326363 h 523"/>
              <a:gd name="T64" fmla="*/ 1264249 w 509"/>
              <a:gd name="T65" fmla="*/ 285568 h 523"/>
              <a:gd name="T66" fmla="*/ 1610898 w 509"/>
              <a:gd name="T67" fmla="*/ 183579 h 523"/>
              <a:gd name="T68" fmla="*/ 1916765 w 509"/>
              <a:gd name="T69" fmla="*/ 61193 h 523"/>
              <a:gd name="T70" fmla="*/ 1998329 w 509"/>
              <a:gd name="T71" fmla="*/ 10199 h 523"/>
              <a:gd name="T72" fmla="*/ 2110480 w 509"/>
              <a:gd name="T73" fmla="*/ 0 h 523"/>
              <a:gd name="T74" fmla="*/ 2263413 w 509"/>
              <a:gd name="T75" fmla="*/ 40795 h 523"/>
              <a:gd name="T76" fmla="*/ 2671236 w 509"/>
              <a:gd name="T77" fmla="*/ 40795 h 523"/>
              <a:gd name="T78" fmla="*/ 3130036 w 509"/>
              <a:gd name="T79" fmla="*/ 0 h 523"/>
              <a:gd name="T80" fmla="*/ 3242187 w 509"/>
              <a:gd name="T81" fmla="*/ 10199 h 523"/>
              <a:gd name="T82" fmla="*/ 3374729 w 509"/>
              <a:gd name="T83" fmla="*/ 91790 h 523"/>
              <a:gd name="T84" fmla="*/ 3751965 w 509"/>
              <a:gd name="T85" fmla="*/ 234574 h 523"/>
              <a:gd name="T86" fmla="*/ 4037440 w 509"/>
              <a:gd name="T87" fmla="*/ 295767 h 523"/>
              <a:gd name="T88" fmla="*/ 4200569 w 509"/>
              <a:gd name="T89" fmla="*/ 346761 h 523"/>
              <a:gd name="T90" fmla="*/ 4292329 w 509"/>
              <a:gd name="T91" fmla="*/ 407954 h 523"/>
              <a:gd name="T92" fmla="*/ 4363698 w 509"/>
              <a:gd name="T93" fmla="*/ 509943 h 523"/>
              <a:gd name="T94" fmla="*/ 5189538 w 509"/>
              <a:gd name="T95" fmla="*/ 2090765 h 523"/>
              <a:gd name="T96" fmla="*/ 4261742 w 509"/>
              <a:gd name="T97" fmla="*/ 2488520 h 523"/>
              <a:gd name="T98" fmla="*/ 4139396 w 509"/>
              <a:gd name="T99" fmla="*/ 2294742 h 523"/>
              <a:gd name="T100" fmla="*/ 3976267 w 509"/>
              <a:gd name="T101" fmla="*/ 1958180 h 523"/>
              <a:gd name="T102" fmla="*/ 3996658 w 509"/>
              <a:gd name="T103" fmla="*/ 1794998 h 523"/>
              <a:gd name="T104" fmla="*/ 4068027 w 509"/>
              <a:gd name="T105" fmla="*/ 826107 h 52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9" h="523">
                <a:moveTo>
                  <a:pt x="399" y="81"/>
                </a:moveTo>
                <a:lnTo>
                  <a:pt x="396" y="122"/>
                </a:lnTo>
                <a:lnTo>
                  <a:pt x="393" y="153"/>
                </a:lnTo>
                <a:lnTo>
                  <a:pt x="390" y="176"/>
                </a:lnTo>
                <a:lnTo>
                  <a:pt x="390" y="178"/>
                </a:lnTo>
                <a:lnTo>
                  <a:pt x="390" y="180"/>
                </a:lnTo>
                <a:lnTo>
                  <a:pt x="390" y="181"/>
                </a:lnTo>
                <a:lnTo>
                  <a:pt x="390" y="189"/>
                </a:lnTo>
                <a:lnTo>
                  <a:pt x="389" y="195"/>
                </a:lnTo>
                <a:lnTo>
                  <a:pt x="385" y="202"/>
                </a:lnTo>
                <a:lnTo>
                  <a:pt x="381" y="263"/>
                </a:lnTo>
                <a:lnTo>
                  <a:pt x="379" y="283"/>
                </a:lnTo>
                <a:lnTo>
                  <a:pt x="379" y="308"/>
                </a:lnTo>
                <a:lnTo>
                  <a:pt x="381" y="366"/>
                </a:lnTo>
                <a:lnTo>
                  <a:pt x="384" y="436"/>
                </a:lnTo>
                <a:lnTo>
                  <a:pt x="387" y="483"/>
                </a:lnTo>
                <a:lnTo>
                  <a:pt x="385" y="507"/>
                </a:lnTo>
                <a:lnTo>
                  <a:pt x="384" y="513"/>
                </a:lnTo>
                <a:lnTo>
                  <a:pt x="381" y="516"/>
                </a:lnTo>
                <a:lnTo>
                  <a:pt x="376" y="518"/>
                </a:lnTo>
                <a:lnTo>
                  <a:pt x="359" y="519"/>
                </a:lnTo>
                <a:lnTo>
                  <a:pt x="335" y="523"/>
                </a:lnTo>
                <a:lnTo>
                  <a:pt x="307" y="523"/>
                </a:lnTo>
                <a:lnTo>
                  <a:pt x="255" y="523"/>
                </a:lnTo>
                <a:lnTo>
                  <a:pt x="233" y="523"/>
                </a:lnTo>
                <a:lnTo>
                  <a:pt x="202" y="523"/>
                </a:lnTo>
                <a:lnTo>
                  <a:pt x="177" y="523"/>
                </a:lnTo>
                <a:lnTo>
                  <a:pt x="157" y="523"/>
                </a:lnTo>
                <a:lnTo>
                  <a:pt x="143" y="521"/>
                </a:lnTo>
                <a:lnTo>
                  <a:pt x="133" y="518"/>
                </a:lnTo>
                <a:lnTo>
                  <a:pt x="127" y="515"/>
                </a:lnTo>
                <a:lnTo>
                  <a:pt x="124" y="510"/>
                </a:lnTo>
                <a:lnTo>
                  <a:pt x="124" y="507"/>
                </a:lnTo>
                <a:lnTo>
                  <a:pt x="124" y="504"/>
                </a:lnTo>
                <a:lnTo>
                  <a:pt x="125" y="472"/>
                </a:lnTo>
                <a:lnTo>
                  <a:pt x="129" y="416"/>
                </a:lnTo>
                <a:lnTo>
                  <a:pt x="130" y="339"/>
                </a:lnTo>
                <a:lnTo>
                  <a:pt x="132" y="324"/>
                </a:lnTo>
                <a:lnTo>
                  <a:pt x="132" y="305"/>
                </a:lnTo>
                <a:lnTo>
                  <a:pt x="130" y="266"/>
                </a:lnTo>
                <a:lnTo>
                  <a:pt x="124" y="205"/>
                </a:lnTo>
                <a:lnTo>
                  <a:pt x="125" y="162"/>
                </a:lnTo>
                <a:lnTo>
                  <a:pt x="121" y="151"/>
                </a:lnTo>
                <a:lnTo>
                  <a:pt x="116" y="139"/>
                </a:lnTo>
                <a:lnTo>
                  <a:pt x="114" y="125"/>
                </a:lnTo>
                <a:lnTo>
                  <a:pt x="108" y="86"/>
                </a:lnTo>
                <a:lnTo>
                  <a:pt x="110" y="98"/>
                </a:lnTo>
                <a:lnTo>
                  <a:pt x="113" y="125"/>
                </a:lnTo>
                <a:lnTo>
                  <a:pt x="118" y="147"/>
                </a:lnTo>
                <a:lnTo>
                  <a:pt x="121" y="156"/>
                </a:lnTo>
                <a:lnTo>
                  <a:pt x="124" y="164"/>
                </a:lnTo>
                <a:lnTo>
                  <a:pt x="124" y="176"/>
                </a:lnTo>
                <a:lnTo>
                  <a:pt x="124" y="178"/>
                </a:lnTo>
                <a:lnTo>
                  <a:pt x="122" y="194"/>
                </a:lnTo>
                <a:lnTo>
                  <a:pt x="121" y="205"/>
                </a:lnTo>
                <a:lnTo>
                  <a:pt x="91" y="252"/>
                </a:lnTo>
                <a:lnTo>
                  <a:pt x="0" y="203"/>
                </a:lnTo>
                <a:lnTo>
                  <a:pt x="42" y="133"/>
                </a:lnTo>
                <a:lnTo>
                  <a:pt x="58" y="100"/>
                </a:lnTo>
                <a:lnTo>
                  <a:pt x="71" y="75"/>
                </a:lnTo>
                <a:lnTo>
                  <a:pt x="80" y="56"/>
                </a:lnTo>
                <a:lnTo>
                  <a:pt x="89" y="45"/>
                </a:lnTo>
                <a:lnTo>
                  <a:pt x="96" y="37"/>
                </a:lnTo>
                <a:lnTo>
                  <a:pt x="100" y="32"/>
                </a:lnTo>
                <a:lnTo>
                  <a:pt x="103" y="31"/>
                </a:lnTo>
                <a:lnTo>
                  <a:pt x="124" y="28"/>
                </a:lnTo>
                <a:lnTo>
                  <a:pt x="143" y="23"/>
                </a:lnTo>
                <a:lnTo>
                  <a:pt x="158" y="18"/>
                </a:lnTo>
                <a:lnTo>
                  <a:pt x="171" y="14"/>
                </a:lnTo>
                <a:lnTo>
                  <a:pt x="188" y="6"/>
                </a:lnTo>
                <a:lnTo>
                  <a:pt x="193" y="3"/>
                </a:lnTo>
                <a:lnTo>
                  <a:pt x="196" y="1"/>
                </a:lnTo>
                <a:lnTo>
                  <a:pt x="199" y="0"/>
                </a:lnTo>
                <a:lnTo>
                  <a:pt x="207" y="0"/>
                </a:lnTo>
                <a:lnTo>
                  <a:pt x="215" y="3"/>
                </a:lnTo>
                <a:lnTo>
                  <a:pt x="222" y="4"/>
                </a:lnTo>
                <a:lnTo>
                  <a:pt x="233" y="4"/>
                </a:lnTo>
                <a:lnTo>
                  <a:pt x="262" y="4"/>
                </a:lnTo>
                <a:lnTo>
                  <a:pt x="296" y="3"/>
                </a:lnTo>
                <a:lnTo>
                  <a:pt x="307" y="0"/>
                </a:lnTo>
                <a:lnTo>
                  <a:pt x="313" y="0"/>
                </a:lnTo>
                <a:lnTo>
                  <a:pt x="318" y="1"/>
                </a:lnTo>
                <a:lnTo>
                  <a:pt x="318" y="3"/>
                </a:lnTo>
                <a:lnTo>
                  <a:pt x="331" y="9"/>
                </a:lnTo>
                <a:lnTo>
                  <a:pt x="343" y="15"/>
                </a:lnTo>
                <a:lnTo>
                  <a:pt x="368" y="23"/>
                </a:lnTo>
                <a:lnTo>
                  <a:pt x="389" y="28"/>
                </a:lnTo>
                <a:lnTo>
                  <a:pt x="396" y="29"/>
                </a:lnTo>
                <a:lnTo>
                  <a:pt x="404" y="31"/>
                </a:lnTo>
                <a:lnTo>
                  <a:pt x="412" y="34"/>
                </a:lnTo>
                <a:lnTo>
                  <a:pt x="417" y="37"/>
                </a:lnTo>
                <a:lnTo>
                  <a:pt x="421" y="40"/>
                </a:lnTo>
                <a:lnTo>
                  <a:pt x="426" y="47"/>
                </a:lnTo>
                <a:lnTo>
                  <a:pt x="428" y="50"/>
                </a:lnTo>
                <a:lnTo>
                  <a:pt x="473" y="134"/>
                </a:lnTo>
                <a:lnTo>
                  <a:pt x="509" y="205"/>
                </a:lnTo>
                <a:lnTo>
                  <a:pt x="420" y="249"/>
                </a:lnTo>
                <a:lnTo>
                  <a:pt x="418" y="244"/>
                </a:lnTo>
                <a:lnTo>
                  <a:pt x="415" y="239"/>
                </a:lnTo>
                <a:lnTo>
                  <a:pt x="406" y="225"/>
                </a:lnTo>
                <a:lnTo>
                  <a:pt x="389" y="202"/>
                </a:lnTo>
                <a:lnTo>
                  <a:pt x="390" y="192"/>
                </a:lnTo>
                <a:lnTo>
                  <a:pt x="392" y="183"/>
                </a:lnTo>
                <a:lnTo>
                  <a:pt x="392" y="176"/>
                </a:lnTo>
                <a:lnTo>
                  <a:pt x="395" y="140"/>
                </a:lnTo>
                <a:lnTo>
                  <a:pt x="399" y="81"/>
                </a:lnTo>
                <a:close/>
              </a:path>
            </a:pathLst>
          </a:custGeom>
          <a:solidFill>
            <a:srgbClr val="FFFFFF"/>
          </a:solidFill>
          <a:ln w="31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9939" name="Freeform 15"/>
          <p:cNvSpPr>
            <a:spLocks/>
          </p:cNvSpPr>
          <p:nvPr/>
        </p:nvSpPr>
        <p:spPr bwMode="auto">
          <a:xfrm>
            <a:off x="3978275" y="525463"/>
            <a:ext cx="1509713" cy="561975"/>
          </a:xfrm>
          <a:custGeom>
            <a:avLst/>
            <a:gdLst>
              <a:gd name="T0" fmla="*/ 81606 w 148"/>
              <a:gd name="T1" fmla="*/ 30653 h 55"/>
              <a:gd name="T2" fmla="*/ 112208 w 148"/>
              <a:gd name="T3" fmla="*/ 20435 h 55"/>
              <a:gd name="T4" fmla="*/ 142811 w 148"/>
              <a:gd name="T5" fmla="*/ 0 h 55"/>
              <a:gd name="T6" fmla="*/ 214216 w 148"/>
              <a:gd name="T7" fmla="*/ 0 h 55"/>
              <a:gd name="T8" fmla="*/ 306023 w 148"/>
              <a:gd name="T9" fmla="*/ 30653 h 55"/>
              <a:gd name="T10" fmla="*/ 387629 w 148"/>
              <a:gd name="T11" fmla="*/ 51089 h 55"/>
              <a:gd name="T12" fmla="*/ 499837 w 148"/>
              <a:gd name="T13" fmla="*/ 51089 h 55"/>
              <a:gd name="T14" fmla="*/ 785459 w 148"/>
              <a:gd name="T15" fmla="*/ 51089 h 55"/>
              <a:gd name="T16" fmla="*/ 1142486 w 148"/>
              <a:gd name="T17" fmla="*/ 30653 h 55"/>
              <a:gd name="T18" fmla="*/ 1244493 w 148"/>
              <a:gd name="T19" fmla="*/ 0 h 55"/>
              <a:gd name="T20" fmla="*/ 1315898 w 148"/>
              <a:gd name="T21" fmla="*/ 20435 h 55"/>
              <a:gd name="T22" fmla="*/ 1356702 w 148"/>
              <a:gd name="T23" fmla="*/ 20435 h 55"/>
              <a:gd name="T24" fmla="*/ 1356702 w 148"/>
              <a:gd name="T25" fmla="*/ 30653 h 55"/>
              <a:gd name="T26" fmla="*/ 1377103 w 148"/>
              <a:gd name="T27" fmla="*/ 30653 h 55"/>
              <a:gd name="T28" fmla="*/ 1509713 w 148"/>
              <a:gd name="T29" fmla="*/ 132830 h 55"/>
              <a:gd name="T30" fmla="*/ 1468910 w 148"/>
              <a:gd name="T31" fmla="*/ 194137 h 55"/>
              <a:gd name="T32" fmla="*/ 1428107 w 148"/>
              <a:gd name="T33" fmla="*/ 255443 h 55"/>
              <a:gd name="T34" fmla="*/ 1326099 w 148"/>
              <a:gd name="T35" fmla="*/ 367838 h 55"/>
              <a:gd name="T36" fmla="*/ 1213891 w 148"/>
              <a:gd name="T37" fmla="*/ 429145 h 55"/>
              <a:gd name="T38" fmla="*/ 1101682 w 148"/>
              <a:gd name="T39" fmla="*/ 500669 h 55"/>
              <a:gd name="T40" fmla="*/ 989474 w 148"/>
              <a:gd name="T41" fmla="*/ 531322 h 55"/>
              <a:gd name="T42" fmla="*/ 918069 w 148"/>
              <a:gd name="T43" fmla="*/ 541540 h 55"/>
              <a:gd name="T44" fmla="*/ 816061 w 148"/>
              <a:gd name="T45" fmla="*/ 561975 h 55"/>
              <a:gd name="T46" fmla="*/ 703853 w 148"/>
              <a:gd name="T47" fmla="*/ 561975 h 55"/>
              <a:gd name="T48" fmla="*/ 591644 w 148"/>
              <a:gd name="T49" fmla="*/ 541540 h 55"/>
              <a:gd name="T50" fmla="*/ 499837 w 148"/>
              <a:gd name="T51" fmla="*/ 531322 h 55"/>
              <a:gd name="T52" fmla="*/ 397830 w 148"/>
              <a:gd name="T53" fmla="*/ 500669 h 55"/>
              <a:gd name="T54" fmla="*/ 255019 w 148"/>
              <a:gd name="T55" fmla="*/ 429145 h 55"/>
              <a:gd name="T56" fmla="*/ 142811 w 148"/>
              <a:gd name="T57" fmla="*/ 347403 h 55"/>
              <a:gd name="T58" fmla="*/ 81606 w 148"/>
              <a:gd name="T59" fmla="*/ 275879 h 55"/>
              <a:gd name="T60" fmla="*/ 30602 w 148"/>
              <a:gd name="T61" fmla="*/ 194137 h 55"/>
              <a:gd name="T62" fmla="*/ 0 w 148"/>
              <a:gd name="T63" fmla="*/ 132830 h 55"/>
              <a:gd name="T64" fmla="*/ 20402 w 148"/>
              <a:gd name="T65" fmla="*/ 91960 h 55"/>
              <a:gd name="T66" fmla="*/ 51004 w 148"/>
              <a:gd name="T67" fmla="*/ 61306 h 55"/>
              <a:gd name="T68" fmla="*/ 81606 w 148"/>
              <a:gd name="T69" fmla="*/ 30653 h 55"/>
              <a:gd name="T70" fmla="*/ 550841 w 148"/>
              <a:gd name="T71" fmla="*/ 418927 h 55"/>
              <a:gd name="T72" fmla="*/ 591644 w 148"/>
              <a:gd name="T73" fmla="*/ 429145 h 55"/>
              <a:gd name="T74" fmla="*/ 663050 w 148"/>
              <a:gd name="T75" fmla="*/ 429145 h 55"/>
              <a:gd name="T76" fmla="*/ 785459 w 148"/>
              <a:gd name="T77" fmla="*/ 429145 h 55"/>
              <a:gd name="T78" fmla="*/ 928269 w 148"/>
              <a:gd name="T79" fmla="*/ 418927 h 55"/>
              <a:gd name="T80" fmla="*/ 1122084 w 148"/>
              <a:gd name="T81" fmla="*/ 306532 h 55"/>
              <a:gd name="T82" fmla="*/ 1203690 w 148"/>
              <a:gd name="T83" fmla="*/ 224790 h 55"/>
              <a:gd name="T84" fmla="*/ 1234292 w 148"/>
              <a:gd name="T85" fmla="*/ 173701 h 55"/>
              <a:gd name="T86" fmla="*/ 1244493 w 148"/>
              <a:gd name="T87" fmla="*/ 163484 h 55"/>
              <a:gd name="T88" fmla="*/ 1030277 w 148"/>
              <a:gd name="T89" fmla="*/ 173701 h 55"/>
              <a:gd name="T90" fmla="*/ 673250 w 148"/>
              <a:gd name="T91" fmla="*/ 173701 h 55"/>
              <a:gd name="T92" fmla="*/ 193815 w 148"/>
              <a:gd name="T93" fmla="*/ 163484 h 55"/>
              <a:gd name="T94" fmla="*/ 244818 w 148"/>
              <a:gd name="T95" fmla="*/ 204355 h 55"/>
              <a:gd name="T96" fmla="*/ 336625 w 148"/>
              <a:gd name="T97" fmla="*/ 286096 h 55"/>
              <a:gd name="T98" fmla="*/ 550841 w 148"/>
              <a:gd name="T99" fmla="*/ 418927 h 55"/>
              <a:gd name="T100" fmla="*/ 81606 w 148"/>
              <a:gd name="T101" fmla="*/ 30653 h 5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48" h="55">
                <a:moveTo>
                  <a:pt x="8" y="3"/>
                </a:moveTo>
                <a:lnTo>
                  <a:pt x="11" y="2"/>
                </a:lnTo>
                <a:lnTo>
                  <a:pt x="14" y="0"/>
                </a:lnTo>
                <a:lnTo>
                  <a:pt x="21" y="0"/>
                </a:lnTo>
                <a:lnTo>
                  <a:pt x="30" y="3"/>
                </a:lnTo>
                <a:lnTo>
                  <a:pt x="38" y="5"/>
                </a:lnTo>
                <a:lnTo>
                  <a:pt x="49" y="5"/>
                </a:lnTo>
                <a:lnTo>
                  <a:pt x="77" y="5"/>
                </a:lnTo>
                <a:lnTo>
                  <a:pt x="112" y="3"/>
                </a:lnTo>
                <a:lnTo>
                  <a:pt x="122" y="0"/>
                </a:lnTo>
                <a:lnTo>
                  <a:pt x="129" y="2"/>
                </a:lnTo>
                <a:lnTo>
                  <a:pt x="133" y="2"/>
                </a:lnTo>
                <a:lnTo>
                  <a:pt x="133" y="3"/>
                </a:lnTo>
                <a:lnTo>
                  <a:pt x="135" y="3"/>
                </a:lnTo>
                <a:lnTo>
                  <a:pt x="148" y="13"/>
                </a:lnTo>
                <a:lnTo>
                  <a:pt x="144" y="19"/>
                </a:lnTo>
                <a:lnTo>
                  <a:pt x="140" y="25"/>
                </a:lnTo>
                <a:lnTo>
                  <a:pt x="130" y="36"/>
                </a:lnTo>
                <a:lnTo>
                  <a:pt x="119" y="42"/>
                </a:lnTo>
                <a:lnTo>
                  <a:pt x="108" y="49"/>
                </a:lnTo>
                <a:lnTo>
                  <a:pt x="97" y="52"/>
                </a:lnTo>
                <a:lnTo>
                  <a:pt x="90" y="53"/>
                </a:lnTo>
                <a:lnTo>
                  <a:pt x="80" y="55"/>
                </a:lnTo>
                <a:lnTo>
                  <a:pt x="69" y="55"/>
                </a:lnTo>
                <a:lnTo>
                  <a:pt x="58" y="53"/>
                </a:lnTo>
                <a:lnTo>
                  <a:pt x="49" y="52"/>
                </a:lnTo>
                <a:lnTo>
                  <a:pt x="39" y="49"/>
                </a:lnTo>
                <a:lnTo>
                  <a:pt x="25" y="42"/>
                </a:lnTo>
                <a:lnTo>
                  <a:pt x="14" y="34"/>
                </a:lnTo>
                <a:lnTo>
                  <a:pt x="8" y="27"/>
                </a:lnTo>
                <a:lnTo>
                  <a:pt x="3" y="19"/>
                </a:lnTo>
                <a:lnTo>
                  <a:pt x="0" y="13"/>
                </a:lnTo>
                <a:lnTo>
                  <a:pt x="2" y="9"/>
                </a:lnTo>
                <a:lnTo>
                  <a:pt x="5" y="6"/>
                </a:lnTo>
                <a:lnTo>
                  <a:pt x="8" y="3"/>
                </a:lnTo>
                <a:lnTo>
                  <a:pt x="54" y="41"/>
                </a:lnTo>
                <a:lnTo>
                  <a:pt x="58" y="42"/>
                </a:lnTo>
                <a:lnTo>
                  <a:pt x="65" y="42"/>
                </a:lnTo>
                <a:lnTo>
                  <a:pt x="77" y="42"/>
                </a:lnTo>
                <a:lnTo>
                  <a:pt x="91" y="41"/>
                </a:lnTo>
                <a:lnTo>
                  <a:pt x="110" y="30"/>
                </a:lnTo>
                <a:lnTo>
                  <a:pt x="118" y="22"/>
                </a:lnTo>
                <a:lnTo>
                  <a:pt x="121" y="17"/>
                </a:lnTo>
                <a:lnTo>
                  <a:pt x="122" y="16"/>
                </a:lnTo>
                <a:lnTo>
                  <a:pt x="101" y="17"/>
                </a:lnTo>
                <a:lnTo>
                  <a:pt x="66" y="17"/>
                </a:lnTo>
                <a:lnTo>
                  <a:pt x="19" y="16"/>
                </a:lnTo>
                <a:lnTo>
                  <a:pt x="24" y="20"/>
                </a:lnTo>
                <a:lnTo>
                  <a:pt x="33" y="28"/>
                </a:lnTo>
                <a:lnTo>
                  <a:pt x="54" y="41"/>
                </a:lnTo>
                <a:lnTo>
                  <a:pt x="8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40" name="Freeform 16"/>
          <p:cNvSpPr>
            <a:spLocks/>
          </p:cNvSpPr>
          <p:nvPr/>
        </p:nvSpPr>
        <p:spPr bwMode="auto">
          <a:xfrm>
            <a:off x="3948113" y="508000"/>
            <a:ext cx="1498600" cy="560388"/>
          </a:xfrm>
          <a:custGeom>
            <a:avLst/>
            <a:gdLst>
              <a:gd name="T0" fmla="*/ 81556 w 147"/>
              <a:gd name="T1" fmla="*/ 30567 h 55"/>
              <a:gd name="T2" fmla="*/ 81556 w 147"/>
              <a:gd name="T3" fmla="*/ 30567 h 55"/>
              <a:gd name="T4" fmla="*/ 112140 w 147"/>
              <a:gd name="T5" fmla="*/ 10189 h 55"/>
              <a:gd name="T6" fmla="*/ 142724 w 147"/>
              <a:gd name="T7" fmla="*/ 0 h 55"/>
              <a:gd name="T8" fmla="*/ 214086 w 147"/>
              <a:gd name="T9" fmla="*/ 0 h 55"/>
              <a:gd name="T10" fmla="*/ 305837 w 147"/>
              <a:gd name="T11" fmla="*/ 30567 h 55"/>
              <a:gd name="T12" fmla="*/ 305837 w 147"/>
              <a:gd name="T13" fmla="*/ 30567 h 55"/>
              <a:gd name="T14" fmla="*/ 387393 w 147"/>
              <a:gd name="T15" fmla="*/ 50944 h 55"/>
              <a:gd name="T16" fmla="*/ 499533 w 147"/>
              <a:gd name="T17" fmla="*/ 50944 h 55"/>
              <a:gd name="T18" fmla="*/ 784981 w 147"/>
              <a:gd name="T19" fmla="*/ 50944 h 55"/>
              <a:gd name="T20" fmla="*/ 1131596 w 147"/>
              <a:gd name="T21" fmla="*/ 30567 h 55"/>
              <a:gd name="T22" fmla="*/ 1131596 w 147"/>
              <a:gd name="T23" fmla="*/ 30567 h 55"/>
              <a:gd name="T24" fmla="*/ 1243736 w 147"/>
              <a:gd name="T25" fmla="*/ 0 h 55"/>
              <a:gd name="T26" fmla="*/ 1315098 w 147"/>
              <a:gd name="T27" fmla="*/ 10189 h 55"/>
              <a:gd name="T28" fmla="*/ 1355876 w 147"/>
              <a:gd name="T29" fmla="*/ 10189 h 55"/>
              <a:gd name="T30" fmla="*/ 1355876 w 147"/>
              <a:gd name="T31" fmla="*/ 30567 h 55"/>
              <a:gd name="T32" fmla="*/ 1376265 w 147"/>
              <a:gd name="T33" fmla="*/ 30567 h 55"/>
              <a:gd name="T34" fmla="*/ 1498600 w 147"/>
              <a:gd name="T35" fmla="*/ 122266 h 55"/>
              <a:gd name="T36" fmla="*/ 1498600 w 147"/>
              <a:gd name="T37" fmla="*/ 122266 h 55"/>
              <a:gd name="T38" fmla="*/ 1468016 w 147"/>
              <a:gd name="T39" fmla="*/ 193589 h 55"/>
              <a:gd name="T40" fmla="*/ 1427238 w 147"/>
              <a:gd name="T41" fmla="*/ 254722 h 55"/>
              <a:gd name="T42" fmla="*/ 1325293 w 147"/>
              <a:gd name="T43" fmla="*/ 366799 h 55"/>
              <a:gd name="T44" fmla="*/ 1213152 w 147"/>
              <a:gd name="T45" fmla="*/ 427933 h 55"/>
              <a:gd name="T46" fmla="*/ 1101012 w 147"/>
              <a:gd name="T47" fmla="*/ 489066 h 55"/>
              <a:gd name="T48" fmla="*/ 988872 w 147"/>
              <a:gd name="T49" fmla="*/ 529821 h 55"/>
              <a:gd name="T50" fmla="*/ 907316 w 147"/>
              <a:gd name="T51" fmla="*/ 540010 h 55"/>
              <a:gd name="T52" fmla="*/ 815565 w 147"/>
              <a:gd name="T53" fmla="*/ 560388 h 55"/>
              <a:gd name="T54" fmla="*/ 815565 w 147"/>
              <a:gd name="T55" fmla="*/ 560388 h 55"/>
              <a:gd name="T56" fmla="*/ 703424 w 147"/>
              <a:gd name="T57" fmla="*/ 560388 h 55"/>
              <a:gd name="T58" fmla="*/ 591284 w 147"/>
              <a:gd name="T59" fmla="*/ 540010 h 55"/>
              <a:gd name="T60" fmla="*/ 499533 w 147"/>
              <a:gd name="T61" fmla="*/ 529821 h 55"/>
              <a:gd name="T62" fmla="*/ 397588 w 147"/>
              <a:gd name="T63" fmla="*/ 489066 h 55"/>
              <a:gd name="T64" fmla="*/ 254864 w 147"/>
              <a:gd name="T65" fmla="*/ 427933 h 55"/>
              <a:gd name="T66" fmla="*/ 142724 w 147"/>
              <a:gd name="T67" fmla="*/ 346422 h 55"/>
              <a:gd name="T68" fmla="*/ 81556 w 147"/>
              <a:gd name="T69" fmla="*/ 264911 h 55"/>
              <a:gd name="T70" fmla="*/ 30584 w 147"/>
              <a:gd name="T71" fmla="*/ 193589 h 55"/>
              <a:gd name="T72" fmla="*/ 0 w 147"/>
              <a:gd name="T73" fmla="*/ 122266 h 55"/>
              <a:gd name="T74" fmla="*/ 0 w 147"/>
              <a:gd name="T75" fmla="*/ 122266 h 55"/>
              <a:gd name="T76" fmla="*/ 20389 w 147"/>
              <a:gd name="T77" fmla="*/ 91700 h 55"/>
              <a:gd name="T78" fmla="*/ 50973 w 147"/>
              <a:gd name="T79" fmla="*/ 61133 h 55"/>
              <a:gd name="T80" fmla="*/ 81556 w 147"/>
              <a:gd name="T81" fmla="*/ 30567 h 55"/>
              <a:gd name="T82" fmla="*/ 81556 w 147"/>
              <a:gd name="T83" fmla="*/ 30567 h 5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7" h="55">
                <a:moveTo>
                  <a:pt x="8" y="3"/>
                </a:move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21" y="0"/>
                </a:lnTo>
                <a:lnTo>
                  <a:pt x="30" y="3"/>
                </a:lnTo>
                <a:lnTo>
                  <a:pt x="38" y="5"/>
                </a:lnTo>
                <a:lnTo>
                  <a:pt x="49" y="5"/>
                </a:lnTo>
                <a:lnTo>
                  <a:pt x="77" y="5"/>
                </a:lnTo>
                <a:lnTo>
                  <a:pt x="111" y="3"/>
                </a:lnTo>
                <a:lnTo>
                  <a:pt x="122" y="0"/>
                </a:lnTo>
                <a:lnTo>
                  <a:pt x="129" y="1"/>
                </a:lnTo>
                <a:lnTo>
                  <a:pt x="133" y="1"/>
                </a:lnTo>
                <a:lnTo>
                  <a:pt x="133" y="3"/>
                </a:lnTo>
                <a:lnTo>
                  <a:pt x="135" y="3"/>
                </a:lnTo>
                <a:lnTo>
                  <a:pt x="147" y="12"/>
                </a:lnTo>
                <a:lnTo>
                  <a:pt x="144" y="19"/>
                </a:lnTo>
                <a:lnTo>
                  <a:pt x="140" y="25"/>
                </a:lnTo>
                <a:lnTo>
                  <a:pt x="130" y="36"/>
                </a:lnTo>
                <a:lnTo>
                  <a:pt x="119" y="42"/>
                </a:lnTo>
                <a:lnTo>
                  <a:pt x="108" y="48"/>
                </a:lnTo>
                <a:lnTo>
                  <a:pt x="97" y="52"/>
                </a:lnTo>
                <a:lnTo>
                  <a:pt x="89" y="53"/>
                </a:lnTo>
                <a:lnTo>
                  <a:pt x="80" y="55"/>
                </a:lnTo>
                <a:lnTo>
                  <a:pt x="69" y="55"/>
                </a:lnTo>
                <a:lnTo>
                  <a:pt x="58" y="53"/>
                </a:lnTo>
                <a:lnTo>
                  <a:pt x="49" y="52"/>
                </a:lnTo>
                <a:lnTo>
                  <a:pt x="39" y="48"/>
                </a:lnTo>
                <a:lnTo>
                  <a:pt x="25" y="42"/>
                </a:lnTo>
                <a:lnTo>
                  <a:pt x="14" y="34"/>
                </a:lnTo>
                <a:lnTo>
                  <a:pt x="8" y="26"/>
                </a:lnTo>
                <a:lnTo>
                  <a:pt x="3" y="19"/>
                </a:lnTo>
                <a:lnTo>
                  <a:pt x="0" y="12"/>
                </a:lnTo>
                <a:lnTo>
                  <a:pt x="2" y="9"/>
                </a:lnTo>
                <a:lnTo>
                  <a:pt x="5" y="6"/>
                </a:lnTo>
                <a:lnTo>
                  <a:pt x="8" y="3"/>
                </a:lnTo>
                <a:close/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41" name="Freeform 17"/>
          <p:cNvSpPr>
            <a:spLocks/>
          </p:cNvSpPr>
          <p:nvPr/>
        </p:nvSpPr>
        <p:spPr bwMode="auto">
          <a:xfrm>
            <a:off x="4154488" y="658813"/>
            <a:ext cx="1050925" cy="265112"/>
          </a:xfrm>
          <a:custGeom>
            <a:avLst/>
            <a:gdLst>
              <a:gd name="T0" fmla="*/ 346907 w 103"/>
              <a:gd name="T1" fmla="*/ 254915 h 26"/>
              <a:gd name="T2" fmla="*/ 346907 w 103"/>
              <a:gd name="T3" fmla="*/ 254915 h 26"/>
              <a:gd name="T4" fmla="*/ 346907 w 103"/>
              <a:gd name="T5" fmla="*/ 254915 h 26"/>
              <a:gd name="T6" fmla="*/ 346907 w 103"/>
              <a:gd name="T7" fmla="*/ 254915 h 26"/>
              <a:gd name="T8" fmla="*/ 397923 w 103"/>
              <a:gd name="T9" fmla="*/ 265112 h 26"/>
              <a:gd name="T10" fmla="*/ 459142 w 103"/>
              <a:gd name="T11" fmla="*/ 265112 h 26"/>
              <a:gd name="T12" fmla="*/ 591783 w 103"/>
              <a:gd name="T13" fmla="*/ 265112 h 26"/>
              <a:gd name="T14" fmla="*/ 734627 w 103"/>
              <a:gd name="T15" fmla="*/ 254915 h 26"/>
              <a:gd name="T16" fmla="*/ 734627 w 103"/>
              <a:gd name="T17" fmla="*/ 254915 h 26"/>
              <a:gd name="T18" fmla="*/ 928487 w 103"/>
              <a:gd name="T19" fmla="*/ 142753 h 26"/>
              <a:gd name="T20" fmla="*/ 1010112 w 103"/>
              <a:gd name="T21" fmla="*/ 61180 h 26"/>
              <a:gd name="T22" fmla="*/ 1040722 w 103"/>
              <a:gd name="T23" fmla="*/ 10197 h 26"/>
              <a:gd name="T24" fmla="*/ 1050925 w 103"/>
              <a:gd name="T25" fmla="*/ 0 h 26"/>
              <a:gd name="T26" fmla="*/ 1050925 w 103"/>
              <a:gd name="T27" fmla="*/ 0 h 26"/>
              <a:gd name="T28" fmla="*/ 826456 w 103"/>
              <a:gd name="T29" fmla="*/ 10197 h 26"/>
              <a:gd name="T30" fmla="*/ 479548 w 103"/>
              <a:gd name="T31" fmla="*/ 10197 h 26"/>
              <a:gd name="T32" fmla="*/ 0 w 103"/>
              <a:gd name="T33" fmla="*/ 0 h 26"/>
              <a:gd name="T34" fmla="*/ 0 w 103"/>
              <a:gd name="T35" fmla="*/ 0 h 26"/>
              <a:gd name="T36" fmla="*/ 51016 w 103"/>
              <a:gd name="T37" fmla="*/ 40786 h 26"/>
              <a:gd name="T38" fmla="*/ 142844 w 103"/>
              <a:gd name="T39" fmla="*/ 122359 h 26"/>
              <a:gd name="T40" fmla="*/ 346907 w 103"/>
              <a:gd name="T41" fmla="*/ 254915 h 26"/>
              <a:gd name="T42" fmla="*/ 346907 w 103"/>
              <a:gd name="T43" fmla="*/ 254915 h 2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3" h="26">
                <a:moveTo>
                  <a:pt x="34" y="25"/>
                </a:moveTo>
                <a:lnTo>
                  <a:pt x="34" y="25"/>
                </a:lnTo>
                <a:lnTo>
                  <a:pt x="39" y="26"/>
                </a:lnTo>
                <a:lnTo>
                  <a:pt x="45" y="26"/>
                </a:lnTo>
                <a:lnTo>
                  <a:pt x="58" y="26"/>
                </a:lnTo>
                <a:lnTo>
                  <a:pt x="72" y="25"/>
                </a:lnTo>
                <a:lnTo>
                  <a:pt x="91" y="14"/>
                </a:lnTo>
                <a:lnTo>
                  <a:pt x="99" y="6"/>
                </a:lnTo>
                <a:lnTo>
                  <a:pt x="102" y="1"/>
                </a:lnTo>
                <a:lnTo>
                  <a:pt x="103" y="0"/>
                </a:lnTo>
                <a:lnTo>
                  <a:pt x="81" y="1"/>
                </a:lnTo>
                <a:lnTo>
                  <a:pt x="47" y="1"/>
                </a:lnTo>
                <a:lnTo>
                  <a:pt x="0" y="0"/>
                </a:lnTo>
                <a:lnTo>
                  <a:pt x="5" y="4"/>
                </a:lnTo>
                <a:lnTo>
                  <a:pt x="14" y="12"/>
                </a:lnTo>
                <a:lnTo>
                  <a:pt x="34" y="25"/>
                </a:lnTo>
                <a:close/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42" name="Freeform 18"/>
          <p:cNvSpPr>
            <a:spLocks/>
          </p:cNvSpPr>
          <p:nvPr/>
        </p:nvSpPr>
        <p:spPr bwMode="auto">
          <a:xfrm>
            <a:off x="2112963" y="2486025"/>
            <a:ext cx="1019175" cy="642938"/>
          </a:xfrm>
          <a:custGeom>
            <a:avLst/>
            <a:gdLst>
              <a:gd name="T0" fmla="*/ 0 w 100"/>
              <a:gd name="T1" fmla="*/ 142875 h 63"/>
              <a:gd name="T2" fmla="*/ 927449 w 100"/>
              <a:gd name="T3" fmla="*/ 642938 h 63"/>
              <a:gd name="T4" fmla="*/ 1019175 w 100"/>
              <a:gd name="T5" fmla="*/ 479652 h 63"/>
              <a:gd name="T6" fmla="*/ 91726 w 100"/>
              <a:gd name="T7" fmla="*/ 0 h 63"/>
              <a:gd name="T8" fmla="*/ 0 w 100"/>
              <a:gd name="T9" fmla="*/ 142875 h 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" h="63">
                <a:moveTo>
                  <a:pt x="0" y="14"/>
                </a:moveTo>
                <a:lnTo>
                  <a:pt x="91" y="63"/>
                </a:lnTo>
                <a:lnTo>
                  <a:pt x="100" y="47"/>
                </a:lnTo>
                <a:lnTo>
                  <a:pt x="9" y="0"/>
                </a:lnTo>
                <a:lnTo>
                  <a:pt x="0" y="14"/>
                </a:lnTo>
                <a:close/>
              </a:path>
            </a:pathLst>
          </a:custGeom>
          <a:solidFill>
            <a:srgbClr val="266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43" name="Freeform 19"/>
          <p:cNvSpPr>
            <a:spLocks/>
          </p:cNvSpPr>
          <p:nvPr/>
        </p:nvSpPr>
        <p:spPr bwMode="auto">
          <a:xfrm>
            <a:off x="6359525" y="2486025"/>
            <a:ext cx="968375" cy="612775"/>
          </a:xfrm>
          <a:custGeom>
            <a:avLst/>
            <a:gdLst>
              <a:gd name="T0" fmla="*/ 968375 w 95"/>
              <a:gd name="T1" fmla="*/ 163407 h 60"/>
              <a:gd name="T2" fmla="*/ 61161 w 95"/>
              <a:gd name="T3" fmla="*/ 612775 h 60"/>
              <a:gd name="T4" fmla="*/ 0 w 95"/>
              <a:gd name="T5" fmla="*/ 480007 h 60"/>
              <a:gd name="T6" fmla="*/ 886828 w 95"/>
              <a:gd name="T7" fmla="*/ 0 h 60"/>
              <a:gd name="T8" fmla="*/ 968375 w 95"/>
              <a:gd name="T9" fmla="*/ 163407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5" h="60">
                <a:moveTo>
                  <a:pt x="95" y="16"/>
                </a:moveTo>
                <a:lnTo>
                  <a:pt x="6" y="60"/>
                </a:lnTo>
                <a:lnTo>
                  <a:pt x="0" y="47"/>
                </a:lnTo>
                <a:lnTo>
                  <a:pt x="87" y="0"/>
                </a:lnTo>
                <a:lnTo>
                  <a:pt x="95" y="16"/>
                </a:lnTo>
                <a:close/>
              </a:path>
            </a:pathLst>
          </a:custGeom>
          <a:solidFill>
            <a:srgbClr val="2660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9944" name="Group 20"/>
          <p:cNvGrpSpPr>
            <a:grpSpLocks/>
          </p:cNvGrpSpPr>
          <p:nvPr/>
        </p:nvGrpSpPr>
        <p:grpSpPr bwMode="auto">
          <a:xfrm>
            <a:off x="2095500" y="2455863"/>
            <a:ext cx="5189538" cy="642937"/>
            <a:chOff x="600" y="2832"/>
            <a:chExt cx="509" cy="63"/>
          </a:xfrm>
        </p:grpSpPr>
        <p:sp>
          <p:nvSpPr>
            <p:cNvPr id="39948" name="Freeform 21"/>
            <p:cNvSpPr>
              <a:spLocks/>
            </p:cNvSpPr>
            <p:nvPr/>
          </p:nvSpPr>
          <p:spPr bwMode="auto">
            <a:xfrm>
              <a:off x="600" y="2832"/>
              <a:ext cx="100" cy="63"/>
            </a:xfrm>
            <a:custGeom>
              <a:avLst/>
              <a:gdLst>
                <a:gd name="T0" fmla="*/ 0 w 100"/>
                <a:gd name="T1" fmla="*/ 14 h 63"/>
                <a:gd name="T2" fmla="*/ 91 w 100"/>
                <a:gd name="T3" fmla="*/ 63 h 63"/>
                <a:gd name="T4" fmla="*/ 100 w 100"/>
                <a:gd name="T5" fmla="*/ 47 h 63"/>
                <a:gd name="T6" fmla="*/ 9 w 100"/>
                <a:gd name="T7" fmla="*/ 0 h 63"/>
                <a:gd name="T8" fmla="*/ 0 w 100"/>
                <a:gd name="T9" fmla="*/ 14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" h="63">
                  <a:moveTo>
                    <a:pt x="0" y="14"/>
                  </a:moveTo>
                  <a:lnTo>
                    <a:pt x="91" y="63"/>
                  </a:lnTo>
                  <a:lnTo>
                    <a:pt x="100" y="47"/>
                  </a:lnTo>
                  <a:lnTo>
                    <a:pt x="9" y="0"/>
                  </a:lnTo>
                  <a:lnTo>
                    <a:pt x="0" y="14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949" name="Freeform 22"/>
            <p:cNvSpPr>
              <a:spLocks/>
            </p:cNvSpPr>
            <p:nvPr/>
          </p:nvSpPr>
          <p:spPr bwMode="auto">
            <a:xfrm>
              <a:off x="1013" y="2832"/>
              <a:ext cx="96" cy="59"/>
            </a:xfrm>
            <a:custGeom>
              <a:avLst/>
              <a:gdLst>
                <a:gd name="T0" fmla="*/ 96 w 96"/>
                <a:gd name="T1" fmla="*/ 16 h 59"/>
                <a:gd name="T2" fmla="*/ 7 w 96"/>
                <a:gd name="T3" fmla="*/ 59 h 59"/>
                <a:gd name="T4" fmla="*/ 0 w 96"/>
                <a:gd name="T5" fmla="*/ 47 h 59"/>
                <a:gd name="T6" fmla="*/ 88 w 96"/>
                <a:gd name="T7" fmla="*/ 0 h 59"/>
                <a:gd name="T8" fmla="*/ 96 w 96"/>
                <a:gd name="T9" fmla="*/ 16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6" h="59">
                  <a:moveTo>
                    <a:pt x="96" y="16"/>
                  </a:moveTo>
                  <a:lnTo>
                    <a:pt x="7" y="59"/>
                  </a:lnTo>
                  <a:lnTo>
                    <a:pt x="0" y="47"/>
                  </a:lnTo>
                  <a:lnTo>
                    <a:pt x="88" y="0"/>
                  </a:lnTo>
                  <a:lnTo>
                    <a:pt x="96" y="16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9945" name="Rectangle 26"/>
          <p:cNvSpPr>
            <a:spLocks noChangeArrowheads="1"/>
          </p:cNvSpPr>
          <p:nvPr/>
        </p:nvSpPr>
        <p:spPr bwMode="auto">
          <a:xfrm>
            <a:off x="3378200" y="5951538"/>
            <a:ext cx="2616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Korea Republic</a:t>
            </a:r>
            <a:endParaRPr lang="en-US" altLang="en-US"/>
          </a:p>
        </p:txBody>
      </p:sp>
      <p:sp>
        <p:nvSpPr>
          <p:cNvPr id="39946" name="Freeform 28"/>
          <p:cNvSpPr>
            <a:spLocks/>
          </p:cNvSpPr>
          <p:nvPr/>
        </p:nvSpPr>
        <p:spPr bwMode="auto">
          <a:xfrm>
            <a:off x="5246688" y="1566863"/>
            <a:ext cx="520700" cy="596900"/>
          </a:xfrm>
          <a:custGeom>
            <a:avLst/>
            <a:gdLst>
              <a:gd name="T0" fmla="*/ 519113 w 328"/>
              <a:gd name="T1" fmla="*/ 0 h 376"/>
              <a:gd name="T2" fmla="*/ 520700 w 328"/>
              <a:gd name="T3" fmla="*/ 20638 h 376"/>
              <a:gd name="T4" fmla="*/ 520700 w 328"/>
              <a:gd name="T5" fmla="*/ 58738 h 376"/>
              <a:gd name="T6" fmla="*/ 520700 w 328"/>
              <a:gd name="T7" fmla="*/ 92075 h 376"/>
              <a:gd name="T8" fmla="*/ 519113 w 328"/>
              <a:gd name="T9" fmla="*/ 131763 h 376"/>
              <a:gd name="T10" fmla="*/ 514350 w 328"/>
              <a:gd name="T11" fmla="*/ 176213 h 376"/>
              <a:gd name="T12" fmla="*/ 508000 w 328"/>
              <a:gd name="T13" fmla="*/ 223838 h 376"/>
              <a:gd name="T14" fmla="*/ 496888 w 328"/>
              <a:gd name="T15" fmla="*/ 273050 h 376"/>
              <a:gd name="T16" fmla="*/ 482600 w 328"/>
              <a:gd name="T17" fmla="*/ 322263 h 376"/>
              <a:gd name="T18" fmla="*/ 474663 w 328"/>
              <a:gd name="T19" fmla="*/ 347663 h 376"/>
              <a:gd name="T20" fmla="*/ 465138 w 328"/>
              <a:gd name="T21" fmla="*/ 373063 h 376"/>
              <a:gd name="T22" fmla="*/ 454025 w 328"/>
              <a:gd name="T23" fmla="*/ 398463 h 376"/>
              <a:gd name="T24" fmla="*/ 441325 w 328"/>
              <a:gd name="T25" fmla="*/ 422275 h 376"/>
              <a:gd name="T26" fmla="*/ 427038 w 328"/>
              <a:gd name="T27" fmla="*/ 446088 h 376"/>
              <a:gd name="T28" fmla="*/ 412750 w 328"/>
              <a:gd name="T29" fmla="*/ 469900 h 376"/>
              <a:gd name="T30" fmla="*/ 395288 w 328"/>
              <a:gd name="T31" fmla="*/ 490538 h 376"/>
              <a:gd name="T32" fmla="*/ 377825 w 328"/>
              <a:gd name="T33" fmla="*/ 512763 h 376"/>
              <a:gd name="T34" fmla="*/ 357188 w 328"/>
              <a:gd name="T35" fmla="*/ 531813 h 376"/>
              <a:gd name="T36" fmla="*/ 334963 w 328"/>
              <a:gd name="T37" fmla="*/ 550863 h 376"/>
              <a:gd name="T38" fmla="*/ 312738 w 328"/>
              <a:gd name="T39" fmla="*/ 566738 h 376"/>
              <a:gd name="T40" fmla="*/ 287338 w 328"/>
              <a:gd name="T41" fmla="*/ 582613 h 376"/>
              <a:gd name="T42" fmla="*/ 258763 w 328"/>
              <a:gd name="T43" fmla="*/ 596900 h 376"/>
              <a:gd name="T44" fmla="*/ 249238 w 328"/>
              <a:gd name="T45" fmla="*/ 593725 h 376"/>
              <a:gd name="T46" fmla="*/ 236538 w 328"/>
              <a:gd name="T47" fmla="*/ 588963 h 376"/>
              <a:gd name="T48" fmla="*/ 220663 w 328"/>
              <a:gd name="T49" fmla="*/ 582613 h 376"/>
              <a:gd name="T50" fmla="*/ 201613 w 328"/>
              <a:gd name="T51" fmla="*/ 569913 h 376"/>
              <a:gd name="T52" fmla="*/ 180975 w 328"/>
              <a:gd name="T53" fmla="*/ 555625 h 376"/>
              <a:gd name="T54" fmla="*/ 158750 w 328"/>
              <a:gd name="T55" fmla="*/ 534988 h 376"/>
              <a:gd name="T56" fmla="*/ 134938 w 328"/>
              <a:gd name="T57" fmla="*/ 508000 h 376"/>
              <a:gd name="T58" fmla="*/ 111125 w 328"/>
              <a:gd name="T59" fmla="*/ 474663 h 376"/>
              <a:gd name="T60" fmla="*/ 100013 w 328"/>
              <a:gd name="T61" fmla="*/ 455613 h 376"/>
              <a:gd name="T62" fmla="*/ 88900 w 328"/>
              <a:gd name="T63" fmla="*/ 433388 h 376"/>
              <a:gd name="T64" fmla="*/ 77788 w 328"/>
              <a:gd name="T65" fmla="*/ 411163 h 376"/>
              <a:gd name="T66" fmla="*/ 66675 w 328"/>
              <a:gd name="T67" fmla="*/ 385763 h 376"/>
              <a:gd name="T68" fmla="*/ 55563 w 328"/>
              <a:gd name="T69" fmla="*/ 358775 h 376"/>
              <a:gd name="T70" fmla="*/ 46038 w 328"/>
              <a:gd name="T71" fmla="*/ 328613 h 376"/>
              <a:gd name="T72" fmla="*/ 38100 w 328"/>
              <a:gd name="T73" fmla="*/ 296863 h 376"/>
              <a:gd name="T74" fmla="*/ 28575 w 328"/>
              <a:gd name="T75" fmla="*/ 261938 h 376"/>
              <a:gd name="T76" fmla="*/ 22225 w 328"/>
              <a:gd name="T77" fmla="*/ 225425 h 376"/>
              <a:gd name="T78" fmla="*/ 14288 w 328"/>
              <a:gd name="T79" fmla="*/ 185738 h 376"/>
              <a:gd name="T80" fmla="*/ 9525 w 328"/>
              <a:gd name="T81" fmla="*/ 144463 h 376"/>
              <a:gd name="T82" fmla="*/ 4763 w 328"/>
              <a:gd name="T83" fmla="*/ 100013 h 376"/>
              <a:gd name="T84" fmla="*/ 1588 w 328"/>
              <a:gd name="T85" fmla="*/ 50800 h 376"/>
              <a:gd name="T86" fmla="*/ 0 w 328"/>
              <a:gd name="T87" fmla="*/ 0 h 37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28" h="376">
                <a:moveTo>
                  <a:pt x="0" y="0"/>
                </a:moveTo>
                <a:lnTo>
                  <a:pt x="327" y="0"/>
                </a:lnTo>
                <a:lnTo>
                  <a:pt x="327" y="4"/>
                </a:lnTo>
                <a:lnTo>
                  <a:pt x="328" y="13"/>
                </a:lnTo>
                <a:lnTo>
                  <a:pt x="328" y="28"/>
                </a:lnTo>
                <a:lnTo>
                  <a:pt x="328" y="37"/>
                </a:lnTo>
                <a:lnTo>
                  <a:pt x="328" y="47"/>
                </a:lnTo>
                <a:lnTo>
                  <a:pt x="328" y="58"/>
                </a:lnTo>
                <a:lnTo>
                  <a:pt x="327" y="70"/>
                </a:lnTo>
                <a:lnTo>
                  <a:pt x="327" y="83"/>
                </a:lnTo>
                <a:lnTo>
                  <a:pt x="326" y="96"/>
                </a:lnTo>
                <a:lnTo>
                  <a:pt x="324" y="111"/>
                </a:lnTo>
                <a:lnTo>
                  <a:pt x="322" y="125"/>
                </a:lnTo>
                <a:lnTo>
                  <a:pt x="320" y="141"/>
                </a:lnTo>
                <a:lnTo>
                  <a:pt x="317" y="156"/>
                </a:lnTo>
                <a:lnTo>
                  <a:pt x="313" y="172"/>
                </a:lnTo>
                <a:lnTo>
                  <a:pt x="309" y="188"/>
                </a:lnTo>
                <a:lnTo>
                  <a:pt x="304" y="203"/>
                </a:lnTo>
                <a:lnTo>
                  <a:pt x="302" y="212"/>
                </a:lnTo>
                <a:lnTo>
                  <a:pt x="299" y="219"/>
                </a:lnTo>
                <a:lnTo>
                  <a:pt x="296" y="227"/>
                </a:lnTo>
                <a:lnTo>
                  <a:pt x="293" y="235"/>
                </a:lnTo>
                <a:lnTo>
                  <a:pt x="289" y="243"/>
                </a:lnTo>
                <a:lnTo>
                  <a:pt x="286" y="251"/>
                </a:lnTo>
                <a:lnTo>
                  <a:pt x="282" y="259"/>
                </a:lnTo>
                <a:lnTo>
                  <a:pt x="278" y="266"/>
                </a:lnTo>
                <a:lnTo>
                  <a:pt x="274" y="273"/>
                </a:lnTo>
                <a:lnTo>
                  <a:pt x="269" y="281"/>
                </a:lnTo>
                <a:lnTo>
                  <a:pt x="265" y="288"/>
                </a:lnTo>
                <a:lnTo>
                  <a:pt x="260" y="296"/>
                </a:lnTo>
                <a:lnTo>
                  <a:pt x="254" y="303"/>
                </a:lnTo>
                <a:lnTo>
                  <a:pt x="249" y="309"/>
                </a:lnTo>
                <a:lnTo>
                  <a:pt x="243" y="316"/>
                </a:lnTo>
                <a:lnTo>
                  <a:pt x="238" y="323"/>
                </a:lnTo>
                <a:lnTo>
                  <a:pt x="232" y="329"/>
                </a:lnTo>
                <a:lnTo>
                  <a:pt x="225" y="335"/>
                </a:lnTo>
                <a:lnTo>
                  <a:pt x="218" y="341"/>
                </a:lnTo>
                <a:lnTo>
                  <a:pt x="211" y="347"/>
                </a:lnTo>
                <a:lnTo>
                  <a:pt x="204" y="352"/>
                </a:lnTo>
                <a:lnTo>
                  <a:pt x="197" y="357"/>
                </a:lnTo>
                <a:lnTo>
                  <a:pt x="189" y="363"/>
                </a:lnTo>
                <a:lnTo>
                  <a:pt x="181" y="367"/>
                </a:lnTo>
                <a:lnTo>
                  <a:pt x="172" y="372"/>
                </a:lnTo>
                <a:lnTo>
                  <a:pt x="163" y="376"/>
                </a:lnTo>
                <a:lnTo>
                  <a:pt x="162" y="376"/>
                </a:lnTo>
                <a:lnTo>
                  <a:pt x="157" y="374"/>
                </a:lnTo>
                <a:lnTo>
                  <a:pt x="153" y="373"/>
                </a:lnTo>
                <a:lnTo>
                  <a:pt x="149" y="371"/>
                </a:lnTo>
                <a:lnTo>
                  <a:pt x="144" y="369"/>
                </a:lnTo>
                <a:lnTo>
                  <a:pt x="139" y="367"/>
                </a:lnTo>
                <a:lnTo>
                  <a:pt x="133" y="363"/>
                </a:lnTo>
                <a:lnTo>
                  <a:pt x="127" y="359"/>
                </a:lnTo>
                <a:lnTo>
                  <a:pt x="121" y="355"/>
                </a:lnTo>
                <a:lnTo>
                  <a:pt x="114" y="350"/>
                </a:lnTo>
                <a:lnTo>
                  <a:pt x="107" y="344"/>
                </a:lnTo>
                <a:lnTo>
                  <a:pt x="100" y="337"/>
                </a:lnTo>
                <a:lnTo>
                  <a:pt x="93" y="329"/>
                </a:lnTo>
                <a:lnTo>
                  <a:pt x="85" y="320"/>
                </a:lnTo>
                <a:lnTo>
                  <a:pt x="78" y="310"/>
                </a:lnTo>
                <a:lnTo>
                  <a:pt x="70" y="299"/>
                </a:lnTo>
                <a:lnTo>
                  <a:pt x="67" y="293"/>
                </a:lnTo>
                <a:lnTo>
                  <a:pt x="63" y="287"/>
                </a:lnTo>
                <a:lnTo>
                  <a:pt x="59" y="280"/>
                </a:lnTo>
                <a:lnTo>
                  <a:pt x="56" y="273"/>
                </a:lnTo>
                <a:lnTo>
                  <a:pt x="52" y="266"/>
                </a:lnTo>
                <a:lnTo>
                  <a:pt x="49" y="259"/>
                </a:lnTo>
                <a:lnTo>
                  <a:pt x="45" y="251"/>
                </a:lnTo>
                <a:lnTo>
                  <a:pt x="42" y="243"/>
                </a:lnTo>
                <a:lnTo>
                  <a:pt x="39" y="234"/>
                </a:lnTo>
                <a:lnTo>
                  <a:pt x="35" y="226"/>
                </a:lnTo>
                <a:lnTo>
                  <a:pt x="32" y="217"/>
                </a:lnTo>
                <a:lnTo>
                  <a:pt x="29" y="207"/>
                </a:lnTo>
                <a:lnTo>
                  <a:pt x="26" y="197"/>
                </a:lnTo>
                <a:lnTo>
                  <a:pt x="24" y="187"/>
                </a:lnTo>
                <a:lnTo>
                  <a:pt x="21" y="176"/>
                </a:lnTo>
                <a:lnTo>
                  <a:pt x="18" y="165"/>
                </a:lnTo>
                <a:lnTo>
                  <a:pt x="16" y="154"/>
                </a:lnTo>
                <a:lnTo>
                  <a:pt x="14" y="142"/>
                </a:lnTo>
                <a:lnTo>
                  <a:pt x="11" y="130"/>
                </a:lnTo>
                <a:lnTo>
                  <a:pt x="9" y="117"/>
                </a:lnTo>
                <a:lnTo>
                  <a:pt x="7" y="104"/>
                </a:lnTo>
                <a:lnTo>
                  <a:pt x="6" y="91"/>
                </a:lnTo>
                <a:lnTo>
                  <a:pt x="4" y="77"/>
                </a:lnTo>
                <a:lnTo>
                  <a:pt x="3" y="63"/>
                </a:lnTo>
                <a:lnTo>
                  <a:pt x="2" y="48"/>
                </a:lnTo>
                <a:lnTo>
                  <a:pt x="1" y="32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47" name="Freeform 29"/>
          <p:cNvSpPr>
            <a:spLocks/>
          </p:cNvSpPr>
          <p:nvPr/>
        </p:nvSpPr>
        <p:spPr bwMode="auto">
          <a:xfrm>
            <a:off x="5307013" y="1635125"/>
            <a:ext cx="374650" cy="428625"/>
          </a:xfrm>
          <a:custGeom>
            <a:avLst/>
            <a:gdLst>
              <a:gd name="T0" fmla="*/ 373063 w 236"/>
              <a:gd name="T1" fmla="*/ 0 h 270"/>
              <a:gd name="T2" fmla="*/ 374650 w 236"/>
              <a:gd name="T3" fmla="*/ 31750 h 270"/>
              <a:gd name="T4" fmla="*/ 373063 w 236"/>
              <a:gd name="T5" fmla="*/ 79375 h 270"/>
              <a:gd name="T6" fmla="*/ 371475 w 236"/>
              <a:gd name="T7" fmla="*/ 109538 h 270"/>
              <a:gd name="T8" fmla="*/ 366713 w 236"/>
              <a:gd name="T9" fmla="*/ 142875 h 270"/>
              <a:gd name="T10" fmla="*/ 361950 w 236"/>
              <a:gd name="T11" fmla="*/ 177800 h 270"/>
              <a:gd name="T12" fmla="*/ 352425 w 236"/>
              <a:gd name="T13" fmla="*/ 212725 h 270"/>
              <a:gd name="T14" fmla="*/ 341313 w 236"/>
              <a:gd name="T15" fmla="*/ 249238 h 270"/>
              <a:gd name="T16" fmla="*/ 325438 w 236"/>
              <a:gd name="T17" fmla="*/ 285750 h 270"/>
              <a:gd name="T18" fmla="*/ 312738 w 236"/>
              <a:gd name="T19" fmla="*/ 311150 h 270"/>
              <a:gd name="T20" fmla="*/ 301625 w 236"/>
              <a:gd name="T21" fmla="*/ 328613 h 270"/>
              <a:gd name="T22" fmla="*/ 290513 w 236"/>
              <a:gd name="T23" fmla="*/ 344488 h 270"/>
              <a:gd name="T24" fmla="*/ 277813 w 236"/>
              <a:gd name="T25" fmla="*/ 360363 h 270"/>
              <a:gd name="T26" fmla="*/ 263525 w 236"/>
              <a:gd name="T27" fmla="*/ 374650 h 270"/>
              <a:gd name="T28" fmla="*/ 249238 w 236"/>
              <a:gd name="T29" fmla="*/ 388938 h 270"/>
              <a:gd name="T30" fmla="*/ 233363 w 236"/>
              <a:gd name="T31" fmla="*/ 401638 h 270"/>
              <a:gd name="T32" fmla="*/ 215900 w 236"/>
              <a:gd name="T33" fmla="*/ 412750 h 270"/>
              <a:gd name="T34" fmla="*/ 196850 w 236"/>
              <a:gd name="T35" fmla="*/ 423863 h 270"/>
              <a:gd name="T36" fmla="*/ 184150 w 236"/>
              <a:gd name="T37" fmla="*/ 428625 h 270"/>
              <a:gd name="T38" fmla="*/ 169863 w 236"/>
              <a:gd name="T39" fmla="*/ 422275 h 270"/>
              <a:gd name="T40" fmla="*/ 158750 w 236"/>
              <a:gd name="T41" fmla="*/ 417513 h 270"/>
              <a:gd name="T42" fmla="*/ 146050 w 236"/>
              <a:gd name="T43" fmla="*/ 409575 h 270"/>
              <a:gd name="T44" fmla="*/ 130175 w 236"/>
              <a:gd name="T45" fmla="*/ 398463 h 270"/>
              <a:gd name="T46" fmla="*/ 114300 w 236"/>
              <a:gd name="T47" fmla="*/ 382588 h 270"/>
              <a:gd name="T48" fmla="*/ 96838 w 236"/>
              <a:gd name="T49" fmla="*/ 363538 h 270"/>
              <a:gd name="T50" fmla="*/ 80963 w 236"/>
              <a:gd name="T51" fmla="*/ 339725 h 270"/>
              <a:gd name="T52" fmla="*/ 63500 w 236"/>
              <a:gd name="T53" fmla="*/ 311150 h 270"/>
              <a:gd name="T54" fmla="*/ 47625 w 236"/>
              <a:gd name="T55" fmla="*/ 276225 h 270"/>
              <a:gd name="T56" fmla="*/ 33338 w 236"/>
              <a:gd name="T57" fmla="*/ 234950 h 270"/>
              <a:gd name="T58" fmla="*/ 20638 w 236"/>
              <a:gd name="T59" fmla="*/ 187325 h 270"/>
              <a:gd name="T60" fmla="*/ 11113 w 236"/>
              <a:gd name="T61" fmla="*/ 133350 h 270"/>
              <a:gd name="T62" fmla="*/ 3175 w 236"/>
              <a:gd name="T63" fmla="*/ 69850 h 270"/>
              <a:gd name="T64" fmla="*/ 0 w 236"/>
              <a:gd name="T65" fmla="*/ 0 h 27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36" h="270">
                <a:moveTo>
                  <a:pt x="0" y="0"/>
                </a:moveTo>
                <a:lnTo>
                  <a:pt x="235" y="0"/>
                </a:lnTo>
                <a:lnTo>
                  <a:pt x="236" y="9"/>
                </a:lnTo>
                <a:lnTo>
                  <a:pt x="236" y="20"/>
                </a:lnTo>
                <a:lnTo>
                  <a:pt x="236" y="33"/>
                </a:lnTo>
                <a:lnTo>
                  <a:pt x="235" y="50"/>
                </a:lnTo>
                <a:lnTo>
                  <a:pt x="235" y="59"/>
                </a:lnTo>
                <a:lnTo>
                  <a:pt x="234" y="69"/>
                </a:lnTo>
                <a:lnTo>
                  <a:pt x="233" y="79"/>
                </a:lnTo>
                <a:lnTo>
                  <a:pt x="231" y="90"/>
                </a:lnTo>
                <a:lnTo>
                  <a:pt x="230" y="100"/>
                </a:lnTo>
                <a:lnTo>
                  <a:pt x="228" y="112"/>
                </a:lnTo>
                <a:lnTo>
                  <a:pt x="225" y="123"/>
                </a:lnTo>
                <a:lnTo>
                  <a:pt x="222" y="134"/>
                </a:lnTo>
                <a:lnTo>
                  <a:pt x="219" y="146"/>
                </a:lnTo>
                <a:lnTo>
                  <a:pt x="215" y="157"/>
                </a:lnTo>
                <a:lnTo>
                  <a:pt x="210" y="169"/>
                </a:lnTo>
                <a:lnTo>
                  <a:pt x="205" y="180"/>
                </a:lnTo>
                <a:lnTo>
                  <a:pt x="200" y="191"/>
                </a:lnTo>
                <a:lnTo>
                  <a:pt x="197" y="196"/>
                </a:lnTo>
                <a:lnTo>
                  <a:pt x="194" y="201"/>
                </a:lnTo>
                <a:lnTo>
                  <a:pt x="190" y="207"/>
                </a:lnTo>
                <a:lnTo>
                  <a:pt x="187" y="212"/>
                </a:lnTo>
                <a:lnTo>
                  <a:pt x="183" y="217"/>
                </a:lnTo>
                <a:lnTo>
                  <a:pt x="179" y="222"/>
                </a:lnTo>
                <a:lnTo>
                  <a:pt x="175" y="227"/>
                </a:lnTo>
                <a:lnTo>
                  <a:pt x="171" y="231"/>
                </a:lnTo>
                <a:lnTo>
                  <a:pt x="166" y="236"/>
                </a:lnTo>
                <a:lnTo>
                  <a:pt x="162" y="240"/>
                </a:lnTo>
                <a:lnTo>
                  <a:pt x="157" y="245"/>
                </a:lnTo>
                <a:lnTo>
                  <a:pt x="152" y="249"/>
                </a:lnTo>
                <a:lnTo>
                  <a:pt x="147" y="253"/>
                </a:lnTo>
                <a:lnTo>
                  <a:pt x="141" y="257"/>
                </a:lnTo>
                <a:lnTo>
                  <a:pt x="136" y="260"/>
                </a:lnTo>
                <a:lnTo>
                  <a:pt x="130" y="263"/>
                </a:lnTo>
                <a:lnTo>
                  <a:pt x="124" y="267"/>
                </a:lnTo>
                <a:lnTo>
                  <a:pt x="117" y="270"/>
                </a:lnTo>
                <a:lnTo>
                  <a:pt x="116" y="270"/>
                </a:lnTo>
                <a:lnTo>
                  <a:pt x="113" y="268"/>
                </a:lnTo>
                <a:lnTo>
                  <a:pt x="107" y="266"/>
                </a:lnTo>
                <a:lnTo>
                  <a:pt x="104" y="265"/>
                </a:lnTo>
                <a:lnTo>
                  <a:pt x="100" y="263"/>
                </a:lnTo>
                <a:lnTo>
                  <a:pt x="96" y="260"/>
                </a:lnTo>
                <a:lnTo>
                  <a:pt x="92" y="258"/>
                </a:lnTo>
                <a:lnTo>
                  <a:pt x="87" y="255"/>
                </a:lnTo>
                <a:lnTo>
                  <a:pt x="82" y="251"/>
                </a:lnTo>
                <a:lnTo>
                  <a:pt x="77" y="246"/>
                </a:lnTo>
                <a:lnTo>
                  <a:pt x="72" y="241"/>
                </a:lnTo>
                <a:lnTo>
                  <a:pt x="67" y="236"/>
                </a:lnTo>
                <a:lnTo>
                  <a:pt x="61" y="229"/>
                </a:lnTo>
                <a:lnTo>
                  <a:pt x="56" y="222"/>
                </a:lnTo>
                <a:lnTo>
                  <a:pt x="51" y="214"/>
                </a:lnTo>
                <a:lnTo>
                  <a:pt x="45" y="206"/>
                </a:lnTo>
                <a:lnTo>
                  <a:pt x="40" y="196"/>
                </a:lnTo>
                <a:lnTo>
                  <a:pt x="35" y="186"/>
                </a:lnTo>
                <a:lnTo>
                  <a:pt x="30" y="174"/>
                </a:lnTo>
                <a:lnTo>
                  <a:pt x="26" y="162"/>
                </a:lnTo>
                <a:lnTo>
                  <a:pt x="21" y="148"/>
                </a:lnTo>
                <a:lnTo>
                  <a:pt x="17" y="134"/>
                </a:lnTo>
                <a:lnTo>
                  <a:pt x="13" y="118"/>
                </a:lnTo>
                <a:lnTo>
                  <a:pt x="10" y="102"/>
                </a:lnTo>
                <a:lnTo>
                  <a:pt x="7" y="84"/>
                </a:lnTo>
                <a:lnTo>
                  <a:pt x="4" y="65"/>
                </a:lnTo>
                <a:lnTo>
                  <a:pt x="2" y="44"/>
                </a:lnTo>
                <a:lnTo>
                  <a:pt x="1" y="23"/>
                </a:lnTo>
                <a:lnTo>
                  <a:pt x="0" y="0"/>
                </a:lnTo>
                <a:close/>
              </a:path>
            </a:pathLst>
          </a:custGeom>
          <a:solidFill>
            <a:srgbClr val="2660AD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173"/>
          <p:cNvSpPr>
            <a:spLocks/>
          </p:cNvSpPr>
          <p:nvPr/>
        </p:nvSpPr>
        <p:spPr bwMode="auto">
          <a:xfrm>
            <a:off x="2095500" y="542925"/>
            <a:ext cx="5178425" cy="5322888"/>
          </a:xfrm>
          <a:custGeom>
            <a:avLst/>
            <a:gdLst>
              <a:gd name="T0" fmla="*/ 4028794 w 509"/>
              <a:gd name="T1" fmla="*/ 1241668 h 523"/>
              <a:gd name="T2" fmla="*/ 3967752 w 509"/>
              <a:gd name="T3" fmla="*/ 1801436 h 523"/>
              <a:gd name="T4" fmla="*/ 3967752 w 509"/>
              <a:gd name="T5" fmla="*/ 1831969 h 523"/>
              <a:gd name="T6" fmla="*/ 3967752 w 509"/>
              <a:gd name="T7" fmla="*/ 1913390 h 523"/>
              <a:gd name="T8" fmla="*/ 3916883 w 509"/>
              <a:gd name="T9" fmla="*/ 2045699 h 523"/>
              <a:gd name="T10" fmla="*/ 3855841 w 509"/>
              <a:gd name="T11" fmla="*/ 2890440 h 523"/>
              <a:gd name="T12" fmla="*/ 3876188 w 509"/>
              <a:gd name="T13" fmla="*/ 3714826 h 523"/>
              <a:gd name="T14" fmla="*/ 3916883 w 509"/>
              <a:gd name="T15" fmla="*/ 4925961 h 523"/>
              <a:gd name="T16" fmla="*/ 3906710 w 509"/>
              <a:gd name="T17" fmla="*/ 5231290 h 523"/>
              <a:gd name="T18" fmla="*/ 3825320 w 509"/>
              <a:gd name="T19" fmla="*/ 5282178 h 523"/>
              <a:gd name="T20" fmla="*/ 3398023 w 509"/>
              <a:gd name="T21" fmla="*/ 5312710 h 523"/>
              <a:gd name="T22" fmla="*/ 2594299 w 509"/>
              <a:gd name="T23" fmla="*/ 5322888 h 523"/>
              <a:gd name="T24" fmla="*/ 2055092 w 509"/>
              <a:gd name="T25" fmla="*/ 5322888 h 523"/>
              <a:gd name="T26" fmla="*/ 1597275 w 509"/>
              <a:gd name="T27" fmla="*/ 5322888 h 523"/>
              <a:gd name="T28" fmla="*/ 1353105 w 509"/>
              <a:gd name="T29" fmla="*/ 5282178 h 523"/>
              <a:gd name="T30" fmla="*/ 1261542 w 509"/>
              <a:gd name="T31" fmla="*/ 5200757 h 523"/>
              <a:gd name="T32" fmla="*/ 1261542 w 509"/>
              <a:gd name="T33" fmla="*/ 5119336 h 523"/>
              <a:gd name="T34" fmla="*/ 1302237 w 509"/>
              <a:gd name="T35" fmla="*/ 4244062 h 523"/>
              <a:gd name="T36" fmla="*/ 1342931 w 509"/>
              <a:gd name="T37" fmla="*/ 3297544 h 523"/>
              <a:gd name="T38" fmla="*/ 1322584 w 509"/>
              <a:gd name="T39" fmla="*/ 2707243 h 523"/>
              <a:gd name="T40" fmla="*/ 1271715 w 509"/>
              <a:gd name="T41" fmla="*/ 1658950 h 523"/>
              <a:gd name="T42" fmla="*/ 1180152 w 509"/>
              <a:gd name="T43" fmla="*/ 1424865 h 523"/>
              <a:gd name="T44" fmla="*/ 1098762 w 509"/>
              <a:gd name="T45" fmla="*/ 865097 h 523"/>
              <a:gd name="T46" fmla="*/ 1149631 w 509"/>
              <a:gd name="T47" fmla="*/ 1282378 h 523"/>
              <a:gd name="T48" fmla="*/ 1231020 w 509"/>
              <a:gd name="T49" fmla="*/ 1597884 h 523"/>
              <a:gd name="T50" fmla="*/ 1261542 w 509"/>
              <a:gd name="T51" fmla="*/ 1791259 h 523"/>
              <a:gd name="T52" fmla="*/ 1261542 w 509"/>
              <a:gd name="T53" fmla="*/ 1821791 h 523"/>
              <a:gd name="T54" fmla="*/ 1231020 w 509"/>
              <a:gd name="T55" fmla="*/ 2076232 h 523"/>
              <a:gd name="T56" fmla="*/ 0 w 509"/>
              <a:gd name="T57" fmla="*/ 2076232 h 523"/>
              <a:gd name="T58" fmla="*/ 590076 w 509"/>
              <a:gd name="T59" fmla="*/ 1007583 h 523"/>
              <a:gd name="T60" fmla="*/ 813898 w 509"/>
              <a:gd name="T61" fmla="*/ 580124 h 523"/>
              <a:gd name="T62" fmla="*/ 976677 w 509"/>
              <a:gd name="T63" fmla="*/ 386749 h 523"/>
              <a:gd name="T64" fmla="*/ 1047893 w 509"/>
              <a:gd name="T65" fmla="*/ 325683 h 523"/>
              <a:gd name="T66" fmla="*/ 1454842 w 509"/>
              <a:gd name="T67" fmla="*/ 244263 h 523"/>
              <a:gd name="T68" fmla="*/ 1739707 w 509"/>
              <a:gd name="T69" fmla="*/ 142486 h 523"/>
              <a:gd name="T70" fmla="*/ 1963529 w 509"/>
              <a:gd name="T71" fmla="*/ 20355 h 523"/>
              <a:gd name="T72" fmla="*/ 2024571 w 509"/>
              <a:gd name="T73" fmla="*/ 0 h 523"/>
              <a:gd name="T74" fmla="*/ 2187350 w 509"/>
              <a:gd name="T75" fmla="*/ 20355 h 523"/>
              <a:gd name="T76" fmla="*/ 2370477 w 509"/>
              <a:gd name="T77" fmla="*/ 50888 h 523"/>
              <a:gd name="T78" fmla="*/ 3011422 w 509"/>
              <a:gd name="T79" fmla="*/ 20355 h 523"/>
              <a:gd name="T80" fmla="*/ 3184375 w 509"/>
              <a:gd name="T81" fmla="*/ 0 h 523"/>
              <a:gd name="T82" fmla="*/ 3235244 w 509"/>
              <a:gd name="T83" fmla="*/ 30533 h 523"/>
              <a:gd name="T84" fmla="*/ 3489587 w 509"/>
              <a:gd name="T85" fmla="*/ 162842 h 523"/>
              <a:gd name="T86" fmla="*/ 3947405 w 509"/>
              <a:gd name="T87" fmla="*/ 284973 h 523"/>
              <a:gd name="T88" fmla="*/ 4110184 w 509"/>
              <a:gd name="T89" fmla="*/ 325683 h 523"/>
              <a:gd name="T90" fmla="*/ 4242442 w 509"/>
              <a:gd name="T91" fmla="*/ 386749 h 523"/>
              <a:gd name="T92" fmla="*/ 4334006 w 509"/>
              <a:gd name="T93" fmla="*/ 478347 h 523"/>
              <a:gd name="T94" fmla="*/ 4812171 w 509"/>
              <a:gd name="T95" fmla="*/ 1353622 h 523"/>
              <a:gd name="T96" fmla="*/ 4272964 w 509"/>
              <a:gd name="T97" fmla="*/ 2534224 h 523"/>
              <a:gd name="T98" fmla="*/ 4222095 w 509"/>
              <a:gd name="T99" fmla="*/ 2422270 h 523"/>
              <a:gd name="T100" fmla="*/ 3947405 w 509"/>
              <a:gd name="T101" fmla="*/ 2045699 h 523"/>
              <a:gd name="T102" fmla="*/ 3988099 w 509"/>
              <a:gd name="T103" fmla="*/ 1852324 h 523"/>
              <a:gd name="T104" fmla="*/ 4018621 w 509"/>
              <a:gd name="T105" fmla="*/ 1435042 h 52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9" h="523">
                <a:moveTo>
                  <a:pt x="399" y="80"/>
                </a:moveTo>
                <a:lnTo>
                  <a:pt x="396" y="122"/>
                </a:lnTo>
                <a:lnTo>
                  <a:pt x="393" y="154"/>
                </a:lnTo>
                <a:lnTo>
                  <a:pt x="390" y="177"/>
                </a:lnTo>
                <a:lnTo>
                  <a:pt x="390" y="179"/>
                </a:lnTo>
                <a:lnTo>
                  <a:pt x="390" y="180"/>
                </a:lnTo>
                <a:lnTo>
                  <a:pt x="390" y="182"/>
                </a:lnTo>
                <a:lnTo>
                  <a:pt x="390" y="188"/>
                </a:lnTo>
                <a:lnTo>
                  <a:pt x="388" y="194"/>
                </a:lnTo>
                <a:lnTo>
                  <a:pt x="385" y="201"/>
                </a:lnTo>
                <a:lnTo>
                  <a:pt x="381" y="263"/>
                </a:lnTo>
                <a:lnTo>
                  <a:pt x="379" y="284"/>
                </a:lnTo>
                <a:lnTo>
                  <a:pt x="379" y="309"/>
                </a:lnTo>
                <a:lnTo>
                  <a:pt x="381" y="365"/>
                </a:lnTo>
                <a:lnTo>
                  <a:pt x="384" y="437"/>
                </a:lnTo>
                <a:lnTo>
                  <a:pt x="385" y="484"/>
                </a:lnTo>
                <a:lnTo>
                  <a:pt x="385" y="508"/>
                </a:lnTo>
                <a:lnTo>
                  <a:pt x="384" y="514"/>
                </a:lnTo>
                <a:lnTo>
                  <a:pt x="381" y="517"/>
                </a:lnTo>
                <a:lnTo>
                  <a:pt x="376" y="519"/>
                </a:lnTo>
                <a:lnTo>
                  <a:pt x="359" y="520"/>
                </a:lnTo>
                <a:lnTo>
                  <a:pt x="334" y="522"/>
                </a:lnTo>
                <a:lnTo>
                  <a:pt x="307" y="523"/>
                </a:lnTo>
                <a:lnTo>
                  <a:pt x="255" y="523"/>
                </a:lnTo>
                <a:lnTo>
                  <a:pt x="233" y="523"/>
                </a:lnTo>
                <a:lnTo>
                  <a:pt x="202" y="523"/>
                </a:lnTo>
                <a:lnTo>
                  <a:pt x="177" y="523"/>
                </a:lnTo>
                <a:lnTo>
                  <a:pt x="157" y="523"/>
                </a:lnTo>
                <a:lnTo>
                  <a:pt x="143" y="522"/>
                </a:lnTo>
                <a:lnTo>
                  <a:pt x="133" y="519"/>
                </a:lnTo>
                <a:lnTo>
                  <a:pt x="127" y="514"/>
                </a:lnTo>
                <a:lnTo>
                  <a:pt x="124" y="511"/>
                </a:lnTo>
                <a:lnTo>
                  <a:pt x="124" y="508"/>
                </a:lnTo>
                <a:lnTo>
                  <a:pt x="124" y="503"/>
                </a:lnTo>
                <a:lnTo>
                  <a:pt x="125" y="473"/>
                </a:lnTo>
                <a:lnTo>
                  <a:pt x="128" y="417"/>
                </a:lnTo>
                <a:lnTo>
                  <a:pt x="130" y="340"/>
                </a:lnTo>
                <a:lnTo>
                  <a:pt x="132" y="324"/>
                </a:lnTo>
                <a:lnTo>
                  <a:pt x="132" y="306"/>
                </a:lnTo>
                <a:lnTo>
                  <a:pt x="130" y="266"/>
                </a:lnTo>
                <a:lnTo>
                  <a:pt x="124" y="204"/>
                </a:lnTo>
                <a:lnTo>
                  <a:pt x="125" y="163"/>
                </a:lnTo>
                <a:lnTo>
                  <a:pt x="121" y="152"/>
                </a:lnTo>
                <a:lnTo>
                  <a:pt x="116" y="140"/>
                </a:lnTo>
                <a:lnTo>
                  <a:pt x="114" y="126"/>
                </a:lnTo>
                <a:lnTo>
                  <a:pt x="108" y="85"/>
                </a:lnTo>
                <a:lnTo>
                  <a:pt x="110" y="97"/>
                </a:lnTo>
                <a:lnTo>
                  <a:pt x="113" y="126"/>
                </a:lnTo>
                <a:lnTo>
                  <a:pt x="117" y="147"/>
                </a:lnTo>
                <a:lnTo>
                  <a:pt x="121" y="157"/>
                </a:lnTo>
                <a:lnTo>
                  <a:pt x="124" y="163"/>
                </a:lnTo>
                <a:lnTo>
                  <a:pt x="124" y="176"/>
                </a:lnTo>
                <a:lnTo>
                  <a:pt x="124" y="177"/>
                </a:lnTo>
                <a:lnTo>
                  <a:pt x="124" y="179"/>
                </a:lnTo>
                <a:lnTo>
                  <a:pt x="122" y="194"/>
                </a:lnTo>
                <a:lnTo>
                  <a:pt x="121" y="204"/>
                </a:lnTo>
                <a:lnTo>
                  <a:pt x="91" y="251"/>
                </a:lnTo>
                <a:lnTo>
                  <a:pt x="0" y="204"/>
                </a:lnTo>
                <a:lnTo>
                  <a:pt x="42" y="132"/>
                </a:lnTo>
                <a:lnTo>
                  <a:pt x="58" y="99"/>
                </a:lnTo>
                <a:lnTo>
                  <a:pt x="70" y="75"/>
                </a:lnTo>
                <a:lnTo>
                  <a:pt x="80" y="57"/>
                </a:lnTo>
                <a:lnTo>
                  <a:pt x="89" y="44"/>
                </a:lnTo>
                <a:lnTo>
                  <a:pt x="96" y="38"/>
                </a:lnTo>
                <a:lnTo>
                  <a:pt x="99" y="33"/>
                </a:lnTo>
                <a:lnTo>
                  <a:pt x="103" y="32"/>
                </a:lnTo>
                <a:lnTo>
                  <a:pt x="124" y="28"/>
                </a:lnTo>
                <a:lnTo>
                  <a:pt x="143" y="24"/>
                </a:lnTo>
                <a:lnTo>
                  <a:pt x="158" y="19"/>
                </a:lnTo>
                <a:lnTo>
                  <a:pt x="171" y="14"/>
                </a:lnTo>
                <a:lnTo>
                  <a:pt x="188" y="7"/>
                </a:lnTo>
                <a:lnTo>
                  <a:pt x="193" y="2"/>
                </a:lnTo>
                <a:lnTo>
                  <a:pt x="196" y="0"/>
                </a:lnTo>
                <a:lnTo>
                  <a:pt x="199" y="0"/>
                </a:lnTo>
                <a:lnTo>
                  <a:pt x="205" y="0"/>
                </a:lnTo>
                <a:lnTo>
                  <a:pt x="215" y="2"/>
                </a:lnTo>
                <a:lnTo>
                  <a:pt x="222" y="5"/>
                </a:lnTo>
                <a:lnTo>
                  <a:pt x="233" y="5"/>
                </a:lnTo>
                <a:lnTo>
                  <a:pt x="262" y="5"/>
                </a:lnTo>
                <a:lnTo>
                  <a:pt x="296" y="2"/>
                </a:lnTo>
                <a:lnTo>
                  <a:pt x="307" y="0"/>
                </a:lnTo>
                <a:lnTo>
                  <a:pt x="313" y="0"/>
                </a:lnTo>
                <a:lnTo>
                  <a:pt x="318" y="2"/>
                </a:lnTo>
                <a:lnTo>
                  <a:pt x="318" y="3"/>
                </a:lnTo>
                <a:lnTo>
                  <a:pt x="330" y="10"/>
                </a:lnTo>
                <a:lnTo>
                  <a:pt x="343" y="16"/>
                </a:lnTo>
                <a:lnTo>
                  <a:pt x="368" y="24"/>
                </a:lnTo>
                <a:lnTo>
                  <a:pt x="388" y="28"/>
                </a:lnTo>
                <a:lnTo>
                  <a:pt x="396" y="30"/>
                </a:lnTo>
                <a:lnTo>
                  <a:pt x="404" y="32"/>
                </a:lnTo>
                <a:lnTo>
                  <a:pt x="412" y="35"/>
                </a:lnTo>
                <a:lnTo>
                  <a:pt x="417" y="38"/>
                </a:lnTo>
                <a:lnTo>
                  <a:pt x="421" y="41"/>
                </a:lnTo>
                <a:lnTo>
                  <a:pt x="426" y="47"/>
                </a:lnTo>
                <a:lnTo>
                  <a:pt x="428" y="50"/>
                </a:lnTo>
                <a:lnTo>
                  <a:pt x="473" y="133"/>
                </a:lnTo>
                <a:lnTo>
                  <a:pt x="509" y="205"/>
                </a:lnTo>
                <a:lnTo>
                  <a:pt x="420" y="249"/>
                </a:lnTo>
                <a:lnTo>
                  <a:pt x="418" y="245"/>
                </a:lnTo>
                <a:lnTo>
                  <a:pt x="415" y="238"/>
                </a:lnTo>
                <a:lnTo>
                  <a:pt x="406" y="226"/>
                </a:lnTo>
                <a:lnTo>
                  <a:pt x="388" y="201"/>
                </a:lnTo>
                <a:lnTo>
                  <a:pt x="390" y="193"/>
                </a:lnTo>
                <a:lnTo>
                  <a:pt x="392" y="182"/>
                </a:lnTo>
                <a:lnTo>
                  <a:pt x="390" y="177"/>
                </a:lnTo>
                <a:lnTo>
                  <a:pt x="395" y="141"/>
                </a:lnTo>
                <a:lnTo>
                  <a:pt x="399" y="80"/>
                </a:lnTo>
                <a:close/>
              </a:path>
            </a:pathLst>
          </a:custGeom>
          <a:solidFill>
            <a:srgbClr val="53B8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Freeform 174"/>
          <p:cNvSpPr>
            <a:spLocks/>
          </p:cNvSpPr>
          <p:nvPr/>
        </p:nvSpPr>
        <p:spPr bwMode="auto">
          <a:xfrm>
            <a:off x="3957638" y="533400"/>
            <a:ext cx="1495425" cy="560388"/>
          </a:xfrm>
          <a:custGeom>
            <a:avLst/>
            <a:gdLst>
              <a:gd name="T0" fmla="*/ 81384 w 147"/>
              <a:gd name="T1" fmla="*/ 10189 h 55"/>
              <a:gd name="T2" fmla="*/ 111903 w 147"/>
              <a:gd name="T3" fmla="*/ 0 h 55"/>
              <a:gd name="T4" fmla="*/ 142421 w 147"/>
              <a:gd name="T5" fmla="*/ 0 h 55"/>
              <a:gd name="T6" fmla="*/ 213632 w 147"/>
              <a:gd name="T7" fmla="*/ 0 h 55"/>
              <a:gd name="T8" fmla="*/ 305189 w 147"/>
              <a:gd name="T9" fmla="*/ 10189 h 55"/>
              <a:gd name="T10" fmla="*/ 386572 w 147"/>
              <a:gd name="T11" fmla="*/ 40755 h 55"/>
              <a:gd name="T12" fmla="*/ 498475 w 147"/>
              <a:gd name="T13" fmla="*/ 40755 h 55"/>
              <a:gd name="T14" fmla="*/ 783318 w 147"/>
              <a:gd name="T15" fmla="*/ 40755 h 55"/>
              <a:gd name="T16" fmla="*/ 1129198 w 147"/>
              <a:gd name="T17" fmla="*/ 10189 h 55"/>
              <a:gd name="T18" fmla="*/ 1241101 w 147"/>
              <a:gd name="T19" fmla="*/ 0 h 55"/>
              <a:gd name="T20" fmla="*/ 1312312 w 147"/>
              <a:gd name="T21" fmla="*/ 0 h 55"/>
              <a:gd name="T22" fmla="*/ 1353004 w 147"/>
              <a:gd name="T23" fmla="*/ 10189 h 55"/>
              <a:gd name="T24" fmla="*/ 1353004 w 147"/>
              <a:gd name="T25" fmla="*/ 30567 h 55"/>
              <a:gd name="T26" fmla="*/ 1373349 w 147"/>
              <a:gd name="T27" fmla="*/ 30567 h 55"/>
              <a:gd name="T28" fmla="*/ 1495425 w 147"/>
              <a:gd name="T29" fmla="*/ 122266 h 55"/>
              <a:gd name="T30" fmla="*/ 1464906 w 147"/>
              <a:gd name="T31" fmla="*/ 183400 h 55"/>
              <a:gd name="T32" fmla="*/ 1424214 w 147"/>
              <a:gd name="T33" fmla="*/ 254722 h 55"/>
              <a:gd name="T34" fmla="*/ 1322485 w 147"/>
              <a:gd name="T35" fmla="*/ 346422 h 55"/>
              <a:gd name="T36" fmla="*/ 1210582 w 147"/>
              <a:gd name="T37" fmla="*/ 427933 h 55"/>
              <a:gd name="T38" fmla="*/ 1088507 w 147"/>
              <a:gd name="T39" fmla="*/ 489066 h 55"/>
              <a:gd name="T40" fmla="*/ 986777 w 147"/>
              <a:gd name="T41" fmla="*/ 519633 h 55"/>
              <a:gd name="T42" fmla="*/ 895220 w 147"/>
              <a:gd name="T43" fmla="*/ 540010 h 55"/>
              <a:gd name="T44" fmla="*/ 813837 w 147"/>
              <a:gd name="T45" fmla="*/ 560388 h 55"/>
              <a:gd name="T46" fmla="*/ 701934 w 147"/>
              <a:gd name="T47" fmla="*/ 560388 h 55"/>
              <a:gd name="T48" fmla="*/ 590032 w 147"/>
              <a:gd name="T49" fmla="*/ 540010 h 55"/>
              <a:gd name="T50" fmla="*/ 478129 w 147"/>
              <a:gd name="T51" fmla="*/ 519633 h 55"/>
              <a:gd name="T52" fmla="*/ 396745 w 147"/>
              <a:gd name="T53" fmla="*/ 489066 h 55"/>
              <a:gd name="T54" fmla="*/ 254324 w 147"/>
              <a:gd name="T55" fmla="*/ 427933 h 55"/>
              <a:gd name="T56" fmla="*/ 142421 w 147"/>
              <a:gd name="T57" fmla="*/ 346422 h 55"/>
              <a:gd name="T58" fmla="*/ 81384 w 147"/>
              <a:gd name="T59" fmla="*/ 254722 h 55"/>
              <a:gd name="T60" fmla="*/ 30519 w 147"/>
              <a:gd name="T61" fmla="*/ 183400 h 55"/>
              <a:gd name="T62" fmla="*/ 0 w 147"/>
              <a:gd name="T63" fmla="*/ 122266 h 55"/>
              <a:gd name="T64" fmla="*/ 20346 w 147"/>
              <a:gd name="T65" fmla="*/ 91700 h 55"/>
              <a:gd name="T66" fmla="*/ 50865 w 147"/>
              <a:gd name="T67" fmla="*/ 61133 h 55"/>
              <a:gd name="T68" fmla="*/ 81384 w 147"/>
              <a:gd name="T69" fmla="*/ 10189 h 55"/>
              <a:gd name="T70" fmla="*/ 539167 w 147"/>
              <a:gd name="T71" fmla="*/ 397366 h 55"/>
              <a:gd name="T72" fmla="*/ 590032 w 147"/>
              <a:gd name="T73" fmla="*/ 407555 h 55"/>
              <a:gd name="T74" fmla="*/ 651069 w 147"/>
              <a:gd name="T75" fmla="*/ 427933 h 55"/>
              <a:gd name="T76" fmla="*/ 783318 w 147"/>
              <a:gd name="T77" fmla="*/ 427933 h 55"/>
              <a:gd name="T78" fmla="*/ 925739 w 147"/>
              <a:gd name="T79" fmla="*/ 397366 h 55"/>
              <a:gd name="T80" fmla="*/ 1098680 w 147"/>
              <a:gd name="T81" fmla="*/ 295477 h 55"/>
              <a:gd name="T82" fmla="*/ 1200409 w 147"/>
              <a:gd name="T83" fmla="*/ 224155 h 55"/>
              <a:gd name="T84" fmla="*/ 1230928 w 147"/>
              <a:gd name="T85" fmla="*/ 173211 h 55"/>
              <a:gd name="T86" fmla="*/ 1230928 w 147"/>
              <a:gd name="T87" fmla="*/ 152833 h 55"/>
              <a:gd name="T88" fmla="*/ 1017296 w 147"/>
              <a:gd name="T89" fmla="*/ 173211 h 55"/>
              <a:gd name="T90" fmla="*/ 671415 w 147"/>
              <a:gd name="T91" fmla="*/ 173211 h 55"/>
              <a:gd name="T92" fmla="*/ 193286 w 147"/>
              <a:gd name="T93" fmla="*/ 152833 h 55"/>
              <a:gd name="T94" fmla="*/ 244151 w 147"/>
              <a:gd name="T95" fmla="*/ 203777 h 55"/>
              <a:gd name="T96" fmla="*/ 335708 w 147"/>
              <a:gd name="T97" fmla="*/ 264911 h 55"/>
              <a:gd name="T98" fmla="*/ 539167 w 147"/>
              <a:gd name="T99" fmla="*/ 397366 h 55"/>
              <a:gd name="T100" fmla="*/ 81384 w 147"/>
              <a:gd name="T101" fmla="*/ 10189 h 5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47" h="55">
                <a:moveTo>
                  <a:pt x="8" y="1"/>
                </a:moveTo>
                <a:lnTo>
                  <a:pt x="11" y="0"/>
                </a:lnTo>
                <a:lnTo>
                  <a:pt x="14" y="0"/>
                </a:lnTo>
                <a:lnTo>
                  <a:pt x="21" y="0"/>
                </a:lnTo>
                <a:lnTo>
                  <a:pt x="30" y="1"/>
                </a:lnTo>
                <a:lnTo>
                  <a:pt x="38" y="4"/>
                </a:lnTo>
                <a:lnTo>
                  <a:pt x="49" y="4"/>
                </a:lnTo>
                <a:lnTo>
                  <a:pt x="77" y="4"/>
                </a:lnTo>
                <a:lnTo>
                  <a:pt x="111" y="1"/>
                </a:lnTo>
                <a:lnTo>
                  <a:pt x="122" y="0"/>
                </a:lnTo>
                <a:lnTo>
                  <a:pt x="129" y="0"/>
                </a:lnTo>
                <a:lnTo>
                  <a:pt x="133" y="1"/>
                </a:lnTo>
                <a:lnTo>
                  <a:pt x="133" y="3"/>
                </a:lnTo>
                <a:lnTo>
                  <a:pt x="135" y="3"/>
                </a:lnTo>
                <a:lnTo>
                  <a:pt x="147" y="12"/>
                </a:lnTo>
                <a:lnTo>
                  <a:pt x="144" y="18"/>
                </a:lnTo>
                <a:lnTo>
                  <a:pt x="140" y="25"/>
                </a:lnTo>
                <a:lnTo>
                  <a:pt x="130" y="34"/>
                </a:lnTo>
                <a:lnTo>
                  <a:pt x="119" y="42"/>
                </a:lnTo>
                <a:lnTo>
                  <a:pt x="107" y="48"/>
                </a:lnTo>
                <a:lnTo>
                  <a:pt x="97" y="51"/>
                </a:lnTo>
                <a:lnTo>
                  <a:pt x="88" y="53"/>
                </a:lnTo>
                <a:lnTo>
                  <a:pt x="80" y="55"/>
                </a:lnTo>
                <a:lnTo>
                  <a:pt x="69" y="55"/>
                </a:lnTo>
                <a:lnTo>
                  <a:pt x="58" y="53"/>
                </a:lnTo>
                <a:lnTo>
                  <a:pt x="47" y="51"/>
                </a:lnTo>
                <a:lnTo>
                  <a:pt x="39" y="48"/>
                </a:lnTo>
                <a:lnTo>
                  <a:pt x="25" y="42"/>
                </a:lnTo>
                <a:lnTo>
                  <a:pt x="14" y="34"/>
                </a:lnTo>
                <a:lnTo>
                  <a:pt x="8" y="25"/>
                </a:lnTo>
                <a:lnTo>
                  <a:pt x="3" y="18"/>
                </a:lnTo>
                <a:lnTo>
                  <a:pt x="0" y="12"/>
                </a:lnTo>
                <a:lnTo>
                  <a:pt x="2" y="9"/>
                </a:lnTo>
                <a:lnTo>
                  <a:pt x="5" y="6"/>
                </a:lnTo>
                <a:lnTo>
                  <a:pt x="8" y="1"/>
                </a:lnTo>
                <a:lnTo>
                  <a:pt x="53" y="39"/>
                </a:lnTo>
                <a:lnTo>
                  <a:pt x="58" y="40"/>
                </a:lnTo>
                <a:lnTo>
                  <a:pt x="64" y="42"/>
                </a:lnTo>
                <a:lnTo>
                  <a:pt x="77" y="42"/>
                </a:lnTo>
                <a:lnTo>
                  <a:pt x="91" y="39"/>
                </a:lnTo>
                <a:lnTo>
                  <a:pt x="108" y="29"/>
                </a:lnTo>
                <a:lnTo>
                  <a:pt x="118" y="22"/>
                </a:lnTo>
                <a:lnTo>
                  <a:pt x="121" y="17"/>
                </a:lnTo>
                <a:lnTo>
                  <a:pt x="121" y="15"/>
                </a:lnTo>
                <a:lnTo>
                  <a:pt x="100" y="17"/>
                </a:lnTo>
                <a:lnTo>
                  <a:pt x="66" y="17"/>
                </a:lnTo>
                <a:lnTo>
                  <a:pt x="19" y="15"/>
                </a:lnTo>
                <a:lnTo>
                  <a:pt x="24" y="20"/>
                </a:lnTo>
                <a:lnTo>
                  <a:pt x="33" y="26"/>
                </a:lnTo>
                <a:lnTo>
                  <a:pt x="53" y="39"/>
                </a:lnTo>
                <a:lnTo>
                  <a:pt x="8" y="1"/>
                </a:lnTo>
                <a:close/>
              </a:path>
            </a:pathLst>
          </a:custGeom>
          <a:solidFill>
            <a:srgbClr val="00A4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Freeform 175"/>
          <p:cNvSpPr>
            <a:spLocks/>
          </p:cNvSpPr>
          <p:nvPr/>
        </p:nvSpPr>
        <p:spPr bwMode="auto">
          <a:xfrm>
            <a:off x="3671888" y="1835150"/>
            <a:ext cx="133350" cy="3989388"/>
          </a:xfrm>
          <a:custGeom>
            <a:avLst/>
            <a:gdLst>
              <a:gd name="T0" fmla="*/ 133350 w 13"/>
              <a:gd name="T1" fmla="*/ 0 h 392"/>
              <a:gd name="T2" fmla="*/ 82062 w 13"/>
              <a:gd name="T3" fmla="*/ 732745 h 392"/>
              <a:gd name="T4" fmla="*/ 51288 w 13"/>
              <a:gd name="T5" fmla="*/ 1292480 h 392"/>
              <a:gd name="T6" fmla="*/ 51288 w 13"/>
              <a:gd name="T7" fmla="*/ 1679207 h 392"/>
              <a:gd name="T8" fmla="*/ 30773 w 13"/>
              <a:gd name="T9" fmla="*/ 1852216 h 392"/>
              <a:gd name="T10" fmla="*/ 30773 w 13"/>
              <a:gd name="T11" fmla="*/ 2025225 h 392"/>
              <a:gd name="T12" fmla="*/ 30773 w 13"/>
              <a:gd name="T13" fmla="*/ 2198234 h 392"/>
              <a:gd name="T14" fmla="*/ 51288 w 13"/>
              <a:gd name="T15" fmla="*/ 2279650 h 392"/>
              <a:gd name="T16" fmla="*/ 61546 w 13"/>
              <a:gd name="T17" fmla="*/ 2340712 h 392"/>
              <a:gd name="T18" fmla="*/ 82062 w 13"/>
              <a:gd name="T19" fmla="*/ 2371243 h 392"/>
              <a:gd name="T20" fmla="*/ 92319 w 13"/>
              <a:gd name="T21" fmla="*/ 2442482 h 392"/>
              <a:gd name="T22" fmla="*/ 112835 w 13"/>
              <a:gd name="T23" fmla="*/ 2930979 h 392"/>
              <a:gd name="T24" fmla="*/ 92319 w 13"/>
              <a:gd name="T25" fmla="*/ 3409298 h 392"/>
              <a:gd name="T26" fmla="*/ 82062 w 13"/>
              <a:gd name="T27" fmla="*/ 3796025 h 392"/>
              <a:gd name="T28" fmla="*/ 61546 w 13"/>
              <a:gd name="T29" fmla="*/ 3918149 h 392"/>
              <a:gd name="T30" fmla="*/ 51288 w 13"/>
              <a:gd name="T31" fmla="*/ 3989388 h 392"/>
              <a:gd name="T32" fmla="*/ 0 w 13"/>
              <a:gd name="T33" fmla="*/ 3989388 h 392"/>
              <a:gd name="T34" fmla="*/ 20515 w 13"/>
              <a:gd name="T35" fmla="*/ 3775671 h 392"/>
              <a:gd name="T36" fmla="*/ 51288 w 13"/>
              <a:gd name="T37" fmla="*/ 3287174 h 392"/>
              <a:gd name="T38" fmla="*/ 61546 w 13"/>
              <a:gd name="T39" fmla="*/ 2992041 h 392"/>
              <a:gd name="T40" fmla="*/ 61546 w 13"/>
              <a:gd name="T41" fmla="*/ 2707085 h 392"/>
              <a:gd name="T42" fmla="*/ 51288 w 13"/>
              <a:gd name="T43" fmla="*/ 2442482 h 392"/>
              <a:gd name="T44" fmla="*/ 0 w 13"/>
              <a:gd name="T45" fmla="*/ 2228765 h 392"/>
              <a:gd name="T46" fmla="*/ 61546 w 13"/>
              <a:gd name="T47" fmla="*/ 30531 h 392"/>
              <a:gd name="T48" fmla="*/ 133350 w 13"/>
              <a:gd name="T49" fmla="*/ 0 h 39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3" h="392">
                <a:moveTo>
                  <a:pt x="13" y="0"/>
                </a:moveTo>
                <a:lnTo>
                  <a:pt x="8" y="72"/>
                </a:lnTo>
                <a:lnTo>
                  <a:pt x="5" y="127"/>
                </a:lnTo>
                <a:lnTo>
                  <a:pt x="5" y="165"/>
                </a:lnTo>
                <a:lnTo>
                  <a:pt x="3" y="182"/>
                </a:lnTo>
                <a:lnTo>
                  <a:pt x="3" y="199"/>
                </a:lnTo>
                <a:lnTo>
                  <a:pt x="3" y="216"/>
                </a:lnTo>
                <a:lnTo>
                  <a:pt x="5" y="224"/>
                </a:lnTo>
                <a:lnTo>
                  <a:pt x="6" y="230"/>
                </a:lnTo>
                <a:lnTo>
                  <a:pt x="8" y="233"/>
                </a:lnTo>
                <a:lnTo>
                  <a:pt x="9" y="240"/>
                </a:lnTo>
                <a:lnTo>
                  <a:pt x="11" y="288"/>
                </a:lnTo>
                <a:lnTo>
                  <a:pt x="9" y="335"/>
                </a:lnTo>
                <a:lnTo>
                  <a:pt x="8" y="373"/>
                </a:lnTo>
                <a:lnTo>
                  <a:pt x="6" y="385"/>
                </a:lnTo>
                <a:lnTo>
                  <a:pt x="5" y="392"/>
                </a:lnTo>
                <a:lnTo>
                  <a:pt x="0" y="392"/>
                </a:lnTo>
                <a:lnTo>
                  <a:pt x="2" y="371"/>
                </a:lnTo>
                <a:lnTo>
                  <a:pt x="5" y="323"/>
                </a:lnTo>
                <a:lnTo>
                  <a:pt x="6" y="294"/>
                </a:lnTo>
                <a:lnTo>
                  <a:pt x="6" y="266"/>
                </a:lnTo>
                <a:lnTo>
                  <a:pt x="5" y="240"/>
                </a:lnTo>
                <a:lnTo>
                  <a:pt x="0" y="219"/>
                </a:lnTo>
                <a:lnTo>
                  <a:pt x="6" y="3"/>
                </a:lnTo>
                <a:lnTo>
                  <a:pt x="1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5" name="Freeform 176"/>
          <p:cNvSpPr>
            <a:spLocks/>
          </p:cNvSpPr>
          <p:nvPr/>
        </p:nvSpPr>
        <p:spPr bwMode="auto">
          <a:xfrm>
            <a:off x="3733800" y="1804988"/>
            <a:ext cx="142875" cy="4030662"/>
          </a:xfrm>
          <a:custGeom>
            <a:avLst/>
            <a:gdLst>
              <a:gd name="T0" fmla="*/ 142875 w 14"/>
              <a:gd name="T1" fmla="*/ 0 h 396"/>
              <a:gd name="T2" fmla="*/ 102054 w 14"/>
              <a:gd name="T3" fmla="*/ 753205 h 396"/>
              <a:gd name="T4" fmla="*/ 71438 w 14"/>
              <a:gd name="T5" fmla="*/ 1302840 h 396"/>
              <a:gd name="T6" fmla="*/ 51027 w 14"/>
              <a:gd name="T7" fmla="*/ 1689621 h 396"/>
              <a:gd name="T8" fmla="*/ 51027 w 14"/>
              <a:gd name="T9" fmla="*/ 1883011 h 396"/>
              <a:gd name="T10" fmla="*/ 30616 w 14"/>
              <a:gd name="T11" fmla="*/ 2056045 h 396"/>
              <a:gd name="T12" fmla="*/ 51027 w 14"/>
              <a:gd name="T13" fmla="*/ 2229078 h 396"/>
              <a:gd name="T14" fmla="*/ 51027 w 14"/>
              <a:gd name="T15" fmla="*/ 2310506 h 396"/>
              <a:gd name="T16" fmla="*/ 81643 w 14"/>
              <a:gd name="T17" fmla="*/ 2361398 h 396"/>
              <a:gd name="T18" fmla="*/ 102054 w 14"/>
              <a:gd name="T19" fmla="*/ 2402112 h 396"/>
              <a:gd name="T20" fmla="*/ 102054 w 14"/>
              <a:gd name="T21" fmla="*/ 2473361 h 396"/>
              <a:gd name="T22" fmla="*/ 112259 w 14"/>
              <a:gd name="T23" fmla="*/ 2961926 h 396"/>
              <a:gd name="T24" fmla="*/ 102054 w 14"/>
              <a:gd name="T25" fmla="*/ 3460669 h 396"/>
              <a:gd name="T26" fmla="*/ 81643 w 14"/>
              <a:gd name="T27" fmla="*/ 3837272 h 396"/>
              <a:gd name="T28" fmla="*/ 71438 w 14"/>
              <a:gd name="T29" fmla="*/ 3969591 h 396"/>
              <a:gd name="T30" fmla="*/ 51027 w 14"/>
              <a:gd name="T31" fmla="*/ 4030662 h 396"/>
              <a:gd name="T32" fmla="*/ 0 w 14"/>
              <a:gd name="T33" fmla="*/ 4030662 h 396"/>
              <a:gd name="T34" fmla="*/ 20411 w 14"/>
              <a:gd name="T35" fmla="*/ 3827093 h 396"/>
              <a:gd name="T36" fmla="*/ 71438 w 14"/>
              <a:gd name="T37" fmla="*/ 3328350 h 396"/>
              <a:gd name="T38" fmla="*/ 71438 w 14"/>
              <a:gd name="T39" fmla="*/ 3022997 h 396"/>
              <a:gd name="T40" fmla="*/ 71438 w 14"/>
              <a:gd name="T41" fmla="*/ 2738000 h 396"/>
              <a:gd name="T42" fmla="*/ 51027 w 14"/>
              <a:gd name="T43" fmla="*/ 2473361 h 396"/>
              <a:gd name="T44" fmla="*/ 0 w 14"/>
              <a:gd name="T45" fmla="*/ 2259614 h 396"/>
              <a:gd name="T46" fmla="*/ 71438 w 14"/>
              <a:gd name="T47" fmla="*/ 30535 h 396"/>
              <a:gd name="T48" fmla="*/ 142875 w 14"/>
              <a:gd name="T49" fmla="*/ 0 h 39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4" h="396">
                <a:moveTo>
                  <a:pt x="14" y="0"/>
                </a:moveTo>
                <a:lnTo>
                  <a:pt x="10" y="74"/>
                </a:lnTo>
                <a:lnTo>
                  <a:pt x="7" y="128"/>
                </a:lnTo>
                <a:lnTo>
                  <a:pt x="5" y="166"/>
                </a:lnTo>
                <a:lnTo>
                  <a:pt x="5" y="185"/>
                </a:lnTo>
                <a:lnTo>
                  <a:pt x="3" y="202"/>
                </a:lnTo>
                <a:lnTo>
                  <a:pt x="5" y="219"/>
                </a:lnTo>
                <a:lnTo>
                  <a:pt x="5" y="227"/>
                </a:lnTo>
                <a:lnTo>
                  <a:pt x="8" y="232"/>
                </a:lnTo>
                <a:lnTo>
                  <a:pt x="10" y="236"/>
                </a:lnTo>
                <a:lnTo>
                  <a:pt x="10" y="243"/>
                </a:lnTo>
                <a:lnTo>
                  <a:pt x="11" y="291"/>
                </a:lnTo>
                <a:lnTo>
                  <a:pt x="10" y="340"/>
                </a:lnTo>
                <a:lnTo>
                  <a:pt x="8" y="377"/>
                </a:lnTo>
                <a:lnTo>
                  <a:pt x="7" y="390"/>
                </a:lnTo>
                <a:lnTo>
                  <a:pt x="5" y="396"/>
                </a:lnTo>
                <a:lnTo>
                  <a:pt x="0" y="396"/>
                </a:lnTo>
                <a:lnTo>
                  <a:pt x="2" y="376"/>
                </a:lnTo>
                <a:lnTo>
                  <a:pt x="7" y="327"/>
                </a:lnTo>
                <a:lnTo>
                  <a:pt x="7" y="297"/>
                </a:lnTo>
                <a:lnTo>
                  <a:pt x="7" y="269"/>
                </a:lnTo>
                <a:lnTo>
                  <a:pt x="5" y="243"/>
                </a:lnTo>
                <a:lnTo>
                  <a:pt x="0" y="222"/>
                </a:lnTo>
                <a:lnTo>
                  <a:pt x="7" y="3"/>
                </a:lnTo>
                <a:lnTo>
                  <a:pt x="14" y="0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6" name="Freeform 177"/>
          <p:cNvSpPr>
            <a:spLocks/>
          </p:cNvSpPr>
          <p:nvPr/>
        </p:nvSpPr>
        <p:spPr bwMode="auto">
          <a:xfrm>
            <a:off x="4598988" y="1276350"/>
            <a:ext cx="284162" cy="4589463"/>
          </a:xfrm>
          <a:custGeom>
            <a:avLst/>
            <a:gdLst>
              <a:gd name="T0" fmla="*/ 233419 w 28"/>
              <a:gd name="T1" fmla="*/ 0 h 451"/>
              <a:gd name="T2" fmla="*/ 202973 w 28"/>
              <a:gd name="T3" fmla="*/ 71233 h 451"/>
              <a:gd name="T4" fmla="*/ 172527 w 28"/>
              <a:gd name="T5" fmla="*/ 183171 h 451"/>
              <a:gd name="T6" fmla="*/ 121784 w 28"/>
              <a:gd name="T7" fmla="*/ 366343 h 451"/>
              <a:gd name="T8" fmla="*/ 81189 w 28"/>
              <a:gd name="T9" fmla="*/ 641100 h 451"/>
              <a:gd name="T10" fmla="*/ 50743 w 28"/>
              <a:gd name="T11" fmla="*/ 1037972 h 451"/>
              <a:gd name="T12" fmla="*/ 10149 w 28"/>
              <a:gd name="T13" fmla="*/ 1546781 h 451"/>
              <a:gd name="T14" fmla="*/ 0 w 28"/>
              <a:gd name="T15" fmla="*/ 2187881 h 451"/>
              <a:gd name="T16" fmla="*/ 81189 w 28"/>
              <a:gd name="T17" fmla="*/ 4589463 h 451"/>
              <a:gd name="T18" fmla="*/ 121784 w 28"/>
              <a:gd name="T19" fmla="*/ 4589463 h 451"/>
              <a:gd name="T20" fmla="*/ 60892 w 28"/>
              <a:gd name="T21" fmla="*/ 3398848 h 451"/>
              <a:gd name="T22" fmla="*/ 30446 w 28"/>
              <a:gd name="T23" fmla="*/ 2554224 h 451"/>
              <a:gd name="T24" fmla="*/ 30446 w 28"/>
              <a:gd name="T25" fmla="*/ 2248939 h 451"/>
              <a:gd name="T26" fmla="*/ 50743 w 28"/>
              <a:gd name="T27" fmla="*/ 2126824 h 451"/>
              <a:gd name="T28" fmla="*/ 50743 w 28"/>
              <a:gd name="T29" fmla="*/ 1913124 h 451"/>
              <a:gd name="T30" fmla="*/ 60892 w 28"/>
              <a:gd name="T31" fmla="*/ 1394138 h 451"/>
              <a:gd name="T32" fmla="*/ 91338 w 28"/>
              <a:gd name="T33" fmla="*/ 1058324 h 451"/>
              <a:gd name="T34" fmla="*/ 121784 w 28"/>
              <a:gd name="T35" fmla="*/ 702157 h 451"/>
              <a:gd name="T36" fmla="*/ 192824 w 28"/>
              <a:gd name="T37" fmla="*/ 356167 h 451"/>
              <a:gd name="T38" fmla="*/ 284162 w 28"/>
              <a:gd name="T39" fmla="*/ 20352 h 451"/>
              <a:gd name="T40" fmla="*/ 233419 w 28"/>
              <a:gd name="T41" fmla="*/ 0 h 45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8" h="451">
                <a:moveTo>
                  <a:pt x="23" y="0"/>
                </a:moveTo>
                <a:lnTo>
                  <a:pt x="20" y="7"/>
                </a:lnTo>
                <a:lnTo>
                  <a:pt x="17" y="18"/>
                </a:lnTo>
                <a:lnTo>
                  <a:pt x="12" y="36"/>
                </a:lnTo>
                <a:lnTo>
                  <a:pt x="8" y="63"/>
                </a:lnTo>
                <a:lnTo>
                  <a:pt x="5" y="102"/>
                </a:lnTo>
                <a:lnTo>
                  <a:pt x="1" y="152"/>
                </a:lnTo>
                <a:lnTo>
                  <a:pt x="0" y="215"/>
                </a:lnTo>
                <a:lnTo>
                  <a:pt x="8" y="451"/>
                </a:lnTo>
                <a:lnTo>
                  <a:pt x="12" y="451"/>
                </a:lnTo>
                <a:lnTo>
                  <a:pt x="6" y="334"/>
                </a:lnTo>
                <a:lnTo>
                  <a:pt x="3" y="251"/>
                </a:lnTo>
                <a:lnTo>
                  <a:pt x="3" y="221"/>
                </a:lnTo>
                <a:lnTo>
                  <a:pt x="5" y="209"/>
                </a:lnTo>
                <a:lnTo>
                  <a:pt x="5" y="188"/>
                </a:lnTo>
                <a:lnTo>
                  <a:pt x="6" y="137"/>
                </a:lnTo>
                <a:lnTo>
                  <a:pt x="9" y="104"/>
                </a:lnTo>
                <a:lnTo>
                  <a:pt x="12" y="69"/>
                </a:lnTo>
                <a:lnTo>
                  <a:pt x="19" y="35"/>
                </a:lnTo>
                <a:lnTo>
                  <a:pt x="28" y="2"/>
                </a:lnTo>
                <a:lnTo>
                  <a:pt x="2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7" name="Freeform 178"/>
          <p:cNvSpPr>
            <a:spLocks/>
          </p:cNvSpPr>
          <p:nvPr/>
        </p:nvSpPr>
        <p:spPr bwMode="auto">
          <a:xfrm>
            <a:off x="4679950" y="1276350"/>
            <a:ext cx="295275" cy="4589463"/>
          </a:xfrm>
          <a:custGeom>
            <a:avLst/>
            <a:gdLst>
              <a:gd name="T0" fmla="*/ 254547 w 29"/>
              <a:gd name="T1" fmla="*/ 20352 h 451"/>
              <a:gd name="T2" fmla="*/ 193456 w 29"/>
              <a:gd name="T3" fmla="*/ 254405 h 451"/>
              <a:gd name="T4" fmla="*/ 142547 w 29"/>
              <a:gd name="T5" fmla="*/ 437576 h 451"/>
              <a:gd name="T6" fmla="*/ 91637 w 29"/>
              <a:gd name="T7" fmla="*/ 671629 h 451"/>
              <a:gd name="T8" fmla="*/ 61091 w 29"/>
              <a:gd name="T9" fmla="*/ 956562 h 451"/>
              <a:gd name="T10" fmla="*/ 30546 w 29"/>
              <a:gd name="T11" fmla="*/ 1312729 h 451"/>
              <a:gd name="T12" fmla="*/ 0 w 29"/>
              <a:gd name="T13" fmla="*/ 1740129 h 451"/>
              <a:gd name="T14" fmla="*/ 0 w 29"/>
              <a:gd name="T15" fmla="*/ 2238762 h 451"/>
              <a:gd name="T16" fmla="*/ 81455 w 29"/>
              <a:gd name="T17" fmla="*/ 4589463 h 451"/>
              <a:gd name="T18" fmla="*/ 112001 w 29"/>
              <a:gd name="T19" fmla="*/ 4589463 h 451"/>
              <a:gd name="T20" fmla="*/ 61091 w 29"/>
              <a:gd name="T21" fmla="*/ 3409025 h 451"/>
              <a:gd name="T22" fmla="*/ 30546 w 29"/>
              <a:gd name="T23" fmla="*/ 2584753 h 451"/>
              <a:gd name="T24" fmla="*/ 30546 w 29"/>
              <a:gd name="T25" fmla="*/ 2299820 h 451"/>
              <a:gd name="T26" fmla="*/ 40728 w 29"/>
              <a:gd name="T27" fmla="*/ 2157353 h 451"/>
              <a:gd name="T28" fmla="*/ 40728 w 29"/>
              <a:gd name="T29" fmla="*/ 1943653 h 451"/>
              <a:gd name="T30" fmla="*/ 61091 w 29"/>
              <a:gd name="T31" fmla="*/ 1424667 h 451"/>
              <a:gd name="T32" fmla="*/ 91637 w 29"/>
              <a:gd name="T33" fmla="*/ 1068500 h 451"/>
              <a:gd name="T34" fmla="*/ 142547 w 29"/>
              <a:gd name="T35" fmla="*/ 722510 h 451"/>
              <a:gd name="T36" fmla="*/ 203638 w 29"/>
              <a:gd name="T37" fmla="*/ 366343 h 451"/>
              <a:gd name="T38" fmla="*/ 295275 w 29"/>
              <a:gd name="T39" fmla="*/ 30529 h 451"/>
              <a:gd name="T40" fmla="*/ 285093 w 29"/>
              <a:gd name="T41" fmla="*/ 0 h 451"/>
              <a:gd name="T42" fmla="*/ 264729 w 29"/>
              <a:gd name="T43" fmla="*/ 0 h 451"/>
              <a:gd name="T44" fmla="*/ 254547 w 29"/>
              <a:gd name="T45" fmla="*/ 20352 h 45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9" h="451">
                <a:moveTo>
                  <a:pt x="25" y="2"/>
                </a:moveTo>
                <a:lnTo>
                  <a:pt x="19" y="25"/>
                </a:lnTo>
                <a:lnTo>
                  <a:pt x="14" y="43"/>
                </a:lnTo>
                <a:lnTo>
                  <a:pt x="9" y="66"/>
                </a:lnTo>
                <a:lnTo>
                  <a:pt x="6" y="94"/>
                </a:lnTo>
                <a:lnTo>
                  <a:pt x="3" y="129"/>
                </a:lnTo>
                <a:lnTo>
                  <a:pt x="0" y="171"/>
                </a:lnTo>
                <a:lnTo>
                  <a:pt x="0" y="220"/>
                </a:lnTo>
                <a:lnTo>
                  <a:pt x="8" y="451"/>
                </a:lnTo>
                <a:lnTo>
                  <a:pt x="11" y="451"/>
                </a:lnTo>
                <a:lnTo>
                  <a:pt x="6" y="335"/>
                </a:lnTo>
                <a:lnTo>
                  <a:pt x="3" y="254"/>
                </a:lnTo>
                <a:lnTo>
                  <a:pt x="3" y="226"/>
                </a:lnTo>
                <a:lnTo>
                  <a:pt x="4" y="212"/>
                </a:lnTo>
                <a:lnTo>
                  <a:pt x="4" y="191"/>
                </a:lnTo>
                <a:lnTo>
                  <a:pt x="6" y="140"/>
                </a:lnTo>
                <a:lnTo>
                  <a:pt x="9" y="105"/>
                </a:lnTo>
                <a:lnTo>
                  <a:pt x="14" y="71"/>
                </a:lnTo>
                <a:lnTo>
                  <a:pt x="20" y="36"/>
                </a:lnTo>
                <a:lnTo>
                  <a:pt x="29" y="3"/>
                </a:lnTo>
                <a:lnTo>
                  <a:pt x="28" y="0"/>
                </a:lnTo>
                <a:lnTo>
                  <a:pt x="26" y="0"/>
                </a:lnTo>
                <a:lnTo>
                  <a:pt x="25" y="2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8" name="Freeform 179"/>
          <p:cNvSpPr>
            <a:spLocks/>
          </p:cNvSpPr>
          <p:nvPr/>
        </p:nvSpPr>
        <p:spPr bwMode="auto">
          <a:xfrm>
            <a:off x="5422900" y="766763"/>
            <a:ext cx="325438" cy="5087937"/>
          </a:xfrm>
          <a:custGeom>
            <a:avLst/>
            <a:gdLst>
              <a:gd name="T0" fmla="*/ 254248 w 32"/>
              <a:gd name="T1" fmla="*/ 101759 h 500"/>
              <a:gd name="T2" fmla="*/ 213569 w 32"/>
              <a:gd name="T3" fmla="*/ 172990 h 500"/>
              <a:gd name="T4" fmla="*/ 183059 w 32"/>
              <a:gd name="T5" fmla="*/ 284924 h 500"/>
              <a:gd name="T6" fmla="*/ 132209 w 32"/>
              <a:gd name="T7" fmla="*/ 498618 h 500"/>
              <a:gd name="T8" fmla="*/ 101699 w 32"/>
              <a:gd name="T9" fmla="*/ 793718 h 500"/>
              <a:gd name="T10" fmla="*/ 50850 w 32"/>
              <a:gd name="T11" fmla="*/ 1210929 h 500"/>
              <a:gd name="T12" fmla="*/ 20340 w 32"/>
              <a:gd name="T13" fmla="*/ 1770602 h 500"/>
              <a:gd name="T14" fmla="*/ 0 w 32"/>
              <a:gd name="T15" fmla="*/ 2472737 h 500"/>
              <a:gd name="T16" fmla="*/ 101699 w 32"/>
              <a:gd name="T17" fmla="*/ 5087937 h 500"/>
              <a:gd name="T18" fmla="*/ 132209 w 32"/>
              <a:gd name="T19" fmla="*/ 5087937 h 500"/>
              <a:gd name="T20" fmla="*/ 71190 w 32"/>
              <a:gd name="T21" fmla="*/ 3775249 h 500"/>
              <a:gd name="T22" fmla="*/ 30510 w 32"/>
              <a:gd name="T23" fmla="*/ 2869596 h 500"/>
              <a:gd name="T24" fmla="*/ 30510 w 32"/>
              <a:gd name="T25" fmla="*/ 2554144 h 500"/>
              <a:gd name="T26" fmla="*/ 50850 w 32"/>
              <a:gd name="T27" fmla="*/ 2391330 h 500"/>
              <a:gd name="T28" fmla="*/ 50850 w 32"/>
              <a:gd name="T29" fmla="*/ 2167461 h 500"/>
              <a:gd name="T30" fmla="*/ 71190 w 32"/>
              <a:gd name="T31" fmla="*/ 1607788 h 500"/>
              <a:gd name="T32" fmla="*/ 101699 w 32"/>
              <a:gd name="T33" fmla="*/ 1241457 h 500"/>
              <a:gd name="T34" fmla="*/ 142379 w 32"/>
              <a:gd name="T35" fmla="*/ 875125 h 500"/>
              <a:gd name="T36" fmla="*/ 213569 w 32"/>
              <a:gd name="T37" fmla="*/ 478266 h 500"/>
              <a:gd name="T38" fmla="*/ 294928 w 32"/>
              <a:gd name="T39" fmla="*/ 111935 h 500"/>
              <a:gd name="T40" fmla="*/ 325438 w 32"/>
              <a:gd name="T41" fmla="*/ 0 h 500"/>
              <a:gd name="T42" fmla="*/ 254248 w 32"/>
              <a:gd name="T43" fmla="*/ 101759 h 5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2" h="500">
                <a:moveTo>
                  <a:pt x="25" y="10"/>
                </a:moveTo>
                <a:lnTo>
                  <a:pt x="21" y="17"/>
                </a:lnTo>
                <a:lnTo>
                  <a:pt x="18" y="28"/>
                </a:lnTo>
                <a:lnTo>
                  <a:pt x="13" y="49"/>
                </a:lnTo>
                <a:lnTo>
                  <a:pt x="10" y="78"/>
                </a:lnTo>
                <a:lnTo>
                  <a:pt x="5" y="119"/>
                </a:lnTo>
                <a:lnTo>
                  <a:pt x="2" y="174"/>
                </a:lnTo>
                <a:lnTo>
                  <a:pt x="0" y="243"/>
                </a:lnTo>
                <a:lnTo>
                  <a:pt x="10" y="500"/>
                </a:lnTo>
                <a:lnTo>
                  <a:pt x="13" y="500"/>
                </a:lnTo>
                <a:lnTo>
                  <a:pt x="7" y="371"/>
                </a:lnTo>
                <a:lnTo>
                  <a:pt x="3" y="282"/>
                </a:lnTo>
                <a:lnTo>
                  <a:pt x="3" y="251"/>
                </a:lnTo>
                <a:lnTo>
                  <a:pt x="5" y="235"/>
                </a:lnTo>
                <a:lnTo>
                  <a:pt x="5" y="213"/>
                </a:lnTo>
                <a:lnTo>
                  <a:pt x="7" y="158"/>
                </a:lnTo>
                <a:lnTo>
                  <a:pt x="10" y="122"/>
                </a:lnTo>
                <a:lnTo>
                  <a:pt x="14" y="86"/>
                </a:lnTo>
                <a:lnTo>
                  <a:pt x="21" y="47"/>
                </a:lnTo>
                <a:lnTo>
                  <a:pt x="29" y="11"/>
                </a:lnTo>
                <a:lnTo>
                  <a:pt x="32" y="0"/>
                </a:lnTo>
                <a:lnTo>
                  <a:pt x="25" y="1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9" name="Freeform 180"/>
          <p:cNvSpPr>
            <a:spLocks/>
          </p:cNvSpPr>
          <p:nvPr/>
        </p:nvSpPr>
        <p:spPr bwMode="auto">
          <a:xfrm>
            <a:off x="5503863" y="757238"/>
            <a:ext cx="304800" cy="5097462"/>
          </a:xfrm>
          <a:custGeom>
            <a:avLst/>
            <a:gdLst>
              <a:gd name="T0" fmla="*/ 274320 w 30"/>
              <a:gd name="T1" fmla="*/ 10175 h 501"/>
              <a:gd name="T2" fmla="*/ 213360 w 30"/>
              <a:gd name="T3" fmla="*/ 234015 h 501"/>
              <a:gd name="T4" fmla="*/ 162560 w 30"/>
              <a:gd name="T5" fmla="*/ 427332 h 501"/>
              <a:gd name="T6" fmla="*/ 111760 w 30"/>
              <a:gd name="T7" fmla="*/ 681697 h 501"/>
              <a:gd name="T8" fmla="*/ 81280 w 30"/>
              <a:gd name="T9" fmla="*/ 1017457 h 501"/>
              <a:gd name="T10" fmla="*/ 50800 w 30"/>
              <a:gd name="T11" fmla="*/ 1414266 h 501"/>
              <a:gd name="T12" fmla="*/ 20320 w 30"/>
              <a:gd name="T13" fmla="*/ 1912820 h 501"/>
              <a:gd name="T14" fmla="*/ 0 w 30"/>
              <a:gd name="T15" fmla="*/ 2482596 h 501"/>
              <a:gd name="T16" fmla="*/ 81280 w 30"/>
              <a:gd name="T17" fmla="*/ 5097462 h 501"/>
              <a:gd name="T18" fmla="*/ 132080 w 30"/>
              <a:gd name="T19" fmla="*/ 5097462 h 501"/>
              <a:gd name="T20" fmla="*/ 60960 w 30"/>
              <a:gd name="T21" fmla="*/ 3784942 h 501"/>
              <a:gd name="T22" fmla="*/ 30480 w 30"/>
              <a:gd name="T23" fmla="*/ 2879405 h 501"/>
              <a:gd name="T24" fmla="*/ 30480 w 30"/>
              <a:gd name="T25" fmla="*/ 2563993 h 501"/>
              <a:gd name="T26" fmla="*/ 50800 w 30"/>
              <a:gd name="T27" fmla="*/ 2401200 h 501"/>
              <a:gd name="T28" fmla="*/ 50800 w 30"/>
              <a:gd name="T29" fmla="*/ 2167184 h 501"/>
              <a:gd name="T30" fmla="*/ 81280 w 30"/>
              <a:gd name="T31" fmla="*/ 1587234 h 501"/>
              <a:gd name="T32" fmla="*/ 111760 w 30"/>
              <a:gd name="T33" fmla="*/ 1220949 h 501"/>
              <a:gd name="T34" fmla="*/ 142240 w 30"/>
              <a:gd name="T35" fmla="*/ 824141 h 501"/>
              <a:gd name="T36" fmla="*/ 223520 w 30"/>
              <a:gd name="T37" fmla="*/ 427332 h 501"/>
              <a:gd name="T38" fmla="*/ 304800 w 30"/>
              <a:gd name="T39" fmla="*/ 61047 h 501"/>
              <a:gd name="T40" fmla="*/ 304800 w 30"/>
              <a:gd name="T41" fmla="*/ 10175 h 501"/>
              <a:gd name="T42" fmla="*/ 304800 w 30"/>
              <a:gd name="T43" fmla="*/ 0 h 501"/>
              <a:gd name="T44" fmla="*/ 284480 w 30"/>
              <a:gd name="T45" fmla="*/ 0 h 501"/>
              <a:gd name="T46" fmla="*/ 274320 w 30"/>
              <a:gd name="T47" fmla="*/ 10175 h 50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0" h="501">
                <a:moveTo>
                  <a:pt x="27" y="1"/>
                </a:moveTo>
                <a:lnTo>
                  <a:pt x="21" y="23"/>
                </a:lnTo>
                <a:lnTo>
                  <a:pt x="16" y="42"/>
                </a:lnTo>
                <a:lnTo>
                  <a:pt x="11" y="67"/>
                </a:lnTo>
                <a:lnTo>
                  <a:pt x="8" y="100"/>
                </a:lnTo>
                <a:lnTo>
                  <a:pt x="5" y="139"/>
                </a:lnTo>
                <a:lnTo>
                  <a:pt x="2" y="188"/>
                </a:lnTo>
                <a:lnTo>
                  <a:pt x="0" y="244"/>
                </a:lnTo>
                <a:lnTo>
                  <a:pt x="8" y="501"/>
                </a:lnTo>
                <a:lnTo>
                  <a:pt x="13" y="501"/>
                </a:lnTo>
                <a:lnTo>
                  <a:pt x="6" y="372"/>
                </a:lnTo>
                <a:lnTo>
                  <a:pt x="3" y="283"/>
                </a:lnTo>
                <a:lnTo>
                  <a:pt x="3" y="252"/>
                </a:lnTo>
                <a:lnTo>
                  <a:pt x="5" y="236"/>
                </a:lnTo>
                <a:lnTo>
                  <a:pt x="5" y="213"/>
                </a:lnTo>
                <a:lnTo>
                  <a:pt x="8" y="156"/>
                </a:lnTo>
                <a:lnTo>
                  <a:pt x="11" y="120"/>
                </a:lnTo>
                <a:lnTo>
                  <a:pt x="14" y="81"/>
                </a:lnTo>
                <a:lnTo>
                  <a:pt x="22" y="42"/>
                </a:lnTo>
                <a:lnTo>
                  <a:pt x="30" y="6"/>
                </a:lnTo>
                <a:lnTo>
                  <a:pt x="30" y="1"/>
                </a:lnTo>
                <a:lnTo>
                  <a:pt x="30" y="0"/>
                </a:lnTo>
                <a:lnTo>
                  <a:pt x="28" y="0"/>
                </a:lnTo>
                <a:lnTo>
                  <a:pt x="27" y="1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30" name="Group 182"/>
          <p:cNvGrpSpPr>
            <a:grpSpLocks/>
          </p:cNvGrpSpPr>
          <p:nvPr/>
        </p:nvGrpSpPr>
        <p:grpSpPr bwMode="auto">
          <a:xfrm>
            <a:off x="2108200" y="2455863"/>
            <a:ext cx="5178425" cy="641350"/>
            <a:chOff x="589" y="1269"/>
            <a:chExt cx="509" cy="63"/>
          </a:xfrm>
        </p:grpSpPr>
        <p:sp>
          <p:nvSpPr>
            <p:cNvPr id="5133" name="Freeform 183"/>
            <p:cNvSpPr>
              <a:spLocks/>
            </p:cNvSpPr>
            <p:nvPr/>
          </p:nvSpPr>
          <p:spPr bwMode="auto">
            <a:xfrm>
              <a:off x="589" y="1269"/>
              <a:ext cx="99" cy="63"/>
            </a:xfrm>
            <a:custGeom>
              <a:avLst/>
              <a:gdLst>
                <a:gd name="T0" fmla="*/ 0 w 99"/>
                <a:gd name="T1" fmla="*/ 14 h 63"/>
                <a:gd name="T2" fmla="*/ 91 w 99"/>
                <a:gd name="T3" fmla="*/ 63 h 63"/>
                <a:gd name="T4" fmla="*/ 99 w 99"/>
                <a:gd name="T5" fmla="*/ 49 h 63"/>
                <a:gd name="T6" fmla="*/ 8 w 99"/>
                <a:gd name="T7" fmla="*/ 0 h 63"/>
                <a:gd name="T8" fmla="*/ 0 w 99"/>
                <a:gd name="T9" fmla="*/ 14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" h="63">
                  <a:moveTo>
                    <a:pt x="0" y="14"/>
                  </a:moveTo>
                  <a:lnTo>
                    <a:pt x="91" y="63"/>
                  </a:lnTo>
                  <a:lnTo>
                    <a:pt x="99" y="49"/>
                  </a:lnTo>
                  <a:lnTo>
                    <a:pt x="8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Freeform 184"/>
            <p:cNvSpPr>
              <a:spLocks/>
            </p:cNvSpPr>
            <p:nvPr/>
          </p:nvSpPr>
          <p:spPr bwMode="auto">
            <a:xfrm>
              <a:off x="1002" y="1269"/>
              <a:ext cx="96" cy="60"/>
            </a:xfrm>
            <a:custGeom>
              <a:avLst/>
              <a:gdLst>
                <a:gd name="T0" fmla="*/ 96 w 96"/>
                <a:gd name="T1" fmla="*/ 16 h 60"/>
                <a:gd name="T2" fmla="*/ 7 w 96"/>
                <a:gd name="T3" fmla="*/ 60 h 60"/>
                <a:gd name="T4" fmla="*/ 0 w 96"/>
                <a:gd name="T5" fmla="*/ 47 h 60"/>
                <a:gd name="T6" fmla="*/ 88 w 96"/>
                <a:gd name="T7" fmla="*/ 0 h 60"/>
                <a:gd name="T8" fmla="*/ 96 w 96"/>
                <a:gd name="T9" fmla="*/ 16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6" h="60">
                  <a:moveTo>
                    <a:pt x="96" y="16"/>
                  </a:moveTo>
                  <a:lnTo>
                    <a:pt x="7" y="60"/>
                  </a:lnTo>
                  <a:lnTo>
                    <a:pt x="0" y="47"/>
                  </a:lnTo>
                  <a:lnTo>
                    <a:pt x="88" y="0"/>
                  </a:lnTo>
                  <a:lnTo>
                    <a:pt x="96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31" name="Rectangle 186"/>
          <p:cNvSpPr>
            <a:spLocks noChangeArrowheads="1"/>
          </p:cNvSpPr>
          <p:nvPr/>
        </p:nvSpPr>
        <p:spPr bwMode="auto">
          <a:xfrm>
            <a:off x="4002088" y="5924550"/>
            <a:ext cx="1290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Algeria</a:t>
            </a:r>
            <a:endParaRPr lang="en-US" altLang="en-US"/>
          </a:p>
        </p:txBody>
      </p:sp>
      <p:sp>
        <p:nvSpPr>
          <p:cNvPr id="5132" name="Oval 188"/>
          <p:cNvSpPr>
            <a:spLocks noChangeArrowheads="1"/>
          </p:cNvSpPr>
          <p:nvPr/>
        </p:nvSpPr>
        <p:spPr bwMode="auto">
          <a:xfrm>
            <a:off x="5181600" y="1714500"/>
            <a:ext cx="584200" cy="584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3C3B3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reeform 2"/>
          <p:cNvSpPr>
            <a:spLocks/>
          </p:cNvSpPr>
          <p:nvPr/>
        </p:nvSpPr>
        <p:spPr bwMode="auto">
          <a:xfrm>
            <a:off x="2127250" y="563563"/>
            <a:ext cx="5091113" cy="5230812"/>
          </a:xfrm>
          <a:custGeom>
            <a:avLst/>
            <a:gdLst>
              <a:gd name="T0" fmla="*/ 3960866 w 509"/>
              <a:gd name="T1" fmla="*/ 1220189 h 523"/>
              <a:gd name="T2" fmla="*/ 3900853 w 509"/>
              <a:gd name="T3" fmla="*/ 1760273 h 523"/>
              <a:gd name="T4" fmla="*/ 3900853 w 509"/>
              <a:gd name="T5" fmla="*/ 1800279 h 523"/>
              <a:gd name="T6" fmla="*/ 3880848 w 509"/>
              <a:gd name="T7" fmla="*/ 1870290 h 523"/>
              <a:gd name="T8" fmla="*/ 3850842 w 509"/>
              <a:gd name="T9" fmla="*/ 2020314 h 523"/>
              <a:gd name="T10" fmla="*/ 3790829 w 509"/>
              <a:gd name="T11" fmla="*/ 2830439 h 523"/>
              <a:gd name="T12" fmla="*/ 3790829 w 509"/>
              <a:gd name="T13" fmla="*/ 3660568 h 523"/>
              <a:gd name="T14" fmla="*/ 3850842 w 509"/>
              <a:gd name="T15" fmla="*/ 4830750 h 523"/>
              <a:gd name="T16" fmla="*/ 3840840 w 509"/>
              <a:gd name="T17" fmla="*/ 5130796 h 523"/>
              <a:gd name="T18" fmla="*/ 3800831 w 509"/>
              <a:gd name="T19" fmla="*/ 5160801 h 523"/>
              <a:gd name="T20" fmla="*/ 3570781 w 509"/>
              <a:gd name="T21" fmla="*/ 5190806 h 523"/>
              <a:gd name="T22" fmla="*/ 3070671 w 509"/>
              <a:gd name="T23" fmla="*/ 5230812 h 523"/>
              <a:gd name="T24" fmla="*/ 2320507 w 509"/>
              <a:gd name="T25" fmla="*/ 5230812 h 523"/>
              <a:gd name="T26" fmla="*/ 1750383 w 509"/>
              <a:gd name="T27" fmla="*/ 5230812 h 523"/>
              <a:gd name="T28" fmla="*/ 1420311 w 509"/>
              <a:gd name="T29" fmla="*/ 5210809 h 523"/>
              <a:gd name="T30" fmla="*/ 1270278 w 509"/>
              <a:gd name="T31" fmla="*/ 5130796 h 523"/>
              <a:gd name="T32" fmla="*/ 1220267 w 509"/>
              <a:gd name="T33" fmla="*/ 5070787 h 523"/>
              <a:gd name="T34" fmla="*/ 1250273 w 509"/>
              <a:gd name="T35" fmla="*/ 4720733 h 523"/>
              <a:gd name="T36" fmla="*/ 1300284 w 509"/>
              <a:gd name="T37" fmla="*/ 3390526 h 523"/>
              <a:gd name="T38" fmla="*/ 1300284 w 509"/>
              <a:gd name="T39" fmla="*/ 3050474 h 523"/>
              <a:gd name="T40" fmla="*/ 1240271 w 509"/>
              <a:gd name="T41" fmla="*/ 2050318 h 523"/>
              <a:gd name="T42" fmla="*/ 1190260 w 509"/>
              <a:gd name="T43" fmla="*/ 1510234 h 523"/>
              <a:gd name="T44" fmla="*/ 1130247 w 509"/>
              <a:gd name="T45" fmla="*/ 1250194 h 523"/>
              <a:gd name="T46" fmla="*/ 1080236 w 509"/>
              <a:gd name="T47" fmla="*/ 970151 h 523"/>
              <a:gd name="T48" fmla="*/ 1170256 w 509"/>
              <a:gd name="T49" fmla="*/ 1470228 h 523"/>
              <a:gd name="T50" fmla="*/ 1240271 w 509"/>
              <a:gd name="T51" fmla="*/ 1620252 h 523"/>
              <a:gd name="T52" fmla="*/ 1240271 w 509"/>
              <a:gd name="T53" fmla="*/ 1760273 h 523"/>
              <a:gd name="T54" fmla="*/ 1220267 w 509"/>
              <a:gd name="T55" fmla="*/ 1940301 h 523"/>
              <a:gd name="T56" fmla="*/ 890195 w 509"/>
              <a:gd name="T57" fmla="*/ 2520391 h 523"/>
              <a:gd name="T58" fmla="*/ 420092 w 509"/>
              <a:gd name="T59" fmla="*/ 1310203 h 523"/>
              <a:gd name="T60" fmla="*/ 690151 w 509"/>
              <a:gd name="T61" fmla="*/ 750116 h 523"/>
              <a:gd name="T62" fmla="*/ 880192 w 509"/>
              <a:gd name="T63" fmla="*/ 430067 h 523"/>
              <a:gd name="T64" fmla="*/ 990216 w 509"/>
              <a:gd name="T65" fmla="*/ 320050 h 523"/>
              <a:gd name="T66" fmla="*/ 1240271 w 509"/>
              <a:gd name="T67" fmla="*/ 280043 h 523"/>
              <a:gd name="T68" fmla="*/ 1560341 w 509"/>
              <a:gd name="T69" fmla="*/ 180028 h 523"/>
              <a:gd name="T70" fmla="*/ 1860407 w 509"/>
              <a:gd name="T71" fmla="*/ 60009 h 523"/>
              <a:gd name="T72" fmla="*/ 1960429 w 509"/>
              <a:gd name="T73" fmla="*/ 10002 h 523"/>
              <a:gd name="T74" fmla="*/ 2050448 w 509"/>
              <a:gd name="T75" fmla="*/ 0 h 523"/>
              <a:gd name="T76" fmla="*/ 2220485 w 509"/>
              <a:gd name="T77" fmla="*/ 40006 h 523"/>
              <a:gd name="T78" fmla="*/ 2600569 w 509"/>
              <a:gd name="T79" fmla="*/ 40006 h 523"/>
              <a:gd name="T80" fmla="*/ 3070671 w 509"/>
              <a:gd name="T81" fmla="*/ 0 h 523"/>
              <a:gd name="T82" fmla="*/ 3160691 w 509"/>
              <a:gd name="T83" fmla="*/ 10002 h 523"/>
              <a:gd name="T84" fmla="*/ 3290719 w 509"/>
              <a:gd name="T85" fmla="*/ 90014 h 523"/>
              <a:gd name="T86" fmla="*/ 3680805 w 509"/>
              <a:gd name="T87" fmla="*/ 230036 h 523"/>
              <a:gd name="T88" fmla="*/ 3950864 w 509"/>
              <a:gd name="T89" fmla="*/ 290045 h 523"/>
              <a:gd name="T90" fmla="*/ 4100897 w 509"/>
              <a:gd name="T91" fmla="*/ 340053 h 523"/>
              <a:gd name="T92" fmla="*/ 4200918 w 509"/>
              <a:gd name="T93" fmla="*/ 400062 h 523"/>
              <a:gd name="T94" fmla="*/ 4270934 w 509"/>
              <a:gd name="T95" fmla="*/ 500078 h 523"/>
              <a:gd name="T96" fmla="*/ 5091113 w 509"/>
              <a:gd name="T97" fmla="*/ 2050318 h 523"/>
              <a:gd name="T98" fmla="*/ 4180914 w 509"/>
              <a:gd name="T99" fmla="*/ 2440379 h 523"/>
              <a:gd name="T100" fmla="*/ 4060888 w 509"/>
              <a:gd name="T101" fmla="*/ 2250349 h 523"/>
              <a:gd name="T102" fmla="*/ 3880848 w 509"/>
              <a:gd name="T103" fmla="*/ 1920298 h 523"/>
              <a:gd name="T104" fmla="*/ 3900853 w 509"/>
              <a:gd name="T105" fmla="*/ 1760273 h 523"/>
              <a:gd name="T106" fmla="*/ 3990872 w 509"/>
              <a:gd name="T107" fmla="*/ 810126 h 523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509" h="523">
                <a:moveTo>
                  <a:pt x="399" y="81"/>
                </a:moveTo>
                <a:lnTo>
                  <a:pt x="396" y="122"/>
                </a:lnTo>
                <a:lnTo>
                  <a:pt x="393" y="153"/>
                </a:lnTo>
                <a:lnTo>
                  <a:pt x="390" y="176"/>
                </a:lnTo>
                <a:lnTo>
                  <a:pt x="390" y="178"/>
                </a:lnTo>
                <a:lnTo>
                  <a:pt x="390" y="180"/>
                </a:lnTo>
                <a:lnTo>
                  <a:pt x="390" y="181"/>
                </a:lnTo>
                <a:lnTo>
                  <a:pt x="388" y="187"/>
                </a:lnTo>
                <a:lnTo>
                  <a:pt x="387" y="195"/>
                </a:lnTo>
                <a:lnTo>
                  <a:pt x="385" y="202"/>
                </a:lnTo>
                <a:lnTo>
                  <a:pt x="379" y="263"/>
                </a:lnTo>
                <a:lnTo>
                  <a:pt x="379" y="283"/>
                </a:lnTo>
                <a:lnTo>
                  <a:pt x="379" y="308"/>
                </a:lnTo>
                <a:lnTo>
                  <a:pt x="379" y="366"/>
                </a:lnTo>
                <a:lnTo>
                  <a:pt x="382" y="436"/>
                </a:lnTo>
                <a:lnTo>
                  <a:pt x="385" y="483"/>
                </a:lnTo>
                <a:lnTo>
                  <a:pt x="385" y="507"/>
                </a:lnTo>
                <a:lnTo>
                  <a:pt x="384" y="513"/>
                </a:lnTo>
                <a:lnTo>
                  <a:pt x="382" y="513"/>
                </a:lnTo>
                <a:lnTo>
                  <a:pt x="380" y="516"/>
                </a:lnTo>
                <a:lnTo>
                  <a:pt x="376" y="518"/>
                </a:lnTo>
                <a:lnTo>
                  <a:pt x="357" y="519"/>
                </a:lnTo>
                <a:lnTo>
                  <a:pt x="333" y="521"/>
                </a:lnTo>
                <a:lnTo>
                  <a:pt x="307" y="523"/>
                </a:lnTo>
                <a:lnTo>
                  <a:pt x="255" y="523"/>
                </a:lnTo>
                <a:lnTo>
                  <a:pt x="232" y="523"/>
                </a:lnTo>
                <a:lnTo>
                  <a:pt x="200" y="523"/>
                </a:lnTo>
                <a:lnTo>
                  <a:pt x="175" y="523"/>
                </a:lnTo>
                <a:lnTo>
                  <a:pt x="156" y="523"/>
                </a:lnTo>
                <a:lnTo>
                  <a:pt x="142" y="521"/>
                </a:lnTo>
                <a:lnTo>
                  <a:pt x="131" y="518"/>
                </a:lnTo>
                <a:lnTo>
                  <a:pt x="127" y="513"/>
                </a:lnTo>
                <a:lnTo>
                  <a:pt x="124" y="510"/>
                </a:lnTo>
                <a:lnTo>
                  <a:pt x="122" y="507"/>
                </a:lnTo>
                <a:lnTo>
                  <a:pt x="122" y="504"/>
                </a:lnTo>
                <a:lnTo>
                  <a:pt x="125" y="472"/>
                </a:lnTo>
                <a:lnTo>
                  <a:pt x="127" y="416"/>
                </a:lnTo>
                <a:lnTo>
                  <a:pt x="130" y="339"/>
                </a:lnTo>
                <a:lnTo>
                  <a:pt x="130" y="324"/>
                </a:lnTo>
                <a:lnTo>
                  <a:pt x="130" y="305"/>
                </a:lnTo>
                <a:lnTo>
                  <a:pt x="128" y="266"/>
                </a:lnTo>
                <a:lnTo>
                  <a:pt x="124" y="205"/>
                </a:lnTo>
                <a:lnTo>
                  <a:pt x="124" y="162"/>
                </a:lnTo>
                <a:lnTo>
                  <a:pt x="119" y="151"/>
                </a:lnTo>
                <a:lnTo>
                  <a:pt x="116" y="139"/>
                </a:lnTo>
                <a:lnTo>
                  <a:pt x="113" y="125"/>
                </a:lnTo>
                <a:lnTo>
                  <a:pt x="106" y="86"/>
                </a:lnTo>
                <a:lnTo>
                  <a:pt x="108" y="97"/>
                </a:lnTo>
                <a:lnTo>
                  <a:pt x="113" y="125"/>
                </a:lnTo>
                <a:lnTo>
                  <a:pt x="117" y="147"/>
                </a:lnTo>
                <a:lnTo>
                  <a:pt x="120" y="156"/>
                </a:lnTo>
                <a:lnTo>
                  <a:pt x="124" y="162"/>
                </a:lnTo>
                <a:lnTo>
                  <a:pt x="124" y="175"/>
                </a:lnTo>
                <a:lnTo>
                  <a:pt x="124" y="176"/>
                </a:lnTo>
                <a:lnTo>
                  <a:pt x="124" y="178"/>
                </a:lnTo>
                <a:lnTo>
                  <a:pt x="122" y="194"/>
                </a:lnTo>
                <a:lnTo>
                  <a:pt x="119" y="203"/>
                </a:lnTo>
                <a:lnTo>
                  <a:pt x="89" y="252"/>
                </a:lnTo>
                <a:lnTo>
                  <a:pt x="0" y="203"/>
                </a:lnTo>
                <a:lnTo>
                  <a:pt x="42" y="131"/>
                </a:lnTo>
                <a:lnTo>
                  <a:pt x="56" y="98"/>
                </a:lnTo>
                <a:lnTo>
                  <a:pt x="69" y="75"/>
                </a:lnTo>
                <a:lnTo>
                  <a:pt x="80" y="56"/>
                </a:lnTo>
                <a:lnTo>
                  <a:pt x="88" y="43"/>
                </a:lnTo>
                <a:lnTo>
                  <a:pt x="94" y="37"/>
                </a:lnTo>
                <a:lnTo>
                  <a:pt x="99" y="32"/>
                </a:lnTo>
                <a:lnTo>
                  <a:pt x="102" y="31"/>
                </a:lnTo>
                <a:lnTo>
                  <a:pt x="124" y="28"/>
                </a:lnTo>
                <a:lnTo>
                  <a:pt x="142" y="23"/>
                </a:lnTo>
                <a:lnTo>
                  <a:pt x="156" y="18"/>
                </a:lnTo>
                <a:lnTo>
                  <a:pt x="169" y="14"/>
                </a:lnTo>
                <a:lnTo>
                  <a:pt x="186" y="6"/>
                </a:lnTo>
                <a:lnTo>
                  <a:pt x="193" y="3"/>
                </a:lnTo>
                <a:lnTo>
                  <a:pt x="196" y="1"/>
                </a:lnTo>
                <a:lnTo>
                  <a:pt x="199" y="0"/>
                </a:lnTo>
                <a:lnTo>
                  <a:pt x="205" y="0"/>
                </a:lnTo>
                <a:lnTo>
                  <a:pt x="214" y="3"/>
                </a:lnTo>
                <a:lnTo>
                  <a:pt x="222" y="4"/>
                </a:lnTo>
                <a:lnTo>
                  <a:pt x="233" y="4"/>
                </a:lnTo>
                <a:lnTo>
                  <a:pt x="260" y="4"/>
                </a:lnTo>
                <a:lnTo>
                  <a:pt x="294" y="3"/>
                </a:lnTo>
                <a:lnTo>
                  <a:pt x="307" y="0"/>
                </a:lnTo>
                <a:lnTo>
                  <a:pt x="313" y="0"/>
                </a:lnTo>
                <a:lnTo>
                  <a:pt x="316" y="1"/>
                </a:lnTo>
                <a:lnTo>
                  <a:pt x="318" y="3"/>
                </a:lnTo>
                <a:lnTo>
                  <a:pt x="329" y="9"/>
                </a:lnTo>
                <a:lnTo>
                  <a:pt x="341" y="15"/>
                </a:lnTo>
                <a:lnTo>
                  <a:pt x="368" y="23"/>
                </a:lnTo>
                <a:lnTo>
                  <a:pt x="387" y="28"/>
                </a:lnTo>
                <a:lnTo>
                  <a:pt x="395" y="29"/>
                </a:lnTo>
                <a:lnTo>
                  <a:pt x="404" y="31"/>
                </a:lnTo>
                <a:lnTo>
                  <a:pt x="410" y="34"/>
                </a:lnTo>
                <a:lnTo>
                  <a:pt x="416" y="37"/>
                </a:lnTo>
                <a:lnTo>
                  <a:pt x="420" y="40"/>
                </a:lnTo>
                <a:lnTo>
                  <a:pt x="426" y="47"/>
                </a:lnTo>
                <a:lnTo>
                  <a:pt x="427" y="50"/>
                </a:lnTo>
                <a:lnTo>
                  <a:pt x="471" y="134"/>
                </a:lnTo>
                <a:lnTo>
                  <a:pt x="509" y="205"/>
                </a:lnTo>
                <a:lnTo>
                  <a:pt x="420" y="249"/>
                </a:lnTo>
                <a:lnTo>
                  <a:pt x="418" y="244"/>
                </a:lnTo>
                <a:lnTo>
                  <a:pt x="415" y="239"/>
                </a:lnTo>
                <a:lnTo>
                  <a:pt x="406" y="225"/>
                </a:lnTo>
                <a:lnTo>
                  <a:pt x="387" y="202"/>
                </a:lnTo>
                <a:lnTo>
                  <a:pt x="388" y="192"/>
                </a:lnTo>
                <a:lnTo>
                  <a:pt x="390" y="183"/>
                </a:lnTo>
                <a:lnTo>
                  <a:pt x="390" y="176"/>
                </a:lnTo>
                <a:lnTo>
                  <a:pt x="395" y="140"/>
                </a:lnTo>
                <a:lnTo>
                  <a:pt x="399" y="81"/>
                </a:lnTo>
                <a:close/>
              </a:path>
            </a:pathLst>
          </a:custGeom>
          <a:solidFill>
            <a:srgbClr val="00B8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987" name="Freeform 3"/>
          <p:cNvSpPr>
            <a:spLocks/>
          </p:cNvSpPr>
          <p:nvPr/>
        </p:nvSpPr>
        <p:spPr bwMode="auto">
          <a:xfrm>
            <a:off x="3979863" y="517525"/>
            <a:ext cx="1481137" cy="550863"/>
          </a:xfrm>
          <a:custGeom>
            <a:avLst/>
            <a:gdLst>
              <a:gd name="T0" fmla="*/ 90069 w 148"/>
              <a:gd name="T1" fmla="*/ 30047 h 55"/>
              <a:gd name="T2" fmla="*/ 110085 w 148"/>
              <a:gd name="T3" fmla="*/ 20031 h 55"/>
              <a:gd name="T4" fmla="*/ 140108 w 148"/>
              <a:gd name="T5" fmla="*/ 0 h 55"/>
              <a:gd name="T6" fmla="*/ 210161 w 148"/>
              <a:gd name="T7" fmla="*/ 0 h 55"/>
              <a:gd name="T8" fmla="*/ 290223 w 148"/>
              <a:gd name="T9" fmla="*/ 30047 h 55"/>
              <a:gd name="T10" fmla="*/ 390300 w 148"/>
              <a:gd name="T11" fmla="*/ 50078 h 55"/>
              <a:gd name="T12" fmla="*/ 500384 w 148"/>
              <a:gd name="T13" fmla="*/ 50078 h 55"/>
              <a:gd name="T14" fmla="*/ 760584 w 148"/>
              <a:gd name="T15" fmla="*/ 50078 h 55"/>
              <a:gd name="T16" fmla="*/ 1110853 w 148"/>
              <a:gd name="T17" fmla="*/ 30047 h 55"/>
              <a:gd name="T18" fmla="*/ 1220937 w 148"/>
              <a:gd name="T19" fmla="*/ 0 h 55"/>
              <a:gd name="T20" fmla="*/ 1300999 w 148"/>
              <a:gd name="T21" fmla="*/ 0 h 55"/>
              <a:gd name="T22" fmla="*/ 1331022 w 148"/>
              <a:gd name="T23" fmla="*/ 20031 h 55"/>
              <a:gd name="T24" fmla="*/ 1341029 w 148"/>
              <a:gd name="T25" fmla="*/ 30047 h 55"/>
              <a:gd name="T26" fmla="*/ 1481137 w 148"/>
              <a:gd name="T27" fmla="*/ 130204 h 55"/>
              <a:gd name="T28" fmla="*/ 1451114 w 148"/>
              <a:gd name="T29" fmla="*/ 190298 h 55"/>
              <a:gd name="T30" fmla="*/ 1411083 w 148"/>
              <a:gd name="T31" fmla="*/ 250392 h 55"/>
              <a:gd name="T32" fmla="*/ 1300999 w 148"/>
              <a:gd name="T33" fmla="*/ 340533 h 55"/>
              <a:gd name="T34" fmla="*/ 1190914 w 148"/>
              <a:gd name="T35" fmla="*/ 420659 h 55"/>
              <a:gd name="T36" fmla="*/ 1080830 w 148"/>
              <a:gd name="T37" fmla="*/ 490769 h 55"/>
              <a:gd name="T38" fmla="*/ 970745 w 148"/>
              <a:gd name="T39" fmla="*/ 520816 h 55"/>
              <a:gd name="T40" fmla="*/ 890684 w 148"/>
              <a:gd name="T41" fmla="*/ 530832 h 55"/>
              <a:gd name="T42" fmla="*/ 810622 w 148"/>
              <a:gd name="T43" fmla="*/ 550863 h 55"/>
              <a:gd name="T44" fmla="*/ 680522 w 148"/>
              <a:gd name="T45" fmla="*/ 550863 h 55"/>
              <a:gd name="T46" fmla="*/ 580446 w 148"/>
              <a:gd name="T47" fmla="*/ 530832 h 55"/>
              <a:gd name="T48" fmla="*/ 480369 w 148"/>
              <a:gd name="T49" fmla="*/ 520816 h 55"/>
              <a:gd name="T50" fmla="*/ 400307 w 148"/>
              <a:gd name="T51" fmla="*/ 490769 h 55"/>
              <a:gd name="T52" fmla="*/ 260200 w 148"/>
              <a:gd name="T53" fmla="*/ 420659 h 55"/>
              <a:gd name="T54" fmla="*/ 150115 w 148"/>
              <a:gd name="T55" fmla="*/ 340533 h 55"/>
              <a:gd name="T56" fmla="*/ 70054 w 148"/>
              <a:gd name="T57" fmla="*/ 270424 h 55"/>
              <a:gd name="T58" fmla="*/ 30023 w 148"/>
              <a:gd name="T59" fmla="*/ 190298 h 55"/>
              <a:gd name="T60" fmla="*/ 0 w 148"/>
              <a:gd name="T61" fmla="*/ 130204 h 55"/>
              <a:gd name="T62" fmla="*/ 10008 w 148"/>
              <a:gd name="T63" fmla="*/ 90141 h 55"/>
              <a:gd name="T64" fmla="*/ 40031 w 148"/>
              <a:gd name="T65" fmla="*/ 60094 h 55"/>
              <a:gd name="T66" fmla="*/ 90069 w 148"/>
              <a:gd name="T67" fmla="*/ 30047 h 55"/>
              <a:gd name="T68" fmla="*/ 530407 w 148"/>
              <a:gd name="T69" fmla="*/ 390612 h 55"/>
              <a:gd name="T70" fmla="*/ 540415 w 148"/>
              <a:gd name="T71" fmla="*/ 410643 h 55"/>
              <a:gd name="T72" fmla="*/ 580446 w 148"/>
              <a:gd name="T73" fmla="*/ 410643 h 55"/>
              <a:gd name="T74" fmla="*/ 640492 w 148"/>
              <a:gd name="T75" fmla="*/ 420659 h 55"/>
              <a:gd name="T76" fmla="*/ 760584 w 148"/>
              <a:gd name="T77" fmla="*/ 420659 h 55"/>
              <a:gd name="T78" fmla="*/ 920707 w 148"/>
              <a:gd name="T79" fmla="*/ 390612 h 55"/>
              <a:gd name="T80" fmla="*/ 1090837 w 148"/>
              <a:gd name="T81" fmla="*/ 300471 h 55"/>
              <a:gd name="T82" fmla="*/ 1190914 w 148"/>
              <a:gd name="T83" fmla="*/ 220345 h 55"/>
              <a:gd name="T84" fmla="*/ 1220937 w 148"/>
              <a:gd name="T85" fmla="*/ 170267 h 55"/>
              <a:gd name="T86" fmla="*/ 1220937 w 148"/>
              <a:gd name="T87" fmla="*/ 160251 h 55"/>
              <a:gd name="T88" fmla="*/ 1010776 w 148"/>
              <a:gd name="T89" fmla="*/ 170267 h 55"/>
              <a:gd name="T90" fmla="*/ 650499 w 148"/>
              <a:gd name="T91" fmla="*/ 170267 h 55"/>
              <a:gd name="T92" fmla="*/ 200154 w 148"/>
              <a:gd name="T93" fmla="*/ 160251 h 55"/>
              <a:gd name="T94" fmla="*/ 230177 w 148"/>
              <a:gd name="T95" fmla="*/ 200314 h 55"/>
              <a:gd name="T96" fmla="*/ 320246 w 148"/>
              <a:gd name="T97" fmla="*/ 270424 h 55"/>
              <a:gd name="T98" fmla="*/ 530407 w 148"/>
              <a:gd name="T99" fmla="*/ 390612 h 55"/>
              <a:gd name="T100" fmla="*/ 90069 w 148"/>
              <a:gd name="T101" fmla="*/ 30047 h 5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48" h="55">
                <a:moveTo>
                  <a:pt x="9" y="3"/>
                </a:moveTo>
                <a:lnTo>
                  <a:pt x="11" y="2"/>
                </a:lnTo>
                <a:lnTo>
                  <a:pt x="14" y="0"/>
                </a:lnTo>
                <a:lnTo>
                  <a:pt x="21" y="0"/>
                </a:lnTo>
                <a:lnTo>
                  <a:pt x="29" y="3"/>
                </a:lnTo>
                <a:lnTo>
                  <a:pt x="39" y="5"/>
                </a:lnTo>
                <a:lnTo>
                  <a:pt x="50" y="5"/>
                </a:lnTo>
                <a:lnTo>
                  <a:pt x="76" y="5"/>
                </a:lnTo>
                <a:lnTo>
                  <a:pt x="111" y="3"/>
                </a:lnTo>
                <a:lnTo>
                  <a:pt x="122" y="0"/>
                </a:lnTo>
                <a:lnTo>
                  <a:pt x="130" y="0"/>
                </a:lnTo>
                <a:lnTo>
                  <a:pt x="133" y="2"/>
                </a:lnTo>
                <a:lnTo>
                  <a:pt x="134" y="3"/>
                </a:lnTo>
                <a:lnTo>
                  <a:pt x="148" y="13"/>
                </a:lnTo>
                <a:lnTo>
                  <a:pt x="145" y="19"/>
                </a:lnTo>
                <a:lnTo>
                  <a:pt x="141" y="25"/>
                </a:lnTo>
                <a:lnTo>
                  <a:pt x="130" y="34"/>
                </a:lnTo>
                <a:lnTo>
                  <a:pt x="119" y="42"/>
                </a:lnTo>
                <a:lnTo>
                  <a:pt x="108" y="49"/>
                </a:lnTo>
                <a:lnTo>
                  <a:pt x="97" y="52"/>
                </a:lnTo>
                <a:lnTo>
                  <a:pt x="89" y="53"/>
                </a:lnTo>
                <a:lnTo>
                  <a:pt x="81" y="55"/>
                </a:lnTo>
                <a:lnTo>
                  <a:pt x="68" y="55"/>
                </a:lnTo>
                <a:lnTo>
                  <a:pt x="58" y="53"/>
                </a:lnTo>
                <a:lnTo>
                  <a:pt x="48" y="52"/>
                </a:lnTo>
                <a:lnTo>
                  <a:pt x="40" y="49"/>
                </a:lnTo>
                <a:lnTo>
                  <a:pt x="26" y="42"/>
                </a:lnTo>
                <a:lnTo>
                  <a:pt x="15" y="34"/>
                </a:lnTo>
                <a:lnTo>
                  <a:pt x="7" y="27"/>
                </a:lnTo>
                <a:lnTo>
                  <a:pt x="3" y="19"/>
                </a:lnTo>
                <a:lnTo>
                  <a:pt x="0" y="13"/>
                </a:lnTo>
                <a:lnTo>
                  <a:pt x="1" y="9"/>
                </a:lnTo>
                <a:lnTo>
                  <a:pt x="4" y="6"/>
                </a:lnTo>
                <a:lnTo>
                  <a:pt x="9" y="3"/>
                </a:lnTo>
                <a:lnTo>
                  <a:pt x="53" y="39"/>
                </a:lnTo>
                <a:lnTo>
                  <a:pt x="54" y="41"/>
                </a:lnTo>
                <a:lnTo>
                  <a:pt x="58" y="41"/>
                </a:lnTo>
                <a:lnTo>
                  <a:pt x="64" y="42"/>
                </a:lnTo>
                <a:lnTo>
                  <a:pt x="76" y="42"/>
                </a:lnTo>
                <a:lnTo>
                  <a:pt x="92" y="39"/>
                </a:lnTo>
                <a:lnTo>
                  <a:pt x="109" y="30"/>
                </a:lnTo>
                <a:lnTo>
                  <a:pt x="119" y="22"/>
                </a:lnTo>
                <a:lnTo>
                  <a:pt x="122" y="17"/>
                </a:lnTo>
                <a:lnTo>
                  <a:pt x="122" y="16"/>
                </a:lnTo>
                <a:lnTo>
                  <a:pt x="101" y="17"/>
                </a:lnTo>
                <a:lnTo>
                  <a:pt x="65" y="17"/>
                </a:lnTo>
                <a:lnTo>
                  <a:pt x="20" y="16"/>
                </a:lnTo>
                <a:lnTo>
                  <a:pt x="23" y="20"/>
                </a:lnTo>
                <a:lnTo>
                  <a:pt x="32" y="27"/>
                </a:lnTo>
                <a:lnTo>
                  <a:pt x="53" y="39"/>
                </a:lnTo>
                <a:lnTo>
                  <a:pt x="9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988" name="Freeform 4"/>
          <p:cNvSpPr>
            <a:spLocks/>
          </p:cNvSpPr>
          <p:nvPr/>
        </p:nvSpPr>
        <p:spPr bwMode="auto">
          <a:xfrm>
            <a:off x="3960813" y="508000"/>
            <a:ext cx="1489075" cy="549275"/>
          </a:xfrm>
          <a:custGeom>
            <a:avLst/>
            <a:gdLst>
              <a:gd name="T0" fmla="*/ 99938 w 149"/>
              <a:gd name="T1" fmla="*/ 29960 h 55"/>
              <a:gd name="T2" fmla="*/ 99938 w 149"/>
              <a:gd name="T3" fmla="*/ 29960 h 55"/>
              <a:gd name="T4" fmla="*/ 109932 w 149"/>
              <a:gd name="T5" fmla="*/ 9987 h 55"/>
              <a:gd name="T6" fmla="*/ 149907 w 149"/>
              <a:gd name="T7" fmla="*/ 0 h 55"/>
              <a:gd name="T8" fmla="*/ 219863 w 149"/>
              <a:gd name="T9" fmla="*/ 0 h 55"/>
              <a:gd name="T10" fmla="*/ 299814 w 149"/>
              <a:gd name="T11" fmla="*/ 29960 h 55"/>
              <a:gd name="T12" fmla="*/ 299814 w 149"/>
              <a:gd name="T13" fmla="*/ 29960 h 55"/>
              <a:gd name="T14" fmla="*/ 399752 w 149"/>
              <a:gd name="T15" fmla="*/ 49934 h 55"/>
              <a:gd name="T16" fmla="*/ 509683 w 149"/>
              <a:gd name="T17" fmla="*/ 49934 h 55"/>
              <a:gd name="T18" fmla="*/ 769522 w 149"/>
              <a:gd name="T19" fmla="*/ 49934 h 55"/>
              <a:gd name="T20" fmla="*/ 1119305 w 149"/>
              <a:gd name="T21" fmla="*/ 29960 h 55"/>
              <a:gd name="T22" fmla="*/ 1119305 w 149"/>
              <a:gd name="T23" fmla="*/ 29960 h 55"/>
              <a:gd name="T24" fmla="*/ 1229236 w 149"/>
              <a:gd name="T25" fmla="*/ 0 h 55"/>
              <a:gd name="T26" fmla="*/ 1299193 w 149"/>
              <a:gd name="T27" fmla="*/ 0 h 55"/>
              <a:gd name="T28" fmla="*/ 1339168 w 149"/>
              <a:gd name="T29" fmla="*/ 9987 h 55"/>
              <a:gd name="T30" fmla="*/ 1349162 w 149"/>
              <a:gd name="T31" fmla="*/ 29960 h 55"/>
              <a:gd name="T32" fmla="*/ 1349162 w 149"/>
              <a:gd name="T33" fmla="*/ 29960 h 55"/>
              <a:gd name="T34" fmla="*/ 1489075 w 149"/>
              <a:gd name="T35" fmla="*/ 119842 h 55"/>
              <a:gd name="T36" fmla="*/ 1489075 w 149"/>
              <a:gd name="T37" fmla="*/ 119842 h 55"/>
              <a:gd name="T38" fmla="*/ 1459094 w 149"/>
              <a:gd name="T39" fmla="*/ 189750 h 55"/>
              <a:gd name="T40" fmla="*/ 1409125 w 149"/>
              <a:gd name="T41" fmla="*/ 249670 h 55"/>
              <a:gd name="T42" fmla="*/ 1299193 w 149"/>
              <a:gd name="T43" fmla="*/ 339552 h 55"/>
              <a:gd name="T44" fmla="*/ 1189261 w 149"/>
              <a:gd name="T45" fmla="*/ 419446 h 55"/>
              <a:gd name="T46" fmla="*/ 1079330 w 149"/>
              <a:gd name="T47" fmla="*/ 479367 h 55"/>
              <a:gd name="T48" fmla="*/ 979392 w 149"/>
              <a:gd name="T49" fmla="*/ 519315 h 55"/>
              <a:gd name="T50" fmla="*/ 899441 w 149"/>
              <a:gd name="T51" fmla="*/ 529301 h 55"/>
              <a:gd name="T52" fmla="*/ 819491 w 149"/>
              <a:gd name="T53" fmla="*/ 549275 h 55"/>
              <a:gd name="T54" fmla="*/ 819491 w 149"/>
              <a:gd name="T55" fmla="*/ 549275 h 55"/>
              <a:gd name="T56" fmla="*/ 689572 w 149"/>
              <a:gd name="T57" fmla="*/ 549275 h 55"/>
              <a:gd name="T58" fmla="*/ 579640 w 149"/>
              <a:gd name="T59" fmla="*/ 529301 h 55"/>
              <a:gd name="T60" fmla="*/ 489696 w 149"/>
              <a:gd name="T61" fmla="*/ 519315 h 55"/>
              <a:gd name="T62" fmla="*/ 409745 w 149"/>
              <a:gd name="T63" fmla="*/ 479367 h 55"/>
              <a:gd name="T64" fmla="*/ 269832 w 149"/>
              <a:gd name="T65" fmla="*/ 419446 h 55"/>
              <a:gd name="T66" fmla="*/ 159901 w 149"/>
              <a:gd name="T67" fmla="*/ 339552 h 55"/>
              <a:gd name="T68" fmla="*/ 79950 w 149"/>
              <a:gd name="T69" fmla="*/ 259657 h 55"/>
              <a:gd name="T70" fmla="*/ 39975 w 149"/>
              <a:gd name="T71" fmla="*/ 189750 h 55"/>
              <a:gd name="T72" fmla="*/ 0 w 149"/>
              <a:gd name="T73" fmla="*/ 119842 h 55"/>
              <a:gd name="T74" fmla="*/ 0 w 149"/>
              <a:gd name="T75" fmla="*/ 119842 h 55"/>
              <a:gd name="T76" fmla="*/ 19988 w 149"/>
              <a:gd name="T77" fmla="*/ 89881 h 55"/>
              <a:gd name="T78" fmla="*/ 49969 w 149"/>
              <a:gd name="T79" fmla="*/ 59921 h 55"/>
              <a:gd name="T80" fmla="*/ 99938 w 149"/>
              <a:gd name="T81" fmla="*/ 29960 h 55"/>
              <a:gd name="T82" fmla="*/ 99938 w 149"/>
              <a:gd name="T83" fmla="*/ 29960 h 5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9" h="55">
                <a:moveTo>
                  <a:pt x="10" y="3"/>
                </a:moveTo>
                <a:lnTo>
                  <a:pt x="10" y="3"/>
                </a:lnTo>
                <a:lnTo>
                  <a:pt x="11" y="1"/>
                </a:lnTo>
                <a:lnTo>
                  <a:pt x="15" y="0"/>
                </a:lnTo>
                <a:lnTo>
                  <a:pt x="22" y="0"/>
                </a:lnTo>
                <a:lnTo>
                  <a:pt x="30" y="3"/>
                </a:lnTo>
                <a:lnTo>
                  <a:pt x="40" y="5"/>
                </a:lnTo>
                <a:lnTo>
                  <a:pt x="51" y="5"/>
                </a:lnTo>
                <a:lnTo>
                  <a:pt x="77" y="5"/>
                </a:lnTo>
                <a:lnTo>
                  <a:pt x="112" y="3"/>
                </a:lnTo>
                <a:lnTo>
                  <a:pt x="123" y="0"/>
                </a:lnTo>
                <a:lnTo>
                  <a:pt x="130" y="0"/>
                </a:lnTo>
                <a:lnTo>
                  <a:pt x="134" y="1"/>
                </a:lnTo>
                <a:lnTo>
                  <a:pt x="135" y="3"/>
                </a:lnTo>
                <a:lnTo>
                  <a:pt x="149" y="12"/>
                </a:lnTo>
                <a:lnTo>
                  <a:pt x="146" y="19"/>
                </a:lnTo>
                <a:lnTo>
                  <a:pt x="141" y="25"/>
                </a:lnTo>
                <a:lnTo>
                  <a:pt x="130" y="34"/>
                </a:lnTo>
                <a:lnTo>
                  <a:pt x="119" y="42"/>
                </a:lnTo>
                <a:lnTo>
                  <a:pt x="108" y="48"/>
                </a:lnTo>
                <a:lnTo>
                  <a:pt x="98" y="52"/>
                </a:lnTo>
                <a:lnTo>
                  <a:pt x="90" y="53"/>
                </a:lnTo>
                <a:lnTo>
                  <a:pt x="82" y="55"/>
                </a:lnTo>
                <a:lnTo>
                  <a:pt x="69" y="55"/>
                </a:lnTo>
                <a:lnTo>
                  <a:pt x="58" y="53"/>
                </a:lnTo>
                <a:lnTo>
                  <a:pt x="49" y="52"/>
                </a:lnTo>
                <a:lnTo>
                  <a:pt x="41" y="48"/>
                </a:lnTo>
                <a:lnTo>
                  <a:pt x="27" y="42"/>
                </a:lnTo>
                <a:lnTo>
                  <a:pt x="16" y="34"/>
                </a:lnTo>
                <a:lnTo>
                  <a:pt x="8" y="26"/>
                </a:lnTo>
                <a:lnTo>
                  <a:pt x="4" y="19"/>
                </a:lnTo>
                <a:lnTo>
                  <a:pt x="0" y="12"/>
                </a:lnTo>
                <a:lnTo>
                  <a:pt x="2" y="9"/>
                </a:lnTo>
                <a:lnTo>
                  <a:pt x="5" y="6"/>
                </a:lnTo>
                <a:lnTo>
                  <a:pt x="10" y="3"/>
                </a:lnTo>
                <a:close/>
              </a:path>
            </a:pathLst>
          </a:custGeom>
          <a:noFill/>
          <a:ln w="3175" cmpd="sng">
            <a:solidFill>
              <a:srgbClr val="ED1C2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989" name="Freeform 5"/>
          <p:cNvSpPr>
            <a:spLocks/>
          </p:cNvSpPr>
          <p:nvPr/>
        </p:nvSpPr>
        <p:spPr bwMode="auto">
          <a:xfrm>
            <a:off x="4175125" y="673100"/>
            <a:ext cx="1020763" cy="260350"/>
          </a:xfrm>
          <a:custGeom>
            <a:avLst/>
            <a:gdLst>
              <a:gd name="T0" fmla="*/ 330247 w 102"/>
              <a:gd name="T1" fmla="*/ 230310 h 26"/>
              <a:gd name="T2" fmla="*/ 330247 w 102"/>
              <a:gd name="T3" fmla="*/ 230310 h 26"/>
              <a:gd name="T4" fmla="*/ 340254 w 102"/>
              <a:gd name="T5" fmla="*/ 250337 h 26"/>
              <a:gd name="T6" fmla="*/ 340254 w 102"/>
              <a:gd name="T7" fmla="*/ 250337 h 26"/>
              <a:gd name="T8" fmla="*/ 370277 w 102"/>
              <a:gd name="T9" fmla="*/ 250337 h 26"/>
              <a:gd name="T10" fmla="*/ 440329 w 102"/>
              <a:gd name="T11" fmla="*/ 260350 h 26"/>
              <a:gd name="T12" fmla="*/ 560419 w 102"/>
              <a:gd name="T13" fmla="*/ 260350 h 26"/>
              <a:gd name="T14" fmla="*/ 720539 w 102"/>
              <a:gd name="T15" fmla="*/ 230310 h 26"/>
              <a:gd name="T16" fmla="*/ 720539 w 102"/>
              <a:gd name="T17" fmla="*/ 230310 h 26"/>
              <a:gd name="T18" fmla="*/ 890666 w 102"/>
              <a:gd name="T19" fmla="*/ 140188 h 26"/>
              <a:gd name="T20" fmla="*/ 980733 w 102"/>
              <a:gd name="T21" fmla="*/ 60081 h 26"/>
              <a:gd name="T22" fmla="*/ 1020763 w 102"/>
              <a:gd name="T23" fmla="*/ 10013 h 26"/>
              <a:gd name="T24" fmla="*/ 1020763 w 102"/>
              <a:gd name="T25" fmla="*/ 0 h 26"/>
              <a:gd name="T26" fmla="*/ 1020763 w 102"/>
              <a:gd name="T27" fmla="*/ 0 h 26"/>
              <a:gd name="T28" fmla="*/ 810606 w 102"/>
              <a:gd name="T29" fmla="*/ 10013 h 26"/>
              <a:gd name="T30" fmla="*/ 450337 w 102"/>
              <a:gd name="T31" fmla="*/ 10013 h 26"/>
              <a:gd name="T32" fmla="*/ 0 w 102"/>
              <a:gd name="T33" fmla="*/ 0 h 26"/>
              <a:gd name="T34" fmla="*/ 0 w 102"/>
              <a:gd name="T35" fmla="*/ 0 h 26"/>
              <a:gd name="T36" fmla="*/ 30022 w 102"/>
              <a:gd name="T37" fmla="*/ 40054 h 26"/>
              <a:gd name="T38" fmla="*/ 120090 w 102"/>
              <a:gd name="T39" fmla="*/ 100135 h 26"/>
              <a:gd name="T40" fmla="*/ 330247 w 102"/>
              <a:gd name="T41" fmla="*/ 230310 h 26"/>
              <a:gd name="T42" fmla="*/ 330247 w 102"/>
              <a:gd name="T43" fmla="*/ 230310 h 2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2" h="26">
                <a:moveTo>
                  <a:pt x="33" y="23"/>
                </a:moveTo>
                <a:lnTo>
                  <a:pt x="33" y="23"/>
                </a:lnTo>
                <a:lnTo>
                  <a:pt x="34" y="25"/>
                </a:lnTo>
                <a:lnTo>
                  <a:pt x="37" y="25"/>
                </a:lnTo>
                <a:lnTo>
                  <a:pt x="44" y="26"/>
                </a:lnTo>
                <a:lnTo>
                  <a:pt x="56" y="26"/>
                </a:lnTo>
                <a:lnTo>
                  <a:pt x="72" y="23"/>
                </a:lnTo>
                <a:lnTo>
                  <a:pt x="89" y="14"/>
                </a:lnTo>
                <a:lnTo>
                  <a:pt x="98" y="6"/>
                </a:lnTo>
                <a:lnTo>
                  <a:pt x="102" y="1"/>
                </a:lnTo>
                <a:lnTo>
                  <a:pt x="102" y="0"/>
                </a:lnTo>
                <a:lnTo>
                  <a:pt x="81" y="1"/>
                </a:lnTo>
                <a:lnTo>
                  <a:pt x="45" y="1"/>
                </a:lnTo>
                <a:lnTo>
                  <a:pt x="0" y="0"/>
                </a:lnTo>
                <a:lnTo>
                  <a:pt x="3" y="4"/>
                </a:lnTo>
                <a:lnTo>
                  <a:pt x="12" y="10"/>
                </a:lnTo>
                <a:lnTo>
                  <a:pt x="33" y="23"/>
                </a:lnTo>
                <a:close/>
              </a:path>
            </a:pathLst>
          </a:custGeom>
          <a:noFill/>
          <a:ln w="3175" cmpd="sng">
            <a:solidFill>
              <a:srgbClr val="ED1C2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1990" name="Group 8"/>
          <p:cNvGrpSpPr>
            <a:grpSpLocks/>
          </p:cNvGrpSpPr>
          <p:nvPr/>
        </p:nvGrpSpPr>
        <p:grpSpPr bwMode="auto">
          <a:xfrm>
            <a:off x="2279650" y="636588"/>
            <a:ext cx="4860925" cy="2159000"/>
            <a:chOff x="1782" y="2658"/>
            <a:chExt cx="486" cy="216"/>
          </a:xfrm>
        </p:grpSpPr>
        <p:sp>
          <p:nvSpPr>
            <p:cNvPr id="41994" name="Freeform 9"/>
            <p:cNvSpPr>
              <a:spLocks/>
            </p:cNvSpPr>
            <p:nvPr/>
          </p:nvSpPr>
          <p:spPr bwMode="auto">
            <a:xfrm>
              <a:off x="1827" y="2663"/>
              <a:ext cx="137" cy="113"/>
            </a:xfrm>
            <a:custGeom>
              <a:avLst/>
              <a:gdLst>
                <a:gd name="T0" fmla="*/ 124 w 137"/>
                <a:gd name="T1" fmla="*/ 0 h 113"/>
                <a:gd name="T2" fmla="*/ 113 w 137"/>
                <a:gd name="T3" fmla="*/ 1 h 113"/>
                <a:gd name="T4" fmla="*/ 102 w 137"/>
                <a:gd name="T5" fmla="*/ 3 h 113"/>
                <a:gd name="T6" fmla="*/ 88 w 137"/>
                <a:gd name="T7" fmla="*/ 6 h 113"/>
                <a:gd name="T8" fmla="*/ 74 w 137"/>
                <a:gd name="T9" fmla="*/ 11 h 113"/>
                <a:gd name="T10" fmla="*/ 60 w 137"/>
                <a:gd name="T11" fmla="*/ 19 h 113"/>
                <a:gd name="T12" fmla="*/ 47 w 137"/>
                <a:gd name="T13" fmla="*/ 26 h 113"/>
                <a:gd name="T14" fmla="*/ 43 w 137"/>
                <a:gd name="T15" fmla="*/ 31 h 113"/>
                <a:gd name="T16" fmla="*/ 38 w 137"/>
                <a:gd name="T17" fmla="*/ 37 h 113"/>
                <a:gd name="T18" fmla="*/ 0 w 137"/>
                <a:gd name="T19" fmla="*/ 106 h 113"/>
                <a:gd name="T20" fmla="*/ 11 w 137"/>
                <a:gd name="T21" fmla="*/ 113 h 113"/>
                <a:gd name="T22" fmla="*/ 43 w 137"/>
                <a:gd name="T23" fmla="*/ 45 h 113"/>
                <a:gd name="T24" fmla="*/ 60 w 137"/>
                <a:gd name="T25" fmla="*/ 34 h 113"/>
                <a:gd name="T26" fmla="*/ 71 w 137"/>
                <a:gd name="T27" fmla="*/ 28 h 113"/>
                <a:gd name="T28" fmla="*/ 82 w 137"/>
                <a:gd name="T29" fmla="*/ 22 h 113"/>
                <a:gd name="T30" fmla="*/ 96 w 137"/>
                <a:gd name="T31" fmla="*/ 17 h 113"/>
                <a:gd name="T32" fmla="*/ 108 w 137"/>
                <a:gd name="T33" fmla="*/ 14 h 113"/>
                <a:gd name="T34" fmla="*/ 123 w 137"/>
                <a:gd name="T35" fmla="*/ 12 h 113"/>
                <a:gd name="T36" fmla="*/ 137 w 137"/>
                <a:gd name="T37" fmla="*/ 15 h 113"/>
                <a:gd name="T38" fmla="*/ 132 w 137"/>
                <a:gd name="T39" fmla="*/ 8 h 113"/>
                <a:gd name="T40" fmla="*/ 129 w 137"/>
                <a:gd name="T41" fmla="*/ 3 h 113"/>
                <a:gd name="T42" fmla="*/ 124 w 137"/>
                <a:gd name="T43" fmla="*/ 0 h 11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37" h="113">
                  <a:moveTo>
                    <a:pt x="124" y="0"/>
                  </a:moveTo>
                  <a:lnTo>
                    <a:pt x="113" y="1"/>
                  </a:lnTo>
                  <a:lnTo>
                    <a:pt x="102" y="3"/>
                  </a:lnTo>
                  <a:lnTo>
                    <a:pt x="88" y="6"/>
                  </a:lnTo>
                  <a:lnTo>
                    <a:pt x="74" y="11"/>
                  </a:lnTo>
                  <a:lnTo>
                    <a:pt x="60" y="19"/>
                  </a:lnTo>
                  <a:lnTo>
                    <a:pt x="47" y="26"/>
                  </a:lnTo>
                  <a:lnTo>
                    <a:pt x="43" y="31"/>
                  </a:lnTo>
                  <a:lnTo>
                    <a:pt x="38" y="37"/>
                  </a:lnTo>
                  <a:lnTo>
                    <a:pt x="0" y="106"/>
                  </a:lnTo>
                  <a:lnTo>
                    <a:pt x="11" y="113"/>
                  </a:lnTo>
                  <a:lnTo>
                    <a:pt x="43" y="45"/>
                  </a:lnTo>
                  <a:lnTo>
                    <a:pt x="60" y="34"/>
                  </a:lnTo>
                  <a:lnTo>
                    <a:pt x="71" y="28"/>
                  </a:lnTo>
                  <a:lnTo>
                    <a:pt x="82" y="22"/>
                  </a:lnTo>
                  <a:lnTo>
                    <a:pt x="96" y="17"/>
                  </a:lnTo>
                  <a:lnTo>
                    <a:pt x="108" y="14"/>
                  </a:lnTo>
                  <a:lnTo>
                    <a:pt x="123" y="12"/>
                  </a:lnTo>
                  <a:lnTo>
                    <a:pt x="137" y="15"/>
                  </a:lnTo>
                  <a:lnTo>
                    <a:pt x="132" y="8"/>
                  </a:lnTo>
                  <a:lnTo>
                    <a:pt x="129" y="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95" name="Freeform 10"/>
            <p:cNvSpPr>
              <a:spLocks/>
            </p:cNvSpPr>
            <p:nvPr/>
          </p:nvSpPr>
          <p:spPr bwMode="auto">
            <a:xfrm>
              <a:off x="2084" y="2658"/>
              <a:ext cx="136" cy="105"/>
            </a:xfrm>
            <a:custGeom>
              <a:avLst/>
              <a:gdLst>
                <a:gd name="T0" fmla="*/ 96 w 136"/>
                <a:gd name="T1" fmla="*/ 49 h 105"/>
                <a:gd name="T2" fmla="*/ 91 w 136"/>
                <a:gd name="T3" fmla="*/ 42 h 105"/>
                <a:gd name="T4" fmla="*/ 85 w 136"/>
                <a:gd name="T5" fmla="*/ 36 h 105"/>
                <a:gd name="T6" fmla="*/ 77 w 136"/>
                <a:gd name="T7" fmla="*/ 28 h 105"/>
                <a:gd name="T8" fmla="*/ 66 w 136"/>
                <a:gd name="T9" fmla="*/ 22 h 105"/>
                <a:gd name="T10" fmla="*/ 43 w 136"/>
                <a:gd name="T11" fmla="*/ 11 h 105"/>
                <a:gd name="T12" fmla="*/ 22 w 136"/>
                <a:gd name="T13" fmla="*/ 5 h 105"/>
                <a:gd name="T14" fmla="*/ 14 w 136"/>
                <a:gd name="T15" fmla="*/ 2 h 105"/>
                <a:gd name="T16" fmla="*/ 13 w 136"/>
                <a:gd name="T17" fmla="*/ 0 h 105"/>
                <a:gd name="T18" fmla="*/ 11 w 136"/>
                <a:gd name="T19" fmla="*/ 2 h 105"/>
                <a:gd name="T20" fmla="*/ 7 w 136"/>
                <a:gd name="T21" fmla="*/ 8 h 105"/>
                <a:gd name="T22" fmla="*/ 0 w 136"/>
                <a:gd name="T23" fmla="*/ 19 h 105"/>
                <a:gd name="T24" fmla="*/ 10 w 136"/>
                <a:gd name="T25" fmla="*/ 19 h 105"/>
                <a:gd name="T26" fmla="*/ 19 w 136"/>
                <a:gd name="T27" fmla="*/ 20 h 105"/>
                <a:gd name="T28" fmla="*/ 39 w 136"/>
                <a:gd name="T29" fmla="*/ 27 h 105"/>
                <a:gd name="T30" fmla="*/ 61 w 136"/>
                <a:gd name="T31" fmla="*/ 35 h 105"/>
                <a:gd name="T32" fmla="*/ 79 w 136"/>
                <a:gd name="T33" fmla="*/ 42 h 105"/>
                <a:gd name="T34" fmla="*/ 126 w 136"/>
                <a:gd name="T35" fmla="*/ 105 h 105"/>
                <a:gd name="T36" fmla="*/ 136 w 136"/>
                <a:gd name="T37" fmla="*/ 105 h 105"/>
                <a:gd name="T38" fmla="*/ 96 w 136"/>
                <a:gd name="T39" fmla="*/ 49 h 10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36" h="105">
                  <a:moveTo>
                    <a:pt x="96" y="49"/>
                  </a:moveTo>
                  <a:lnTo>
                    <a:pt x="91" y="42"/>
                  </a:lnTo>
                  <a:lnTo>
                    <a:pt x="85" y="36"/>
                  </a:lnTo>
                  <a:lnTo>
                    <a:pt x="77" y="28"/>
                  </a:lnTo>
                  <a:lnTo>
                    <a:pt x="66" y="22"/>
                  </a:lnTo>
                  <a:lnTo>
                    <a:pt x="43" y="11"/>
                  </a:lnTo>
                  <a:lnTo>
                    <a:pt x="22" y="5"/>
                  </a:lnTo>
                  <a:lnTo>
                    <a:pt x="14" y="2"/>
                  </a:lnTo>
                  <a:lnTo>
                    <a:pt x="13" y="0"/>
                  </a:lnTo>
                  <a:lnTo>
                    <a:pt x="11" y="2"/>
                  </a:lnTo>
                  <a:lnTo>
                    <a:pt x="7" y="8"/>
                  </a:lnTo>
                  <a:lnTo>
                    <a:pt x="0" y="19"/>
                  </a:lnTo>
                  <a:lnTo>
                    <a:pt x="10" y="19"/>
                  </a:lnTo>
                  <a:lnTo>
                    <a:pt x="19" y="20"/>
                  </a:lnTo>
                  <a:lnTo>
                    <a:pt x="39" y="27"/>
                  </a:lnTo>
                  <a:lnTo>
                    <a:pt x="61" y="35"/>
                  </a:lnTo>
                  <a:lnTo>
                    <a:pt x="79" y="42"/>
                  </a:lnTo>
                  <a:lnTo>
                    <a:pt x="126" y="105"/>
                  </a:lnTo>
                  <a:lnTo>
                    <a:pt x="136" y="105"/>
                  </a:lnTo>
                  <a:lnTo>
                    <a:pt x="96" y="49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96" name="Freeform 11"/>
            <p:cNvSpPr>
              <a:spLocks/>
            </p:cNvSpPr>
            <p:nvPr/>
          </p:nvSpPr>
          <p:spPr bwMode="auto">
            <a:xfrm>
              <a:off x="1843" y="2716"/>
              <a:ext cx="27" cy="66"/>
            </a:xfrm>
            <a:custGeom>
              <a:avLst/>
              <a:gdLst>
                <a:gd name="T0" fmla="*/ 19 w 27"/>
                <a:gd name="T1" fmla="*/ 16 h 66"/>
                <a:gd name="T2" fmla="*/ 0 w 27"/>
                <a:gd name="T3" fmla="*/ 60 h 66"/>
                <a:gd name="T4" fmla="*/ 9 w 27"/>
                <a:gd name="T5" fmla="*/ 66 h 66"/>
                <a:gd name="T6" fmla="*/ 27 w 27"/>
                <a:gd name="T7" fmla="*/ 22 h 66"/>
                <a:gd name="T8" fmla="*/ 27 w 27"/>
                <a:gd name="T9" fmla="*/ 0 h 66"/>
                <a:gd name="T10" fmla="*/ 19 w 27"/>
                <a:gd name="T11" fmla="*/ 16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" h="66">
                  <a:moveTo>
                    <a:pt x="19" y="16"/>
                  </a:moveTo>
                  <a:lnTo>
                    <a:pt x="0" y="60"/>
                  </a:lnTo>
                  <a:lnTo>
                    <a:pt x="9" y="66"/>
                  </a:lnTo>
                  <a:lnTo>
                    <a:pt x="27" y="22"/>
                  </a:lnTo>
                  <a:lnTo>
                    <a:pt x="27" y="0"/>
                  </a:lnTo>
                  <a:lnTo>
                    <a:pt x="19" y="16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97" name="Freeform 12"/>
            <p:cNvSpPr>
              <a:spLocks/>
            </p:cNvSpPr>
            <p:nvPr/>
          </p:nvSpPr>
          <p:spPr bwMode="auto">
            <a:xfrm>
              <a:off x="2168" y="2711"/>
              <a:ext cx="39" cy="61"/>
            </a:xfrm>
            <a:custGeom>
              <a:avLst/>
              <a:gdLst>
                <a:gd name="T0" fmla="*/ 11 w 39"/>
                <a:gd name="T1" fmla="*/ 14 h 61"/>
                <a:gd name="T2" fmla="*/ 39 w 39"/>
                <a:gd name="T3" fmla="*/ 52 h 61"/>
                <a:gd name="T4" fmla="*/ 33 w 39"/>
                <a:gd name="T5" fmla="*/ 61 h 61"/>
                <a:gd name="T6" fmla="*/ 4 w 39"/>
                <a:gd name="T7" fmla="*/ 22 h 61"/>
                <a:gd name="T8" fmla="*/ 0 w 39"/>
                <a:gd name="T9" fmla="*/ 0 h 61"/>
                <a:gd name="T10" fmla="*/ 11 w 39"/>
                <a:gd name="T11" fmla="*/ 14 h 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9" h="61">
                  <a:moveTo>
                    <a:pt x="11" y="14"/>
                  </a:moveTo>
                  <a:lnTo>
                    <a:pt x="39" y="52"/>
                  </a:lnTo>
                  <a:lnTo>
                    <a:pt x="33" y="61"/>
                  </a:lnTo>
                  <a:lnTo>
                    <a:pt x="4" y="22"/>
                  </a:lnTo>
                  <a:lnTo>
                    <a:pt x="0" y="0"/>
                  </a:lnTo>
                  <a:lnTo>
                    <a:pt x="11" y="14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98" name="Freeform 13"/>
            <p:cNvSpPr>
              <a:spLocks/>
            </p:cNvSpPr>
            <p:nvPr/>
          </p:nvSpPr>
          <p:spPr bwMode="auto">
            <a:xfrm>
              <a:off x="1782" y="2827"/>
              <a:ext cx="28" cy="38"/>
            </a:xfrm>
            <a:custGeom>
              <a:avLst/>
              <a:gdLst>
                <a:gd name="T0" fmla="*/ 16 w 28"/>
                <a:gd name="T1" fmla="*/ 0 h 38"/>
                <a:gd name="T2" fmla="*/ 0 w 28"/>
                <a:gd name="T3" fmla="*/ 32 h 38"/>
                <a:gd name="T4" fmla="*/ 11 w 28"/>
                <a:gd name="T5" fmla="*/ 38 h 38"/>
                <a:gd name="T6" fmla="*/ 28 w 28"/>
                <a:gd name="T7" fmla="*/ 0 h 38"/>
                <a:gd name="T8" fmla="*/ 16 w 28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38">
                  <a:moveTo>
                    <a:pt x="16" y="0"/>
                  </a:moveTo>
                  <a:lnTo>
                    <a:pt x="0" y="32"/>
                  </a:lnTo>
                  <a:lnTo>
                    <a:pt x="11" y="38"/>
                  </a:lnTo>
                  <a:lnTo>
                    <a:pt x="2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99" name="Freeform 14"/>
            <p:cNvSpPr>
              <a:spLocks/>
            </p:cNvSpPr>
            <p:nvPr/>
          </p:nvSpPr>
          <p:spPr bwMode="auto">
            <a:xfrm>
              <a:off x="1796" y="2833"/>
              <a:ext cx="30" cy="36"/>
            </a:xfrm>
            <a:custGeom>
              <a:avLst/>
              <a:gdLst>
                <a:gd name="T0" fmla="*/ 16 w 30"/>
                <a:gd name="T1" fmla="*/ 0 h 36"/>
                <a:gd name="T2" fmla="*/ 0 w 30"/>
                <a:gd name="T3" fmla="*/ 32 h 36"/>
                <a:gd name="T4" fmla="*/ 11 w 30"/>
                <a:gd name="T5" fmla="*/ 36 h 36"/>
                <a:gd name="T6" fmla="*/ 30 w 30"/>
                <a:gd name="T7" fmla="*/ 0 h 36"/>
                <a:gd name="T8" fmla="*/ 16 w 30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" h="36">
                  <a:moveTo>
                    <a:pt x="16" y="0"/>
                  </a:moveTo>
                  <a:lnTo>
                    <a:pt x="0" y="32"/>
                  </a:lnTo>
                  <a:lnTo>
                    <a:pt x="11" y="36"/>
                  </a:lnTo>
                  <a:lnTo>
                    <a:pt x="3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00" name="Freeform 15"/>
            <p:cNvSpPr>
              <a:spLocks/>
            </p:cNvSpPr>
            <p:nvPr/>
          </p:nvSpPr>
          <p:spPr bwMode="auto">
            <a:xfrm>
              <a:off x="2235" y="2826"/>
              <a:ext cx="33" cy="40"/>
            </a:xfrm>
            <a:custGeom>
              <a:avLst/>
              <a:gdLst>
                <a:gd name="T0" fmla="*/ 16 w 33"/>
                <a:gd name="T1" fmla="*/ 0 h 40"/>
                <a:gd name="T2" fmla="*/ 33 w 33"/>
                <a:gd name="T3" fmla="*/ 36 h 40"/>
                <a:gd name="T4" fmla="*/ 20 w 33"/>
                <a:gd name="T5" fmla="*/ 40 h 40"/>
                <a:gd name="T6" fmla="*/ 0 w 33"/>
                <a:gd name="T7" fmla="*/ 0 h 40"/>
                <a:gd name="T8" fmla="*/ 16 w 33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" h="40">
                  <a:moveTo>
                    <a:pt x="16" y="0"/>
                  </a:moveTo>
                  <a:lnTo>
                    <a:pt x="33" y="36"/>
                  </a:lnTo>
                  <a:lnTo>
                    <a:pt x="20" y="40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01" name="Freeform 16"/>
            <p:cNvSpPr>
              <a:spLocks/>
            </p:cNvSpPr>
            <p:nvPr/>
          </p:nvSpPr>
          <p:spPr bwMode="auto">
            <a:xfrm>
              <a:off x="2219" y="2832"/>
              <a:ext cx="32" cy="42"/>
            </a:xfrm>
            <a:custGeom>
              <a:avLst/>
              <a:gdLst>
                <a:gd name="T0" fmla="*/ 14 w 32"/>
                <a:gd name="T1" fmla="*/ 0 h 42"/>
                <a:gd name="T2" fmla="*/ 32 w 32"/>
                <a:gd name="T3" fmla="*/ 36 h 42"/>
                <a:gd name="T4" fmla="*/ 21 w 32"/>
                <a:gd name="T5" fmla="*/ 42 h 42"/>
                <a:gd name="T6" fmla="*/ 0 w 32"/>
                <a:gd name="T7" fmla="*/ 0 h 42"/>
                <a:gd name="T8" fmla="*/ 14 w 32"/>
                <a:gd name="T9" fmla="*/ 0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" h="42">
                  <a:moveTo>
                    <a:pt x="14" y="0"/>
                  </a:moveTo>
                  <a:lnTo>
                    <a:pt x="32" y="36"/>
                  </a:lnTo>
                  <a:lnTo>
                    <a:pt x="21" y="42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991" name="Rectangle 17"/>
          <p:cNvSpPr>
            <a:spLocks noChangeArrowheads="1"/>
          </p:cNvSpPr>
          <p:nvPr/>
        </p:nvSpPr>
        <p:spPr bwMode="auto">
          <a:xfrm>
            <a:off x="4030663" y="5849938"/>
            <a:ext cx="1311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Mexico</a:t>
            </a:r>
            <a:endParaRPr lang="en-US" altLang="en-US"/>
          </a:p>
        </p:txBody>
      </p:sp>
      <p:sp>
        <p:nvSpPr>
          <p:cNvPr id="41992" name="Freeform 22"/>
          <p:cNvSpPr>
            <a:spLocks/>
          </p:cNvSpPr>
          <p:nvPr/>
        </p:nvSpPr>
        <p:spPr bwMode="auto">
          <a:xfrm>
            <a:off x="5183188" y="1604963"/>
            <a:ext cx="520700" cy="596900"/>
          </a:xfrm>
          <a:custGeom>
            <a:avLst/>
            <a:gdLst>
              <a:gd name="T0" fmla="*/ 519113 w 328"/>
              <a:gd name="T1" fmla="*/ 0 h 376"/>
              <a:gd name="T2" fmla="*/ 520700 w 328"/>
              <a:gd name="T3" fmla="*/ 20638 h 376"/>
              <a:gd name="T4" fmla="*/ 520700 w 328"/>
              <a:gd name="T5" fmla="*/ 58738 h 376"/>
              <a:gd name="T6" fmla="*/ 520700 w 328"/>
              <a:gd name="T7" fmla="*/ 92075 h 376"/>
              <a:gd name="T8" fmla="*/ 519113 w 328"/>
              <a:gd name="T9" fmla="*/ 131763 h 376"/>
              <a:gd name="T10" fmla="*/ 514350 w 328"/>
              <a:gd name="T11" fmla="*/ 176213 h 376"/>
              <a:gd name="T12" fmla="*/ 508000 w 328"/>
              <a:gd name="T13" fmla="*/ 223838 h 376"/>
              <a:gd name="T14" fmla="*/ 496888 w 328"/>
              <a:gd name="T15" fmla="*/ 273050 h 376"/>
              <a:gd name="T16" fmla="*/ 482600 w 328"/>
              <a:gd name="T17" fmla="*/ 322263 h 376"/>
              <a:gd name="T18" fmla="*/ 474663 w 328"/>
              <a:gd name="T19" fmla="*/ 347663 h 376"/>
              <a:gd name="T20" fmla="*/ 465138 w 328"/>
              <a:gd name="T21" fmla="*/ 373063 h 376"/>
              <a:gd name="T22" fmla="*/ 454025 w 328"/>
              <a:gd name="T23" fmla="*/ 398463 h 376"/>
              <a:gd name="T24" fmla="*/ 441325 w 328"/>
              <a:gd name="T25" fmla="*/ 422275 h 376"/>
              <a:gd name="T26" fmla="*/ 427038 w 328"/>
              <a:gd name="T27" fmla="*/ 446088 h 376"/>
              <a:gd name="T28" fmla="*/ 412750 w 328"/>
              <a:gd name="T29" fmla="*/ 469900 h 376"/>
              <a:gd name="T30" fmla="*/ 395288 w 328"/>
              <a:gd name="T31" fmla="*/ 490538 h 376"/>
              <a:gd name="T32" fmla="*/ 377825 w 328"/>
              <a:gd name="T33" fmla="*/ 512763 h 376"/>
              <a:gd name="T34" fmla="*/ 357188 w 328"/>
              <a:gd name="T35" fmla="*/ 531813 h 376"/>
              <a:gd name="T36" fmla="*/ 334963 w 328"/>
              <a:gd name="T37" fmla="*/ 550863 h 376"/>
              <a:gd name="T38" fmla="*/ 312738 w 328"/>
              <a:gd name="T39" fmla="*/ 566738 h 376"/>
              <a:gd name="T40" fmla="*/ 287338 w 328"/>
              <a:gd name="T41" fmla="*/ 582613 h 376"/>
              <a:gd name="T42" fmla="*/ 258763 w 328"/>
              <a:gd name="T43" fmla="*/ 596900 h 376"/>
              <a:gd name="T44" fmla="*/ 249238 w 328"/>
              <a:gd name="T45" fmla="*/ 593725 h 376"/>
              <a:gd name="T46" fmla="*/ 236538 w 328"/>
              <a:gd name="T47" fmla="*/ 588963 h 376"/>
              <a:gd name="T48" fmla="*/ 220663 w 328"/>
              <a:gd name="T49" fmla="*/ 582613 h 376"/>
              <a:gd name="T50" fmla="*/ 201613 w 328"/>
              <a:gd name="T51" fmla="*/ 569913 h 376"/>
              <a:gd name="T52" fmla="*/ 180975 w 328"/>
              <a:gd name="T53" fmla="*/ 555625 h 376"/>
              <a:gd name="T54" fmla="*/ 158750 w 328"/>
              <a:gd name="T55" fmla="*/ 534988 h 376"/>
              <a:gd name="T56" fmla="*/ 134938 w 328"/>
              <a:gd name="T57" fmla="*/ 508000 h 376"/>
              <a:gd name="T58" fmla="*/ 111125 w 328"/>
              <a:gd name="T59" fmla="*/ 474663 h 376"/>
              <a:gd name="T60" fmla="*/ 100013 w 328"/>
              <a:gd name="T61" fmla="*/ 455613 h 376"/>
              <a:gd name="T62" fmla="*/ 88900 w 328"/>
              <a:gd name="T63" fmla="*/ 433388 h 376"/>
              <a:gd name="T64" fmla="*/ 77788 w 328"/>
              <a:gd name="T65" fmla="*/ 411163 h 376"/>
              <a:gd name="T66" fmla="*/ 66675 w 328"/>
              <a:gd name="T67" fmla="*/ 385763 h 376"/>
              <a:gd name="T68" fmla="*/ 55563 w 328"/>
              <a:gd name="T69" fmla="*/ 358775 h 376"/>
              <a:gd name="T70" fmla="*/ 46038 w 328"/>
              <a:gd name="T71" fmla="*/ 328613 h 376"/>
              <a:gd name="T72" fmla="*/ 38100 w 328"/>
              <a:gd name="T73" fmla="*/ 296863 h 376"/>
              <a:gd name="T74" fmla="*/ 28575 w 328"/>
              <a:gd name="T75" fmla="*/ 261938 h 376"/>
              <a:gd name="T76" fmla="*/ 22225 w 328"/>
              <a:gd name="T77" fmla="*/ 225425 h 376"/>
              <a:gd name="T78" fmla="*/ 14288 w 328"/>
              <a:gd name="T79" fmla="*/ 185738 h 376"/>
              <a:gd name="T80" fmla="*/ 9525 w 328"/>
              <a:gd name="T81" fmla="*/ 144463 h 376"/>
              <a:gd name="T82" fmla="*/ 4763 w 328"/>
              <a:gd name="T83" fmla="*/ 100013 h 376"/>
              <a:gd name="T84" fmla="*/ 1588 w 328"/>
              <a:gd name="T85" fmla="*/ 50800 h 376"/>
              <a:gd name="T86" fmla="*/ 0 w 328"/>
              <a:gd name="T87" fmla="*/ 0 h 37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28" h="376">
                <a:moveTo>
                  <a:pt x="0" y="0"/>
                </a:moveTo>
                <a:lnTo>
                  <a:pt x="327" y="0"/>
                </a:lnTo>
                <a:lnTo>
                  <a:pt x="327" y="4"/>
                </a:lnTo>
                <a:lnTo>
                  <a:pt x="328" y="13"/>
                </a:lnTo>
                <a:lnTo>
                  <a:pt x="328" y="28"/>
                </a:lnTo>
                <a:lnTo>
                  <a:pt x="328" y="37"/>
                </a:lnTo>
                <a:lnTo>
                  <a:pt x="328" y="47"/>
                </a:lnTo>
                <a:lnTo>
                  <a:pt x="328" y="58"/>
                </a:lnTo>
                <a:lnTo>
                  <a:pt x="327" y="70"/>
                </a:lnTo>
                <a:lnTo>
                  <a:pt x="327" y="83"/>
                </a:lnTo>
                <a:lnTo>
                  <a:pt x="326" y="96"/>
                </a:lnTo>
                <a:lnTo>
                  <a:pt x="324" y="111"/>
                </a:lnTo>
                <a:lnTo>
                  <a:pt x="322" y="125"/>
                </a:lnTo>
                <a:lnTo>
                  <a:pt x="320" y="141"/>
                </a:lnTo>
                <a:lnTo>
                  <a:pt x="317" y="156"/>
                </a:lnTo>
                <a:lnTo>
                  <a:pt x="313" y="172"/>
                </a:lnTo>
                <a:lnTo>
                  <a:pt x="309" y="188"/>
                </a:lnTo>
                <a:lnTo>
                  <a:pt x="304" y="203"/>
                </a:lnTo>
                <a:lnTo>
                  <a:pt x="302" y="212"/>
                </a:lnTo>
                <a:lnTo>
                  <a:pt x="299" y="219"/>
                </a:lnTo>
                <a:lnTo>
                  <a:pt x="296" y="227"/>
                </a:lnTo>
                <a:lnTo>
                  <a:pt x="293" y="235"/>
                </a:lnTo>
                <a:lnTo>
                  <a:pt x="289" y="243"/>
                </a:lnTo>
                <a:lnTo>
                  <a:pt x="286" y="251"/>
                </a:lnTo>
                <a:lnTo>
                  <a:pt x="282" y="259"/>
                </a:lnTo>
                <a:lnTo>
                  <a:pt x="278" y="266"/>
                </a:lnTo>
                <a:lnTo>
                  <a:pt x="274" y="273"/>
                </a:lnTo>
                <a:lnTo>
                  <a:pt x="269" y="281"/>
                </a:lnTo>
                <a:lnTo>
                  <a:pt x="265" y="288"/>
                </a:lnTo>
                <a:lnTo>
                  <a:pt x="260" y="296"/>
                </a:lnTo>
                <a:lnTo>
                  <a:pt x="254" y="303"/>
                </a:lnTo>
                <a:lnTo>
                  <a:pt x="249" y="309"/>
                </a:lnTo>
                <a:lnTo>
                  <a:pt x="243" y="316"/>
                </a:lnTo>
                <a:lnTo>
                  <a:pt x="238" y="323"/>
                </a:lnTo>
                <a:lnTo>
                  <a:pt x="232" y="329"/>
                </a:lnTo>
                <a:lnTo>
                  <a:pt x="225" y="335"/>
                </a:lnTo>
                <a:lnTo>
                  <a:pt x="218" y="341"/>
                </a:lnTo>
                <a:lnTo>
                  <a:pt x="211" y="347"/>
                </a:lnTo>
                <a:lnTo>
                  <a:pt x="204" y="352"/>
                </a:lnTo>
                <a:lnTo>
                  <a:pt x="197" y="357"/>
                </a:lnTo>
                <a:lnTo>
                  <a:pt x="189" y="363"/>
                </a:lnTo>
                <a:lnTo>
                  <a:pt x="181" y="367"/>
                </a:lnTo>
                <a:lnTo>
                  <a:pt x="172" y="372"/>
                </a:lnTo>
                <a:lnTo>
                  <a:pt x="163" y="376"/>
                </a:lnTo>
                <a:lnTo>
                  <a:pt x="162" y="376"/>
                </a:lnTo>
                <a:lnTo>
                  <a:pt x="157" y="374"/>
                </a:lnTo>
                <a:lnTo>
                  <a:pt x="153" y="373"/>
                </a:lnTo>
                <a:lnTo>
                  <a:pt x="149" y="371"/>
                </a:lnTo>
                <a:lnTo>
                  <a:pt x="144" y="369"/>
                </a:lnTo>
                <a:lnTo>
                  <a:pt x="139" y="367"/>
                </a:lnTo>
                <a:lnTo>
                  <a:pt x="133" y="363"/>
                </a:lnTo>
                <a:lnTo>
                  <a:pt x="127" y="359"/>
                </a:lnTo>
                <a:lnTo>
                  <a:pt x="121" y="355"/>
                </a:lnTo>
                <a:lnTo>
                  <a:pt x="114" y="350"/>
                </a:lnTo>
                <a:lnTo>
                  <a:pt x="107" y="344"/>
                </a:lnTo>
                <a:lnTo>
                  <a:pt x="100" y="337"/>
                </a:lnTo>
                <a:lnTo>
                  <a:pt x="93" y="329"/>
                </a:lnTo>
                <a:lnTo>
                  <a:pt x="85" y="320"/>
                </a:lnTo>
                <a:lnTo>
                  <a:pt x="78" y="310"/>
                </a:lnTo>
                <a:lnTo>
                  <a:pt x="70" y="299"/>
                </a:lnTo>
                <a:lnTo>
                  <a:pt x="67" y="293"/>
                </a:lnTo>
                <a:lnTo>
                  <a:pt x="63" y="287"/>
                </a:lnTo>
                <a:lnTo>
                  <a:pt x="59" y="280"/>
                </a:lnTo>
                <a:lnTo>
                  <a:pt x="56" y="273"/>
                </a:lnTo>
                <a:lnTo>
                  <a:pt x="52" y="266"/>
                </a:lnTo>
                <a:lnTo>
                  <a:pt x="49" y="259"/>
                </a:lnTo>
                <a:lnTo>
                  <a:pt x="45" y="251"/>
                </a:lnTo>
                <a:lnTo>
                  <a:pt x="42" y="243"/>
                </a:lnTo>
                <a:lnTo>
                  <a:pt x="39" y="234"/>
                </a:lnTo>
                <a:lnTo>
                  <a:pt x="35" y="226"/>
                </a:lnTo>
                <a:lnTo>
                  <a:pt x="32" y="217"/>
                </a:lnTo>
                <a:lnTo>
                  <a:pt x="29" y="207"/>
                </a:lnTo>
                <a:lnTo>
                  <a:pt x="26" y="197"/>
                </a:lnTo>
                <a:lnTo>
                  <a:pt x="24" y="187"/>
                </a:lnTo>
                <a:lnTo>
                  <a:pt x="21" y="176"/>
                </a:lnTo>
                <a:lnTo>
                  <a:pt x="18" y="165"/>
                </a:lnTo>
                <a:lnTo>
                  <a:pt x="16" y="154"/>
                </a:lnTo>
                <a:lnTo>
                  <a:pt x="14" y="142"/>
                </a:lnTo>
                <a:lnTo>
                  <a:pt x="11" y="130"/>
                </a:lnTo>
                <a:lnTo>
                  <a:pt x="9" y="117"/>
                </a:lnTo>
                <a:lnTo>
                  <a:pt x="7" y="104"/>
                </a:lnTo>
                <a:lnTo>
                  <a:pt x="6" y="91"/>
                </a:lnTo>
                <a:lnTo>
                  <a:pt x="4" y="77"/>
                </a:lnTo>
                <a:lnTo>
                  <a:pt x="3" y="63"/>
                </a:lnTo>
                <a:lnTo>
                  <a:pt x="2" y="48"/>
                </a:lnTo>
                <a:lnTo>
                  <a:pt x="1" y="32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993" name="Freeform 23"/>
          <p:cNvSpPr>
            <a:spLocks/>
          </p:cNvSpPr>
          <p:nvPr/>
        </p:nvSpPr>
        <p:spPr bwMode="auto">
          <a:xfrm>
            <a:off x="5256213" y="1673225"/>
            <a:ext cx="374650" cy="428625"/>
          </a:xfrm>
          <a:custGeom>
            <a:avLst/>
            <a:gdLst>
              <a:gd name="T0" fmla="*/ 373063 w 236"/>
              <a:gd name="T1" fmla="*/ 0 h 270"/>
              <a:gd name="T2" fmla="*/ 374650 w 236"/>
              <a:gd name="T3" fmla="*/ 31750 h 270"/>
              <a:gd name="T4" fmla="*/ 373063 w 236"/>
              <a:gd name="T5" fmla="*/ 79375 h 270"/>
              <a:gd name="T6" fmla="*/ 371475 w 236"/>
              <a:gd name="T7" fmla="*/ 109538 h 270"/>
              <a:gd name="T8" fmla="*/ 366713 w 236"/>
              <a:gd name="T9" fmla="*/ 142875 h 270"/>
              <a:gd name="T10" fmla="*/ 361950 w 236"/>
              <a:gd name="T11" fmla="*/ 177800 h 270"/>
              <a:gd name="T12" fmla="*/ 352425 w 236"/>
              <a:gd name="T13" fmla="*/ 212725 h 270"/>
              <a:gd name="T14" fmla="*/ 341313 w 236"/>
              <a:gd name="T15" fmla="*/ 249238 h 270"/>
              <a:gd name="T16" fmla="*/ 325438 w 236"/>
              <a:gd name="T17" fmla="*/ 285750 h 270"/>
              <a:gd name="T18" fmla="*/ 312738 w 236"/>
              <a:gd name="T19" fmla="*/ 311150 h 270"/>
              <a:gd name="T20" fmla="*/ 301625 w 236"/>
              <a:gd name="T21" fmla="*/ 328613 h 270"/>
              <a:gd name="T22" fmla="*/ 290513 w 236"/>
              <a:gd name="T23" fmla="*/ 344488 h 270"/>
              <a:gd name="T24" fmla="*/ 277813 w 236"/>
              <a:gd name="T25" fmla="*/ 360363 h 270"/>
              <a:gd name="T26" fmla="*/ 263525 w 236"/>
              <a:gd name="T27" fmla="*/ 374650 h 270"/>
              <a:gd name="T28" fmla="*/ 249238 w 236"/>
              <a:gd name="T29" fmla="*/ 388938 h 270"/>
              <a:gd name="T30" fmla="*/ 233363 w 236"/>
              <a:gd name="T31" fmla="*/ 401638 h 270"/>
              <a:gd name="T32" fmla="*/ 215900 w 236"/>
              <a:gd name="T33" fmla="*/ 412750 h 270"/>
              <a:gd name="T34" fmla="*/ 196850 w 236"/>
              <a:gd name="T35" fmla="*/ 423863 h 270"/>
              <a:gd name="T36" fmla="*/ 184150 w 236"/>
              <a:gd name="T37" fmla="*/ 428625 h 270"/>
              <a:gd name="T38" fmla="*/ 169863 w 236"/>
              <a:gd name="T39" fmla="*/ 422275 h 270"/>
              <a:gd name="T40" fmla="*/ 158750 w 236"/>
              <a:gd name="T41" fmla="*/ 417513 h 270"/>
              <a:gd name="T42" fmla="*/ 146050 w 236"/>
              <a:gd name="T43" fmla="*/ 409575 h 270"/>
              <a:gd name="T44" fmla="*/ 130175 w 236"/>
              <a:gd name="T45" fmla="*/ 398463 h 270"/>
              <a:gd name="T46" fmla="*/ 114300 w 236"/>
              <a:gd name="T47" fmla="*/ 382588 h 270"/>
              <a:gd name="T48" fmla="*/ 96838 w 236"/>
              <a:gd name="T49" fmla="*/ 363538 h 270"/>
              <a:gd name="T50" fmla="*/ 80963 w 236"/>
              <a:gd name="T51" fmla="*/ 339725 h 270"/>
              <a:gd name="T52" fmla="*/ 63500 w 236"/>
              <a:gd name="T53" fmla="*/ 311150 h 270"/>
              <a:gd name="T54" fmla="*/ 47625 w 236"/>
              <a:gd name="T55" fmla="*/ 276225 h 270"/>
              <a:gd name="T56" fmla="*/ 33338 w 236"/>
              <a:gd name="T57" fmla="*/ 234950 h 270"/>
              <a:gd name="T58" fmla="*/ 20638 w 236"/>
              <a:gd name="T59" fmla="*/ 187325 h 270"/>
              <a:gd name="T60" fmla="*/ 11113 w 236"/>
              <a:gd name="T61" fmla="*/ 133350 h 270"/>
              <a:gd name="T62" fmla="*/ 3175 w 236"/>
              <a:gd name="T63" fmla="*/ 69850 h 270"/>
              <a:gd name="T64" fmla="*/ 0 w 236"/>
              <a:gd name="T65" fmla="*/ 0 h 27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36" h="270">
                <a:moveTo>
                  <a:pt x="0" y="0"/>
                </a:moveTo>
                <a:lnTo>
                  <a:pt x="235" y="0"/>
                </a:lnTo>
                <a:lnTo>
                  <a:pt x="236" y="9"/>
                </a:lnTo>
                <a:lnTo>
                  <a:pt x="236" y="20"/>
                </a:lnTo>
                <a:lnTo>
                  <a:pt x="236" y="33"/>
                </a:lnTo>
                <a:lnTo>
                  <a:pt x="235" y="50"/>
                </a:lnTo>
                <a:lnTo>
                  <a:pt x="235" y="59"/>
                </a:lnTo>
                <a:lnTo>
                  <a:pt x="234" y="69"/>
                </a:lnTo>
                <a:lnTo>
                  <a:pt x="233" y="79"/>
                </a:lnTo>
                <a:lnTo>
                  <a:pt x="231" y="90"/>
                </a:lnTo>
                <a:lnTo>
                  <a:pt x="230" y="100"/>
                </a:lnTo>
                <a:lnTo>
                  <a:pt x="228" y="112"/>
                </a:lnTo>
                <a:lnTo>
                  <a:pt x="225" y="123"/>
                </a:lnTo>
                <a:lnTo>
                  <a:pt x="222" y="134"/>
                </a:lnTo>
                <a:lnTo>
                  <a:pt x="219" y="146"/>
                </a:lnTo>
                <a:lnTo>
                  <a:pt x="215" y="157"/>
                </a:lnTo>
                <a:lnTo>
                  <a:pt x="210" y="169"/>
                </a:lnTo>
                <a:lnTo>
                  <a:pt x="205" y="180"/>
                </a:lnTo>
                <a:lnTo>
                  <a:pt x="200" y="191"/>
                </a:lnTo>
                <a:lnTo>
                  <a:pt x="197" y="196"/>
                </a:lnTo>
                <a:lnTo>
                  <a:pt x="194" y="201"/>
                </a:lnTo>
                <a:lnTo>
                  <a:pt x="190" y="207"/>
                </a:lnTo>
                <a:lnTo>
                  <a:pt x="187" y="212"/>
                </a:lnTo>
                <a:lnTo>
                  <a:pt x="183" y="217"/>
                </a:lnTo>
                <a:lnTo>
                  <a:pt x="179" y="222"/>
                </a:lnTo>
                <a:lnTo>
                  <a:pt x="175" y="227"/>
                </a:lnTo>
                <a:lnTo>
                  <a:pt x="171" y="231"/>
                </a:lnTo>
                <a:lnTo>
                  <a:pt x="166" y="236"/>
                </a:lnTo>
                <a:lnTo>
                  <a:pt x="162" y="240"/>
                </a:lnTo>
                <a:lnTo>
                  <a:pt x="157" y="245"/>
                </a:lnTo>
                <a:lnTo>
                  <a:pt x="152" y="249"/>
                </a:lnTo>
                <a:lnTo>
                  <a:pt x="147" y="253"/>
                </a:lnTo>
                <a:lnTo>
                  <a:pt x="141" y="257"/>
                </a:lnTo>
                <a:lnTo>
                  <a:pt x="136" y="260"/>
                </a:lnTo>
                <a:lnTo>
                  <a:pt x="130" y="263"/>
                </a:lnTo>
                <a:lnTo>
                  <a:pt x="124" y="267"/>
                </a:lnTo>
                <a:lnTo>
                  <a:pt x="117" y="270"/>
                </a:lnTo>
                <a:lnTo>
                  <a:pt x="116" y="270"/>
                </a:lnTo>
                <a:lnTo>
                  <a:pt x="113" y="268"/>
                </a:lnTo>
                <a:lnTo>
                  <a:pt x="107" y="266"/>
                </a:lnTo>
                <a:lnTo>
                  <a:pt x="104" y="265"/>
                </a:lnTo>
                <a:lnTo>
                  <a:pt x="100" y="263"/>
                </a:lnTo>
                <a:lnTo>
                  <a:pt x="96" y="260"/>
                </a:lnTo>
                <a:lnTo>
                  <a:pt x="92" y="258"/>
                </a:lnTo>
                <a:lnTo>
                  <a:pt x="87" y="255"/>
                </a:lnTo>
                <a:lnTo>
                  <a:pt x="82" y="251"/>
                </a:lnTo>
                <a:lnTo>
                  <a:pt x="77" y="246"/>
                </a:lnTo>
                <a:lnTo>
                  <a:pt x="72" y="241"/>
                </a:lnTo>
                <a:lnTo>
                  <a:pt x="67" y="236"/>
                </a:lnTo>
                <a:lnTo>
                  <a:pt x="61" y="229"/>
                </a:lnTo>
                <a:lnTo>
                  <a:pt x="56" y="222"/>
                </a:lnTo>
                <a:lnTo>
                  <a:pt x="51" y="214"/>
                </a:lnTo>
                <a:lnTo>
                  <a:pt x="45" y="206"/>
                </a:lnTo>
                <a:lnTo>
                  <a:pt x="40" y="196"/>
                </a:lnTo>
                <a:lnTo>
                  <a:pt x="35" y="186"/>
                </a:lnTo>
                <a:lnTo>
                  <a:pt x="30" y="174"/>
                </a:lnTo>
                <a:lnTo>
                  <a:pt x="26" y="162"/>
                </a:lnTo>
                <a:lnTo>
                  <a:pt x="21" y="148"/>
                </a:lnTo>
                <a:lnTo>
                  <a:pt x="17" y="134"/>
                </a:lnTo>
                <a:lnTo>
                  <a:pt x="13" y="118"/>
                </a:lnTo>
                <a:lnTo>
                  <a:pt x="10" y="102"/>
                </a:lnTo>
                <a:lnTo>
                  <a:pt x="7" y="84"/>
                </a:lnTo>
                <a:lnTo>
                  <a:pt x="4" y="65"/>
                </a:lnTo>
                <a:lnTo>
                  <a:pt x="2" y="44"/>
                </a:lnTo>
                <a:lnTo>
                  <a:pt x="1" y="23"/>
                </a:lnTo>
                <a:lnTo>
                  <a:pt x="0" y="0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reeform 2"/>
          <p:cNvSpPr>
            <a:spLocks/>
          </p:cNvSpPr>
          <p:nvPr/>
        </p:nvSpPr>
        <p:spPr bwMode="auto">
          <a:xfrm>
            <a:off x="2252663" y="508000"/>
            <a:ext cx="5014912" cy="5153025"/>
          </a:xfrm>
          <a:custGeom>
            <a:avLst/>
            <a:gdLst>
              <a:gd name="T0" fmla="*/ 3901582 w 509"/>
              <a:gd name="T1" fmla="*/ 1211897 h 523"/>
              <a:gd name="T2" fmla="*/ 3822762 w 509"/>
              <a:gd name="T3" fmla="*/ 1763655 h 523"/>
              <a:gd name="T4" fmla="*/ 3842467 w 509"/>
              <a:gd name="T5" fmla="*/ 1793213 h 523"/>
              <a:gd name="T6" fmla="*/ 3812910 w 509"/>
              <a:gd name="T7" fmla="*/ 1931153 h 523"/>
              <a:gd name="T8" fmla="*/ 3734090 w 509"/>
              <a:gd name="T9" fmla="*/ 2591292 h 523"/>
              <a:gd name="T10" fmla="*/ 3734090 w 509"/>
              <a:gd name="T11" fmla="*/ 3615985 h 523"/>
              <a:gd name="T12" fmla="*/ 3793205 w 509"/>
              <a:gd name="T13" fmla="*/ 4768765 h 523"/>
              <a:gd name="T14" fmla="*/ 3763647 w 509"/>
              <a:gd name="T15" fmla="*/ 5064350 h 523"/>
              <a:gd name="T16" fmla="*/ 3684827 w 509"/>
              <a:gd name="T17" fmla="*/ 5113614 h 523"/>
              <a:gd name="T18" fmla="*/ 3005006 w 509"/>
              <a:gd name="T19" fmla="*/ 5153025 h 523"/>
              <a:gd name="T20" fmla="*/ 2285775 w 509"/>
              <a:gd name="T21" fmla="*/ 5153025 h 523"/>
              <a:gd name="T22" fmla="*/ 1724184 w 509"/>
              <a:gd name="T23" fmla="*/ 5153025 h 523"/>
              <a:gd name="T24" fmla="*/ 1300527 w 509"/>
              <a:gd name="T25" fmla="*/ 5113614 h 523"/>
              <a:gd name="T26" fmla="*/ 1202002 w 509"/>
              <a:gd name="T27" fmla="*/ 5005233 h 523"/>
              <a:gd name="T28" fmla="*/ 1231560 w 509"/>
              <a:gd name="T29" fmla="*/ 4660384 h 523"/>
              <a:gd name="T30" fmla="*/ 1280822 w 509"/>
              <a:gd name="T31" fmla="*/ 3349959 h 523"/>
              <a:gd name="T32" fmla="*/ 1261117 w 509"/>
              <a:gd name="T33" fmla="*/ 2630703 h 523"/>
              <a:gd name="T34" fmla="*/ 1221707 w 509"/>
              <a:gd name="T35" fmla="*/ 1606010 h 523"/>
              <a:gd name="T36" fmla="*/ 1113330 w 509"/>
              <a:gd name="T37" fmla="*/ 1241455 h 523"/>
              <a:gd name="T38" fmla="*/ 1064068 w 509"/>
              <a:gd name="T39" fmla="*/ 965576 h 523"/>
              <a:gd name="T40" fmla="*/ 1152740 w 509"/>
              <a:gd name="T41" fmla="*/ 1458217 h 523"/>
              <a:gd name="T42" fmla="*/ 1221707 w 509"/>
              <a:gd name="T43" fmla="*/ 1734096 h 523"/>
              <a:gd name="T44" fmla="*/ 1221707 w 509"/>
              <a:gd name="T45" fmla="*/ 1763655 h 523"/>
              <a:gd name="T46" fmla="*/ 876871 w 509"/>
              <a:gd name="T47" fmla="*/ 2492764 h 523"/>
              <a:gd name="T48" fmla="*/ 413804 w 509"/>
              <a:gd name="T49" fmla="*/ 1300572 h 523"/>
              <a:gd name="T50" fmla="*/ 788198 w 509"/>
              <a:gd name="T51" fmla="*/ 561611 h 523"/>
              <a:gd name="T52" fmla="*/ 975395 w 509"/>
              <a:gd name="T53" fmla="*/ 325143 h 523"/>
              <a:gd name="T54" fmla="*/ 1221707 w 509"/>
              <a:gd name="T55" fmla="*/ 285732 h 523"/>
              <a:gd name="T56" fmla="*/ 1665069 w 509"/>
              <a:gd name="T57" fmla="*/ 147792 h 523"/>
              <a:gd name="T58" fmla="*/ 1901529 w 509"/>
              <a:gd name="T59" fmla="*/ 39411 h 523"/>
              <a:gd name="T60" fmla="*/ 2019758 w 509"/>
              <a:gd name="T61" fmla="*/ 0 h 523"/>
              <a:gd name="T62" fmla="*/ 2177398 w 509"/>
              <a:gd name="T63" fmla="*/ 49264 h 523"/>
              <a:gd name="T64" fmla="*/ 2896629 w 509"/>
              <a:gd name="T65" fmla="*/ 39411 h 523"/>
              <a:gd name="T66" fmla="*/ 3083826 w 509"/>
              <a:gd name="T67" fmla="*/ 0 h 523"/>
              <a:gd name="T68" fmla="*/ 3133088 w 509"/>
              <a:gd name="T69" fmla="*/ 39411 h 523"/>
              <a:gd name="T70" fmla="*/ 3606007 w 509"/>
              <a:gd name="T71" fmla="*/ 236468 h 523"/>
              <a:gd name="T72" fmla="*/ 3891729 w 509"/>
              <a:gd name="T73" fmla="*/ 295585 h 523"/>
              <a:gd name="T74" fmla="*/ 4108484 w 509"/>
              <a:gd name="T75" fmla="*/ 374407 h 523"/>
              <a:gd name="T76" fmla="*/ 4216861 w 509"/>
              <a:gd name="T77" fmla="*/ 502494 h 523"/>
              <a:gd name="T78" fmla="*/ 5014912 w 509"/>
              <a:gd name="T79" fmla="*/ 2029681 h 523"/>
              <a:gd name="T80" fmla="*/ 4118336 w 509"/>
              <a:gd name="T81" fmla="*/ 2413941 h 523"/>
              <a:gd name="T82" fmla="*/ 3812910 w 509"/>
              <a:gd name="T83" fmla="*/ 1990270 h 523"/>
              <a:gd name="T84" fmla="*/ 3842467 w 509"/>
              <a:gd name="T85" fmla="*/ 1812919 h 523"/>
              <a:gd name="T86" fmla="*/ 3891729 w 509"/>
              <a:gd name="T87" fmla="*/ 1389248 h 52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09" h="523">
                <a:moveTo>
                  <a:pt x="398" y="82"/>
                </a:moveTo>
                <a:lnTo>
                  <a:pt x="398" y="82"/>
                </a:lnTo>
                <a:lnTo>
                  <a:pt x="396" y="123"/>
                </a:lnTo>
                <a:lnTo>
                  <a:pt x="393" y="154"/>
                </a:lnTo>
                <a:lnTo>
                  <a:pt x="388" y="177"/>
                </a:lnTo>
                <a:lnTo>
                  <a:pt x="388" y="179"/>
                </a:lnTo>
                <a:lnTo>
                  <a:pt x="390" y="180"/>
                </a:lnTo>
                <a:lnTo>
                  <a:pt x="390" y="182"/>
                </a:lnTo>
                <a:lnTo>
                  <a:pt x="388" y="190"/>
                </a:lnTo>
                <a:lnTo>
                  <a:pt x="387" y="196"/>
                </a:lnTo>
                <a:lnTo>
                  <a:pt x="385" y="202"/>
                </a:lnTo>
                <a:lnTo>
                  <a:pt x="379" y="263"/>
                </a:lnTo>
                <a:lnTo>
                  <a:pt x="379" y="284"/>
                </a:lnTo>
                <a:lnTo>
                  <a:pt x="377" y="309"/>
                </a:lnTo>
                <a:lnTo>
                  <a:pt x="379" y="367"/>
                </a:lnTo>
                <a:lnTo>
                  <a:pt x="382" y="437"/>
                </a:lnTo>
                <a:lnTo>
                  <a:pt x="385" y="484"/>
                </a:lnTo>
                <a:lnTo>
                  <a:pt x="385" y="508"/>
                </a:lnTo>
                <a:lnTo>
                  <a:pt x="384" y="514"/>
                </a:lnTo>
                <a:lnTo>
                  <a:pt x="382" y="514"/>
                </a:lnTo>
                <a:lnTo>
                  <a:pt x="381" y="517"/>
                </a:lnTo>
                <a:lnTo>
                  <a:pt x="374" y="519"/>
                </a:lnTo>
                <a:lnTo>
                  <a:pt x="357" y="520"/>
                </a:lnTo>
                <a:lnTo>
                  <a:pt x="334" y="522"/>
                </a:lnTo>
                <a:lnTo>
                  <a:pt x="305" y="523"/>
                </a:lnTo>
                <a:lnTo>
                  <a:pt x="255" y="523"/>
                </a:lnTo>
                <a:lnTo>
                  <a:pt x="232" y="523"/>
                </a:lnTo>
                <a:lnTo>
                  <a:pt x="200" y="523"/>
                </a:lnTo>
                <a:lnTo>
                  <a:pt x="175" y="523"/>
                </a:lnTo>
                <a:lnTo>
                  <a:pt x="157" y="523"/>
                </a:lnTo>
                <a:lnTo>
                  <a:pt x="141" y="522"/>
                </a:lnTo>
                <a:lnTo>
                  <a:pt x="132" y="519"/>
                </a:lnTo>
                <a:lnTo>
                  <a:pt x="127" y="514"/>
                </a:lnTo>
                <a:lnTo>
                  <a:pt x="124" y="511"/>
                </a:lnTo>
                <a:lnTo>
                  <a:pt x="122" y="508"/>
                </a:lnTo>
                <a:lnTo>
                  <a:pt x="122" y="505"/>
                </a:lnTo>
                <a:lnTo>
                  <a:pt x="125" y="473"/>
                </a:lnTo>
                <a:lnTo>
                  <a:pt x="127" y="417"/>
                </a:lnTo>
                <a:lnTo>
                  <a:pt x="130" y="340"/>
                </a:lnTo>
                <a:lnTo>
                  <a:pt x="130" y="325"/>
                </a:lnTo>
                <a:lnTo>
                  <a:pt x="130" y="306"/>
                </a:lnTo>
                <a:lnTo>
                  <a:pt x="128" y="267"/>
                </a:lnTo>
                <a:lnTo>
                  <a:pt x="124" y="206"/>
                </a:lnTo>
                <a:lnTo>
                  <a:pt x="124" y="163"/>
                </a:lnTo>
                <a:lnTo>
                  <a:pt x="119" y="152"/>
                </a:lnTo>
                <a:lnTo>
                  <a:pt x="116" y="140"/>
                </a:lnTo>
                <a:lnTo>
                  <a:pt x="113" y="126"/>
                </a:lnTo>
                <a:lnTo>
                  <a:pt x="107" y="87"/>
                </a:lnTo>
                <a:lnTo>
                  <a:pt x="108" y="98"/>
                </a:lnTo>
                <a:lnTo>
                  <a:pt x="113" y="126"/>
                </a:lnTo>
                <a:lnTo>
                  <a:pt x="117" y="148"/>
                </a:lnTo>
                <a:lnTo>
                  <a:pt x="121" y="157"/>
                </a:lnTo>
                <a:lnTo>
                  <a:pt x="124" y="163"/>
                </a:lnTo>
                <a:lnTo>
                  <a:pt x="124" y="176"/>
                </a:lnTo>
                <a:lnTo>
                  <a:pt x="124" y="177"/>
                </a:lnTo>
                <a:lnTo>
                  <a:pt x="124" y="179"/>
                </a:lnTo>
                <a:lnTo>
                  <a:pt x="121" y="195"/>
                </a:lnTo>
                <a:lnTo>
                  <a:pt x="119" y="204"/>
                </a:lnTo>
                <a:lnTo>
                  <a:pt x="89" y="253"/>
                </a:lnTo>
                <a:lnTo>
                  <a:pt x="0" y="204"/>
                </a:lnTo>
                <a:lnTo>
                  <a:pt x="42" y="132"/>
                </a:lnTo>
                <a:lnTo>
                  <a:pt x="56" y="99"/>
                </a:lnTo>
                <a:lnTo>
                  <a:pt x="69" y="76"/>
                </a:lnTo>
                <a:lnTo>
                  <a:pt x="80" y="57"/>
                </a:lnTo>
                <a:lnTo>
                  <a:pt x="88" y="46"/>
                </a:lnTo>
                <a:lnTo>
                  <a:pt x="94" y="38"/>
                </a:lnTo>
                <a:lnTo>
                  <a:pt x="99" y="33"/>
                </a:lnTo>
                <a:lnTo>
                  <a:pt x="102" y="32"/>
                </a:lnTo>
                <a:lnTo>
                  <a:pt x="124" y="29"/>
                </a:lnTo>
                <a:lnTo>
                  <a:pt x="141" y="24"/>
                </a:lnTo>
                <a:lnTo>
                  <a:pt x="157" y="19"/>
                </a:lnTo>
                <a:lnTo>
                  <a:pt x="169" y="15"/>
                </a:lnTo>
                <a:lnTo>
                  <a:pt x="186" y="7"/>
                </a:lnTo>
                <a:lnTo>
                  <a:pt x="193" y="4"/>
                </a:lnTo>
                <a:lnTo>
                  <a:pt x="194" y="2"/>
                </a:lnTo>
                <a:lnTo>
                  <a:pt x="197" y="0"/>
                </a:lnTo>
                <a:lnTo>
                  <a:pt x="205" y="0"/>
                </a:lnTo>
                <a:lnTo>
                  <a:pt x="213" y="4"/>
                </a:lnTo>
                <a:lnTo>
                  <a:pt x="221" y="5"/>
                </a:lnTo>
                <a:lnTo>
                  <a:pt x="233" y="5"/>
                </a:lnTo>
                <a:lnTo>
                  <a:pt x="260" y="5"/>
                </a:lnTo>
                <a:lnTo>
                  <a:pt x="294" y="4"/>
                </a:lnTo>
                <a:lnTo>
                  <a:pt x="305" y="0"/>
                </a:lnTo>
                <a:lnTo>
                  <a:pt x="313" y="0"/>
                </a:lnTo>
                <a:lnTo>
                  <a:pt x="316" y="2"/>
                </a:lnTo>
                <a:lnTo>
                  <a:pt x="318" y="4"/>
                </a:lnTo>
                <a:lnTo>
                  <a:pt x="329" y="10"/>
                </a:lnTo>
                <a:lnTo>
                  <a:pt x="341" y="16"/>
                </a:lnTo>
                <a:lnTo>
                  <a:pt x="366" y="24"/>
                </a:lnTo>
                <a:lnTo>
                  <a:pt x="387" y="29"/>
                </a:lnTo>
                <a:lnTo>
                  <a:pt x="395" y="30"/>
                </a:lnTo>
                <a:lnTo>
                  <a:pt x="404" y="32"/>
                </a:lnTo>
                <a:lnTo>
                  <a:pt x="410" y="35"/>
                </a:lnTo>
                <a:lnTo>
                  <a:pt x="417" y="38"/>
                </a:lnTo>
                <a:lnTo>
                  <a:pt x="420" y="41"/>
                </a:lnTo>
                <a:lnTo>
                  <a:pt x="426" y="47"/>
                </a:lnTo>
                <a:lnTo>
                  <a:pt x="428" y="51"/>
                </a:lnTo>
                <a:lnTo>
                  <a:pt x="471" y="135"/>
                </a:lnTo>
                <a:lnTo>
                  <a:pt x="509" y="206"/>
                </a:lnTo>
                <a:lnTo>
                  <a:pt x="420" y="249"/>
                </a:lnTo>
                <a:lnTo>
                  <a:pt x="418" y="245"/>
                </a:lnTo>
                <a:lnTo>
                  <a:pt x="415" y="240"/>
                </a:lnTo>
                <a:lnTo>
                  <a:pt x="406" y="226"/>
                </a:lnTo>
                <a:lnTo>
                  <a:pt x="387" y="202"/>
                </a:lnTo>
                <a:lnTo>
                  <a:pt x="388" y="193"/>
                </a:lnTo>
                <a:lnTo>
                  <a:pt x="390" y="184"/>
                </a:lnTo>
                <a:lnTo>
                  <a:pt x="390" y="177"/>
                </a:lnTo>
                <a:lnTo>
                  <a:pt x="395" y="141"/>
                </a:lnTo>
                <a:lnTo>
                  <a:pt x="398" y="82"/>
                </a:lnTo>
                <a:close/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035" name="Freeform 3"/>
          <p:cNvSpPr>
            <a:spLocks/>
          </p:cNvSpPr>
          <p:nvPr/>
        </p:nvSpPr>
        <p:spPr bwMode="auto">
          <a:xfrm>
            <a:off x="4075113" y="514350"/>
            <a:ext cx="1468437" cy="542925"/>
          </a:xfrm>
          <a:custGeom>
            <a:avLst/>
            <a:gdLst>
              <a:gd name="T0" fmla="*/ 88698 w 149"/>
              <a:gd name="T1" fmla="*/ 29614 h 55"/>
              <a:gd name="T2" fmla="*/ 108408 w 149"/>
              <a:gd name="T3" fmla="*/ 19743 h 55"/>
              <a:gd name="T4" fmla="*/ 137974 w 149"/>
              <a:gd name="T5" fmla="*/ 0 h 55"/>
              <a:gd name="T6" fmla="*/ 216816 w 149"/>
              <a:gd name="T7" fmla="*/ 0 h 55"/>
              <a:gd name="T8" fmla="*/ 295658 w 149"/>
              <a:gd name="T9" fmla="*/ 29614 h 55"/>
              <a:gd name="T10" fmla="*/ 364645 w 149"/>
              <a:gd name="T11" fmla="*/ 49357 h 55"/>
              <a:gd name="T12" fmla="*/ 492764 w 149"/>
              <a:gd name="T13" fmla="*/ 49357 h 55"/>
              <a:gd name="T14" fmla="*/ 758857 w 149"/>
              <a:gd name="T15" fmla="*/ 49357 h 55"/>
              <a:gd name="T16" fmla="*/ 1093936 w 149"/>
              <a:gd name="T17" fmla="*/ 29614 h 55"/>
              <a:gd name="T18" fmla="*/ 1202344 w 149"/>
              <a:gd name="T19" fmla="*/ 0 h 55"/>
              <a:gd name="T20" fmla="*/ 1281187 w 149"/>
              <a:gd name="T21" fmla="*/ 0 h 55"/>
              <a:gd name="T22" fmla="*/ 1310752 w 149"/>
              <a:gd name="T23" fmla="*/ 19743 h 55"/>
              <a:gd name="T24" fmla="*/ 1330463 w 149"/>
              <a:gd name="T25" fmla="*/ 29614 h 55"/>
              <a:gd name="T26" fmla="*/ 1468437 w 149"/>
              <a:gd name="T27" fmla="*/ 128328 h 55"/>
              <a:gd name="T28" fmla="*/ 1419161 w 149"/>
              <a:gd name="T29" fmla="*/ 187556 h 55"/>
              <a:gd name="T30" fmla="*/ 1389595 w 149"/>
              <a:gd name="T31" fmla="*/ 246784 h 55"/>
              <a:gd name="T32" fmla="*/ 1281187 w 149"/>
              <a:gd name="T33" fmla="*/ 335626 h 55"/>
              <a:gd name="T34" fmla="*/ 1172779 w 149"/>
              <a:gd name="T35" fmla="*/ 414597 h 55"/>
              <a:gd name="T36" fmla="*/ 1064370 w 149"/>
              <a:gd name="T37" fmla="*/ 483697 h 55"/>
              <a:gd name="T38" fmla="*/ 955962 w 149"/>
              <a:gd name="T39" fmla="*/ 513311 h 55"/>
              <a:gd name="T40" fmla="*/ 877120 w 149"/>
              <a:gd name="T41" fmla="*/ 523182 h 55"/>
              <a:gd name="T42" fmla="*/ 798278 w 149"/>
              <a:gd name="T43" fmla="*/ 542925 h 55"/>
              <a:gd name="T44" fmla="*/ 680014 w 149"/>
              <a:gd name="T45" fmla="*/ 542925 h 55"/>
              <a:gd name="T46" fmla="*/ 571606 w 149"/>
              <a:gd name="T47" fmla="*/ 523182 h 55"/>
              <a:gd name="T48" fmla="*/ 473054 w 149"/>
              <a:gd name="T49" fmla="*/ 513311 h 55"/>
              <a:gd name="T50" fmla="*/ 384356 w 149"/>
              <a:gd name="T51" fmla="*/ 483697 h 55"/>
              <a:gd name="T52" fmla="*/ 246382 w 149"/>
              <a:gd name="T53" fmla="*/ 414597 h 55"/>
              <a:gd name="T54" fmla="*/ 147829 w 149"/>
              <a:gd name="T55" fmla="*/ 335626 h 55"/>
              <a:gd name="T56" fmla="*/ 78842 w 149"/>
              <a:gd name="T57" fmla="*/ 266527 h 55"/>
              <a:gd name="T58" fmla="*/ 29566 w 149"/>
              <a:gd name="T59" fmla="*/ 187556 h 55"/>
              <a:gd name="T60" fmla="*/ 0 w 149"/>
              <a:gd name="T61" fmla="*/ 128328 h 55"/>
              <a:gd name="T62" fmla="*/ 9855 w 149"/>
              <a:gd name="T63" fmla="*/ 88842 h 55"/>
              <a:gd name="T64" fmla="*/ 49276 w 149"/>
              <a:gd name="T65" fmla="*/ 59228 h 55"/>
              <a:gd name="T66" fmla="*/ 88698 w 149"/>
              <a:gd name="T67" fmla="*/ 29614 h 55"/>
              <a:gd name="T68" fmla="*/ 522330 w 149"/>
              <a:gd name="T69" fmla="*/ 384983 h 55"/>
              <a:gd name="T70" fmla="*/ 522330 w 149"/>
              <a:gd name="T71" fmla="*/ 404726 h 55"/>
              <a:gd name="T72" fmla="*/ 571606 w 149"/>
              <a:gd name="T73" fmla="*/ 404726 h 55"/>
              <a:gd name="T74" fmla="*/ 630738 w 149"/>
              <a:gd name="T75" fmla="*/ 414597 h 55"/>
              <a:gd name="T76" fmla="*/ 758857 w 149"/>
              <a:gd name="T77" fmla="*/ 414597 h 55"/>
              <a:gd name="T78" fmla="*/ 906686 w 149"/>
              <a:gd name="T79" fmla="*/ 384983 h 55"/>
              <a:gd name="T80" fmla="*/ 1074226 w 149"/>
              <a:gd name="T81" fmla="*/ 296141 h 55"/>
              <a:gd name="T82" fmla="*/ 1172779 w 149"/>
              <a:gd name="T83" fmla="*/ 217170 h 55"/>
              <a:gd name="T84" fmla="*/ 1202344 w 149"/>
              <a:gd name="T85" fmla="*/ 167813 h 55"/>
              <a:gd name="T86" fmla="*/ 1202344 w 149"/>
              <a:gd name="T87" fmla="*/ 157942 h 55"/>
              <a:gd name="T88" fmla="*/ 985528 w 149"/>
              <a:gd name="T89" fmla="*/ 167813 h 55"/>
              <a:gd name="T90" fmla="*/ 650449 w 149"/>
              <a:gd name="T91" fmla="*/ 167813 h 55"/>
              <a:gd name="T92" fmla="*/ 197106 w 149"/>
              <a:gd name="T93" fmla="*/ 157942 h 55"/>
              <a:gd name="T94" fmla="*/ 226671 w 149"/>
              <a:gd name="T95" fmla="*/ 197427 h 55"/>
              <a:gd name="T96" fmla="*/ 325224 w 149"/>
              <a:gd name="T97" fmla="*/ 266527 h 55"/>
              <a:gd name="T98" fmla="*/ 522330 w 149"/>
              <a:gd name="T99" fmla="*/ 384983 h 55"/>
              <a:gd name="T100" fmla="*/ 88698 w 149"/>
              <a:gd name="T101" fmla="*/ 29614 h 5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49" h="55">
                <a:moveTo>
                  <a:pt x="9" y="3"/>
                </a:moveTo>
                <a:lnTo>
                  <a:pt x="11" y="2"/>
                </a:lnTo>
                <a:lnTo>
                  <a:pt x="14" y="0"/>
                </a:lnTo>
                <a:lnTo>
                  <a:pt x="22" y="0"/>
                </a:lnTo>
                <a:lnTo>
                  <a:pt x="30" y="3"/>
                </a:lnTo>
                <a:lnTo>
                  <a:pt x="37" y="5"/>
                </a:lnTo>
                <a:lnTo>
                  <a:pt x="50" y="5"/>
                </a:lnTo>
                <a:lnTo>
                  <a:pt x="77" y="5"/>
                </a:lnTo>
                <a:lnTo>
                  <a:pt x="111" y="3"/>
                </a:lnTo>
                <a:lnTo>
                  <a:pt x="122" y="0"/>
                </a:lnTo>
                <a:lnTo>
                  <a:pt x="130" y="0"/>
                </a:lnTo>
                <a:lnTo>
                  <a:pt x="133" y="2"/>
                </a:lnTo>
                <a:lnTo>
                  <a:pt x="135" y="3"/>
                </a:lnTo>
                <a:lnTo>
                  <a:pt x="149" y="13"/>
                </a:lnTo>
                <a:lnTo>
                  <a:pt x="144" y="19"/>
                </a:lnTo>
                <a:lnTo>
                  <a:pt x="141" y="25"/>
                </a:lnTo>
                <a:lnTo>
                  <a:pt x="130" y="34"/>
                </a:lnTo>
                <a:lnTo>
                  <a:pt x="119" y="42"/>
                </a:lnTo>
                <a:lnTo>
                  <a:pt x="108" y="49"/>
                </a:lnTo>
                <a:lnTo>
                  <a:pt x="97" y="52"/>
                </a:lnTo>
                <a:lnTo>
                  <a:pt x="89" y="53"/>
                </a:lnTo>
                <a:lnTo>
                  <a:pt x="81" y="55"/>
                </a:lnTo>
                <a:lnTo>
                  <a:pt x="69" y="55"/>
                </a:lnTo>
                <a:lnTo>
                  <a:pt x="58" y="53"/>
                </a:lnTo>
                <a:lnTo>
                  <a:pt x="48" y="52"/>
                </a:lnTo>
                <a:lnTo>
                  <a:pt x="39" y="49"/>
                </a:lnTo>
                <a:lnTo>
                  <a:pt x="25" y="42"/>
                </a:lnTo>
                <a:lnTo>
                  <a:pt x="15" y="34"/>
                </a:lnTo>
                <a:lnTo>
                  <a:pt x="8" y="27"/>
                </a:lnTo>
                <a:lnTo>
                  <a:pt x="3" y="19"/>
                </a:lnTo>
                <a:lnTo>
                  <a:pt x="0" y="13"/>
                </a:lnTo>
                <a:lnTo>
                  <a:pt x="1" y="9"/>
                </a:lnTo>
                <a:lnTo>
                  <a:pt x="5" y="6"/>
                </a:lnTo>
                <a:lnTo>
                  <a:pt x="9" y="3"/>
                </a:lnTo>
                <a:lnTo>
                  <a:pt x="53" y="39"/>
                </a:lnTo>
                <a:lnTo>
                  <a:pt x="53" y="41"/>
                </a:lnTo>
                <a:lnTo>
                  <a:pt x="58" y="41"/>
                </a:lnTo>
                <a:lnTo>
                  <a:pt x="64" y="42"/>
                </a:lnTo>
                <a:lnTo>
                  <a:pt x="77" y="42"/>
                </a:lnTo>
                <a:lnTo>
                  <a:pt x="92" y="39"/>
                </a:lnTo>
                <a:lnTo>
                  <a:pt x="109" y="30"/>
                </a:lnTo>
                <a:lnTo>
                  <a:pt x="119" y="22"/>
                </a:lnTo>
                <a:lnTo>
                  <a:pt x="122" y="17"/>
                </a:lnTo>
                <a:lnTo>
                  <a:pt x="122" y="16"/>
                </a:lnTo>
                <a:lnTo>
                  <a:pt x="100" y="17"/>
                </a:lnTo>
                <a:lnTo>
                  <a:pt x="66" y="17"/>
                </a:lnTo>
                <a:lnTo>
                  <a:pt x="20" y="16"/>
                </a:lnTo>
                <a:lnTo>
                  <a:pt x="23" y="20"/>
                </a:lnTo>
                <a:lnTo>
                  <a:pt x="33" y="27"/>
                </a:lnTo>
                <a:lnTo>
                  <a:pt x="53" y="39"/>
                </a:lnTo>
                <a:lnTo>
                  <a:pt x="9" y="3"/>
                </a:lnTo>
                <a:close/>
              </a:path>
            </a:pathLst>
          </a:custGeom>
          <a:solidFill>
            <a:srgbClr val="0C72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036" name="Freeform 4"/>
          <p:cNvSpPr>
            <a:spLocks/>
          </p:cNvSpPr>
          <p:nvPr/>
        </p:nvSpPr>
        <p:spPr bwMode="auto">
          <a:xfrm>
            <a:off x="3346450" y="833438"/>
            <a:ext cx="2935288" cy="1349375"/>
          </a:xfrm>
          <a:custGeom>
            <a:avLst/>
            <a:gdLst>
              <a:gd name="T0" fmla="*/ 128049 w 298"/>
              <a:gd name="T1" fmla="*/ 0 h 137"/>
              <a:gd name="T2" fmla="*/ 1418394 w 298"/>
              <a:gd name="T3" fmla="*/ 1201633 h 137"/>
              <a:gd name="T4" fmla="*/ 2826938 w 298"/>
              <a:gd name="T5" fmla="*/ 0 h 137"/>
              <a:gd name="T6" fmla="*/ 2935288 w 298"/>
              <a:gd name="T7" fmla="*/ 29548 h 137"/>
              <a:gd name="T8" fmla="*/ 1418394 w 298"/>
              <a:gd name="T9" fmla="*/ 1349375 h 137"/>
              <a:gd name="T10" fmla="*/ 0 w 298"/>
              <a:gd name="T11" fmla="*/ 19699 h 137"/>
              <a:gd name="T12" fmla="*/ 128049 w 298"/>
              <a:gd name="T13" fmla="*/ 0 h 1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98" h="137">
                <a:moveTo>
                  <a:pt x="13" y="0"/>
                </a:moveTo>
                <a:lnTo>
                  <a:pt x="144" y="122"/>
                </a:lnTo>
                <a:lnTo>
                  <a:pt x="287" y="0"/>
                </a:lnTo>
                <a:lnTo>
                  <a:pt x="298" y="3"/>
                </a:lnTo>
                <a:lnTo>
                  <a:pt x="144" y="137"/>
                </a:lnTo>
                <a:lnTo>
                  <a:pt x="0" y="2"/>
                </a:lnTo>
                <a:lnTo>
                  <a:pt x="13" y="0"/>
                </a:lnTo>
                <a:close/>
              </a:path>
            </a:pathLst>
          </a:custGeom>
          <a:solidFill>
            <a:srgbClr val="EF41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037" name="Freeform 5"/>
          <p:cNvSpPr>
            <a:spLocks/>
          </p:cNvSpPr>
          <p:nvPr/>
        </p:nvSpPr>
        <p:spPr bwMode="auto">
          <a:xfrm>
            <a:off x="3365500" y="1611313"/>
            <a:ext cx="2817813" cy="1311275"/>
          </a:xfrm>
          <a:custGeom>
            <a:avLst/>
            <a:gdLst>
              <a:gd name="T0" fmla="*/ 0 w 286"/>
              <a:gd name="T1" fmla="*/ 0 h 133"/>
              <a:gd name="T2" fmla="*/ 1399054 w 286"/>
              <a:gd name="T3" fmla="*/ 1153528 h 133"/>
              <a:gd name="T4" fmla="*/ 2817813 w 286"/>
              <a:gd name="T5" fmla="*/ 0 h 133"/>
              <a:gd name="T6" fmla="*/ 2807961 w 286"/>
              <a:gd name="T7" fmla="*/ 138029 h 133"/>
              <a:gd name="T8" fmla="*/ 1399054 w 286"/>
              <a:gd name="T9" fmla="*/ 1311275 h 133"/>
              <a:gd name="T10" fmla="*/ 29557 w 286"/>
              <a:gd name="T11" fmla="*/ 167607 h 133"/>
              <a:gd name="T12" fmla="*/ 0 w 286"/>
              <a:gd name="T13" fmla="*/ 0 h 13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6" h="133">
                <a:moveTo>
                  <a:pt x="0" y="0"/>
                </a:moveTo>
                <a:lnTo>
                  <a:pt x="142" y="117"/>
                </a:lnTo>
                <a:lnTo>
                  <a:pt x="286" y="0"/>
                </a:lnTo>
                <a:lnTo>
                  <a:pt x="285" y="14"/>
                </a:lnTo>
                <a:lnTo>
                  <a:pt x="142" y="133"/>
                </a:lnTo>
                <a:lnTo>
                  <a:pt x="3" y="17"/>
                </a:lnTo>
                <a:lnTo>
                  <a:pt x="0" y="0"/>
                </a:lnTo>
                <a:close/>
              </a:path>
            </a:pathLst>
          </a:custGeom>
          <a:solidFill>
            <a:srgbClr val="0C72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038" name="Rectangle 7"/>
          <p:cNvSpPr>
            <a:spLocks noChangeArrowheads="1"/>
          </p:cNvSpPr>
          <p:nvPr/>
        </p:nvSpPr>
        <p:spPr bwMode="auto">
          <a:xfrm>
            <a:off x="3635375" y="5745163"/>
            <a:ext cx="2101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Netherlands</a:t>
            </a:r>
            <a:endParaRPr lang="en-US" altLang="en-US"/>
          </a:p>
        </p:txBody>
      </p:sp>
      <p:sp>
        <p:nvSpPr>
          <p:cNvPr id="44039" name="Oval 9"/>
          <p:cNvSpPr>
            <a:spLocks noChangeArrowheads="1"/>
          </p:cNvSpPr>
          <p:nvPr/>
        </p:nvSpPr>
        <p:spPr bwMode="auto">
          <a:xfrm>
            <a:off x="5334000" y="1562100"/>
            <a:ext cx="482600" cy="482600"/>
          </a:xfrm>
          <a:prstGeom prst="ellipse">
            <a:avLst/>
          </a:prstGeom>
          <a:solidFill>
            <a:schemeClr val="bg1"/>
          </a:solidFill>
          <a:ln w="9525">
            <a:solidFill>
              <a:srgbClr val="3C3B3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reeform 2"/>
          <p:cNvSpPr>
            <a:spLocks/>
          </p:cNvSpPr>
          <p:nvPr/>
        </p:nvSpPr>
        <p:spPr bwMode="auto">
          <a:xfrm>
            <a:off x="2184400" y="557213"/>
            <a:ext cx="5008563" cy="5145087"/>
          </a:xfrm>
          <a:custGeom>
            <a:avLst/>
            <a:gdLst>
              <a:gd name="T0" fmla="*/ 3906482 w 509"/>
              <a:gd name="T1" fmla="*/ 1200192 h 523"/>
              <a:gd name="T2" fmla="*/ 3837602 w 509"/>
              <a:gd name="T3" fmla="*/ 1731425 h 523"/>
              <a:gd name="T4" fmla="*/ 3837602 w 509"/>
              <a:gd name="T5" fmla="*/ 1770776 h 523"/>
              <a:gd name="T6" fmla="*/ 3827762 w 509"/>
              <a:gd name="T7" fmla="*/ 1839639 h 523"/>
              <a:gd name="T8" fmla="*/ 3798242 w 509"/>
              <a:gd name="T9" fmla="*/ 1987204 h 523"/>
              <a:gd name="T10" fmla="*/ 3739202 w 509"/>
              <a:gd name="T11" fmla="*/ 2784053 h 523"/>
              <a:gd name="T12" fmla="*/ 3749042 w 509"/>
              <a:gd name="T13" fmla="*/ 3600577 h 523"/>
              <a:gd name="T14" fmla="*/ 3798242 w 509"/>
              <a:gd name="T15" fmla="*/ 4751581 h 523"/>
              <a:gd name="T16" fmla="*/ 3778562 w 509"/>
              <a:gd name="T17" fmla="*/ 5046711 h 523"/>
              <a:gd name="T18" fmla="*/ 3749042 w 509"/>
              <a:gd name="T19" fmla="*/ 5076224 h 523"/>
              <a:gd name="T20" fmla="*/ 3532562 w 509"/>
              <a:gd name="T21" fmla="*/ 5105736 h 523"/>
              <a:gd name="T22" fmla="*/ 3020882 w 509"/>
              <a:gd name="T23" fmla="*/ 5145087 h 523"/>
              <a:gd name="T24" fmla="*/ 2282881 w 509"/>
              <a:gd name="T25" fmla="*/ 5145087 h 523"/>
              <a:gd name="T26" fmla="*/ 1741681 w 509"/>
              <a:gd name="T27" fmla="*/ 5145087 h 523"/>
              <a:gd name="T28" fmla="*/ 1407121 w 509"/>
              <a:gd name="T29" fmla="*/ 5125412 h 523"/>
              <a:gd name="T30" fmla="*/ 1249681 w 509"/>
              <a:gd name="T31" fmla="*/ 5046711 h 523"/>
              <a:gd name="T32" fmla="*/ 1210321 w 509"/>
              <a:gd name="T33" fmla="*/ 4987685 h 523"/>
              <a:gd name="T34" fmla="*/ 1239841 w 509"/>
              <a:gd name="T35" fmla="*/ 4643367 h 523"/>
              <a:gd name="T36" fmla="*/ 1279201 w 509"/>
              <a:gd name="T37" fmla="*/ 3334961 h 523"/>
              <a:gd name="T38" fmla="*/ 1298881 w 509"/>
              <a:gd name="T39" fmla="*/ 3000481 h 523"/>
              <a:gd name="T40" fmla="*/ 1220161 w 509"/>
              <a:gd name="T41" fmla="*/ 2016717 h 523"/>
              <a:gd name="T42" fmla="*/ 1180801 w 509"/>
              <a:gd name="T43" fmla="*/ 1485484 h 523"/>
              <a:gd name="T44" fmla="*/ 1111921 w 509"/>
              <a:gd name="T45" fmla="*/ 1229705 h 523"/>
              <a:gd name="T46" fmla="*/ 1072561 w 509"/>
              <a:gd name="T47" fmla="*/ 954251 h 523"/>
              <a:gd name="T48" fmla="*/ 1161121 w 509"/>
              <a:gd name="T49" fmla="*/ 1446133 h 523"/>
              <a:gd name="T50" fmla="*/ 1220161 w 509"/>
              <a:gd name="T51" fmla="*/ 1593698 h 523"/>
              <a:gd name="T52" fmla="*/ 1220161 w 509"/>
              <a:gd name="T53" fmla="*/ 1731425 h 523"/>
              <a:gd name="T54" fmla="*/ 1210321 w 509"/>
              <a:gd name="T55" fmla="*/ 1908503 h 523"/>
              <a:gd name="T56" fmla="*/ 885601 w 509"/>
              <a:gd name="T57" fmla="*/ 2479086 h 523"/>
              <a:gd name="T58" fmla="*/ 423120 w 509"/>
              <a:gd name="T59" fmla="*/ 1288731 h 523"/>
              <a:gd name="T60" fmla="*/ 678960 w 509"/>
              <a:gd name="T61" fmla="*/ 737823 h 523"/>
              <a:gd name="T62" fmla="*/ 865921 w 509"/>
              <a:gd name="T63" fmla="*/ 423019 h 523"/>
              <a:gd name="T64" fmla="*/ 974161 w 509"/>
              <a:gd name="T65" fmla="*/ 314805 h 523"/>
              <a:gd name="T66" fmla="*/ 1220161 w 509"/>
              <a:gd name="T67" fmla="*/ 275454 h 523"/>
              <a:gd name="T68" fmla="*/ 1564561 w 509"/>
              <a:gd name="T69" fmla="*/ 177078 h 523"/>
              <a:gd name="T70" fmla="*/ 1840081 w 509"/>
              <a:gd name="T71" fmla="*/ 59026 h 523"/>
              <a:gd name="T72" fmla="*/ 1928641 w 509"/>
              <a:gd name="T73" fmla="*/ 9838 h 523"/>
              <a:gd name="T74" fmla="*/ 2027041 w 509"/>
              <a:gd name="T75" fmla="*/ 0 h 523"/>
              <a:gd name="T76" fmla="*/ 2194321 w 509"/>
              <a:gd name="T77" fmla="*/ 39351 h 523"/>
              <a:gd name="T78" fmla="*/ 2558402 w 509"/>
              <a:gd name="T79" fmla="*/ 39351 h 523"/>
              <a:gd name="T80" fmla="*/ 3020882 w 509"/>
              <a:gd name="T81" fmla="*/ 0 h 523"/>
              <a:gd name="T82" fmla="*/ 3119282 w 509"/>
              <a:gd name="T83" fmla="*/ 9838 h 523"/>
              <a:gd name="T84" fmla="*/ 3257042 w 509"/>
              <a:gd name="T85" fmla="*/ 88539 h 523"/>
              <a:gd name="T86" fmla="*/ 3630962 w 509"/>
              <a:gd name="T87" fmla="*/ 226266 h 523"/>
              <a:gd name="T88" fmla="*/ 3886802 w 509"/>
              <a:gd name="T89" fmla="*/ 285292 h 523"/>
              <a:gd name="T90" fmla="*/ 4044242 w 509"/>
              <a:gd name="T91" fmla="*/ 334480 h 523"/>
              <a:gd name="T92" fmla="*/ 4152482 w 509"/>
              <a:gd name="T93" fmla="*/ 393506 h 523"/>
              <a:gd name="T94" fmla="*/ 4211523 w 509"/>
              <a:gd name="T95" fmla="*/ 491882 h 523"/>
              <a:gd name="T96" fmla="*/ 5008563 w 509"/>
              <a:gd name="T97" fmla="*/ 2016717 h 523"/>
              <a:gd name="T98" fmla="*/ 4122962 w 509"/>
              <a:gd name="T99" fmla="*/ 2400385 h 523"/>
              <a:gd name="T100" fmla="*/ 3995042 w 509"/>
              <a:gd name="T101" fmla="*/ 2213470 h 523"/>
              <a:gd name="T102" fmla="*/ 3837602 w 509"/>
              <a:gd name="T103" fmla="*/ 1888827 h 523"/>
              <a:gd name="T104" fmla="*/ 3837602 w 509"/>
              <a:gd name="T105" fmla="*/ 1731425 h 523"/>
              <a:gd name="T106" fmla="*/ 3936002 w 509"/>
              <a:gd name="T107" fmla="*/ 796849 h 523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509" h="523">
                <a:moveTo>
                  <a:pt x="400" y="81"/>
                </a:moveTo>
                <a:lnTo>
                  <a:pt x="397" y="122"/>
                </a:lnTo>
                <a:lnTo>
                  <a:pt x="394" y="153"/>
                </a:lnTo>
                <a:lnTo>
                  <a:pt x="390" y="176"/>
                </a:lnTo>
                <a:lnTo>
                  <a:pt x="390" y="178"/>
                </a:lnTo>
                <a:lnTo>
                  <a:pt x="390" y="180"/>
                </a:lnTo>
                <a:lnTo>
                  <a:pt x="390" y="181"/>
                </a:lnTo>
                <a:lnTo>
                  <a:pt x="389" y="187"/>
                </a:lnTo>
                <a:lnTo>
                  <a:pt x="387" y="195"/>
                </a:lnTo>
                <a:lnTo>
                  <a:pt x="386" y="202"/>
                </a:lnTo>
                <a:lnTo>
                  <a:pt x="381" y="263"/>
                </a:lnTo>
                <a:lnTo>
                  <a:pt x="380" y="283"/>
                </a:lnTo>
                <a:lnTo>
                  <a:pt x="380" y="308"/>
                </a:lnTo>
                <a:lnTo>
                  <a:pt x="381" y="366"/>
                </a:lnTo>
                <a:lnTo>
                  <a:pt x="383" y="436"/>
                </a:lnTo>
                <a:lnTo>
                  <a:pt x="386" y="483"/>
                </a:lnTo>
                <a:lnTo>
                  <a:pt x="386" y="507"/>
                </a:lnTo>
                <a:lnTo>
                  <a:pt x="384" y="513"/>
                </a:lnTo>
                <a:lnTo>
                  <a:pt x="383" y="513"/>
                </a:lnTo>
                <a:lnTo>
                  <a:pt x="381" y="516"/>
                </a:lnTo>
                <a:lnTo>
                  <a:pt x="376" y="518"/>
                </a:lnTo>
                <a:lnTo>
                  <a:pt x="359" y="519"/>
                </a:lnTo>
                <a:lnTo>
                  <a:pt x="334" y="521"/>
                </a:lnTo>
                <a:lnTo>
                  <a:pt x="307" y="523"/>
                </a:lnTo>
                <a:lnTo>
                  <a:pt x="256" y="523"/>
                </a:lnTo>
                <a:lnTo>
                  <a:pt x="232" y="523"/>
                </a:lnTo>
                <a:lnTo>
                  <a:pt x="201" y="523"/>
                </a:lnTo>
                <a:lnTo>
                  <a:pt x="177" y="523"/>
                </a:lnTo>
                <a:lnTo>
                  <a:pt x="157" y="523"/>
                </a:lnTo>
                <a:lnTo>
                  <a:pt x="143" y="521"/>
                </a:lnTo>
                <a:lnTo>
                  <a:pt x="134" y="518"/>
                </a:lnTo>
                <a:lnTo>
                  <a:pt x="127" y="513"/>
                </a:lnTo>
                <a:lnTo>
                  <a:pt x="124" y="510"/>
                </a:lnTo>
                <a:lnTo>
                  <a:pt x="123" y="507"/>
                </a:lnTo>
                <a:lnTo>
                  <a:pt x="123" y="504"/>
                </a:lnTo>
                <a:lnTo>
                  <a:pt x="126" y="472"/>
                </a:lnTo>
                <a:lnTo>
                  <a:pt x="127" y="416"/>
                </a:lnTo>
                <a:lnTo>
                  <a:pt x="130" y="339"/>
                </a:lnTo>
                <a:lnTo>
                  <a:pt x="130" y="324"/>
                </a:lnTo>
                <a:lnTo>
                  <a:pt x="132" y="305"/>
                </a:lnTo>
                <a:lnTo>
                  <a:pt x="129" y="266"/>
                </a:lnTo>
                <a:lnTo>
                  <a:pt x="124" y="205"/>
                </a:lnTo>
                <a:lnTo>
                  <a:pt x="124" y="162"/>
                </a:lnTo>
                <a:lnTo>
                  <a:pt x="120" y="151"/>
                </a:lnTo>
                <a:lnTo>
                  <a:pt x="116" y="139"/>
                </a:lnTo>
                <a:lnTo>
                  <a:pt x="113" y="125"/>
                </a:lnTo>
                <a:lnTo>
                  <a:pt x="109" y="86"/>
                </a:lnTo>
                <a:lnTo>
                  <a:pt x="109" y="97"/>
                </a:lnTo>
                <a:lnTo>
                  <a:pt x="113" y="125"/>
                </a:lnTo>
                <a:lnTo>
                  <a:pt x="118" y="147"/>
                </a:lnTo>
                <a:lnTo>
                  <a:pt x="121" y="156"/>
                </a:lnTo>
                <a:lnTo>
                  <a:pt x="124" y="162"/>
                </a:lnTo>
                <a:lnTo>
                  <a:pt x="124" y="175"/>
                </a:lnTo>
                <a:lnTo>
                  <a:pt x="124" y="176"/>
                </a:lnTo>
                <a:lnTo>
                  <a:pt x="124" y="178"/>
                </a:lnTo>
                <a:lnTo>
                  <a:pt x="123" y="194"/>
                </a:lnTo>
                <a:lnTo>
                  <a:pt x="120" y="203"/>
                </a:lnTo>
                <a:lnTo>
                  <a:pt x="90" y="252"/>
                </a:lnTo>
                <a:lnTo>
                  <a:pt x="0" y="203"/>
                </a:lnTo>
                <a:lnTo>
                  <a:pt x="43" y="131"/>
                </a:lnTo>
                <a:lnTo>
                  <a:pt x="57" y="98"/>
                </a:lnTo>
                <a:lnTo>
                  <a:pt x="69" y="75"/>
                </a:lnTo>
                <a:lnTo>
                  <a:pt x="80" y="56"/>
                </a:lnTo>
                <a:lnTo>
                  <a:pt x="88" y="43"/>
                </a:lnTo>
                <a:lnTo>
                  <a:pt x="94" y="37"/>
                </a:lnTo>
                <a:lnTo>
                  <a:pt x="99" y="32"/>
                </a:lnTo>
                <a:lnTo>
                  <a:pt x="102" y="31"/>
                </a:lnTo>
                <a:lnTo>
                  <a:pt x="124" y="28"/>
                </a:lnTo>
                <a:lnTo>
                  <a:pt x="143" y="23"/>
                </a:lnTo>
                <a:lnTo>
                  <a:pt x="159" y="18"/>
                </a:lnTo>
                <a:lnTo>
                  <a:pt x="171" y="14"/>
                </a:lnTo>
                <a:lnTo>
                  <a:pt x="187" y="6"/>
                </a:lnTo>
                <a:lnTo>
                  <a:pt x="193" y="3"/>
                </a:lnTo>
                <a:lnTo>
                  <a:pt x="196" y="1"/>
                </a:lnTo>
                <a:lnTo>
                  <a:pt x="199" y="0"/>
                </a:lnTo>
                <a:lnTo>
                  <a:pt x="206" y="0"/>
                </a:lnTo>
                <a:lnTo>
                  <a:pt x="215" y="3"/>
                </a:lnTo>
                <a:lnTo>
                  <a:pt x="223" y="4"/>
                </a:lnTo>
                <a:lnTo>
                  <a:pt x="234" y="4"/>
                </a:lnTo>
                <a:lnTo>
                  <a:pt x="260" y="4"/>
                </a:lnTo>
                <a:lnTo>
                  <a:pt x="296" y="3"/>
                </a:lnTo>
                <a:lnTo>
                  <a:pt x="307" y="0"/>
                </a:lnTo>
                <a:lnTo>
                  <a:pt x="314" y="0"/>
                </a:lnTo>
                <a:lnTo>
                  <a:pt x="317" y="1"/>
                </a:lnTo>
                <a:lnTo>
                  <a:pt x="318" y="3"/>
                </a:lnTo>
                <a:lnTo>
                  <a:pt x="331" y="9"/>
                </a:lnTo>
                <a:lnTo>
                  <a:pt x="343" y="15"/>
                </a:lnTo>
                <a:lnTo>
                  <a:pt x="369" y="23"/>
                </a:lnTo>
                <a:lnTo>
                  <a:pt x="387" y="28"/>
                </a:lnTo>
                <a:lnTo>
                  <a:pt x="395" y="29"/>
                </a:lnTo>
                <a:lnTo>
                  <a:pt x="405" y="31"/>
                </a:lnTo>
                <a:lnTo>
                  <a:pt x="411" y="34"/>
                </a:lnTo>
                <a:lnTo>
                  <a:pt x="417" y="37"/>
                </a:lnTo>
                <a:lnTo>
                  <a:pt x="422" y="40"/>
                </a:lnTo>
                <a:lnTo>
                  <a:pt x="426" y="47"/>
                </a:lnTo>
                <a:lnTo>
                  <a:pt x="428" y="50"/>
                </a:lnTo>
                <a:lnTo>
                  <a:pt x="472" y="134"/>
                </a:lnTo>
                <a:lnTo>
                  <a:pt x="509" y="205"/>
                </a:lnTo>
                <a:lnTo>
                  <a:pt x="420" y="249"/>
                </a:lnTo>
                <a:lnTo>
                  <a:pt x="419" y="244"/>
                </a:lnTo>
                <a:lnTo>
                  <a:pt x="416" y="239"/>
                </a:lnTo>
                <a:lnTo>
                  <a:pt x="406" y="225"/>
                </a:lnTo>
                <a:lnTo>
                  <a:pt x="387" y="202"/>
                </a:lnTo>
                <a:lnTo>
                  <a:pt x="390" y="192"/>
                </a:lnTo>
                <a:lnTo>
                  <a:pt x="390" y="183"/>
                </a:lnTo>
                <a:lnTo>
                  <a:pt x="390" y="176"/>
                </a:lnTo>
                <a:lnTo>
                  <a:pt x="395" y="140"/>
                </a:lnTo>
                <a:lnTo>
                  <a:pt x="400" y="8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083" name="Freeform 3"/>
          <p:cNvSpPr>
            <a:spLocks/>
          </p:cNvSpPr>
          <p:nvPr/>
        </p:nvSpPr>
        <p:spPr bwMode="auto">
          <a:xfrm>
            <a:off x="3995738" y="538163"/>
            <a:ext cx="1446212" cy="539750"/>
          </a:xfrm>
          <a:custGeom>
            <a:avLst/>
            <a:gdLst>
              <a:gd name="T0" fmla="*/ 78705 w 147"/>
              <a:gd name="T1" fmla="*/ 29441 h 55"/>
              <a:gd name="T2" fmla="*/ 108220 w 147"/>
              <a:gd name="T3" fmla="*/ 19627 h 55"/>
              <a:gd name="T4" fmla="*/ 137734 w 147"/>
              <a:gd name="T5" fmla="*/ 0 h 55"/>
              <a:gd name="T6" fmla="*/ 196764 w 147"/>
              <a:gd name="T7" fmla="*/ 0 h 55"/>
              <a:gd name="T8" fmla="*/ 285307 w 147"/>
              <a:gd name="T9" fmla="*/ 29441 h 55"/>
              <a:gd name="T10" fmla="*/ 364013 w 147"/>
              <a:gd name="T11" fmla="*/ 49068 h 55"/>
              <a:gd name="T12" fmla="*/ 472232 w 147"/>
              <a:gd name="T13" fmla="*/ 49068 h 55"/>
              <a:gd name="T14" fmla="*/ 737863 w 147"/>
              <a:gd name="T15" fmla="*/ 49068 h 55"/>
              <a:gd name="T16" fmla="*/ 1092038 w 147"/>
              <a:gd name="T17" fmla="*/ 29441 h 55"/>
              <a:gd name="T18" fmla="*/ 1200258 w 147"/>
              <a:gd name="T19" fmla="*/ 0 h 55"/>
              <a:gd name="T20" fmla="*/ 1259287 w 147"/>
              <a:gd name="T21" fmla="*/ 0 h 55"/>
              <a:gd name="T22" fmla="*/ 1288801 w 147"/>
              <a:gd name="T23" fmla="*/ 19627 h 55"/>
              <a:gd name="T24" fmla="*/ 1308478 w 147"/>
              <a:gd name="T25" fmla="*/ 29441 h 55"/>
              <a:gd name="T26" fmla="*/ 1318316 w 147"/>
              <a:gd name="T27" fmla="*/ 29441 h 55"/>
              <a:gd name="T28" fmla="*/ 1446212 w 147"/>
              <a:gd name="T29" fmla="*/ 127577 h 55"/>
              <a:gd name="T30" fmla="*/ 1416697 w 147"/>
              <a:gd name="T31" fmla="*/ 186459 h 55"/>
              <a:gd name="T32" fmla="*/ 1367507 w 147"/>
              <a:gd name="T33" fmla="*/ 245341 h 55"/>
              <a:gd name="T34" fmla="*/ 1259287 w 147"/>
              <a:gd name="T35" fmla="*/ 333664 h 55"/>
              <a:gd name="T36" fmla="*/ 1151067 w 147"/>
              <a:gd name="T37" fmla="*/ 412173 h 55"/>
              <a:gd name="T38" fmla="*/ 1042847 w 147"/>
              <a:gd name="T39" fmla="*/ 480868 h 55"/>
              <a:gd name="T40" fmla="*/ 954303 w 147"/>
              <a:gd name="T41" fmla="*/ 510309 h 55"/>
              <a:gd name="T42" fmla="*/ 855921 w 147"/>
              <a:gd name="T43" fmla="*/ 520123 h 55"/>
              <a:gd name="T44" fmla="*/ 787054 w 147"/>
              <a:gd name="T45" fmla="*/ 539750 h 55"/>
              <a:gd name="T46" fmla="*/ 659158 w 147"/>
              <a:gd name="T47" fmla="*/ 539750 h 55"/>
              <a:gd name="T48" fmla="*/ 550938 w 147"/>
              <a:gd name="T49" fmla="*/ 520123 h 55"/>
              <a:gd name="T50" fmla="*/ 462394 w 147"/>
              <a:gd name="T51" fmla="*/ 510309 h 55"/>
              <a:gd name="T52" fmla="*/ 383689 w 147"/>
              <a:gd name="T53" fmla="*/ 480868 h 55"/>
              <a:gd name="T54" fmla="*/ 245954 w 147"/>
              <a:gd name="T55" fmla="*/ 412173 h 55"/>
              <a:gd name="T56" fmla="*/ 137734 w 147"/>
              <a:gd name="T57" fmla="*/ 333664 h 55"/>
              <a:gd name="T58" fmla="*/ 59029 w 147"/>
              <a:gd name="T59" fmla="*/ 264968 h 55"/>
              <a:gd name="T60" fmla="*/ 29515 w 147"/>
              <a:gd name="T61" fmla="*/ 186459 h 55"/>
              <a:gd name="T62" fmla="*/ 0 w 147"/>
              <a:gd name="T63" fmla="*/ 127577 h 55"/>
              <a:gd name="T64" fmla="*/ 9838 w 147"/>
              <a:gd name="T65" fmla="*/ 88323 h 55"/>
              <a:gd name="T66" fmla="*/ 29515 w 147"/>
              <a:gd name="T67" fmla="*/ 58882 h 55"/>
              <a:gd name="T68" fmla="*/ 78705 w 147"/>
              <a:gd name="T69" fmla="*/ 29441 h 55"/>
              <a:gd name="T70" fmla="*/ 501747 w 147"/>
              <a:gd name="T71" fmla="*/ 382732 h 55"/>
              <a:gd name="T72" fmla="*/ 521423 w 147"/>
              <a:gd name="T73" fmla="*/ 402359 h 55"/>
              <a:gd name="T74" fmla="*/ 570614 w 147"/>
              <a:gd name="T75" fmla="*/ 402359 h 55"/>
              <a:gd name="T76" fmla="*/ 609967 w 147"/>
              <a:gd name="T77" fmla="*/ 412173 h 55"/>
              <a:gd name="T78" fmla="*/ 737863 w 147"/>
              <a:gd name="T79" fmla="*/ 412173 h 55"/>
              <a:gd name="T80" fmla="*/ 895274 w 147"/>
              <a:gd name="T81" fmla="*/ 382732 h 55"/>
              <a:gd name="T82" fmla="*/ 1062523 w 147"/>
              <a:gd name="T83" fmla="*/ 294409 h 55"/>
              <a:gd name="T84" fmla="*/ 1151067 w 147"/>
              <a:gd name="T85" fmla="*/ 215900 h 55"/>
              <a:gd name="T86" fmla="*/ 1180581 w 147"/>
              <a:gd name="T87" fmla="*/ 166832 h 55"/>
              <a:gd name="T88" fmla="*/ 1180581 w 147"/>
              <a:gd name="T89" fmla="*/ 157018 h 55"/>
              <a:gd name="T90" fmla="*/ 983818 w 147"/>
              <a:gd name="T91" fmla="*/ 166832 h 55"/>
              <a:gd name="T92" fmla="*/ 649320 w 147"/>
              <a:gd name="T93" fmla="*/ 166832 h 55"/>
              <a:gd name="T94" fmla="*/ 186925 w 147"/>
              <a:gd name="T95" fmla="*/ 157018 h 55"/>
              <a:gd name="T96" fmla="*/ 226278 w 147"/>
              <a:gd name="T97" fmla="*/ 196273 h 55"/>
              <a:gd name="T98" fmla="*/ 304983 w 147"/>
              <a:gd name="T99" fmla="*/ 264968 h 55"/>
              <a:gd name="T100" fmla="*/ 501747 w 147"/>
              <a:gd name="T101" fmla="*/ 382732 h 55"/>
              <a:gd name="T102" fmla="*/ 78705 w 147"/>
              <a:gd name="T103" fmla="*/ 29441 h 5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47" h="55">
                <a:moveTo>
                  <a:pt x="8" y="3"/>
                </a:moveTo>
                <a:lnTo>
                  <a:pt x="11" y="2"/>
                </a:lnTo>
                <a:lnTo>
                  <a:pt x="14" y="0"/>
                </a:lnTo>
                <a:lnTo>
                  <a:pt x="20" y="0"/>
                </a:lnTo>
                <a:lnTo>
                  <a:pt x="29" y="3"/>
                </a:lnTo>
                <a:lnTo>
                  <a:pt x="37" y="5"/>
                </a:lnTo>
                <a:lnTo>
                  <a:pt x="48" y="5"/>
                </a:lnTo>
                <a:lnTo>
                  <a:pt x="75" y="5"/>
                </a:lnTo>
                <a:lnTo>
                  <a:pt x="111" y="3"/>
                </a:lnTo>
                <a:lnTo>
                  <a:pt x="122" y="0"/>
                </a:lnTo>
                <a:lnTo>
                  <a:pt x="128" y="0"/>
                </a:lnTo>
                <a:lnTo>
                  <a:pt x="131" y="2"/>
                </a:lnTo>
                <a:lnTo>
                  <a:pt x="133" y="3"/>
                </a:lnTo>
                <a:lnTo>
                  <a:pt x="134" y="3"/>
                </a:lnTo>
                <a:lnTo>
                  <a:pt x="147" y="13"/>
                </a:lnTo>
                <a:lnTo>
                  <a:pt x="144" y="19"/>
                </a:lnTo>
                <a:lnTo>
                  <a:pt x="139" y="25"/>
                </a:lnTo>
                <a:lnTo>
                  <a:pt x="128" y="34"/>
                </a:lnTo>
                <a:lnTo>
                  <a:pt x="117" y="42"/>
                </a:lnTo>
                <a:lnTo>
                  <a:pt x="106" y="49"/>
                </a:lnTo>
                <a:lnTo>
                  <a:pt x="97" y="52"/>
                </a:lnTo>
                <a:lnTo>
                  <a:pt x="87" y="53"/>
                </a:lnTo>
                <a:lnTo>
                  <a:pt x="80" y="55"/>
                </a:lnTo>
                <a:lnTo>
                  <a:pt x="67" y="55"/>
                </a:lnTo>
                <a:lnTo>
                  <a:pt x="56" y="53"/>
                </a:lnTo>
                <a:lnTo>
                  <a:pt x="47" y="52"/>
                </a:lnTo>
                <a:lnTo>
                  <a:pt x="39" y="49"/>
                </a:lnTo>
                <a:lnTo>
                  <a:pt x="25" y="42"/>
                </a:lnTo>
                <a:lnTo>
                  <a:pt x="14" y="34"/>
                </a:lnTo>
                <a:lnTo>
                  <a:pt x="6" y="27"/>
                </a:lnTo>
                <a:lnTo>
                  <a:pt x="3" y="19"/>
                </a:lnTo>
                <a:lnTo>
                  <a:pt x="0" y="13"/>
                </a:lnTo>
                <a:lnTo>
                  <a:pt x="1" y="9"/>
                </a:lnTo>
                <a:lnTo>
                  <a:pt x="3" y="6"/>
                </a:lnTo>
                <a:lnTo>
                  <a:pt x="8" y="3"/>
                </a:lnTo>
                <a:lnTo>
                  <a:pt x="51" y="39"/>
                </a:lnTo>
                <a:lnTo>
                  <a:pt x="53" y="41"/>
                </a:lnTo>
                <a:lnTo>
                  <a:pt x="58" y="41"/>
                </a:lnTo>
                <a:lnTo>
                  <a:pt x="62" y="42"/>
                </a:lnTo>
                <a:lnTo>
                  <a:pt x="75" y="42"/>
                </a:lnTo>
                <a:lnTo>
                  <a:pt x="91" y="39"/>
                </a:lnTo>
                <a:lnTo>
                  <a:pt x="108" y="30"/>
                </a:lnTo>
                <a:lnTo>
                  <a:pt x="117" y="22"/>
                </a:lnTo>
                <a:lnTo>
                  <a:pt x="120" y="17"/>
                </a:lnTo>
                <a:lnTo>
                  <a:pt x="120" y="16"/>
                </a:lnTo>
                <a:lnTo>
                  <a:pt x="100" y="17"/>
                </a:lnTo>
                <a:lnTo>
                  <a:pt x="66" y="17"/>
                </a:lnTo>
                <a:lnTo>
                  <a:pt x="19" y="16"/>
                </a:lnTo>
                <a:lnTo>
                  <a:pt x="23" y="20"/>
                </a:lnTo>
                <a:lnTo>
                  <a:pt x="31" y="27"/>
                </a:lnTo>
                <a:lnTo>
                  <a:pt x="51" y="39"/>
                </a:lnTo>
                <a:lnTo>
                  <a:pt x="8" y="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084" name="Freeform 4"/>
          <p:cNvSpPr>
            <a:spLocks/>
          </p:cNvSpPr>
          <p:nvPr/>
        </p:nvSpPr>
        <p:spPr bwMode="auto">
          <a:xfrm>
            <a:off x="3965575" y="508000"/>
            <a:ext cx="1446213" cy="541338"/>
          </a:xfrm>
          <a:custGeom>
            <a:avLst/>
            <a:gdLst>
              <a:gd name="T0" fmla="*/ 68867 w 147"/>
              <a:gd name="T1" fmla="*/ 29528 h 55"/>
              <a:gd name="T2" fmla="*/ 68867 w 147"/>
              <a:gd name="T3" fmla="*/ 29528 h 55"/>
              <a:gd name="T4" fmla="*/ 108220 w 147"/>
              <a:gd name="T5" fmla="*/ 9843 h 55"/>
              <a:gd name="T6" fmla="*/ 137735 w 147"/>
              <a:gd name="T7" fmla="*/ 0 h 55"/>
              <a:gd name="T8" fmla="*/ 196764 w 147"/>
              <a:gd name="T9" fmla="*/ 0 h 55"/>
              <a:gd name="T10" fmla="*/ 285307 w 147"/>
              <a:gd name="T11" fmla="*/ 29528 h 55"/>
              <a:gd name="T12" fmla="*/ 285307 w 147"/>
              <a:gd name="T13" fmla="*/ 29528 h 55"/>
              <a:gd name="T14" fmla="*/ 364013 w 147"/>
              <a:gd name="T15" fmla="*/ 49213 h 55"/>
              <a:gd name="T16" fmla="*/ 472233 w 147"/>
              <a:gd name="T17" fmla="*/ 49213 h 55"/>
              <a:gd name="T18" fmla="*/ 737864 w 147"/>
              <a:gd name="T19" fmla="*/ 49213 h 55"/>
              <a:gd name="T20" fmla="*/ 1092038 w 147"/>
              <a:gd name="T21" fmla="*/ 29528 h 55"/>
              <a:gd name="T22" fmla="*/ 1092038 w 147"/>
              <a:gd name="T23" fmla="*/ 29528 h 55"/>
              <a:gd name="T24" fmla="*/ 1200258 w 147"/>
              <a:gd name="T25" fmla="*/ 0 h 55"/>
              <a:gd name="T26" fmla="*/ 1259288 w 147"/>
              <a:gd name="T27" fmla="*/ 0 h 55"/>
              <a:gd name="T28" fmla="*/ 1288802 w 147"/>
              <a:gd name="T29" fmla="*/ 9843 h 55"/>
              <a:gd name="T30" fmla="*/ 1308478 w 147"/>
              <a:gd name="T31" fmla="*/ 29528 h 55"/>
              <a:gd name="T32" fmla="*/ 1318317 w 147"/>
              <a:gd name="T33" fmla="*/ 29528 h 55"/>
              <a:gd name="T34" fmla="*/ 1446213 w 147"/>
              <a:gd name="T35" fmla="*/ 118110 h 55"/>
              <a:gd name="T36" fmla="*/ 1446213 w 147"/>
              <a:gd name="T37" fmla="*/ 118110 h 55"/>
              <a:gd name="T38" fmla="*/ 1416698 w 147"/>
              <a:gd name="T39" fmla="*/ 187008 h 55"/>
              <a:gd name="T40" fmla="*/ 1367508 w 147"/>
              <a:gd name="T41" fmla="*/ 246063 h 55"/>
              <a:gd name="T42" fmla="*/ 1259288 w 147"/>
              <a:gd name="T43" fmla="*/ 334645 h 55"/>
              <a:gd name="T44" fmla="*/ 1151067 w 147"/>
              <a:gd name="T45" fmla="*/ 413385 h 55"/>
              <a:gd name="T46" fmla="*/ 1042847 w 147"/>
              <a:gd name="T47" fmla="*/ 472440 h 55"/>
              <a:gd name="T48" fmla="*/ 954304 w 147"/>
              <a:gd name="T49" fmla="*/ 511810 h 55"/>
              <a:gd name="T50" fmla="*/ 855922 w 147"/>
              <a:gd name="T51" fmla="*/ 521653 h 55"/>
              <a:gd name="T52" fmla="*/ 777217 w 147"/>
              <a:gd name="T53" fmla="*/ 541338 h 55"/>
              <a:gd name="T54" fmla="*/ 777217 w 147"/>
              <a:gd name="T55" fmla="*/ 541338 h 55"/>
              <a:gd name="T56" fmla="*/ 659158 w 147"/>
              <a:gd name="T57" fmla="*/ 541338 h 55"/>
              <a:gd name="T58" fmla="*/ 550938 w 147"/>
              <a:gd name="T59" fmla="*/ 521653 h 55"/>
              <a:gd name="T60" fmla="*/ 462395 w 147"/>
              <a:gd name="T61" fmla="*/ 511810 h 55"/>
              <a:gd name="T62" fmla="*/ 383689 w 147"/>
              <a:gd name="T63" fmla="*/ 472440 h 55"/>
              <a:gd name="T64" fmla="*/ 245955 w 147"/>
              <a:gd name="T65" fmla="*/ 413385 h 55"/>
              <a:gd name="T66" fmla="*/ 137735 w 147"/>
              <a:gd name="T67" fmla="*/ 334645 h 55"/>
              <a:gd name="T68" fmla="*/ 59029 w 147"/>
              <a:gd name="T69" fmla="*/ 255905 h 55"/>
              <a:gd name="T70" fmla="*/ 29515 w 147"/>
              <a:gd name="T71" fmla="*/ 187008 h 55"/>
              <a:gd name="T72" fmla="*/ 0 w 147"/>
              <a:gd name="T73" fmla="*/ 118110 h 55"/>
              <a:gd name="T74" fmla="*/ 0 w 147"/>
              <a:gd name="T75" fmla="*/ 118110 h 55"/>
              <a:gd name="T76" fmla="*/ 9838 w 147"/>
              <a:gd name="T77" fmla="*/ 88583 h 55"/>
              <a:gd name="T78" fmla="*/ 29515 w 147"/>
              <a:gd name="T79" fmla="*/ 59055 h 55"/>
              <a:gd name="T80" fmla="*/ 68867 w 147"/>
              <a:gd name="T81" fmla="*/ 29528 h 55"/>
              <a:gd name="T82" fmla="*/ 68867 w 147"/>
              <a:gd name="T83" fmla="*/ 29528 h 5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7" h="55">
                <a:moveTo>
                  <a:pt x="7" y="3"/>
                </a:moveTo>
                <a:lnTo>
                  <a:pt x="7" y="3"/>
                </a:lnTo>
                <a:lnTo>
                  <a:pt x="11" y="1"/>
                </a:lnTo>
                <a:lnTo>
                  <a:pt x="14" y="0"/>
                </a:lnTo>
                <a:lnTo>
                  <a:pt x="20" y="0"/>
                </a:lnTo>
                <a:lnTo>
                  <a:pt x="29" y="3"/>
                </a:lnTo>
                <a:lnTo>
                  <a:pt x="37" y="5"/>
                </a:lnTo>
                <a:lnTo>
                  <a:pt x="48" y="5"/>
                </a:lnTo>
                <a:lnTo>
                  <a:pt x="75" y="5"/>
                </a:lnTo>
                <a:lnTo>
                  <a:pt x="111" y="3"/>
                </a:lnTo>
                <a:lnTo>
                  <a:pt x="122" y="0"/>
                </a:lnTo>
                <a:lnTo>
                  <a:pt x="128" y="0"/>
                </a:lnTo>
                <a:lnTo>
                  <a:pt x="131" y="1"/>
                </a:lnTo>
                <a:lnTo>
                  <a:pt x="133" y="3"/>
                </a:lnTo>
                <a:lnTo>
                  <a:pt x="134" y="3"/>
                </a:lnTo>
                <a:lnTo>
                  <a:pt x="147" y="12"/>
                </a:lnTo>
                <a:lnTo>
                  <a:pt x="144" y="19"/>
                </a:lnTo>
                <a:lnTo>
                  <a:pt x="139" y="25"/>
                </a:lnTo>
                <a:lnTo>
                  <a:pt x="128" y="34"/>
                </a:lnTo>
                <a:lnTo>
                  <a:pt x="117" y="42"/>
                </a:lnTo>
                <a:lnTo>
                  <a:pt x="106" y="48"/>
                </a:lnTo>
                <a:lnTo>
                  <a:pt x="97" y="52"/>
                </a:lnTo>
                <a:lnTo>
                  <a:pt x="87" y="53"/>
                </a:lnTo>
                <a:lnTo>
                  <a:pt x="79" y="55"/>
                </a:lnTo>
                <a:lnTo>
                  <a:pt x="67" y="55"/>
                </a:lnTo>
                <a:lnTo>
                  <a:pt x="56" y="53"/>
                </a:lnTo>
                <a:lnTo>
                  <a:pt x="47" y="52"/>
                </a:lnTo>
                <a:lnTo>
                  <a:pt x="39" y="48"/>
                </a:lnTo>
                <a:lnTo>
                  <a:pt x="25" y="42"/>
                </a:lnTo>
                <a:lnTo>
                  <a:pt x="14" y="34"/>
                </a:lnTo>
                <a:lnTo>
                  <a:pt x="6" y="26"/>
                </a:lnTo>
                <a:lnTo>
                  <a:pt x="3" y="19"/>
                </a:lnTo>
                <a:lnTo>
                  <a:pt x="0" y="12"/>
                </a:lnTo>
                <a:lnTo>
                  <a:pt x="1" y="9"/>
                </a:lnTo>
                <a:lnTo>
                  <a:pt x="3" y="6"/>
                </a:lnTo>
                <a:lnTo>
                  <a:pt x="7" y="3"/>
                </a:lnTo>
                <a:close/>
              </a:path>
            </a:pathLst>
          </a:custGeom>
          <a:noFill/>
          <a:ln w="3175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085" name="Freeform 5"/>
          <p:cNvSpPr>
            <a:spLocks/>
          </p:cNvSpPr>
          <p:nvPr/>
        </p:nvSpPr>
        <p:spPr bwMode="auto">
          <a:xfrm>
            <a:off x="4143375" y="665163"/>
            <a:ext cx="1003300" cy="255587"/>
          </a:xfrm>
          <a:custGeom>
            <a:avLst/>
            <a:gdLst>
              <a:gd name="T0" fmla="*/ 324597 w 102"/>
              <a:gd name="T1" fmla="*/ 226096 h 26"/>
              <a:gd name="T2" fmla="*/ 324597 w 102"/>
              <a:gd name="T3" fmla="*/ 226096 h 26"/>
              <a:gd name="T4" fmla="*/ 344270 w 102"/>
              <a:gd name="T5" fmla="*/ 245757 h 26"/>
              <a:gd name="T6" fmla="*/ 344270 w 102"/>
              <a:gd name="T7" fmla="*/ 245757 h 26"/>
              <a:gd name="T8" fmla="*/ 393451 w 102"/>
              <a:gd name="T9" fmla="*/ 245757 h 26"/>
              <a:gd name="T10" fmla="*/ 432796 w 102"/>
              <a:gd name="T11" fmla="*/ 255587 h 26"/>
              <a:gd name="T12" fmla="*/ 560668 w 102"/>
              <a:gd name="T13" fmla="*/ 255587 h 26"/>
              <a:gd name="T14" fmla="*/ 708212 w 102"/>
              <a:gd name="T15" fmla="*/ 226096 h 26"/>
              <a:gd name="T16" fmla="*/ 708212 w 102"/>
              <a:gd name="T17" fmla="*/ 226096 h 26"/>
              <a:gd name="T18" fmla="*/ 885265 w 102"/>
              <a:gd name="T19" fmla="*/ 137624 h 26"/>
              <a:gd name="T20" fmla="*/ 973791 w 102"/>
              <a:gd name="T21" fmla="*/ 58982 h 26"/>
              <a:gd name="T22" fmla="*/ 1003300 w 102"/>
              <a:gd name="T23" fmla="*/ 9830 h 26"/>
              <a:gd name="T24" fmla="*/ 1003300 w 102"/>
              <a:gd name="T25" fmla="*/ 0 h 26"/>
              <a:gd name="T26" fmla="*/ 1003300 w 102"/>
              <a:gd name="T27" fmla="*/ 0 h 26"/>
              <a:gd name="T28" fmla="*/ 806575 w 102"/>
              <a:gd name="T29" fmla="*/ 9830 h 26"/>
              <a:gd name="T30" fmla="*/ 462305 w 102"/>
              <a:gd name="T31" fmla="*/ 9830 h 26"/>
              <a:gd name="T32" fmla="*/ 0 w 102"/>
              <a:gd name="T33" fmla="*/ 0 h 26"/>
              <a:gd name="T34" fmla="*/ 0 w 102"/>
              <a:gd name="T35" fmla="*/ 0 h 26"/>
              <a:gd name="T36" fmla="*/ 49181 w 102"/>
              <a:gd name="T37" fmla="*/ 39321 h 26"/>
              <a:gd name="T38" fmla="*/ 127872 w 102"/>
              <a:gd name="T39" fmla="*/ 98303 h 26"/>
              <a:gd name="T40" fmla="*/ 324597 w 102"/>
              <a:gd name="T41" fmla="*/ 226096 h 26"/>
              <a:gd name="T42" fmla="*/ 324597 w 102"/>
              <a:gd name="T43" fmla="*/ 226096 h 2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2" h="26">
                <a:moveTo>
                  <a:pt x="33" y="23"/>
                </a:moveTo>
                <a:lnTo>
                  <a:pt x="33" y="23"/>
                </a:lnTo>
                <a:lnTo>
                  <a:pt x="35" y="25"/>
                </a:lnTo>
                <a:lnTo>
                  <a:pt x="40" y="25"/>
                </a:lnTo>
                <a:lnTo>
                  <a:pt x="44" y="26"/>
                </a:lnTo>
                <a:lnTo>
                  <a:pt x="57" y="26"/>
                </a:lnTo>
                <a:lnTo>
                  <a:pt x="72" y="23"/>
                </a:lnTo>
                <a:lnTo>
                  <a:pt x="90" y="14"/>
                </a:lnTo>
                <a:lnTo>
                  <a:pt x="99" y="6"/>
                </a:lnTo>
                <a:lnTo>
                  <a:pt x="102" y="1"/>
                </a:lnTo>
                <a:lnTo>
                  <a:pt x="102" y="0"/>
                </a:lnTo>
                <a:lnTo>
                  <a:pt x="82" y="1"/>
                </a:lnTo>
                <a:lnTo>
                  <a:pt x="47" y="1"/>
                </a:lnTo>
                <a:lnTo>
                  <a:pt x="0" y="0"/>
                </a:lnTo>
                <a:lnTo>
                  <a:pt x="5" y="4"/>
                </a:lnTo>
                <a:lnTo>
                  <a:pt x="13" y="10"/>
                </a:lnTo>
                <a:lnTo>
                  <a:pt x="33" y="23"/>
                </a:lnTo>
                <a:close/>
              </a:path>
            </a:pathLst>
          </a:custGeom>
          <a:noFill/>
          <a:ln w="3175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086" name="Freeform 6"/>
          <p:cNvSpPr>
            <a:spLocks/>
          </p:cNvSpPr>
          <p:nvPr/>
        </p:nvSpPr>
        <p:spPr bwMode="auto">
          <a:xfrm>
            <a:off x="4930775" y="1541463"/>
            <a:ext cx="698500" cy="354012"/>
          </a:xfrm>
          <a:custGeom>
            <a:avLst/>
            <a:gdLst>
              <a:gd name="T0" fmla="*/ 0 w 71"/>
              <a:gd name="T1" fmla="*/ 354012 h 36"/>
              <a:gd name="T2" fmla="*/ 19676 w 71"/>
              <a:gd name="T3" fmla="*/ 295010 h 36"/>
              <a:gd name="T4" fmla="*/ 49190 w 71"/>
              <a:gd name="T5" fmla="*/ 245842 h 36"/>
              <a:gd name="T6" fmla="*/ 78704 w 71"/>
              <a:gd name="T7" fmla="*/ 216341 h 36"/>
              <a:gd name="T8" fmla="*/ 78704 w 71"/>
              <a:gd name="T9" fmla="*/ 186840 h 36"/>
              <a:gd name="T10" fmla="*/ 78704 w 71"/>
              <a:gd name="T11" fmla="*/ 147505 h 36"/>
              <a:gd name="T12" fmla="*/ 98380 w 71"/>
              <a:gd name="T13" fmla="*/ 118004 h 36"/>
              <a:gd name="T14" fmla="*/ 127894 w 71"/>
              <a:gd name="T15" fmla="*/ 88503 h 36"/>
              <a:gd name="T16" fmla="*/ 186923 w 71"/>
              <a:gd name="T17" fmla="*/ 59002 h 36"/>
              <a:gd name="T18" fmla="*/ 265627 w 71"/>
              <a:gd name="T19" fmla="*/ 29501 h 36"/>
              <a:gd name="T20" fmla="*/ 383683 w 71"/>
              <a:gd name="T21" fmla="*/ 29501 h 36"/>
              <a:gd name="T22" fmla="*/ 491901 w 71"/>
              <a:gd name="T23" fmla="*/ 39335 h 36"/>
              <a:gd name="T24" fmla="*/ 590282 w 71"/>
              <a:gd name="T25" fmla="*/ 29501 h 36"/>
              <a:gd name="T26" fmla="*/ 619796 w 71"/>
              <a:gd name="T27" fmla="*/ 29501 h 36"/>
              <a:gd name="T28" fmla="*/ 649310 w 71"/>
              <a:gd name="T29" fmla="*/ 9834 h 36"/>
              <a:gd name="T30" fmla="*/ 668986 w 71"/>
              <a:gd name="T31" fmla="*/ 0 h 36"/>
              <a:gd name="T32" fmla="*/ 678824 w 71"/>
              <a:gd name="T33" fmla="*/ 9834 h 36"/>
              <a:gd name="T34" fmla="*/ 698500 w 71"/>
              <a:gd name="T35" fmla="*/ 29501 h 36"/>
              <a:gd name="T36" fmla="*/ 678824 w 71"/>
              <a:gd name="T37" fmla="*/ 39335 h 36"/>
              <a:gd name="T38" fmla="*/ 619796 w 71"/>
              <a:gd name="T39" fmla="*/ 108170 h 36"/>
              <a:gd name="T40" fmla="*/ 432873 w 71"/>
              <a:gd name="T41" fmla="*/ 196673 h 36"/>
              <a:gd name="T42" fmla="*/ 295141 w 71"/>
              <a:gd name="T43" fmla="*/ 275343 h 36"/>
              <a:gd name="T44" fmla="*/ 245951 w 71"/>
              <a:gd name="T45" fmla="*/ 304844 h 36"/>
              <a:gd name="T46" fmla="*/ 216437 w 71"/>
              <a:gd name="T47" fmla="*/ 354012 h 36"/>
              <a:gd name="T48" fmla="*/ 167246 w 71"/>
              <a:gd name="T49" fmla="*/ 324511 h 36"/>
              <a:gd name="T50" fmla="*/ 137732 w 71"/>
              <a:gd name="T51" fmla="*/ 304844 h 36"/>
              <a:gd name="T52" fmla="*/ 127894 w 71"/>
              <a:gd name="T53" fmla="*/ 275343 h 36"/>
              <a:gd name="T54" fmla="*/ 127894 w 71"/>
              <a:gd name="T55" fmla="*/ 255675 h 36"/>
              <a:gd name="T56" fmla="*/ 68866 w 71"/>
              <a:gd name="T57" fmla="*/ 295010 h 36"/>
              <a:gd name="T58" fmla="*/ 19676 w 71"/>
              <a:gd name="T59" fmla="*/ 324511 h 36"/>
              <a:gd name="T60" fmla="*/ 0 w 71"/>
              <a:gd name="T61" fmla="*/ 354012 h 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71" h="36">
                <a:moveTo>
                  <a:pt x="0" y="36"/>
                </a:moveTo>
                <a:lnTo>
                  <a:pt x="2" y="30"/>
                </a:lnTo>
                <a:lnTo>
                  <a:pt x="5" y="25"/>
                </a:lnTo>
                <a:lnTo>
                  <a:pt x="8" y="22"/>
                </a:lnTo>
                <a:lnTo>
                  <a:pt x="8" y="19"/>
                </a:lnTo>
                <a:lnTo>
                  <a:pt x="8" y="15"/>
                </a:lnTo>
                <a:lnTo>
                  <a:pt x="10" y="12"/>
                </a:lnTo>
                <a:lnTo>
                  <a:pt x="13" y="9"/>
                </a:lnTo>
                <a:lnTo>
                  <a:pt x="19" y="6"/>
                </a:lnTo>
                <a:lnTo>
                  <a:pt x="27" y="3"/>
                </a:lnTo>
                <a:lnTo>
                  <a:pt x="39" y="3"/>
                </a:lnTo>
                <a:lnTo>
                  <a:pt x="50" y="4"/>
                </a:lnTo>
                <a:lnTo>
                  <a:pt x="60" y="3"/>
                </a:lnTo>
                <a:lnTo>
                  <a:pt x="63" y="3"/>
                </a:lnTo>
                <a:lnTo>
                  <a:pt x="66" y="1"/>
                </a:lnTo>
                <a:lnTo>
                  <a:pt x="68" y="0"/>
                </a:lnTo>
                <a:lnTo>
                  <a:pt x="69" y="1"/>
                </a:lnTo>
                <a:lnTo>
                  <a:pt x="71" y="3"/>
                </a:lnTo>
                <a:lnTo>
                  <a:pt x="69" y="4"/>
                </a:lnTo>
                <a:lnTo>
                  <a:pt x="63" y="11"/>
                </a:lnTo>
                <a:lnTo>
                  <a:pt x="44" y="20"/>
                </a:lnTo>
                <a:lnTo>
                  <a:pt x="30" y="28"/>
                </a:lnTo>
                <a:lnTo>
                  <a:pt x="25" y="31"/>
                </a:lnTo>
                <a:lnTo>
                  <a:pt x="22" y="36"/>
                </a:lnTo>
                <a:lnTo>
                  <a:pt x="17" y="33"/>
                </a:lnTo>
                <a:lnTo>
                  <a:pt x="14" y="31"/>
                </a:lnTo>
                <a:lnTo>
                  <a:pt x="13" y="28"/>
                </a:lnTo>
                <a:lnTo>
                  <a:pt x="13" y="26"/>
                </a:lnTo>
                <a:lnTo>
                  <a:pt x="7" y="30"/>
                </a:lnTo>
                <a:lnTo>
                  <a:pt x="2" y="33"/>
                </a:lnTo>
                <a:lnTo>
                  <a:pt x="0" y="3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087" name="Freeform 7"/>
          <p:cNvSpPr>
            <a:spLocks/>
          </p:cNvSpPr>
          <p:nvPr/>
        </p:nvSpPr>
        <p:spPr bwMode="auto">
          <a:xfrm>
            <a:off x="4900613" y="1511300"/>
            <a:ext cx="698500" cy="354013"/>
          </a:xfrm>
          <a:custGeom>
            <a:avLst/>
            <a:gdLst>
              <a:gd name="T0" fmla="*/ 0 w 71"/>
              <a:gd name="T1" fmla="*/ 354013 h 36"/>
              <a:gd name="T2" fmla="*/ 0 w 71"/>
              <a:gd name="T3" fmla="*/ 354013 h 36"/>
              <a:gd name="T4" fmla="*/ 19676 w 71"/>
              <a:gd name="T5" fmla="*/ 285177 h 36"/>
              <a:gd name="T6" fmla="*/ 49190 w 71"/>
              <a:gd name="T7" fmla="*/ 245842 h 36"/>
              <a:gd name="T8" fmla="*/ 78704 w 71"/>
              <a:gd name="T9" fmla="*/ 216341 h 36"/>
              <a:gd name="T10" fmla="*/ 78704 w 71"/>
              <a:gd name="T11" fmla="*/ 216341 h 36"/>
              <a:gd name="T12" fmla="*/ 78704 w 71"/>
              <a:gd name="T13" fmla="*/ 177007 h 36"/>
              <a:gd name="T14" fmla="*/ 78704 w 71"/>
              <a:gd name="T15" fmla="*/ 147505 h 36"/>
              <a:gd name="T16" fmla="*/ 98380 w 71"/>
              <a:gd name="T17" fmla="*/ 118004 h 36"/>
              <a:gd name="T18" fmla="*/ 127894 w 71"/>
              <a:gd name="T19" fmla="*/ 88503 h 36"/>
              <a:gd name="T20" fmla="*/ 186923 w 71"/>
              <a:gd name="T21" fmla="*/ 59002 h 36"/>
              <a:gd name="T22" fmla="*/ 265627 w 71"/>
              <a:gd name="T23" fmla="*/ 29501 h 36"/>
              <a:gd name="T24" fmla="*/ 383683 w 71"/>
              <a:gd name="T25" fmla="*/ 29501 h 36"/>
              <a:gd name="T26" fmla="*/ 383683 w 71"/>
              <a:gd name="T27" fmla="*/ 29501 h 36"/>
              <a:gd name="T28" fmla="*/ 491901 w 71"/>
              <a:gd name="T29" fmla="*/ 39335 h 36"/>
              <a:gd name="T30" fmla="*/ 590282 w 71"/>
              <a:gd name="T31" fmla="*/ 29501 h 36"/>
              <a:gd name="T32" fmla="*/ 619796 w 71"/>
              <a:gd name="T33" fmla="*/ 29501 h 36"/>
              <a:gd name="T34" fmla="*/ 649310 w 71"/>
              <a:gd name="T35" fmla="*/ 9834 h 36"/>
              <a:gd name="T36" fmla="*/ 649310 w 71"/>
              <a:gd name="T37" fmla="*/ 9834 h 36"/>
              <a:gd name="T38" fmla="*/ 659148 w 71"/>
              <a:gd name="T39" fmla="*/ 0 h 36"/>
              <a:gd name="T40" fmla="*/ 678824 w 71"/>
              <a:gd name="T41" fmla="*/ 9834 h 36"/>
              <a:gd name="T42" fmla="*/ 698500 w 71"/>
              <a:gd name="T43" fmla="*/ 29501 h 36"/>
              <a:gd name="T44" fmla="*/ 678824 w 71"/>
              <a:gd name="T45" fmla="*/ 39335 h 36"/>
              <a:gd name="T46" fmla="*/ 619796 w 71"/>
              <a:gd name="T47" fmla="*/ 108171 h 36"/>
              <a:gd name="T48" fmla="*/ 619796 w 71"/>
              <a:gd name="T49" fmla="*/ 108171 h 36"/>
              <a:gd name="T50" fmla="*/ 432873 w 71"/>
              <a:gd name="T51" fmla="*/ 196674 h 36"/>
              <a:gd name="T52" fmla="*/ 295141 w 71"/>
              <a:gd name="T53" fmla="*/ 275343 h 36"/>
              <a:gd name="T54" fmla="*/ 245951 w 71"/>
              <a:gd name="T55" fmla="*/ 304845 h 36"/>
              <a:gd name="T56" fmla="*/ 216437 w 71"/>
              <a:gd name="T57" fmla="*/ 354013 h 36"/>
              <a:gd name="T58" fmla="*/ 216437 w 71"/>
              <a:gd name="T59" fmla="*/ 354013 h 36"/>
              <a:gd name="T60" fmla="*/ 167246 w 71"/>
              <a:gd name="T61" fmla="*/ 324512 h 36"/>
              <a:gd name="T62" fmla="*/ 137732 w 71"/>
              <a:gd name="T63" fmla="*/ 304845 h 36"/>
              <a:gd name="T64" fmla="*/ 127894 w 71"/>
              <a:gd name="T65" fmla="*/ 275343 h 36"/>
              <a:gd name="T66" fmla="*/ 127894 w 71"/>
              <a:gd name="T67" fmla="*/ 275343 h 36"/>
              <a:gd name="T68" fmla="*/ 127894 w 71"/>
              <a:gd name="T69" fmla="*/ 255676 h 36"/>
              <a:gd name="T70" fmla="*/ 127894 w 71"/>
              <a:gd name="T71" fmla="*/ 255676 h 36"/>
              <a:gd name="T72" fmla="*/ 59028 w 71"/>
              <a:gd name="T73" fmla="*/ 285177 h 36"/>
              <a:gd name="T74" fmla="*/ 19676 w 71"/>
              <a:gd name="T75" fmla="*/ 324512 h 36"/>
              <a:gd name="T76" fmla="*/ 0 w 71"/>
              <a:gd name="T77" fmla="*/ 354013 h 36"/>
              <a:gd name="T78" fmla="*/ 0 w 71"/>
              <a:gd name="T79" fmla="*/ 354013 h 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71" h="36">
                <a:moveTo>
                  <a:pt x="0" y="36"/>
                </a:moveTo>
                <a:lnTo>
                  <a:pt x="0" y="36"/>
                </a:lnTo>
                <a:lnTo>
                  <a:pt x="2" y="29"/>
                </a:lnTo>
                <a:lnTo>
                  <a:pt x="5" y="25"/>
                </a:lnTo>
                <a:lnTo>
                  <a:pt x="8" y="22"/>
                </a:lnTo>
                <a:lnTo>
                  <a:pt x="8" y="18"/>
                </a:lnTo>
                <a:lnTo>
                  <a:pt x="8" y="15"/>
                </a:lnTo>
                <a:lnTo>
                  <a:pt x="10" y="12"/>
                </a:lnTo>
                <a:lnTo>
                  <a:pt x="13" y="9"/>
                </a:lnTo>
                <a:lnTo>
                  <a:pt x="19" y="6"/>
                </a:lnTo>
                <a:lnTo>
                  <a:pt x="27" y="3"/>
                </a:lnTo>
                <a:lnTo>
                  <a:pt x="39" y="3"/>
                </a:lnTo>
                <a:lnTo>
                  <a:pt x="50" y="4"/>
                </a:lnTo>
                <a:lnTo>
                  <a:pt x="60" y="3"/>
                </a:lnTo>
                <a:lnTo>
                  <a:pt x="63" y="3"/>
                </a:lnTo>
                <a:lnTo>
                  <a:pt x="66" y="1"/>
                </a:lnTo>
                <a:lnTo>
                  <a:pt x="67" y="0"/>
                </a:lnTo>
                <a:lnTo>
                  <a:pt x="69" y="1"/>
                </a:lnTo>
                <a:lnTo>
                  <a:pt x="71" y="3"/>
                </a:lnTo>
                <a:lnTo>
                  <a:pt x="69" y="4"/>
                </a:lnTo>
                <a:lnTo>
                  <a:pt x="63" y="11"/>
                </a:lnTo>
                <a:lnTo>
                  <a:pt x="44" y="20"/>
                </a:lnTo>
                <a:lnTo>
                  <a:pt x="30" y="28"/>
                </a:lnTo>
                <a:lnTo>
                  <a:pt x="25" y="31"/>
                </a:lnTo>
                <a:lnTo>
                  <a:pt x="22" y="36"/>
                </a:lnTo>
                <a:lnTo>
                  <a:pt x="17" y="33"/>
                </a:lnTo>
                <a:lnTo>
                  <a:pt x="14" y="31"/>
                </a:lnTo>
                <a:lnTo>
                  <a:pt x="13" y="28"/>
                </a:lnTo>
                <a:lnTo>
                  <a:pt x="13" y="26"/>
                </a:lnTo>
                <a:lnTo>
                  <a:pt x="6" y="29"/>
                </a:lnTo>
                <a:lnTo>
                  <a:pt x="2" y="33"/>
                </a:lnTo>
                <a:lnTo>
                  <a:pt x="0" y="36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088" name="Freeform 8"/>
          <p:cNvSpPr>
            <a:spLocks/>
          </p:cNvSpPr>
          <p:nvPr/>
        </p:nvSpPr>
        <p:spPr bwMode="auto">
          <a:xfrm>
            <a:off x="2263775" y="2219325"/>
            <a:ext cx="560388" cy="393700"/>
          </a:xfrm>
          <a:custGeom>
            <a:avLst/>
            <a:gdLst>
              <a:gd name="T0" fmla="*/ 98314 w 57"/>
              <a:gd name="T1" fmla="*/ 0 h 40"/>
              <a:gd name="T2" fmla="*/ 560388 w 57"/>
              <a:gd name="T3" fmla="*/ 255905 h 40"/>
              <a:gd name="T4" fmla="*/ 462074 w 57"/>
              <a:gd name="T5" fmla="*/ 393700 h 40"/>
              <a:gd name="T6" fmla="*/ 0 w 57"/>
              <a:gd name="T7" fmla="*/ 137795 h 40"/>
              <a:gd name="T8" fmla="*/ 98314 w 57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" h="40">
                <a:moveTo>
                  <a:pt x="10" y="0"/>
                </a:moveTo>
                <a:lnTo>
                  <a:pt x="57" y="26"/>
                </a:lnTo>
                <a:lnTo>
                  <a:pt x="47" y="40"/>
                </a:lnTo>
                <a:lnTo>
                  <a:pt x="0" y="14"/>
                </a:lnTo>
                <a:lnTo>
                  <a:pt x="1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6089" name="Group 9"/>
          <p:cNvGrpSpPr>
            <a:grpSpLocks/>
          </p:cNvGrpSpPr>
          <p:nvPr/>
        </p:nvGrpSpPr>
        <p:grpSpPr bwMode="auto">
          <a:xfrm>
            <a:off x="2292350" y="2249488"/>
            <a:ext cx="4802188" cy="412750"/>
            <a:chOff x="2955" y="2818"/>
            <a:chExt cx="488" cy="42"/>
          </a:xfrm>
        </p:grpSpPr>
        <p:sp>
          <p:nvSpPr>
            <p:cNvPr id="46092" name="Freeform 10"/>
            <p:cNvSpPr>
              <a:spLocks/>
            </p:cNvSpPr>
            <p:nvPr/>
          </p:nvSpPr>
          <p:spPr bwMode="auto">
            <a:xfrm>
              <a:off x="2955" y="2818"/>
              <a:ext cx="57" cy="41"/>
            </a:xfrm>
            <a:custGeom>
              <a:avLst/>
              <a:gdLst>
                <a:gd name="T0" fmla="*/ 10 w 57"/>
                <a:gd name="T1" fmla="*/ 0 h 41"/>
                <a:gd name="T2" fmla="*/ 57 w 57"/>
                <a:gd name="T3" fmla="*/ 26 h 41"/>
                <a:gd name="T4" fmla="*/ 47 w 57"/>
                <a:gd name="T5" fmla="*/ 41 h 41"/>
                <a:gd name="T6" fmla="*/ 0 w 57"/>
                <a:gd name="T7" fmla="*/ 14 h 41"/>
                <a:gd name="T8" fmla="*/ 10 w 57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" h="41">
                  <a:moveTo>
                    <a:pt x="10" y="0"/>
                  </a:moveTo>
                  <a:lnTo>
                    <a:pt x="57" y="26"/>
                  </a:lnTo>
                  <a:lnTo>
                    <a:pt x="47" y="41"/>
                  </a:lnTo>
                  <a:lnTo>
                    <a:pt x="0" y="1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093" name="Freeform 11"/>
            <p:cNvSpPr>
              <a:spLocks/>
            </p:cNvSpPr>
            <p:nvPr/>
          </p:nvSpPr>
          <p:spPr bwMode="auto">
            <a:xfrm>
              <a:off x="3385" y="2819"/>
              <a:ext cx="58" cy="41"/>
            </a:xfrm>
            <a:custGeom>
              <a:avLst/>
              <a:gdLst>
                <a:gd name="T0" fmla="*/ 48 w 58"/>
                <a:gd name="T1" fmla="*/ 0 h 41"/>
                <a:gd name="T2" fmla="*/ 0 w 58"/>
                <a:gd name="T3" fmla="*/ 25 h 41"/>
                <a:gd name="T4" fmla="*/ 11 w 58"/>
                <a:gd name="T5" fmla="*/ 41 h 41"/>
                <a:gd name="T6" fmla="*/ 58 w 58"/>
                <a:gd name="T7" fmla="*/ 14 h 41"/>
                <a:gd name="T8" fmla="*/ 48 w 58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" h="41">
                  <a:moveTo>
                    <a:pt x="48" y="0"/>
                  </a:moveTo>
                  <a:lnTo>
                    <a:pt x="0" y="25"/>
                  </a:lnTo>
                  <a:lnTo>
                    <a:pt x="11" y="41"/>
                  </a:lnTo>
                  <a:lnTo>
                    <a:pt x="58" y="14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6090" name="Freeform 12"/>
          <p:cNvSpPr>
            <a:spLocks/>
          </p:cNvSpPr>
          <p:nvPr/>
        </p:nvSpPr>
        <p:spPr bwMode="auto">
          <a:xfrm>
            <a:off x="6484938" y="2230438"/>
            <a:ext cx="569912" cy="403225"/>
          </a:xfrm>
          <a:custGeom>
            <a:avLst/>
            <a:gdLst>
              <a:gd name="T0" fmla="*/ 481477 w 58"/>
              <a:gd name="T1" fmla="*/ 0 h 41"/>
              <a:gd name="T2" fmla="*/ 0 w 58"/>
              <a:gd name="T3" fmla="*/ 245869 h 41"/>
              <a:gd name="T4" fmla="*/ 108087 w 58"/>
              <a:gd name="T5" fmla="*/ 403225 h 41"/>
              <a:gd name="T6" fmla="*/ 569912 w 58"/>
              <a:gd name="T7" fmla="*/ 137687 h 41"/>
              <a:gd name="T8" fmla="*/ 481477 w 58"/>
              <a:gd name="T9" fmla="*/ 0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8" h="41">
                <a:moveTo>
                  <a:pt x="49" y="0"/>
                </a:moveTo>
                <a:lnTo>
                  <a:pt x="0" y="25"/>
                </a:lnTo>
                <a:lnTo>
                  <a:pt x="11" y="41"/>
                </a:lnTo>
                <a:lnTo>
                  <a:pt x="58" y="14"/>
                </a:lnTo>
                <a:lnTo>
                  <a:pt x="49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091" name="Rectangle 13"/>
          <p:cNvSpPr>
            <a:spLocks noChangeArrowheads="1"/>
          </p:cNvSpPr>
          <p:nvPr/>
        </p:nvSpPr>
        <p:spPr bwMode="auto">
          <a:xfrm>
            <a:off x="3546475" y="5784850"/>
            <a:ext cx="2279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New Zealand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reeform 2"/>
          <p:cNvSpPr>
            <a:spLocks/>
          </p:cNvSpPr>
          <p:nvPr/>
        </p:nvSpPr>
        <p:spPr bwMode="auto">
          <a:xfrm>
            <a:off x="2181225" y="557213"/>
            <a:ext cx="5008563" cy="5145087"/>
          </a:xfrm>
          <a:custGeom>
            <a:avLst/>
            <a:gdLst>
              <a:gd name="T0" fmla="*/ 3896642 w 509"/>
              <a:gd name="T1" fmla="*/ 1200192 h 523"/>
              <a:gd name="T2" fmla="*/ 3837602 w 509"/>
              <a:gd name="T3" fmla="*/ 1731425 h 523"/>
              <a:gd name="T4" fmla="*/ 3837602 w 509"/>
              <a:gd name="T5" fmla="*/ 1770776 h 523"/>
              <a:gd name="T6" fmla="*/ 3837602 w 509"/>
              <a:gd name="T7" fmla="*/ 1839639 h 523"/>
              <a:gd name="T8" fmla="*/ 3798242 w 509"/>
              <a:gd name="T9" fmla="*/ 1987204 h 523"/>
              <a:gd name="T10" fmla="*/ 3729362 w 509"/>
              <a:gd name="T11" fmla="*/ 2784053 h 523"/>
              <a:gd name="T12" fmla="*/ 3739202 w 509"/>
              <a:gd name="T13" fmla="*/ 3600577 h 523"/>
              <a:gd name="T14" fmla="*/ 3798242 w 509"/>
              <a:gd name="T15" fmla="*/ 4751581 h 523"/>
              <a:gd name="T16" fmla="*/ 3768722 w 509"/>
              <a:gd name="T17" fmla="*/ 5046711 h 523"/>
              <a:gd name="T18" fmla="*/ 3690002 w 509"/>
              <a:gd name="T19" fmla="*/ 5095899 h 523"/>
              <a:gd name="T20" fmla="*/ 3296402 w 509"/>
              <a:gd name="T21" fmla="*/ 5125412 h 523"/>
              <a:gd name="T22" fmla="*/ 2519042 w 509"/>
              <a:gd name="T23" fmla="*/ 5145087 h 523"/>
              <a:gd name="T24" fmla="*/ 1987681 w 509"/>
              <a:gd name="T25" fmla="*/ 5145087 h 523"/>
              <a:gd name="T26" fmla="*/ 1535041 w 509"/>
              <a:gd name="T27" fmla="*/ 5145087 h 523"/>
              <a:gd name="T28" fmla="*/ 1308721 w 509"/>
              <a:gd name="T29" fmla="*/ 5095899 h 523"/>
              <a:gd name="T30" fmla="*/ 1210321 w 509"/>
              <a:gd name="T31" fmla="*/ 5017198 h 523"/>
              <a:gd name="T32" fmla="*/ 1210321 w 509"/>
              <a:gd name="T33" fmla="*/ 4958172 h 523"/>
              <a:gd name="T34" fmla="*/ 1259521 w 509"/>
              <a:gd name="T35" fmla="*/ 4092459 h 523"/>
              <a:gd name="T36" fmla="*/ 1289041 w 509"/>
              <a:gd name="T37" fmla="*/ 3187396 h 523"/>
              <a:gd name="T38" fmla="*/ 1279201 w 509"/>
              <a:gd name="T39" fmla="*/ 2616813 h 523"/>
              <a:gd name="T40" fmla="*/ 1230001 w 509"/>
              <a:gd name="T41" fmla="*/ 1593698 h 523"/>
              <a:gd name="T42" fmla="*/ 1151281 w 509"/>
              <a:gd name="T43" fmla="*/ 1367432 h 523"/>
              <a:gd name="T44" fmla="*/ 1062721 w 509"/>
              <a:gd name="T45" fmla="*/ 846037 h 523"/>
              <a:gd name="T46" fmla="*/ 1121761 w 509"/>
              <a:gd name="T47" fmla="*/ 1229705 h 523"/>
              <a:gd name="T48" fmla="*/ 1180801 w 509"/>
              <a:gd name="T49" fmla="*/ 1534672 h 523"/>
              <a:gd name="T50" fmla="*/ 1230001 w 509"/>
              <a:gd name="T51" fmla="*/ 1721587 h 523"/>
              <a:gd name="T52" fmla="*/ 1210321 w 509"/>
              <a:gd name="T53" fmla="*/ 1751100 h 523"/>
              <a:gd name="T54" fmla="*/ 1180801 w 509"/>
              <a:gd name="T55" fmla="*/ 1997041 h 523"/>
              <a:gd name="T56" fmla="*/ 0 w 509"/>
              <a:gd name="T57" fmla="*/ 1997041 h 523"/>
              <a:gd name="T58" fmla="*/ 570720 w 509"/>
              <a:gd name="T59" fmla="*/ 964089 h 523"/>
              <a:gd name="T60" fmla="*/ 777360 w 509"/>
              <a:gd name="T61" fmla="*/ 550908 h 523"/>
              <a:gd name="T62" fmla="*/ 934801 w 509"/>
              <a:gd name="T63" fmla="*/ 363993 h 523"/>
              <a:gd name="T64" fmla="*/ 1013521 w 509"/>
              <a:gd name="T65" fmla="*/ 304967 h 523"/>
              <a:gd name="T66" fmla="*/ 1397281 w 509"/>
              <a:gd name="T67" fmla="*/ 226266 h 523"/>
              <a:gd name="T68" fmla="*/ 1672801 w 509"/>
              <a:gd name="T69" fmla="*/ 137727 h 523"/>
              <a:gd name="T70" fmla="*/ 1908961 w 509"/>
              <a:gd name="T71" fmla="*/ 29513 h 523"/>
              <a:gd name="T72" fmla="*/ 1948321 w 509"/>
              <a:gd name="T73" fmla="*/ 0 h 523"/>
              <a:gd name="T74" fmla="*/ 2105761 w 509"/>
              <a:gd name="T75" fmla="*/ 29513 h 523"/>
              <a:gd name="T76" fmla="*/ 2292721 w 509"/>
              <a:gd name="T77" fmla="*/ 39351 h 523"/>
              <a:gd name="T78" fmla="*/ 2912642 w 509"/>
              <a:gd name="T79" fmla="*/ 29513 h 523"/>
              <a:gd name="T80" fmla="*/ 3089762 w 509"/>
              <a:gd name="T81" fmla="*/ 0 h 523"/>
              <a:gd name="T82" fmla="*/ 3138962 w 509"/>
              <a:gd name="T83" fmla="*/ 29513 h 523"/>
              <a:gd name="T84" fmla="*/ 3375122 w 509"/>
              <a:gd name="T85" fmla="*/ 147565 h 523"/>
              <a:gd name="T86" fmla="*/ 3817922 w 509"/>
              <a:gd name="T87" fmla="*/ 275454 h 523"/>
              <a:gd name="T88" fmla="*/ 3975362 w 509"/>
              <a:gd name="T89" fmla="*/ 304967 h 523"/>
              <a:gd name="T90" fmla="*/ 4093442 w 509"/>
              <a:gd name="T91" fmla="*/ 363993 h 523"/>
              <a:gd name="T92" fmla="*/ 4191843 w 509"/>
              <a:gd name="T93" fmla="*/ 462369 h 523"/>
              <a:gd name="T94" fmla="*/ 4654323 w 509"/>
              <a:gd name="T95" fmla="*/ 1318244 h 523"/>
              <a:gd name="T96" fmla="*/ 4122962 w 509"/>
              <a:gd name="T97" fmla="*/ 2449573 h 523"/>
              <a:gd name="T98" fmla="*/ 4093442 w 509"/>
              <a:gd name="T99" fmla="*/ 2351197 h 523"/>
              <a:gd name="T100" fmla="*/ 3817922 w 509"/>
              <a:gd name="T101" fmla="*/ 1987204 h 523"/>
              <a:gd name="T102" fmla="*/ 3847442 w 509"/>
              <a:gd name="T103" fmla="*/ 1800289 h 523"/>
              <a:gd name="T104" fmla="*/ 3876962 w 509"/>
              <a:gd name="T105" fmla="*/ 1377270 h 52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9" h="523">
                <a:moveTo>
                  <a:pt x="399" y="81"/>
                </a:moveTo>
                <a:lnTo>
                  <a:pt x="396" y="122"/>
                </a:lnTo>
                <a:lnTo>
                  <a:pt x="394" y="153"/>
                </a:lnTo>
                <a:lnTo>
                  <a:pt x="390" y="176"/>
                </a:lnTo>
                <a:lnTo>
                  <a:pt x="390" y="178"/>
                </a:lnTo>
                <a:lnTo>
                  <a:pt x="390" y="180"/>
                </a:lnTo>
                <a:lnTo>
                  <a:pt x="390" y="181"/>
                </a:lnTo>
                <a:lnTo>
                  <a:pt x="390" y="187"/>
                </a:lnTo>
                <a:lnTo>
                  <a:pt x="388" y="195"/>
                </a:lnTo>
                <a:lnTo>
                  <a:pt x="386" y="202"/>
                </a:lnTo>
                <a:lnTo>
                  <a:pt x="380" y="263"/>
                </a:lnTo>
                <a:lnTo>
                  <a:pt x="379" y="283"/>
                </a:lnTo>
                <a:lnTo>
                  <a:pt x="379" y="308"/>
                </a:lnTo>
                <a:lnTo>
                  <a:pt x="380" y="366"/>
                </a:lnTo>
                <a:lnTo>
                  <a:pt x="383" y="436"/>
                </a:lnTo>
                <a:lnTo>
                  <a:pt x="386" y="483"/>
                </a:lnTo>
                <a:lnTo>
                  <a:pt x="385" y="507"/>
                </a:lnTo>
                <a:lnTo>
                  <a:pt x="383" y="513"/>
                </a:lnTo>
                <a:lnTo>
                  <a:pt x="380" y="516"/>
                </a:lnTo>
                <a:lnTo>
                  <a:pt x="375" y="518"/>
                </a:lnTo>
                <a:lnTo>
                  <a:pt x="358" y="519"/>
                </a:lnTo>
                <a:lnTo>
                  <a:pt x="335" y="521"/>
                </a:lnTo>
                <a:lnTo>
                  <a:pt x="307" y="523"/>
                </a:lnTo>
                <a:lnTo>
                  <a:pt x="256" y="523"/>
                </a:lnTo>
                <a:lnTo>
                  <a:pt x="233" y="523"/>
                </a:lnTo>
                <a:lnTo>
                  <a:pt x="202" y="523"/>
                </a:lnTo>
                <a:lnTo>
                  <a:pt x="177" y="523"/>
                </a:lnTo>
                <a:lnTo>
                  <a:pt x="156" y="523"/>
                </a:lnTo>
                <a:lnTo>
                  <a:pt x="142" y="521"/>
                </a:lnTo>
                <a:lnTo>
                  <a:pt x="133" y="518"/>
                </a:lnTo>
                <a:lnTo>
                  <a:pt x="126" y="513"/>
                </a:lnTo>
                <a:lnTo>
                  <a:pt x="123" y="510"/>
                </a:lnTo>
                <a:lnTo>
                  <a:pt x="123" y="507"/>
                </a:lnTo>
                <a:lnTo>
                  <a:pt x="123" y="504"/>
                </a:lnTo>
                <a:lnTo>
                  <a:pt x="125" y="472"/>
                </a:lnTo>
                <a:lnTo>
                  <a:pt x="128" y="416"/>
                </a:lnTo>
                <a:lnTo>
                  <a:pt x="130" y="339"/>
                </a:lnTo>
                <a:lnTo>
                  <a:pt x="131" y="324"/>
                </a:lnTo>
                <a:lnTo>
                  <a:pt x="131" y="305"/>
                </a:lnTo>
                <a:lnTo>
                  <a:pt x="130" y="266"/>
                </a:lnTo>
                <a:lnTo>
                  <a:pt x="123" y="205"/>
                </a:lnTo>
                <a:lnTo>
                  <a:pt x="125" y="162"/>
                </a:lnTo>
                <a:lnTo>
                  <a:pt x="120" y="151"/>
                </a:lnTo>
                <a:lnTo>
                  <a:pt x="117" y="139"/>
                </a:lnTo>
                <a:lnTo>
                  <a:pt x="114" y="125"/>
                </a:lnTo>
                <a:lnTo>
                  <a:pt x="108" y="86"/>
                </a:lnTo>
                <a:lnTo>
                  <a:pt x="109" y="97"/>
                </a:lnTo>
                <a:lnTo>
                  <a:pt x="114" y="125"/>
                </a:lnTo>
                <a:lnTo>
                  <a:pt x="119" y="147"/>
                </a:lnTo>
                <a:lnTo>
                  <a:pt x="120" y="156"/>
                </a:lnTo>
                <a:lnTo>
                  <a:pt x="125" y="162"/>
                </a:lnTo>
                <a:lnTo>
                  <a:pt x="125" y="175"/>
                </a:lnTo>
                <a:lnTo>
                  <a:pt x="123" y="176"/>
                </a:lnTo>
                <a:lnTo>
                  <a:pt x="123" y="178"/>
                </a:lnTo>
                <a:lnTo>
                  <a:pt x="122" y="194"/>
                </a:lnTo>
                <a:lnTo>
                  <a:pt x="120" y="203"/>
                </a:lnTo>
                <a:lnTo>
                  <a:pt x="90" y="252"/>
                </a:lnTo>
                <a:lnTo>
                  <a:pt x="0" y="203"/>
                </a:lnTo>
                <a:lnTo>
                  <a:pt x="43" y="131"/>
                </a:lnTo>
                <a:lnTo>
                  <a:pt x="58" y="98"/>
                </a:lnTo>
                <a:lnTo>
                  <a:pt x="70" y="75"/>
                </a:lnTo>
                <a:lnTo>
                  <a:pt x="79" y="56"/>
                </a:lnTo>
                <a:lnTo>
                  <a:pt x="89" y="43"/>
                </a:lnTo>
                <a:lnTo>
                  <a:pt x="95" y="37"/>
                </a:lnTo>
                <a:lnTo>
                  <a:pt x="100" y="32"/>
                </a:lnTo>
                <a:lnTo>
                  <a:pt x="103" y="31"/>
                </a:lnTo>
                <a:lnTo>
                  <a:pt x="123" y="28"/>
                </a:lnTo>
                <a:lnTo>
                  <a:pt x="142" y="23"/>
                </a:lnTo>
                <a:lnTo>
                  <a:pt x="158" y="18"/>
                </a:lnTo>
                <a:lnTo>
                  <a:pt x="170" y="14"/>
                </a:lnTo>
                <a:lnTo>
                  <a:pt x="188" y="6"/>
                </a:lnTo>
                <a:lnTo>
                  <a:pt x="194" y="3"/>
                </a:lnTo>
                <a:lnTo>
                  <a:pt x="195" y="1"/>
                </a:lnTo>
                <a:lnTo>
                  <a:pt x="198" y="0"/>
                </a:lnTo>
                <a:lnTo>
                  <a:pt x="206" y="0"/>
                </a:lnTo>
                <a:lnTo>
                  <a:pt x="214" y="3"/>
                </a:lnTo>
                <a:lnTo>
                  <a:pt x="222" y="4"/>
                </a:lnTo>
                <a:lnTo>
                  <a:pt x="233" y="4"/>
                </a:lnTo>
                <a:lnTo>
                  <a:pt x="261" y="4"/>
                </a:lnTo>
                <a:lnTo>
                  <a:pt x="296" y="3"/>
                </a:lnTo>
                <a:lnTo>
                  <a:pt x="307" y="0"/>
                </a:lnTo>
                <a:lnTo>
                  <a:pt x="314" y="0"/>
                </a:lnTo>
                <a:lnTo>
                  <a:pt x="318" y="1"/>
                </a:lnTo>
                <a:lnTo>
                  <a:pt x="319" y="3"/>
                </a:lnTo>
                <a:lnTo>
                  <a:pt x="330" y="9"/>
                </a:lnTo>
                <a:lnTo>
                  <a:pt x="343" y="15"/>
                </a:lnTo>
                <a:lnTo>
                  <a:pt x="368" y="23"/>
                </a:lnTo>
                <a:lnTo>
                  <a:pt x="388" y="28"/>
                </a:lnTo>
                <a:lnTo>
                  <a:pt x="396" y="29"/>
                </a:lnTo>
                <a:lnTo>
                  <a:pt x="404" y="31"/>
                </a:lnTo>
                <a:lnTo>
                  <a:pt x="411" y="34"/>
                </a:lnTo>
                <a:lnTo>
                  <a:pt x="416" y="37"/>
                </a:lnTo>
                <a:lnTo>
                  <a:pt x="421" y="40"/>
                </a:lnTo>
                <a:lnTo>
                  <a:pt x="426" y="47"/>
                </a:lnTo>
                <a:lnTo>
                  <a:pt x="427" y="50"/>
                </a:lnTo>
                <a:lnTo>
                  <a:pt x="473" y="134"/>
                </a:lnTo>
                <a:lnTo>
                  <a:pt x="509" y="205"/>
                </a:lnTo>
                <a:lnTo>
                  <a:pt x="419" y="249"/>
                </a:lnTo>
                <a:lnTo>
                  <a:pt x="419" y="244"/>
                </a:lnTo>
                <a:lnTo>
                  <a:pt x="416" y="239"/>
                </a:lnTo>
                <a:lnTo>
                  <a:pt x="407" y="225"/>
                </a:lnTo>
                <a:lnTo>
                  <a:pt x="388" y="202"/>
                </a:lnTo>
                <a:lnTo>
                  <a:pt x="390" y="192"/>
                </a:lnTo>
                <a:lnTo>
                  <a:pt x="391" y="183"/>
                </a:lnTo>
                <a:lnTo>
                  <a:pt x="391" y="176"/>
                </a:lnTo>
                <a:lnTo>
                  <a:pt x="394" y="140"/>
                </a:lnTo>
                <a:lnTo>
                  <a:pt x="399" y="81"/>
                </a:lnTo>
                <a:close/>
              </a:path>
            </a:pathLst>
          </a:custGeom>
          <a:solidFill>
            <a:srgbClr val="00A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31" name="Freeform 3"/>
          <p:cNvSpPr>
            <a:spLocks/>
          </p:cNvSpPr>
          <p:nvPr/>
        </p:nvSpPr>
        <p:spPr bwMode="auto">
          <a:xfrm>
            <a:off x="4002088" y="538163"/>
            <a:ext cx="1465262" cy="539750"/>
          </a:xfrm>
          <a:custGeom>
            <a:avLst/>
            <a:gdLst>
              <a:gd name="T0" fmla="*/ 78672 w 149"/>
              <a:gd name="T1" fmla="*/ 29441 h 55"/>
              <a:gd name="T2" fmla="*/ 108174 w 149"/>
              <a:gd name="T3" fmla="*/ 19627 h 55"/>
              <a:gd name="T4" fmla="*/ 137676 w 149"/>
              <a:gd name="T5" fmla="*/ 0 h 55"/>
              <a:gd name="T6" fmla="*/ 216347 w 149"/>
              <a:gd name="T7" fmla="*/ 0 h 55"/>
              <a:gd name="T8" fmla="*/ 295019 w 149"/>
              <a:gd name="T9" fmla="*/ 29441 h 55"/>
              <a:gd name="T10" fmla="*/ 363857 w 149"/>
              <a:gd name="T11" fmla="*/ 49068 h 55"/>
              <a:gd name="T12" fmla="*/ 472031 w 149"/>
              <a:gd name="T13" fmla="*/ 49068 h 55"/>
              <a:gd name="T14" fmla="*/ 757216 w 149"/>
              <a:gd name="T15" fmla="*/ 49068 h 55"/>
              <a:gd name="T16" fmla="*/ 1091571 w 149"/>
              <a:gd name="T17" fmla="*/ 29441 h 55"/>
              <a:gd name="T18" fmla="*/ 1199745 w 149"/>
              <a:gd name="T19" fmla="*/ 0 h 55"/>
              <a:gd name="T20" fmla="*/ 1278417 w 149"/>
              <a:gd name="T21" fmla="*/ 0 h 55"/>
              <a:gd name="T22" fmla="*/ 1307918 w 149"/>
              <a:gd name="T23" fmla="*/ 19627 h 55"/>
              <a:gd name="T24" fmla="*/ 1327586 w 149"/>
              <a:gd name="T25" fmla="*/ 29441 h 55"/>
              <a:gd name="T26" fmla="*/ 1465262 w 149"/>
              <a:gd name="T27" fmla="*/ 127577 h 55"/>
              <a:gd name="T28" fmla="*/ 1416092 w 149"/>
              <a:gd name="T29" fmla="*/ 186459 h 55"/>
              <a:gd name="T30" fmla="*/ 1366922 w 149"/>
              <a:gd name="T31" fmla="*/ 245341 h 55"/>
              <a:gd name="T32" fmla="*/ 1278417 w 149"/>
              <a:gd name="T33" fmla="*/ 333664 h 55"/>
              <a:gd name="T34" fmla="*/ 1170243 w 149"/>
              <a:gd name="T35" fmla="*/ 412173 h 55"/>
              <a:gd name="T36" fmla="*/ 1062069 w 149"/>
              <a:gd name="T37" fmla="*/ 480868 h 55"/>
              <a:gd name="T38" fmla="*/ 953895 w 149"/>
              <a:gd name="T39" fmla="*/ 510309 h 55"/>
              <a:gd name="T40" fmla="*/ 875224 w 149"/>
              <a:gd name="T41" fmla="*/ 520123 h 55"/>
              <a:gd name="T42" fmla="*/ 796552 w 149"/>
              <a:gd name="T43" fmla="*/ 539750 h 55"/>
              <a:gd name="T44" fmla="*/ 678544 w 149"/>
              <a:gd name="T45" fmla="*/ 539750 h 55"/>
              <a:gd name="T46" fmla="*/ 570370 w 149"/>
              <a:gd name="T47" fmla="*/ 520123 h 55"/>
              <a:gd name="T48" fmla="*/ 472031 w 149"/>
              <a:gd name="T49" fmla="*/ 510309 h 55"/>
              <a:gd name="T50" fmla="*/ 383525 w 149"/>
              <a:gd name="T51" fmla="*/ 480868 h 55"/>
              <a:gd name="T52" fmla="*/ 245849 w 149"/>
              <a:gd name="T53" fmla="*/ 412173 h 55"/>
              <a:gd name="T54" fmla="*/ 147510 w 149"/>
              <a:gd name="T55" fmla="*/ 333664 h 55"/>
              <a:gd name="T56" fmla="*/ 78672 w 149"/>
              <a:gd name="T57" fmla="*/ 264968 h 55"/>
              <a:gd name="T58" fmla="*/ 29502 w 149"/>
              <a:gd name="T59" fmla="*/ 186459 h 55"/>
              <a:gd name="T60" fmla="*/ 0 w 149"/>
              <a:gd name="T61" fmla="*/ 127577 h 55"/>
              <a:gd name="T62" fmla="*/ 9834 w 149"/>
              <a:gd name="T63" fmla="*/ 88323 h 55"/>
              <a:gd name="T64" fmla="*/ 49170 w 149"/>
              <a:gd name="T65" fmla="*/ 58882 h 55"/>
              <a:gd name="T66" fmla="*/ 78672 w 149"/>
              <a:gd name="T67" fmla="*/ 29441 h 55"/>
              <a:gd name="T68" fmla="*/ 521201 w 149"/>
              <a:gd name="T69" fmla="*/ 382732 h 55"/>
              <a:gd name="T70" fmla="*/ 521201 w 149"/>
              <a:gd name="T71" fmla="*/ 402359 h 55"/>
              <a:gd name="T72" fmla="*/ 570370 w 149"/>
              <a:gd name="T73" fmla="*/ 402359 h 55"/>
              <a:gd name="T74" fmla="*/ 629374 w 149"/>
              <a:gd name="T75" fmla="*/ 412173 h 55"/>
              <a:gd name="T76" fmla="*/ 757216 w 149"/>
              <a:gd name="T77" fmla="*/ 412173 h 55"/>
              <a:gd name="T78" fmla="*/ 904726 w 149"/>
              <a:gd name="T79" fmla="*/ 382732 h 55"/>
              <a:gd name="T80" fmla="*/ 1071903 w 149"/>
              <a:gd name="T81" fmla="*/ 294409 h 55"/>
              <a:gd name="T82" fmla="*/ 1150575 w 149"/>
              <a:gd name="T83" fmla="*/ 215900 h 55"/>
              <a:gd name="T84" fmla="*/ 1180077 w 149"/>
              <a:gd name="T85" fmla="*/ 166832 h 55"/>
              <a:gd name="T86" fmla="*/ 1199745 w 149"/>
              <a:gd name="T87" fmla="*/ 157018 h 55"/>
              <a:gd name="T88" fmla="*/ 983397 w 149"/>
              <a:gd name="T89" fmla="*/ 166832 h 55"/>
              <a:gd name="T90" fmla="*/ 649042 w 149"/>
              <a:gd name="T91" fmla="*/ 166832 h 55"/>
              <a:gd name="T92" fmla="*/ 186845 w 149"/>
              <a:gd name="T93" fmla="*/ 157018 h 55"/>
              <a:gd name="T94" fmla="*/ 226181 w 149"/>
              <a:gd name="T95" fmla="*/ 196273 h 55"/>
              <a:gd name="T96" fmla="*/ 324521 w 149"/>
              <a:gd name="T97" fmla="*/ 264968 h 55"/>
              <a:gd name="T98" fmla="*/ 521201 w 149"/>
              <a:gd name="T99" fmla="*/ 382732 h 55"/>
              <a:gd name="T100" fmla="*/ 78672 w 149"/>
              <a:gd name="T101" fmla="*/ 29441 h 5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49" h="55">
                <a:moveTo>
                  <a:pt x="8" y="3"/>
                </a:moveTo>
                <a:lnTo>
                  <a:pt x="11" y="2"/>
                </a:lnTo>
                <a:lnTo>
                  <a:pt x="14" y="0"/>
                </a:lnTo>
                <a:lnTo>
                  <a:pt x="22" y="0"/>
                </a:lnTo>
                <a:lnTo>
                  <a:pt x="30" y="3"/>
                </a:lnTo>
                <a:lnTo>
                  <a:pt x="37" y="5"/>
                </a:lnTo>
                <a:lnTo>
                  <a:pt x="48" y="5"/>
                </a:lnTo>
                <a:lnTo>
                  <a:pt x="77" y="5"/>
                </a:lnTo>
                <a:lnTo>
                  <a:pt x="111" y="3"/>
                </a:lnTo>
                <a:lnTo>
                  <a:pt x="122" y="0"/>
                </a:lnTo>
                <a:lnTo>
                  <a:pt x="130" y="0"/>
                </a:lnTo>
                <a:lnTo>
                  <a:pt x="133" y="2"/>
                </a:lnTo>
                <a:lnTo>
                  <a:pt x="135" y="3"/>
                </a:lnTo>
                <a:lnTo>
                  <a:pt x="149" y="13"/>
                </a:lnTo>
                <a:lnTo>
                  <a:pt x="144" y="19"/>
                </a:lnTo>
                <a:lnTo>
                  <a:pt x="139" y="25"/>
                </a:lnTo>
                <a:lnTo>
                  <a:pt x="130" y="34"/>
                </a:lnTo>
                <a:lnTo>
                  <a:pt x="119" y="42"/>
                </a:lnTo>
                <a:lnTo>
                  <a:pt x="108" y="49"/>
                </a:lnTo>
                <a:lnTo>
                  <a:pt x="97" y="52"/>
                </a:lnTo>
                <a:lnTo>
                  <a:pt x="89" y="53"/>
                </a:lnTo>
                <a:lnTo>
                  <a:pt x="81" y="55"/>
                </a:lnTo>
                <a:lnTo>
                  <a:pt x="69" y="55"/>
                </a:lnTo>
                <a:lnTo>
                  <a:pt x="58" y="53"/>
                </a:lnTo>
                <a:lnTo>
                  <a:pt x="48" y="52"/>
                </a:lnTo>
                <a:lnTo>
                  <a:pt x="39" y="49"/>
                </a:lnTo>
                <a:lnTo>
                  <a:pt x="25" y="42"/>
                </a:lnTo>
                <a:lnTo>
                  <a:pt x="15" y="34"/>
                </a:lnTo>
                <a:lnTo>
                  <a:pt x="8" y="27"/>
                </a:lnTo>
                <a:lnTo>
                  <a:pt x="3" y="19"/>
                </a:lnTo>
                <a:lnTo>
                  <a:pt x="0" y="13"/>
                </a:lnTo>
                <a:lnTo>
                  <a:pt x="1" y="9"/>
                </a:lnTo>
                <a:lnTo>
                  <a:pt x="5" y="6"/>
                </a:lnTo>
                <a:lnTo>
                  <a:pt x="8" y="3"/>
                </a:lnTo>
                <a:lnTo>
                  <a:pt x="53" y="39"/>
                </a:lnTo>
                <a:lnTo>
                  <a:pt x="53" y="41"/>
                </a:lnTo>
                <a:lnTo>
                  <a:pt x="58" y="41"/>
                </a:lnTo>
                <a:lnTo>
                  <a:pt x="64" y="42"/>
                </a:lnTo>
                <a:lnTo>
                  <a:pt x="77" y="42"/>
                </a:lnTo>
                <a:lnTo>
                  <a:pt x="92" y="39"/>
                </a:lnTo>
                <a:lnTo>
                  <a:pt x="109" y="30"/>
                </a:lnTo>
                <a:lnTo>
                  <a:pt x="117" y="22"/>
                </a:lnTo>
                <a:lnTo>
                  <a:pt x="120" y="17"/>
                </a:lnTo>
                <a:lnTo>
                  <a:pt x="122" y="16"/>
                </a:lnTo>
                <a:lnTo>
                  <a:pt x="100" y="17"/>
                </a:lnTo>
                <a:lnTo>
                  <a:pt x="66" y="17"/>
                </a:lnTo>
                <a:lnTo>
                  <a:pt x="19" y="16"/>
                </a:lnTo>
                <a:lnTo>
                  <a:pt x="23" y="20"/>
                </a:lnTo>
                <a:lnTo>
                  <a:pt x="33" y="27"/>
                </a:lnTo>
                <a:lnTo>
                  <a:pt x="53" y="39"/>
                </a:lnTo>
                <a:lnTo>
                  <a:pt x="8" y="3"/>
                </a:lnTo>
                <a:close/>
              </a:path>
            </a:pathLst>
          </a:custGeom>
          <a:solidFill>
            <a:srgbClr val="00AA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32" name="Freeform 4"/>
          <p:cNvSpPr>
            <a:spLocks/>
          </p:cNvSpPr>
          <p:nvPr/>
        </p:nvSpPr>
        <p:spPr bwMode="auto">
          <a:xfrm>
            <a:off x="3971925" y="508000"/>
            <a:ext cx="1455738" cy="541338"/>
          </a:xfrm>
          <a:custGeom>
            <a:avLst/>
            <a:gdLst>
              <a:gd name="T0" fmla="*/ 78689 w 148"/>
              <a:gd name="T1" fmla="*/ 29528 h 55"/>
              <a:gd name="T2" fmla="*/ 78689 w 148"/>
              <a:gd name="T3" fmla="*/ 29528 h 55"/>
              <a:gd name="T4" fmla="*/ 108197 w 148"/>
              <a:gd name="T5" fmla="*/ 9843 h 55"/>
              <a:gd name="T6" fmla="*/ 137705 w 148"/>
              <a:gd name="T7" fmla="*/ 0 h 55"/>
              <a:gd name="T8" fmla="*/ 216393 w 148"/>
              <a:gd name="T9" fmla="*/ 0 h 55"/>
              <a:gd name="T10" fmla="*/ 285246 w 148"/>
              <a:gd name="T11" fmla="*/ 29528 h 55"/>
              <a:gd name="T12" fmla="*/ 285246 w 148"/>
              <a:gd name="T13" fmla="*/ 29528 h 55"/>
              <a:gd name="T14" fmla="*/ 363935 w 148"/>
              <a:gd name="T15" fmla="*/ 49213 h 55"/>
              <a:gd name="T16" fmla="*/ 472131 w 148"/>
              <a:gd name="T17" fmla="*/ 49213 h 55"/>
              <a:gd name="T18" fmla="*/ 747541 w 148"/>
              <a:gd name="T19" fmla="*/ 49213 h 55"/>
              <a:gd name="T20" fmla="*/ 1091804 w 148"/>
              <a:gd name="T21" fmla="*/ 29528 h 55"/>
              <a:gd name="T22" fmla="*/ 1091804 w 148"/>
              <a:gd name="T23" fmla="*/ 29528 h 55"/>
              <a:gd name="T24" fmla="*/ 1200000 w 148"/>
              <a:gd name="T25" fmla="*/ 0 h 55"/>
              <a:gd name="T26" fmla="*/ 1278689 w 148"/>
              <a:gd name="T27" fmla="*/ 0 h 55"/>
              <a:gd name="T28" fmla="*/ 1308197 w 148"/>
              <a:gd name="T29" fmla="*/ 9843 h 55"/>
              <a:gd name="T30" fmla="*/ 1318033 w 148"/>
              <a:gd name="T31" fmla="*/ 29528 h 55"/>
              <a:gd name="T32" fmla="*/ 1318033 w 148"/>
              <a:gd name="T33" fmla="*/ 29528 h 55"/>
              <a:gd name="T34" fmla="*/ 1455738 w 148"/>
              <a:gd name="T35" fmla="*/ 118110 h 55"/>
              <a:gd name="T36" fmla="*/ 1455738 w 148"/>
              <a:gd name="T37" fmla="*/ 118110 h 55"/>
              <a:gd name="T38" fmla="*/ 1416394 w 148"/>
              <a:gd name="T39" fmla="*/ 187008 h 55"/>
              <a:gd name="T40" fmla="*/ 1367213 w 148"/>
              <a:gd name="T41" fmla="*/ 246063 h 55"/>
              <a:gd name="T42" fmla="*/ 1278689 w 148"/>
              <a:gd name="T43" fmla="*/ 334645 h 55"/>
              <a:gd name="T44" fmla="*/ 1170492 w 148"/>
              <a:gd name="T45" fmla="*/ 413385 h 55"/>
              <a:gd name="T46" fmla="*/ 1062295 w 148"/>
              <a:gd name="T47" fmla="*/ 472440 h 55"/>
              <a:gd name="T48" fmla="*/ 954099 w 148"/>
              <a:gd name="T49" fmla="*/ 511810 h 55"/>
              <a:gd name="T50" fmla="*/ 875410 w 148"/>
              <a:gd name="T51" fmla="*/ 521653 h 55"/>
              <a:gd name="T52" fmla="*/ 796721 w 148"/>
              <a:gd name="T53" fmla="*/ 541338 h 55"/>
              <a:gd name="T54" fmla="*/ 796721 w 148"/>
              <a:gd name="T55" fmla="*/ 541338 h 55"/>
              <a:gd name="T56" fmla="*/ 678689 w 148"/>
              <a:gd name="T57" fmla="*/ 541338 h 55"/>
              <a:gd name="T58" fmla="*/ 570492 w 148"/>
              <a:gd name="T59" fmla="*/ 521653 h 55"/>
              <a:gd name="T60" fmla="*/ 472131 w 148"/>
              <a:gd name="T61" fmla="*/ 511810 h 55"/>
              <a:gd name="T62" fmla="*/ 383607 w 148"/>
              <a:gd name="T63" fmla="*/ 472440 h 55"/>
              <a:gd name="T64" fmla="*/ 245902 w 148"/>
              <a:gd name="T65" fmla="*/ 413385 h 55"/>
              <a:gd name="T66" fmla="*/ 147541 w 148"/>
              <a:gd name="T67" fmla="*/ 334645 h 55"/>
              <a:gd name="T68" fmla="*/ 78689 w 148"/>
              <a:gd name="T69" fmla="*/ 255905 h 55"/>
              <a:gd name="T70" fmla="*/ 29508 w 148"/>
              <a:gd name="T71" fmla="*/ 187008 h 55"/>
              <a:gd name="T72" fmla="*/ 0 w 148"/>
              <a:gd name="T73" fmla="*/ 118110 h 55"/>
              <a:gd name="T74" fmla="*/ 0 w 148"/>
              <a:gd name="T75" fmla="*/ 118110 h 55"/>
              <a:gd name="T76" fmla="*/ 9836 w 148"/>
              <a:gd name="T77" fmla="*/ 88583 h 55"/>
              <a:gd name="T78" fmla="*/ 39344 w 148"/>
              <a:gd name="T79" fmla="*/ 59055 h 55"/>
              <a:gd name="T80" fmla="*/ 78689 w 148"/>
              <a:gd name="T81" fmla="*/ 29528 h 55"/>
              <a:gd name="T82" fmla="*/ 78689 w 148"/>
              <a:gd name="T83" fmla="*/ 29528 h 5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8" h="55">
                <a:moveTo>
                  <a:pt x="8" y="3"/>
                </a:move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22" y="0"/>
                </a:lnTo>
                <a:lnTo>
                  <a:pt x="29" y="3"/>
                </a:lnTo>
                <a:lnTo>
                  <a:pt x="37" y="5"/>
                </a:lnTo>
                <a:lnTo>
                  <a:pt x="48" y="5"/>
                </a:lnTo>
                <a:lnTo>
                  <a:pt x="76" y="5"/>
                </a:lnTo>
                <a:lnTo>
                  <a:pt x="111" y="3"/>
                </a:lnTo>
                <a:lnTo>
                  <a:pt x="122" y="0"/>
                </a:lnTo>
                <a:lnTo>
                  <a:pt x="130" y="0"/>
                </a:lnTo>
                <a:lnTo>
                  <a:pt x="133" y="1"/>
                </a:lnTo>
                <a:lnTo>
                  <a:pt x="134" y="3"/>
                </a:lnTo>
                <a:lnTo>
                  <a:pt x="148" y="12"/>
                </a:lnTo>
                <a:lnTo>
                  <a:pt x="144" y="19"/>
                </a:lnTo>
                <a:lnTo>
                  <a:pt x="139" y="25"/>
                </a:lnTo>
                <a:lnTo>
                  <a:pt x="130" y="34"/>
                </a:lnTo>
                <a:lnTo>
                  <a:pt x="119" y="42"/>
                </a:lnTo>
                <a:lnTo>
                  <a:pt x="108" y="48"/>
                </a:lnTo>
                <a:lnTo>
                  <a:pt x="97" y="52"/>
                </a:lnTo>
                <a:lnTo>
                  <a:pt x="89" y="53"/>
                </a:lnTo>
                <a:lnTo>
                  <a:pt x="81" y="55"/>
                </a:lnTo>
                <a:lnTo>
                  <a:pt x="69" y="55"/>
                </a:lnTo>
                <a:lnTo>
                  <a:pt x="58" y="53"/>
                </a:lnTo>
                <a:lnTo>
                  <a:pt x="48" y="52"/>
                </a:lnTo>
                <a:lnTo>
                  <a:pt x="39" y="48"/>
                </a:lnTo>
                <a:lnTo>
                  <a:pt x="25" y="42"/>
                </a:lnTo>
                <a:lnTo>
                  <a:pt x="15" y="34"/>
                </a:lnTo>
                <a:lnTo>
                  <a:pt x="8" y="26"/>
                </a:lnTo>
                <a:lnTo>
                  <a:pt x="3" y="19"/>
                </a:lnTo>
                <a:lnTo>
                  <a:pt x="0" y="12"/>
                </a:lnTo>
                <a:lnTo>
                  <a:pt x="1" y="9"/>
                </a:lnTo>
                <a:lnTo>
                  <a:pt x="4" y="6"/>
                </a:lnTo>
                <a:lnTo>
                  <a:pt x="8" y="3"/>
                </a:lnTo>
                <a:close/>
              </a:path>
            </a:pathLst>
          </a:custGeom>
          <a:noFill/>
          <a:ln w="3175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33" name="Freeform 5"/>
          <p:cNvSpPr>
            <a:spLocks/>
          </p:cNvSpPr>
          <p:nvPr/>
        </p:nvSpPr>
        <p:spPr bwMode="auto">
          <a:xfrm>
            <a:off x="4149725" y="665163"/>
            <a:ext cx="1022350" cy="255587"/>
          </a:xfrm>
          <a:custGeom>
            <a:avLst/>
            <a:gdLst>
              <a:gd name="T0" fmla="*/ 344060 w 104"/>
              <a:gd name="T1" fmla="*/ 226096 h 26"/>
              <a:gd name="T2" fmla="*/ 344060 w 104"/>
              <a:gd name="T3" fmla="*/ 226096 h 26"/>
              <a:gd name="T4" fmla="*/ 344060 w 104"/>
              <a:gd name="T5" fmla="*/ 245757 h 26"/>
              <a:gd name="T6" fmla="*/ 344060 w 104"/>
              <a:gd name="T7" fmla="*/ 245757 h 26"/>
              <a:gd name="T8" fmla="*/ 393212 w 104"/>
              <a:gd name="T9" fmla="*/ 245757 h 26"/>
              <a:gd name="T10" fmla="*/ 452193 w 104"/>
              <a:gd name="T11" fmla="*/ 255587 h 26"/>
              <a:gd name="T12" fmla="*/ 570157 w 104"/>
              <a:gd name="T13" fmla="*/ 255587 h 26"/>
              <a:gd name="T14" fmla="*/ 727441 w 104"/>
              <a:gd name="T15" fmla="*/ 226096 h 26"/>
              <a:gd name="T16" fmla="*/ 727441 w 104"/>
              <a:gd name="T17" fmla="*/ 226096 h 26"/>
              <a:gd name="T18" fmla="*/ 894556 w 104"/>
              <a:gd name="T19" fmla="*/ 137624 h 26"/>
              <a:gd name="T20" fmla="*/ 973199 w 104"/>
              <a:gd name="T21" fmla="*/ 58982 h 26"/>
              <a:gd name="T22" fmla="*/ 1002689 w 104"/>
              <a:gd name="T23" fmla="*/ 9830 h 26"/>
              <a:gd name="T24" fmla="*/ 1022350 w 104"/>
              <a:gd name="T25" fmla="*/ 0 h 26"/>
              <a:gd name="T26" fmla="*/ 1022350 w 104"/>
              <a:gd name="T27" fmla="*/ 0 h 26"/>
              <a:gd name="T28" fmla="*/ 806084 w 104"/>
              <a:gd name="T29" fmla="*/ 9830 h 26"/>
              <a:gd name="T30" fmla="*/ 462024 w 104"/>
              <a:gd name="T31" fmla="*/ 9830 h 26"/>
              <a:gd name="T32" fmla="*/ 0 w 104"/>
              <a:gd name="T33" fmla="*/ 0 h 26"/>
              <a:gd name="T34" fmla="*/ 0 w 104"/>
              <a:gd name="T35" fmla="*/ 0 h 26"/>
              <a:gd name="T36" fmla="*/ 49151 w 104"/>
              <a:gd name="T37" fmla="*/ 39321 h 26"/>
              <a:gd name="T38" fmla="*/ 147454 w 104"/>
              <a:gd name="T39" fmla="*/ 98303 h 26"/>
              <a:gd name="T40" fmla="*/ 344060 w 104"/>
              <a:gd name="T41" fmla="*/ 226096 h 26"/>
              <a:gd name="T42" fmla="*/ 344060 w 104"/>
              <a:gd name="T43" fmla="*/ 226096 h 2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4" h="26">
                <a:moveTo>
                  <a:pt x="35" y="23"/>
                </a:moveTo>
                <a:lnTo>
                  <a:pt x="35" y="23"/>
                </a:lnTo>
                <a:lnTo>
                  <a:pt x="35" y="25"/>
                </a:lnTo>
                <a:lnTo>
                  <a:pt x="40" y="25"/>
                </a:lnTo>
                <a:lnTo>
                  <a:pt x="46" y="26"/>
                </a:lnTo>
                <a:lnTo>
                  <a:pt x="58" y="26"/>
                </a:lnTo>
                <a:lnTo>
                  <a:pt x="74" y="23"/>
                </a:lnTo>
                <a:lnTo>
                  <a:pt x="91" y="14"/>
                </a:lnTo>
                <a:lnTo>
                  <a:pt x="99" y="6"/>
                </a:lnTo>
                <a:lnTo>
                  <a:pt x="102" y="1"/>
                </a:lnTo>
                <a:lnTo>
                  <a:pt x="104" y="0"/>
                </a:lnTo>
                <a:lnTo>
                  <a:pt x="82" y="1"/>
                </a:lnTo>
                <a:lnTo>
                  <a:pt x="47" y="1"/>
                </a:lnTo>
                <a:lnTo>
                  <a:pt x="0" y="0"/>
                </a:lnTo>
                <a:lnTo>
                  <a:pt x="5" y="4"/>
                </a:lnTo>
                <a:lnTo>
                  <a:pt x="15" y="10"/>
                </a:lnTo>
                <a:lnTo>
                  <a:pt x="35" y="23"/>
                </a:lnTo>
                <a:close/>
              </a:path>
            </a:pathLst>
          </a:custGeom>
          <a:noFill/>
          <a:ln w="3175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8134" name="Group 6"/>
          <p:cNvGrpSpPr>
            <a:grpSpLocks/>
          </p:cNvGrpSpPr>
          <p:nvPr/>
        </p:nvGrpSpPr>
        <p:grpSpPr bwMode="auto">
          <a:xfrm>
            <a:off x="2319338" y="754063"/>
            <a:ext cx="4781550" cy="1997075"/>
            <a:chOff x="3527" y="2666"/>
            <a:chExt cx="486" cy="203"/>
          </a:xfrm>
        </p:grpSpPr>
        <p:sp>
          <p:nvSpPr>
            <p:cNvPr id="48137" name="Freeform 7"/>
            <p:cNvSpPr>
              <a:spLocks/>
            </p:cNvSpPr>
            <p:nvPr/>
          </p:nvSpPr>
          <p:spPr bwMode="auto">
            <a:xfrm>
              <a:off x="3527" y="2824"/>
              <a:ext cx="28" cy="36"/>
            </a:xfrm>
            <a:custGeom>
              <a:avLst/>
              <a:gdLst>
                <a:gd name="T0" fmla="*/ 15 w 28"/>
                <a:gd name="T1" fmla="*/ 0 h 36"/>
                <a:gd name="T2" fmla="*/ 0 w 28"/>
                <a:gd name="T3" fmla="*/ 31 h 36"/>
                <a:gd name="T4" fmla="*/ 11 w 28"/>
                <a:gd name="T5" fmla="*/ 36 h 36"/>
                <a:gd name="T6" fmla="*/ 28 w 28"/>
                <a:gd name="T7" fmla="*/ 0 h 36"/>
                <a:gd name="T8" fmla="*/ 15 w 28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36">
                  <a:moveTo>
                    <a:pt x="15" y="0"/>
                  </a:moveTo>
                  <a:lnTo>
                    <a:pt x="0" y="31"/>
                  </a:lnTo>
                  <a:lnTo>
                    <a:pt x="11" y="36"/>
                  </a:lnTo>
                  <a:lnTo>
                    <a:pt x="28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138" name="Freeform 8"/>
            <p:cNvSpPr>
              <a:spLocks/>
            </p:cNvSpPr>
            <p:nvPr/>
          </p:nvSpPr>
          <p:spPr bwMode="auto">
            <a:xfrm>
              <a:off x="3541" y="2827"/>
              <a:ext cx="30" cy="39"/>
            </a:xfrm>
            <a:custGeom>
              <a:avLst/>
              <a:gdLst>
                <a:gd name="T0" fmla="*/ 15 w 30"/>
                <a:gd name="T1" fmla="*/ 0 h 39"/>
                <a:gd name="T2" fmla="*/ 0 w 30"/>
                <a:gd name="T3" fmla="*/ 33 h 39"/>
                <a:gd name="T4" fmla="*/ 11 w 30"/>
                <a:gd name="T5" fmla="*/ 39 h 39"/>
                <a:gd name="T6" fmla="*/ 30 w 30"/>
                <a:gd name="T7" fmla="*/ 2 h 39"/>
                <a:gd name="T8" fmla="*/ 15 w 30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" h="39">
                  <a:moveTo>
                    <a:pt x="15" y="0"/>
                  </a:moveTo>
                  <a:lnTo>
                    <a:pt x="0" y="33"/>
                  </a:lnTo>
                  <a:lnTo>
                    <a:pt x="11" y="39"/>
                  </a:lnTo>
                  <a:lnTo>
                    <a:pt x="30" y="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139" name="Freeform 9"/>
            <p:cNvSpPr>
              <a:spLocks/>
            </p:cNvSpPr>
            <p:nvPr/>
          </p:nvSpPr>
          <p:spPr bwMode="auto">
            <a:xfrm>
              <a:off x="3980" y="2821"/>
              <a:ext cx="33" cy="42"/>
            </a:xfrm>
            <a:custGeom>
              <a:avLst/>
              <a:gdLst>
                <a:gd name="T0" fmla="*/ 15 w 33"/>
                <a:gd name="T1" fmla="*/ 0 h 42"/>
                <a:gd name="T2" fmla="*/ 33 w 33"/>
                <a:gd name="T3" fmla="*/ 36 h 42"/>
                <a:gd name="T4" fmla="*/ 20 w 33"/>
                <a:gd name="T5" fmla="*/ 42 h 42"/>
                <a:gd name="T6" fmla="*/ 0 w 33"/>
                <a:gd name="T7" fmla="*/ 0 h 42"/>
                <a:gd name="T8" fmla="*/ 15 w 33"/>
                <a:gd name="T9" fmla="*/ 0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" h="42">
                  <a:moveTo>
                    <a:pt x="15" y="0"/>
                  </a:moveTo>
                  <a:lnTo>
                    <a:pt x="33" y="36"/>
                  </a:lnTo>
                  <a:lnTo>
                    <a:pt x="20" y="42"/>
                  </a:lnTo>
                  <a:lnTo>
                    <a:pt x="0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140" name="Freeform 10"/>
            <p:cNvSpPr>
              <a:spLocks/>
            </p:cNvSpPr>
            <p:nvPr/>
          </p:nvSpPr>
          <p:spPr bwMode="auto">
            <a:xfrm>
              <a:off x="3964" y="2829"/>
              <a:ext cx="31" cy="40"/>
            </a:xfrm>
            <a:custGeom>
              <a:avLst/>
              <a:gdLst>
                <a:gd name="T0" fmla="*/ 14 w 31"/>
                <a:gd name="T1" fmla="*/ 0 h 40"/>
                <a:gd name="T2" fmla="*/ 31 w 31"/>
                <a:gd name="T3" fmla="*/ 34 h 40"/>
                <a:gd name="T4" fmla="*/ 20 w 31"/>
                <a:gd name="T5" fmla="*/ 40 h 40"/>
                <a:gd name="T6" fmla="*/ 0 w 31"/>
                <a:gd name="T7" fmla="*/ 0 h 40"/>
                <a:gd name="T8" fmla="*/ 14 w 31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40">
                  <a:moveTo>
                    <a:pt x="14" y="0"/>
                  </a:moveTo>
                  <a:lnTo>
                    <a:pt x="31" y="34"/>
                  </a:lnTo>
                  <a:lnTo>
                    <a:pt x="20" y="40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141" name="Freeform 11"/>
            <p:cNvSpPr>
              <a:spLocks/>
            </p:cNvSpPr>
            <p:nvPr/>
          </p:nvSpPr>
          <p:spPr bwMode="auto">
            <a:xfrm>
              <a:off x="3533" y="2802"/>
              <a:ext cx="105" cy="28"/>
            </a:xfrm>
            <a:custGeom>
              <a:avLst/>
              <a:gdLst>
                <a:gd name="T0" fmla="*/ 44 w 105"/>
                <a:gd name="T1" fmla="*/ 27 h 28"/>
                <a:gd name="T2" fmla="*/ 52 w 105"/>
                <a:gd name="T3" fmla="*/ 28 h 28"/>
                <a:gd name="T4" fmla="*/ 67 w 105"/>
                <a:gd name="T5" fmla="*/ 28 h 28"/>
                <a:gd name="T6" fmla="*/ 77 w 105"/>
                <a:gd name="T7" fmla="*/ 25 h 28"/>
                <a:gd name="T8" fmla="*/ 88 w 105"/>
                <a:gd name="T9" fmla="*/ 22 h 28"/>
                <a:gd name="T10" fmla="*/ 95 w 105"/>
                <a:gd name="T11" fmla="*/ 16 h 28"/>
                <a:gd name="T12" fmla="*/ 105 w 105"/>
                <a:gd name="T13" fmla="*/ 6 h 28"/>
                <a:gd name="T14" fmla="*/ 102 w 105"/>
                <a:gd name="T15" fmla="*/ 0 h 28"/>
                <a:gd name="T16" fmla="*/ 97 w 105"/>
                <a:gd name="T17" fmla="*/ 6 h 28"/>
                <a:gd name="T18" fmla="*/ 91 w 105"/>
                <a:gd name="T19" fmla="*/ 13 h 28"/>
                <a:gd name="T20" fmla="*/ 80 w 105"/>
                <a:gd name="T21" fmla="*/ 17 h 28"/>
                <a:gd name="T22" fmla="*/ 67 w 105"/>
                <a:gd name="T23" fmla="*/ 20 h 28"/>
                <a:gd name="T24" fmla="*/ 59 w 105"/>
                <a:gd name="T25" fmla="*/ 22 h 28"/>
                <a:gd name="T26" fmla="*/ 50 w 105"/>
                <a:gd name="T27" fmla="*/ 22 h 28"/>
                <a:gd name="T28" fmla="*/ 41 w 105"/>
                <a:gd name="T29" fmla="*/ 20 h 28"/>
                <a:gd name="T30" fmla="*/ 30 w 105"/>
                <a:gd name="T31" fmla="*/ 17 h 28"/>
                <a:gd name="T32" fmla="*/ 17 w 105"/>
                <a:gd name="T33" fmla="*/ 14 h 28"/>
                <a:gd name="T34" fmla="*/ 3 w 105"/>
                <a:gd name="T35" fmla="*/ 8 h 28"/>
                <a:gd name="T36" fmla="*/ 0 w 105"/>
                <a:gd name="T37" fmla="*/ 14 h 28"/>
                <a:gd name="T38" fmla="*/ 2 w 105"/>
                <a:gd name="T39" fmla="*/ 16 h 28"/>
                <a:gd name="T40" fmla="*/ 11 w 105"/>
                <a:gd name="T41" fmla="*/ 22 h 28"/>
                <a:gd name="T42" fmla="*/ 17 w 105"/>
                <a:gd name="T43" fmla="*/ 24 h 28"/>
                <a:gd name="T44" fmla="*/ 23 w 105"/>
                <a:gd name="T45" fmla="*/ 25 h 28"/>
                <a:gd name="T46" fmla="*/ 33 w 105"/>
                <a:gd name="T47" fmla="*/ 27 h 28"/>
                <a:gd name="T48" fmla="*/ 44 w 105"/>
                <a:gd name="T49" fmla="*/ 27 h 2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5" h="28">
                  <a:moveTo>
                    <a:pt x="44" y="27"/>
                  </a:moveTo>
                  <a:lnTo>
                    <a:pt x="52" y="28"/>
                  </a:lnTo>
                  <a:lnTo>
                    <a:pt x="67" y="28"/>
                  </a:lnTo>
                  <a:lnTo>
                    <a:pt x="77" y="25"/>
                  </a:lnTo>
                  <a:lnTo>
                    <a:pt x="88" y="22"/>
                  </a:lnTo>
                  <a:lnTo>
                    <a:pt x="95" y="16"/>
                  </a:lnTo>
                  <a:lnTo>
                    <a:pt x="105" y="6"/>
                  </a:lnTo>
                  <a:lnTo>
                    <a:pt x="102" y="0"/>
                  </a:lnTo>
                  <a:lnTo>
                    <a:pt x="97" y="6"/>
                  </a:lnTo>
                  <a:lnTo>
                    <a:pt x="91" y="13"/>
                  </a:lnTo>
                  <a:lnTo>
                    <a:pt x="80" y="17"/>
                  </a:lnTo>
                  <a:lnTo>
                    <a:pt x="67" y="20"/>
                  </a:lnTo>
                  <a:lnTo>
                    <a:pt x="59" y="22"/>
                  </a:lnTo>
                  <a:lnTo>
                    <a:pt x="50" y="22"/>
                  </a:lnTo>
                  <a:lnTo>
                    <a:pt x="41" y="20"/>
                  </a:lnTo>
                  <a:lnTo>
                    <a:pt x="30" y="17"/>
                  </a:lnTo>
                  <a:lnTo>
                    <a:pt x="17" y="14"/>
                  </a:lnTo>
                  <a:lnTo>
                    <a:pt x="3" y="8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11" y="22"/>
                  </a:lnTo>
                  <a:lnTo>
                    <a:pt x="17" y="24"/>
                  </a:lnTo>
                  <a:lnTo>
                    <a:pt x="23" y="25"/>
                  </a:lnTo>
                  <a:lnTo>
                    <a:pt x="33" y="27"/>
                  </a:lnTo>
                  <a:lnTo>
                    <a:pt x="44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142" name="Freeform 12"/>
            <p:cNvSpPr>
              <a:spLocks/>
            </p:cNvSpPr>
            <p:nvPr/>
          </p:nvSpPr>
          <p:spPr bwMode="auto">
            <a:xfrm>
              <a:off x="3906" y="2804"/>
              <a:ext cx="103" cy="28"/>
            </a:xfrm>
            <a:custGeom>
              <a:avLst/>
              <a:gdLst>
                <a:gd name="T0" fmla="*/ 60 w 103"/>
                <a:gd name="T1" fmla="*/ 26 h 28"/>
                <a:gd name="T2" fmla="*/ 52 w 103"/>
                <a:gd name="T3" fmla="*/ 28 h 28"/>
                <a:gd name="T4" fmla="*/ 36 w 103"/>
                <a:gd name="T5" fmla="*/ 26 h 28"/>
                <a:gd name="T6" fmla="*/ 27 w 103"/>
                <a:gd name="T7" fmla="*/ 25 h 28"/>
                <a:gd name="T8" fmla="*/ 17 w 103"/>
                <a:gd name="T9" fmla="*/ 22 h 28"/>
                <a:gd name="T10" fmla="*/ 8 w 103"/>
                <a:gd name="T11" fmla="*/ 15 h 28"/>
                <a:gd name="T12" fmla="*/ 0 w 103"/>
                <a:gd name="T13" fmla="*/ 6 h 28"/>
                <a:gd name="T14" fmla="*/ 2 w 103"/>
                <a:gd name="T15" fmla="*/ 0 h 28"/>
                <a:gd name="T16" fmla="*/ 6 w 103"/>
                <a:gd name="T17" fmla="*/ 6 h 28"/>
                <a:gd name="T18" fmla="*/ 13 w 103"/>
                <a:gd name="T19" fmla="*/ 11 h 28"/>
                <a:gd name="T20" fmla="*/ 24 w 103"/>
                <a:gd name="T21" fmla="*/ 17 h 28"/>
                <a:gd name="T22" fmla="*/ 36 w 103"/>
                <a:gd name="T23" fmla="*/ 20 h 28"/>
                <a:gd name="T24" fmla="*/ 44 w 103"/>
                <a:gd name="T25" fmla="*/ 22 h 28"/>
                <a:gd name="T26" fmla="*/ 53 w 103"/>
                <a:gd name="T27" fmla="*/ 22 h 28"/>
                <a:gd name="T28" fmla="*/ 63 w 103"/>
                <a:gd name="T29" fmla="*/ 20 h 28"/>
                <a:gd name="T30" fmla="*/ 74 w 103"/>
                <a:gd name="T31" fmla="*/ 17 h 28"/>
                <a:gd name="T32" fmla="*/ 86 w 103"/>
                <a:gd name="T33" fmla="*/ 12 h 28"/>
                <a:gd name="T34" fmla="*/ 100 w 103"/>
                <a:gd name="T35" fmla="*/ 8 h 28"/>
                <a:gd name="T36" fmla="*/ 103 w 103"/>
                <a:gd name="T37" fmla="*/ 14 h 28"/>
                <a:gd name="T38" fmla="*/ 102 w 103"/>
                <a:gd name="T39" fmla="*/ 15 h 28"/>
                <a:gd name="T40" fmla="*/ 94 w 103"/>
                <a:gd name="T41" fmla="*/ 20 h 28"/>
                <a:gd name="T42" fmla="*/ 88 w 103"/>
                <a:gd name="T43" fmla="*/ 23 h 28"/>
                <a:gd name="T44" fmla="*/ 80 w 103"/>
                <a:gd name="T45" fmla="*/ 25 h 28"/>
                <a:gd name="T46" fmla="*/ 71 w 103"/>
                <a:gd name="T47" fmla="*/ 26 h 28"/>
                <a:gd name="T48" fmla="*/ 60 w 103"/>
                <a:gd name="T49" fmla="*/ 26 h 2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3" h="28">
                  <a:moveTo>
                    <a:pt x="60" y="26"/>
                  </a:moveTo>
                  <a:lnTo>
                    <a:pt x="52" y="28"/>
                  </a:lnTo>
                  <a:lnTo>
                    <a:pt x="36" y="26"/>
                  </a:lnTo>
                  <a:lnTo>
                    <a:pt x="27" y="25"/>
                  </a:lnTo>
                  <a:lnTo>
                    <a:pt x="17" y="22"/>
                  </a:lnTo>
                  <a:lnTo>
                    <a:pt x="8" y="15"/>
                  </a:lnTo>
                  <a:lnTo>
                    <a:pt x="0" y="6"/>
                  </a:lnTo>
                  <a:lnTo>
                    <a:pt x="2" y="0"/>
                  </a:lnTo>
                  <a:lnTo>
                    <a:pt x="6" y="6"/>
                  </a:lnTo>
                  <a:lnTo>
                    <a:pt x="13" y="11"/>
                  </a:lnTo>
                  <a:lnTo>
                    <a:pt x="24" y="17"/>
                  </a:lnTo>
                  <a:lnTo>
                    <a:pt x="36" y="20"/>
                  </a:lnTo>
                  <a:lnTo>
                    <a:pt x="44" y="22"/>
                  </a:lnTo>
                  <a:lnTo>
                    <a:pt x="53" y="22"/>
                  </a:lnTo>
                  <a:lnTo>
                    <a:pt x="63" y="20"/>
                  </a:lnTo>
                  <a:lnTo>
                    <a:pt x="74" y="17"/>
                  </a:lnTo>
                  <a:lnTo>
                    <a:pt x="86" y="12"/>
                  </a:lnTo>
                  <a:lnTo>
                    <a:pt x="100" y="8"/>
                  </a:lnTo>
                  <a:lnTo>
                    <a:pt x="103" y="14"/>
                  </a:lnTo>
                  <a:lnTo>
                    <a:pt x="102" y="15"/>
                  </a:lnTo>
                  <a:lnTo>
                    <a:pt x="94" y="20"/>
                  </a:lnTo>
                  <a:lnTo>
                    <a:pt x="88" y="23"/>
                  </a:lnTo>
                  <a:lnTo>
                    <a:pt x="80" y="25"/>
                  </a:lnTo>
                  <a:lnTo>
                    <a:pt x="71" y="26"/>
                  </a:lnTo>
                  <a:lnTo>
                    <a:pt x="60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143" name="Freeform 13"/>
            <p:cNvSpPr>
              <a:spLocks/>
            </p:cNvSpPr>
            <p:nvPr/>
          </p:nvSpPr>
          <p:spPr bwMode="auto">
            <a:xfrm>
              <a:off x="3596" y="2666"/>
              <a:ext cx="111" cy="128"/>
            </a:xfrm>
            <a:custGeom>
              <a:avLst/>
              <a:gdLst>
                <a:gd name="T0" fmla="*/ 30 w 111"/>
                <a:gd name="T1" fmla="*/ 33 h 128"/>
                <a:gd name="T2" fmla="*/ 61 w 111"/>
                <a:gd name="T3" fmla="*/ 23 h 128"/>
                <a:gd name="T4" fmla="*/ 88 w 111"/>
                <a:gd name="T5" fmla="*/ 16 h 128"/>
                <a:gd name="T6" fmla="*/ 110 w 111"/>
                <a:gd name="T7" fmla="*/ 6 h 128"/>
                <a:gd name="T8" fmla="*/ 111 w 111"/>
                <a:gd name="T9" fmla="*/ 5 h 128"/>
                <a:gd name="T10" fmla="*/ 107 w 111"/>
                <a:gd name="T11" fmla="*/ 0 h 128"/>
                <a:gd name="T12" fmla="*/ 105 w 111"/>
                <a:gd name="T13" fmla="*/ 0 h 128"/>
                <a:gd name="T14" fmla="*/ 19 w 111"/>
                <a:gd name="T15" fmla="*/ 25 h 128"/>
                <a:gd name="T16" fmla="*/ 3 w 111"/>
                <a:gd name="T17" fmla="*/ 55 h 128"/>
                <a:gd name="T18" fmla="*/ 2 w 111"/>
                <a:gd name="T19" fmla="*/ 56 h 128"/>
                <a:gd name="T20" fmla="*/ 0 w 111"/>
                <a:gd name="T21" fmla="*/ 61 h 128"/>
                <a:gd name="T22" fmla="*/ 11 w 111"/>
                <a:gd name="T23" fmla="*/ 66 h 128"/>
                <a:gd name="T24" fmla="*/ 20 w 111"/>
                <a:gd name="T25" fmla="*/ 72 h 128"/>
                <a:gd name="T26" fmla="*/ 28 w 111"/>
                <a:gd name="T27" fmla="*/ 77 h 128"/>
                <a:gd name="T28" fmla="*/ 34 w 111"/>
                <a:gd name="T29" fmla="*/ 81 h 128"/>
                <a:gd name="T30" fmla="*/ 39 w 111"/>
                <a:gd name="T31" fmla="*/ 88 h 128"/>
                <a:gd name="T32" fmla="*/ 44 w 111"/>
                <a:gd name="T33" fmla="*/ 94 h 128"/>
                <a:gd name="T34" fmla="*/ 47 w 111"/>
                <a:gd name="T35" fmla="*/ 103 h 128"/>
                <a:gd name="T36" fmla="*/ 49 w 111"/>
                <a:gd name="T37" fmla="*/ 113 h 128"/>
                <a:gd name="T38" fmla="*/ 47 w 111"/>
                <a:gd name="T39" fmla="*/ 120 h 128"/>
                <a:gd name="T40" fmla="*/ 45 w 111"/>
                <a:gd name="T41" fmla="*/ 128 h 128"/>
                <a:gd name="T42" fmla="*/ 52 w 111"/>
                <a:gd name="T43" fmla="*/ 125 h 128"/>
                <a:gd name="T44" fmla="*/ 55 w 111"/>
                <a:gd name="T45" fmla="*/ 114 h 128"/>
                <a:gd name="T46" fmla="*/ 53 w 111"/>
                <a:gd name="T47" fmla="*/ 105 h 128"/>
                <a:gd name="T48" fmla="*/ 52 w 111"/>
                <a:gd name="T49" fmla="*/ 97 h 128"/>
                <a:gd name="T50" fmla="*/ 49 w 111"/>
                <a:gd name="T51" fmla="*/ 89 h 128"/>
                <a:gd name="T52" fmla="*/ 39 w 111"/>
                <a:gd name="T53" fmla="*/ 78 h 128"/>
                <a:gd name="T54" fmla="*/ 36 w 111"/>
                <a:gd name="T55" fmla="*/ 75 h 128"/>
                <a:gd name="T56" fmla="*/ 30 w 111"/>
                <a:gd name="T57" fmla="*/ 67 h 128"/>
                <a:gd name="T58" fmla="*/ 24 w 111"/>
                <a:gd name="T59" fmla="*/ 63 h 128"/>
                <a:gd name="T60" fmla="*/ 17 w 111"/>
                <a:gd name="T61" fmla="*/ 59 h 128"/>
                <a:gd name="T62" fmla="*/ 13 w 111"/>
                <a:gd name="T63" fmla="*/ 56 h 128"/>
                <a:gd name="T64" fmla="*/ 14 w 111"/>
                <a:gd name="T65" fmla="*/ 56 h 128"/>
                <a:gd name="T66" fmla="*/ 30 w 111"/>
                <a:gd name="T67" fmla="*/ 33 h 12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11" h="128">
                  <a:moveTo>
                    <a:pt x="30" y="33"/>
                  </a:moveTo>
                  <a:lnTo>
                    <a:pt x="61" y="23"/>
                  </a:lnTo>
                  <a:lnTo>
                    <a:pt x="88" y="16"/>
                  </a:lnTo>
                  <a:lnTo>
                    <a:pt x="110" y="6"/>
                  </a:lnTo>
                  <a:lnTo>
                    <a:pt x="111" y="5"/>
                  </a:lnTo>
                  <a:lnTo>
                    <a:pt x="107" y="0"/>
                  </a:lnTo>
                  <a:lnTo>
                    <a:pt x="105" y="0"/>
                  </a:lnTo>
                  <a:lnTo>
                    <a:pt x="19" y="25"/>
                  </a:lnTo>
                  <a:lnTo>
                    <a:pt x="3" y="55"/>
                  </a:lnTo>
                  <a:lnTo>
                    <a:pt x="2" y="56"/>
                  </a:lnTo>
                  <a:lnTo>
                    <a:pt x="0" y="61"/>
                  </a:lnTo>
                  <a:lnTo>
                    <a:pt x="11" y="66"/>
                  </a:lnTo>
                  <a:lnTo>
                    <a:pt x="20" y="72"/>
                  </a:lnTo>
                  <a:lnTo>
                    <a:pt x="28" y="77"/>
                  </a:lnTo>
                  <a:lnTo>
                    <a:pt x="34" y="81"/>
                  </a:lnTo>
                  <a:lnTo>
                    <a:pt x="39" y="88"/>
                  </a:lnTo>
                  <a:lnTo>
                    <a:pt x="44" y="94"/>
                  </a:lnTo>
                  <a:lnTo>
                    <a:pt x="47" y="103"/>
                  </a:lnTo>
                  <a:lnTo>
                    <a:pt x="49" y="113"/>
                  </a:lnTo>
                  <a:lnTo>
                    <a:pt x="47" y="120"/>
                  </a:lnTo>
                  <a:lnTo>
                    <a:pt x="45" y="128"/>
                  </a:lnTo>
                  <a:lnTo>
                    <a:pt x="52" y="125"/>
                  </a:lnTo>
                  <a:lnTo>
                    <a:pt x="55" y="114"/>
                  </a:lnTo>
                  <a:lnTo>
                    <a:pt x="53" y="105"/>
                  </a:lnTo>
                  <a:lnTo>
                    <a:pt x="52" y="97"/>
                  </a:lnTo>
                  <a:lnTo>
                    <a:pt x="49" y="89"/>
                  </a:lnTo>
                  <a:lnTo>
                    <a:pt x="39" y="78"/>
                  </a:lnTo>
                  <a:lnTo>
                    <a:pt x="36" y="75"/>
                  </a:lnTo>
                  <a:lnTo>
                    <a:pt x="30" y="67"/>
                  </a:lnTo>
                  <a:lnTo>
                    <a:pt x="24" y="63"/>
                  </a:lnTo>
                  <a:lnTo>
                    <a:pt x="17" y="59"/>
                  </a:lnTo>
                  <a:lnTo>
                    <a:pt x="13" y="56"/>
                  </a:lnTo>
                  <a:lnTo>
                    <a:pt x="14" y="56"/>
                  </a:lnTo>
                  <a:lnTo>
                    <a:pt x="30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144" name="Freeform 14"/>
            <p:cNvSpPr>
              <a:spLocks/>
            </p:cNvSpPr>
            <p:nvPr/>
          </p:nvSpPr>
          <p:spPr bwMode="auto">
            <a:xfrm>
              <a:off x="3837" y="2666"/>
              <a:ext cx="111" cy="128"/>
            </a:xfrm>
            <a:custGeom>
              <a:avLst/>
              <a:gdLst>
                <a:gd name="T0" fmla="*/ 82 w 111"/>
                <a:gd name="T1" fmla="*/ 33 h 128"/>
                <a:gd name="T2" fmla="*/ 50 w 111"/>
                <a:gd name="T3" fmla="*/ 23 h 128"/>
                <a:gd name="T4" fmla="*/ 25 w 111"/>
                <a:gd name="T5" fmla="*/ 16 h 128"/>
                <a:gd name="T6" fmla="*/ 3 w 111"/>
                <a:gd name="T7" fmla="*/ 6 h 128"/>
                <a:gd name="T8" fmla="*/ 0 w 111"/>
                <a:gd name="T9" fmla="*/ 5 h 128"/>
                <a:gd name="T10" fmla="*/ 5 w 111"/>
                <a:gd name="T11" fmla="*/ 0 h 128"/>
                <a:gd name="T12" fmla="*/ 6 w 111"/>
                <a:gd name="T13" fmla="*/ 0 h 128"/>
                <a:gd name="T14" fmla="*/ 93 w 111"/>
                <a:gd name="T15" fmla="*/ 25 h 128"/>
                <a:gd name="T16" fmla="*/ 110 w 111"/>
                <a:gd name="T17" fmla="*/ 55 h 128"/>
                <a:gd name="T18" fmla="*/ 110 w 111"/>
                <a:gd name="T19" fmla="*/ 56 h 128"/>
                <a:gd name="T20" fmla="*/ 111 w 111"/>
                <a:gd name="T21" fmla="*/ 61 h 128"/>
                <a:gd name="T22" fmla="*/ 100 w 111"/>
                <a:gd name="T23" fmla="*/ 66 h 128"/>
                <a:gd name="T24" fmla="*/ 91 w 111"/>
                <a:gd name="T25" fmla="*/ 72 h 128"/>
                <a:gd name="T26" fmla="*/ 83 w 111"/>
                <a:gd name="T27" fmla="*/ 77 h 128"/>
                <a:gd name="T28" fmla="*/ 77 w 111"/>
                <a:gd name="T29" fmla="*/ 81 h 128"/>
                <a:gd name="T30" fmla="*/ 72 w 111"/>
                <a:gd name="T31" fmla="*/ 88 h 128"/>
                <a:gd name="T32" fmla="*/ 69 w 111"/>
                <a:gd name="T33" fmla="*/ 94 h 128"/>
                <a:gd name="T34" fmla="*/ 64 w 111"/>
                <a:gd name="T35" fmla="*/ 103 h 128"/>
                <a:gd name="T36" fmla="*/ 63 w 111"/>
                <a:gd name="T37" fmla="*/ 113 h 128"/>
                <a:gd name="T38" fmla="*/ 64 w 111"/>
                <a:gd name="T39" fmla="*/ 120 h 128"/>
                <a:gd name="T40" fmla="*/ 66 w 111"/>
                <a:gd name="T41" fmla="*/ 128 h 128"/>
                <a:gd name="T42" fmla="*/ 60 w 111"/>
                <a:gd name="T43" fmla="*/ 125 h 128"/>
                <a:gd name="T44" fmla="*/ 58 w 111"/>
                <a:gd name="T45" fmla="*/ 114 h 128"/>
                <a:gd name="T46" fmla="*/ 58 w 111"/>
                <a:gd name="T47" fmla="*/ 105 h 128"/>
                <a:gd name="T48" fmla="*/ 60 w 111"/>
                <a:gd name="T49" fmla="*/ 97 h 128"/>
                <a:gd name="T50" fmla="*/ 64 w 111"/>
                <a:gd name="T51" fmla="*/ 89 h 128"/>
                <a:gd name="T52" fmla="*/ 72 w 111"/>
                <a:gd name="T53" fmla="*/ 78 h 128"/>
                <a:gd name="T54" fmla="*/ 75 w 111"/>
                <a:gd name="T55" fmla="*/ 75 h 128"/>
                <a:gd name="T56" fmla="*/ 82 w 111"/>
                <a:gd name="T57" fmla="*/ 67 h 128"/>
                <a:gd name="T58" fmla="*/ 88 w 111"/>
                <a:gd name="T59" fmla="*/ 63 h 128"/>
                <a:gd name="T60" fmla="*/ 94 w 111"/>
                <a:gd name="T61" fmla="*/ 59 h 128"/>
                <a:gd name="T62" fmla="*/ 99 w 111"/>
                <a:gd name="T63" fmla="*/ 56 h 128"/>
                <a:gd name="T64" fmla="*/ 82 w 111"/>
                <a:gd name="T65" fmla="*/ 33 h 1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1" h="128">
                  <a:moveTo>
                    <a:pt x="82" y="33"/>
                  </a:moveTo>
                  <a:lnTo>
                    <a:pt x="50" y="23"/>
                  </a:lnTo>
                  <a:lnTo>
                    <a:pt x="25" y="16"/>
                  </a:lnTo>
                  <a:lnTo>
                    <a:pt x="3" y="6"/>
                  </a:lnTo>
                  <a:lnTo>
                    <a:pt x="0" y="5"/>
                  </a:lnTo>
                  <a:lnTo>
                    <a:pt x="5" y="0"/>
                  </a:lnTo>
                  <a:lnTo>
                    <a:pt x="6" y="0"/>
                  </a:lnTo>
                  <a:lnTo>
                    <a:pt x="93" y="25"/>
                  </a:lnTo>
                  <a:lnTo>
                    <a:pt x="110" y="55"/>
                  </a:lnTo>
                  <a:lnTo>
                    <a:pt x="110" y="56"/>
                  </a:lnTo>
                  <a:lnTo>
                    <a:pt x="111" y="61"/>
                  </a:lnTo>
                  <a:lnTo>
                    <a:pt x="100" y="66"/>
                  </a:lnTo>
                  <a:lnTo>
                    <a:pt x="91" y="72"/>
                  </a:lnTo>
                  <a:lnTo>
                    <a:pt x="83" y="77"/>
                  </a:lnTo>
                  <a:lnTo>
                    <a:pt x="77" y="81"/>
                  </a:lnTo>
                  <a:lnTo>
                    <a:pt x="72" y="88"/>
                  </a:lnTo>
                  <a:lnTo>
                    <a:pt x="69" y="94"/>
                  </a:lnTo>
                  <a:lnTo>
                    <a:pt x="64" y="103"/>
                  </a:lnTo>
                  <a:lnTo>
                    <a:pt x="63" y="113"/>
                  </a:lnTo>
                  <a:lnTo>
                    <a:pt x="64" y="120"/>
                  </a:lnTo>
                  <a:lnTo>
                    <a:pt x="66" y="128"/>
                  </a:lnTo>
                  <a:lnTo>
                    <a:pt x="60" y="125"/>
                  </a:lnTo>
                  <a:lnTo>
                    <a:pt x="58" y="114"/>
                  </a:lnTo>
                  <a:lnTo>
                    <a:pt x="58" y="105"/>
                  </a:lnTo>
                  <a:lnTo>
                    <a:pt x="60" y="97"/>
                  </a:lnTo>
                  <a:lnTo>
                    <a:pt x="64" y="89"/>
                  </a:lnTo>
                  <a:lnTo>
                    <a:pt x="72" y="78"/>
                  </a:lnTo>
                  <a:lnTo>
                    <a:pt x="75" y="75"/>
                  </a:lnTo>
                  <a:lnTo>
                    <a:pt x="82" y="67"/>
                  </a:lnTo>
                  <a:lnTo>
                    <a:pt x="88" y="63"/>
                  </a:lnTo>
                  <a:lnTo>
                    <a:pt x="94" y="59"/>
                  </a:lnTo>
                  <a:lnTo>
                    <a:pt x="99" y="56"/>
                  </a:lnTo>
                  <a:lnTo>
                    <a:pt x="82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8135" name="Rectangle 17"/>
          <p:cNvSpPr>
            <a:spLocks noChangeArrowheads="1"/>
          </p:cNvSpPr>
          <p:nvPr/>
        </p:nvSpPr>
        <p:spPr bwMode="auto">
          <a:xfrm>
            <a:off x="4030663" y="5772150"/>
            <a:ext cx="1311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Nigeria</a:t>
            </a:r>
            <a:endParaRPr lang="en-US" altLang="en-US"/>
          </a:p>
        </p:txBody>
      </p:sp>
      <p:sp>
        <p:nvSpPr>
          <p:cNvPr id="48136" name="Oval 19"/>
          <p:cNvSpPr>
            <a:spLocks noChangeArrowheads="1"/>
          </p:cNvSpPr>
          <p:nvPr/>
        </p:nvSpPr>
        <p:spPr bwMode="auto">
          <a:xfrm>
            <a:off x="5003800" y="1511300"/>
            <a:ext cx="596900" cy="596900"/>
          </a:xfrm>
          <a:prstGeom prst="ellipse">
            <a:avLst/>
          </a:prstGeom>
          <a:solidFill>
            <a:schemeClr val="bg1"/>
          </a:solidFill>
          <a:ln w="9525">
            <a:solidFill>
              <a:srgbClr val="BE1E2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reeform 2"/>
          <p:cNvSpPr>
            <a:spLocks/>
          </p:cNvSpPr>
          <p:nvPr/>
        </p:nvSpPr>
        <p:spPr bwMode="auto">
          <a:xfrm>
            <a:off x="2165350" y="557213"/>
            <a:ext cx="5062538" cy="5203825"/>
          </a:xfrm>
          <a:custGeom>
            <a:avLst/>
            <a:gdLst>
              <a:gd name="T0" fmla="*/ 3938635 w 509"/>
              <a:gd name="T1" fmla="*/ 1203944 h 523"/>
              <a:gd name="T2" fmla="*/ 3859066 w 509"/>
              <a:gd name="T3" fmla="*/ 1761142 h 523"/>
              <a:gd name="T4" fmla="*/ 3859066 w 509"/>
              <a:gd name="T5" fmla="*/ 1870591 h 523"/>
              <a:gd name="T6" fmla="*/ 3829228 w 509"/>
              <a:gd name="T7" fmla="*/ 1989990 h 523"/>
              <a:gd name="T8" fmla="*/ 3769552 w 509"/>
              <a:gd name="T9" fmla="*/ 2805887 h 523"/>
              <a:gd name="T10" fmla="*/ 3769552 w 509"/>
              <a:gd name="T11" fmla="*/ 3631733 h 523"/>
              <a:gd name="T12" fmla="*/ 3799390 w 509"/>
              <a:gd name="T13" fmla="*/ 5114275 h 523"/>
              <a:gd name="T14" fmla="*/ 3719822 w 509"/>
              <a:gd name="T15" fmla="*/ 5144125 h 523"/>
              <a:gd name="T16" fmla="*/ 3312034 w 509"/>
              <a:gd name="T17" fmla="*/ 5183925 h 523"/>
              <a:gd name="T18" fmla="*/ 2536242 w 509"/>
              <a:gd name="T19" fmla="*/ 5203825 h 523"/>
              <a:gd name="T20" fmla="*/ 1989209 w 509"/>
              <a:gd name="T21" fmla="*/ 5183925 h 523"/>
              <a:gd name="T22" fmla="*/ 1551583 w 509"/>
              <a:gd name="T23" fmla="*/ 5183925 h 523"/>
              <a:gd name="T24" fmla="*/ 1302932 w 509"/>
              <a:gd name="T25" fmla="*/ 5144125 h 523"/>
              <a:gd name="T26" fmla="*/ 1223364 w 509"/>
              <a:gd name="T27" fmla="*/ 5064526 h 523"/>
              <a:gd name="T28" fmla="*/ 1213418 w 509"/>
              <a:gd name="T29" fmla="*/ 5004826 h 523"/>
              <a:gd name="T30" fmla="*/ 1263148 w 509"/>
              <a:gd name="T31" fmla="*/ 4149130 h 523"/>
              <a:gd name="T32" fmla="*/ 1292986 w 509"/>
              <a:gd name="T33" fmla="*/ 3213835 h 523"/>
              <a:gd name="T34" fmla="*/ 1273094 w 509"/>
              <a:gd name="T35" fmla="*/ 2636737 h 523"/>
              <a:gd name="T36" fmla="*/ 1223364 w 509"/>
              <a:gd name="T37" fmla="*/ 1621842 h 523"/>
              <a:gd name="T38" fmla="*/ 1153741 w 509"/>
              <a:gd name="T39" fmla="*/ 1373093 h 523"/>
              <a:gd name="T40" fmla="*/ 1054281 w 509"/>
              <a:gd name="T41" fmla="*/ 845746 h 523"/>
              <a:gd name="T42" fmla="*/ 1113957 w 509"/>
              <a:gd name="T43" fmla="*/ 1233794 h 523"/>
              <a:gd name="T44" fmla="*/ 1193526 w 509"/>
              <a:gd name="T45" fmla="*/ 1542243 h 523"/>
              <a:gd name="T46" fmla="*/ 1223364 w 509"/>
              <a:gd name="T47" fmla="*/ 1741242 h 523"/>
              <a:gd name="T48" fmla="*/ 1193526 w 509"/>
              <a:gd name="T49" fmla="*/ 1920341 h 523"/>
              <a:gd name="T50" fmla="*/ 885198 w 509"/>
              <a:gd name="T51" fmla="*/ 2497438 h 523"/>
              <a:gd name="T52" fmla="*/ 417734 w 509"/>
              <a:gd name="T53" fmla="*/ 1313394 h 523"/>
              <a:gd name="T54" fmla="*/ 686277 w 509"/>
              <a:gd name="T55" fmla="*/ 736296 h 523"/>
              <a:gd name="T56" fmla="*/ 865306 w 509"/>
              <a:gd name="T57" fmla="*/ 437798 h 523"/>
              <a:gd name="T58" fmla="*/ 974713 w 509"/>
              <a:gd name="T59" fmla="*/ 328348 h 523"/>
              <a:gd name="T60" fmla="*/ 1223364 w 509"/>
              <a:gd name="T61" fmla="*/ 268649 h 523"/>
              <a:gd name="T62" fmla="*/ 1551583 w 509"/>
              <a:gd name="T63" fmla="*/ 189049 h 523"/>
              <a:gd name="T64" fmla="*/ 1849965 w 509"/>
              <a:gd name="T65" fmla="*/ 49750 h 523"/>
              <a:gd name="T66" fmla="*/ 1929533 w 509"/>
              <a:gd name="T67" fmla="*/ 0 h 523"/>
              <a:gd name="T68" fmla="*/ 2038940 w 509"/>
              <a:gd name="T69" fmla="*/ 0 h 523"/>
              <a:gd name="T70" fmla="*/ 2188130 w 509"/>
              <a:gd name="T71" fmla="*/ 29850 h 523"/>
              <a:gd name="T72" fmla="*/ 2585972 w 509"/>
              <a:gd name="T73" fmla="*/ 49750 h 523"/>
              <a:gd name="T74" fmla="*/ 3033544 w 509"/>
              <a:gd name="T75" fmla="*/ 0 h 523"/>
              <a:gd name="T76" fmla="*/ 3142951 w 509"/>
              <a:gd name="T77" fmla="*/ 19900 h 523"/>
              <a:gd name="T78" fmla="*/ 3272250 w 509"/>
              <a:gd name="T79" fmla="*/ 89550 h 523"/>
              <a:gd name="T80" fmla="*/ 3640253 w 509"/>
              <a:gd name="T81" fmla="*/ 228849 h 523"/>
              <a:gd name="T82" fmla="*/ 3918743 w 509"/>
              <a:gd name="T83" fmla="*/ 278599 h 523"/>
              <a:gd name="T84" fmla="*/ 4077879 w 509"/>
              <a:gd name="T85" fmla="*/ 328348 h 523"/>
              <a:gd name="T86" fmla="*/ 4167394 w 509"/>
              <a:gd name="T87" fmla="*/ 407948 h 523"/>
              <a:gd name="T88" fmla="*/ 4246962 w 509"/>
              <a:gd name="T89" fmla="*/ 487548 h 523"/>
              <a:gd name="T90" fmla="*/ 5062538 w 509"/>
              <a:gd name="T91" fmla="*/ 2029790 h 523"/>
              <a:gd name="T92" fmla="*/ 4157448 w 509"/>
              <a:gd name="T93" fmla="*/ 2427788 h 523"/>
              <a:gd name="T94" fmla="*/ 4028149 w 509"/>
              <a:gd name="T95" fmla="*/ 2228789 h 523"/>
              <a:gd name="T96" fmla="*/ 3859066 w 509"/>
              <a:gd name="T97" fmla="*/ 1920341 h 523"/>
              <a:gd name="T98" fmla="*/ 3878958 w 509"/>
              <a:gd name="T99" fmla="*/ 1761142 h 523"/>
              <a:gd name="T100" fmla="*/ 3948581 w 509"/>
              <a:gd name="T101" fmla="*/ 795996 h 52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509" h="523">
                <a:moveTo>
                  <a:pt x="397" y="80"/>
                </a:moveTo>
                <a:lnTo>
                  <a:pt x="396" y="121"/>
                </a:lnTo>
                <a:lnTo>
                  <a:pt x="393" y="153"/>
                </a:lnTo>
                <a:lnTo>
                  <a:pt x="388" y="177"/>
                </a:lnTo>
                <a:lnTo>
                  <a:pt x="388" y="180"/>
                </a:lnTo>
                <a:lnTo>
                  <a:pt x="388" y="188"/>
                </a:lnTo>
                <a:lnTo>
                  <a:pt x="386" y="194"/>
                </a:lnTo>
                <a:lnTo>
                  <a:pt x="385" y="200"/>
                </a:lnTo>
                <a:lnTo>
                  <a:pt x="379" y="263"/>
                </a:lnTo>
                <a:lnTo>
                  <a:pt x="379" y="282"/>
                </a:lnTo>
                <a:lnTo>
                  <a:pt x="377" y="307"/>
                </a:lnTo>
                <a:lnTo>
                  <a:pt x="379" y="365"/>
                </a:lnTo>
                <a:lnTo>
                  <a:pt x="382" y="435"/>
                </a:lnTo>
                <a:lnTo>
                  <a:pt x="382" y="514"/>
                </a:lnTo>
                <a:lnTo>
                  <a:pt x="380" y="515"/>
                </a:lnTo>
                <a:lnTo>
                  <a:pt x="374" y="517"/>
                </a:lnTo>
                <a:lnTo>
                  <a:pt x="357" y="520"/>
                </a:lnTo>
                <a:lnTo>
                  <a:pt x="333" y="521"/>
                </a:lnTo>
                <a:lnTo>
                  <a:pt x="305" y="521"/>
                </a:lnTo>
                <a:lnTo>
                  <a:pt x="255" y="523"/>
                </a:lnTo>
                <a:lnTo>
                  <a:pt x="231" y="521"/>
                </a:lnTo>
                <a:lnTo>
                  <a:pt x="200" y="521"/>
                </a:lnTo>
                <a:lnTo>
                  <a:pt x="175" y="521"/>
                </a:lnTo>
                <a:lnTo>
                  <a:pt x="156" y="521"/>
                </a:lnTo>
                <a:lnTo>
                  <a:pt x="141" y="520"/>
                </a:lnTo>
                <a:lnTo>
                  <a:pt x="131" y="517"/>
                </a:lnTo>
                <a:lnTo>
                  <a:pt x="127" y="514"/>
                </a:lnTo>
                <a:lnTo>
                  <a:pt x="123" y="509"/>
                </a:lnTo>
                <a:lnTo>
                  <a:pt x="122" y="506"/>
                </a:lnTo>
                <a:lnTo>
                  <a:pt x="122" y="503"/>
                </a:lnTo>
                <a:lnTo>
                  <a:pt x="125" y="471"/>
                </a:lnTo>
                <a:lnTo>
                  <a:pt x="127" y="417"/>
                </a:lnTo>
                <a:lnTo>
                  <a:pt x="130" y="338"/>
                </a:lnTo>
                <a:lnTo>
                  <a:pt x="130" y="323"/>
                </a:lnTo>
                <a:lnTo>
                  <a:pt x="130" y="305"/>
                </a:lnTo>
                <a:lnTo>
                  <a:pt x="128" y="265"/>
                </a:lnTo>
                <a:lnTo>
                  <a:pt x="123" y="204"/>
                </a:lnTo>
                <a:lnTo>
                  <a:pt x="123" y="163"/>
                </a:lnTo>
                <a:lnTo>
                  <a:pt x="119" y="150"/>
                </a:lnTo>
                <a:lnTo>
                  <a:pt x="116" y="138"/>
                </a:lnTo>
                <a:lnTo>
                  <a:pt x="112" y="124"/>
                </a:lnTo>
                <a:lnTo>
                  <a:pt x="106" y="85"/>
                </a:lnTo>
                <a:lnTo>
                  <a:pt x="108" y="97"/>
                </a:lnTo>
                <a:lnTo>
                  <a:pt x="112" y="124"/>
                </a:lnTo>
                <a:lnTo>
                  <a:pt x="117" y="146"/>
                </a:lnTo>
                <a:lnTo>
                  <a:pt x="120" y="155"/>
                </a:lnTo>
                <a:lnTo>
                  <a:pt x="123" y="163"/>
                </a:lnTo>
                <a:lnTo>
                  <a:pt x="123" y="175"/>
                </a:lnTo>
                <a:lnTo>
                  <a:pt x="123" y="178"/>
                </a:lnTo>
                <a:lnTo>
                  <a:pt x="120" y="193"/>
                </a:lnTo>
                <a:lnTo>
                  <a:pt x="119" y="204"/>
                </a:lnTo>
                <a:lnTo>
                  <a:pt x="89" y="251"/>
                </a:lnTo>
                <a:lnTo>
                  <a:pt x="0" y="202"/>
                </a:lnTo>
                <a:lnTo>
                  <a:pt x="42" y="132"/>
                </a:lnTo>
                <a:lnTo>
                  <a:pt x="56" y="99"/>
                </a:lnTo>
                <a:lnTo>
                  <a:pt x="69" y="74"/>
                </a:lnTo>
                <a:lnTo>
                  <a:pt x="80" y="56"/>
                </a:lnTo>
                <a:lnTo>
                  <a:pt x="87" y="44"/>
                </a:lnTo>
                <a:lnTo>
                  <a:pt x="94" y="36"/>
                </a:lnTo>
                <a:lnTo>
                  <a:pt x="98" y="33"/>
                </a:lnTo>
                <a:lnTo>
                  <a:pt x="101" y="30"/>
                </a:lnTo>
                <a:lnTo>
                  <a:pt x="123" y="27"/>
                </a:lnTo>
                <a:lnTo>
                  <a:pt x="141" y="23"/>
                </a:lnTo>
                <a:lnTo>
                  <a:pt x="156" y="19"/>
                </a:lnTo>
                <a:lnTo>
                  <a:pt x="169" y="14"/>
                </a:lnTo>
                <a:lnTo>
                  <a:pt x="186" y="5"/>
                </a:lnTo>
                <a:lnTo>
                  <a:pt x="192" y="2"/>
                </a:lnTo>
                <a:lnTo>
                  <a:pt x="194" y="0"/>
                </a:lnTo>
                <a:lnTo>
                  <a:pt x="197" y="0"/>
                </a:lnTo>
                <a:lnTo>
                  <a:pt x="205" y="0"/>
                </a:lnTo>
                <a:lnTo>
                  <a:pt x="213" y="2"/>
                </a:lnTo>
                <a:lnTo>
                  <a:pt x="220" y="3"/>
                </a:lnTo>
                <a:lnTo>
                  <a:pt x="233" y="5"/>
                </a:lnTo>
                <a:lnTo>
                  <a:pt x="260" y="5"/>
                </a:lnTo>
                <a:lnTo>
                  <a:pt x="294" y="2"/>
                </a:lnTo>
                <a:lnTo>
                  <a:pt x="305" y="0"/>
                </a:lnTo>
                <a:lnTo>
                  <a:pt x="313" y="0"/>
                </a:lnTo>
                <a:lnTo>
                  <a:pt x="316" y="2"/>
                </a:lnTo>
                <a:lnTo>
                  <a:pt x="318" y="2"/>
                </a:lnTo>
                <a:lnTo>
                  <a:pt x="329" y="9"/>
                </a:lnTo>
                <a:lnTo>
                  <a:pt x="341" y="14"/>
                </a:lnTo>
                <a:lnTo>
                  <a:pt x="366" y="23"/>
                </a:lnTo>
                <a:lnTo>
                  <a:pt x="386" y="27"/>
                </a:lnTo>
                <a:lnTo>
                  <a:pt x="394" y="28"/>
                </a:lnTo>
                <a:lnTo>
                  <a:pt x="404" y="31"/>
                </a:lnTo>
                <a:lnTo>
                  <a:pt x="410" y="33"/>
                </a:lnTo>
                <a:lnTo>
                  <a:pt x="416" y="36"/>
                </a:lnTo>
                <a:lnTo>
                  <a:pt x="419" y="41"/>
                </a:lnTo>
                <a:lnTo>
                  <a:pt x="426" y="47"/>
                </a:lnTo>
                <a:lnTo>
                  <a:pt x="427" y="49"/>
                </a:lnTo>
                <a:lnTo>
                  <a:pt x="471" y="133"/>
                </a:lnTo>
                <a:lnTo>
                  <a:pt x="509" y="204"/>
                </a:lnTo>
                <a:lnTo>
                  <a:pt x="419" y="247"/>
                </a:lnTo>
                <a:lnTo>
                  <a:pt x="418" y="244"/>
                </a:lnTo>
                <a:lnTo>
                  <a:pt x="415" y="238"/>
                </a:lnTo>
                <a:lnTo>
                  <a:pt x="405" y="224"/>
                </a:lnTo>
                <a:lnTo>
                  <a:pt x="386" y="200"/>
                </a:lnTo>
                <a:lnTo>
                  <a:pt x="388" y="193"/>
                </a:lnTo>
                <a:lnTo>
                  <a:pt x="390" y="182"/>
                </a:lnTo>
                <a:lnTo>
                  <a:pt x="390" y="177"/>
                </a:lnTo>
                <a:lnTo>
                  <a:pt x="394" y="141"/>
                </a:lnTo>
                <a:lnTo>
                  <a:pt x="397" y="8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179" name="Freeform 3"/>
          <p:cNvSpPr>
            <a:spLocks/>
          </p:cNvSpPr>
          <p:nvPr/>
        </p:nvSpPr>
        <p:spPr bwMode="auto">
          <a:xfrm>
            <a:off x="2144713" y="557213"/>
            <a:ext cx="5062537" cy="5203825"/>
          </a:xfrm>
          <a:custGeom>
            <a:avLst/>
            <a:gdLst>
              <a:gd name="T0" fmla="*/ 4187285 w 509"/>
              <a:gd name="T1" fmla="*/ 407948 h 523"/>
              <a:gd name="T2" fmla="*/ 4018202 w 509"/>
              <a:gd name="T3" fmla="*/ 308449 h 523"/>
              <a:gd name="T4" fmla="*/ 3660145 w 509"/>
              <a:gd name="T5" fmla="*/ 228849 h 523"/>
              <a:gd name="T6" fmla="*/ 3182734 w 509"/>
              <a:gd name="T7" fmla="*/ 19900 h 523"/>
              <a:gd name="T8" fmla="*/ 3053436 w 509"/>
              <a:gd name="T9" fmla="*/ 0 h 523"/>
              <a:gd name="T10" fmla="*/ 2317429 w 509"/>
              <a:gd name="T11" fmla="*/ 49750 h 523"/>
              <a:gd name="T12" fmla="*/ 2058831 w 509"/>
              <a:gd name="T13" fmla="*/ 0 h 523"/>
              <a:gd name="T14" fmla="*/ 1929533 w 509"/>
              <a:gd name="T15" fmla="*/ 19900 h 523"/>
              <a:gd name="T16" fmla="*/ 1571475 w 509"/>
              <a:gd name="T17" fmla="*/ 189049 h 523"/>
              <a:gd name="T18" fmla="*/ 1024443 w 509"/>
              <a:gd name="T19" fmla="*/ 298499 h 523"/>
              <a:gd name="T20" fmla="*/ 885198 w 509"/>
              <a:gd name="T21" fmla="*/ 437798 h 523"/>
              <a:gd name="T22" fmla="*/ 576871 w 509"/>
              <a:gd name="T23" fmla="*/ 985045 h 523"/>
              <a:gd name="T24" fmla="*/ 905090 w 509"/>
              <a:gd name="T25" fmla="*/ 2497438 h 523"/>
              <a:gd name="T26" fmla="*/ 1213418 w 509"/>
              <a:gd name="T27" fmla="*/ 2009890 h 523"/>
              <a:gd name="T28" fmla="*/ 1292986 w 509"/>
              <a:gd name="T29" fmla="*/ 2865586 h 523"/>
              <a:gd name="T30" fmla="*/ 1263148 w 509"/>
              <a:gd name="T31" fmla="*/ 4706327 h 523"/>
              <a:gd name="T32" fmla="*/ 1531691 w 509"/>
              <a:gd name="T33" fmla="*/ 5183925 h 523"/>
              <a:gd name="T34" fmla="*/ 1929533 w 509"/>
              <a:gd name="T35" fmla="*/ 5183925 h 523"/>
              <a:gd name="T36" fmla="*/ 1820126 w 509"/>
              <a:gd name="T37" fmla="*/ 4965026 h 523"/>
              <a:gd name="T38" fmla="*/ 1730612 w 509"/>
              <a:gd name="T39" fmla="*/ 3970031 h 523"/>
              <a:gd name="T40" fmla="*/ 1700774 w 509"/>
              <a:gd name="T41" fmla="*/ 1432793 h 523"/>
              <a:gd name="T42" fmla="*/ 1840018 w 509"/>
              <a:gd name="T43" fmla="*/ 417898 h 523"/>
              <a:gd name="T44" fmla="*/ 2088669 w 509"/>
              <a:gd name="T45" fmla="*/ 407948 h 523"/>
              <a:gd name="T46" fmla="*/ 2466619 w 509"/>
              <a:gd name="T47" fmla="*/ 5183925 h 523"/>
              <a:gd name="T48" fmla="*/ 2973868 w 509"/>
              <a:gd name="T49" fmla="*/ 5074476 h 523"/>
              <a:gd name="T50" fmla="*/ 2894299 w 509"/>
              <a:gd name="T51" fmla="*/ 2596938 h 523"/>
              <a:gd name="T52" fmla="*/ 2864461 w 509"/>
              <a:gd name="T53" fmla="*/ 517398 h 523"/>
              <a:gd name="T54" fmla="*/ 3182734 w 509"/>
              <a:gd name="T55" fmla="*/ 278599 h 523"/>
              <a:gd name="T56" fmla="*/ 3401547 w 509"/>
              <a:gd name="T57" fmla="*/ 447748 h 523"/>
              <a:gd name="T58" fmla="*/ 3660145 w 509"/>
              <a:gd name="T59" fmla="*/ 825846 h 523"/>
              <a:gd name="T60" fmla="*/ 3799389 w 509"/>
              <a:gd name="T61" fmla="*/ 1313394 h 523"/>
              <a:gd name="T62" fmla="*/ 3849119 w 509"/>
              <a:gd name="T63" fmla="*/ 1989990 h 523"/>
              <a:gd name="T64" fmla="*/ 3878958 w 509"/>
              <a:gd name="T65" fmla="*/ 1790991 h 523"/>
              <a:gd name="T66" fmla="*/ 3898850 w 509"/>
              <a:gd name="T67" fmla="*/ 1761142 h 523"/>
              <a:gd name="T68" fmla="*/ 3859066 w 509"/>
              <a:gd name="T69" fmla="*/ 1989990 h 523"/>
              <a:gd name="T70" fmla="*/ 4157447 w 509"/>
              <a:gd name="T71" fmla="*/ 2427788 h 523"/>
              <a:gd name="T72" fmla="*/ 4704479 w 509"/>
              <a:gd name="T73" fmla="*/ 1323344 h 523"/>
              <a:gd name="T74" fmla="*/ 1213418 w 509"/>
              <a:gd name="T75" fmla="*/ 1681542 h 523"/>
              <a:gd name="T76" fmla="*/ 1183579 w 509"/>
              <a:gd name="T77" fmla="*/ 1542243 h 523"/>
              <a:gd name="T78" fmla="*/ 1064227 w 509"/>
              <a:gd name="T79" fmla="*/ 965145 h 523"/>
              <a:gd name="T80" fmla="*/ 1133849 w 509"/>
              <a:gd name="T81" fmla="*/ 1373093 h 523"/>
              <a:gd name="T82" fmla="*/ 1213418 w 509"/>
              <a:gd name="T83" fmla="*/ 1631792 h 523"/>
              <a:gd name="T84" fmla="*/ 4256907 w 509"/>
              <a:gd name="T85" fmla="*/ 487548 h 523"/>
              <a:gd name="T86" fmla="*/ 3938634 w 509"/>
              <a:gd name="T87" fmla="*/ 1024845 h 52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09" h="523">
                <a:moveTo>
                  <a:pt x="428" y="49"/>
                </a:moveTo>
                <a:lnTo>
                  <a:pt x="426" y="47"/>
                </a:lnTo>
                <a:lnTo>
                  <a:pt x="421" y="41"/>
                </a:lnTo>
                <a:lnTo>
                  <a:pt x="417" y="36"/>
                </a:lnTo>
                <a:lnTo>
                  <a:pt x="412" y="33"/>
                </a:lnTo>
                <a:lnTo>
                  <a:pt x="404" y="31"/>
                </a:lnTo>
                <a:lnTo>
                  <a:pt x="396" y="28"/>
                </a:lnTo>
                <a:lnTo>
                  <a:pt x="388" y="27"/>
                </a:lnTo>
                <a:lnTo>
                  <a:pt x="368" y="23"/>
                </a:lnTo>
                <a:lnTo>
                  <a:pt x="343" y="14"/>
                </a:lnTo>
                <a:lnTo>
                  <a:pt x="331" y="9"/>
                </a:lnTo>
                <a:lnTo>
                  <a:pt x="320" y="2"/>
                </a:lnTo>
                <a:lnTo>
                  <a:pt x="318" y="2"/>
                </a:lnTo>
                <a:lnTo>
                  <a:pt x="315" y="0"/>
                </a:lnTo>
                <a:lnTo>
                  <a:pt x="307" y="0"/>
                </a:lnTo>
                <a:lnTo>
                  <a:pt x="296" y="2"/>
                </a:lnTo>
                <a:lnTo>
                  <a:pt x="262" y="5"/>
                </a:lnTo>
                <a:lnTo>
                  <a:pt x="233" y="5"/>
                </a:lnTo>
                <a:lnTo>
                  <a:pt x="222" y="3"/>
                </a:lnTo>
                <a:lnTo>
                  <a:pt x="215" y="2"/>
                </a:lnTo>
                <a:lnTo>
                  <a:pt x="207" y="0"/>
                </a:lnTo>
                <a:lnTo>
                  <a:pt x="199" y="0"/>
                </a:lnTo>
                <a:lnTo>
                  <a:pt x="196" y="0"/>
                </a:lnTo>
                <a:lnTo>
                  <a:pt x="194" y="2"/>
                </a:lnTo>
                <a:lnTo>
                  <a:pt x="188" y="5"/>
                </a:lnTo>
                <a:lnTo>
                  <a:pt x="171" y="14"/>
                </a:lnTo>
                <a:lnTo>
                  <a:pt x="158" y="19"/>
                </a:lnTo>
                <a:lnTo>
                  <a:pt x="143" y="23"/>
                </a:lnTo>
                <a:lnTo>
                  <a:pt x="124" y="27"/>
                </a:lnTo>
                <a:lnTo>
                  <a:pt x="103" y="30"/>
                </a:lnTo>
                <a:lnTo>
                  <a:pt x="100" y="33"/>
                </a:lnTo>
                <a:lnTo>
                  <a:pt x="96" y="36"/>
                </a:lnTo>
                <a:lnTo>
                  <a:pt x="89" y="44"/>
                </a:lnTo>
                <a:lnTo>
                  <a:pt x="80" y="56"/>
                </a:lnTo>
                <a:lnTo>
                  <a:pt x="71" y="74"/>
                </a:lnTo>
                <a:lnTo>
                  <a:pt x="58" y="99"/>
                </a:lnTo>
                <a:lnTo>
                  <a:pt x="44" y="132"/>
                </a:lnTo>
                <a:lnTo>
                  <a:pt x="0" y="202"/>
                </a:lnTo>
                <a:lnTo>
                  <a:pt x="91" y="251"/>
                </a:lnTo>
                <a:lnTo>
                  <a:pt x="121" y="204"/>
                </a:lnTo>
                <a:lnTo>
                  <a:pt x="122" y="191"/>
                </a:lnTo>
                <a:lnTo>
                  <a:pt x="122" y="202"/>
                </a:lnTo>
                <a:lnTo>
                  <a:pt x="125" y="211"/>
                </a:lnTo>
                <a:lnTo>
                  <a:pt x="129" y="252"/>
                </a:lnTo>
                <a:lnTo>
                  <a:pt x="130" y="288"/>
                </a:lnTo>
                <a:lnTo>
                  <a:pt x="132" y="321"/>
                </a:lnTo>
                <a:lnTo>
                  <a:pt x="129" y="409"/>
                </a:lnTo>
                <a:lnTo>
                  <a:pt x="127" y="473"/>
                </a:lnTo>
                <a:lnTo>
                  <a:pt x="125" y="509"/>
                </a:lnTo>
                <a:lnTo>
                  <a:pt x="135" y="518"/>
                </a:lnTo>
                <a:lnTo>
                  <a:pt x="154" y="521"/>
                </a:lnTo>
                <a:lnTo>
                  <a:pt x="172" y="523"/>
                </a:lnTo>
                <a:lnTo>
                  <a:pt x="197" y="523"/>
                </a:lnTo>
                <a:lnTo>
                  <a:pt x="194" y="521"/>
                </a:lnTo>
                <a:lnTo>
                  <a:pt x="190" y="517"/>
                </a:lnTo>
                <a:lnTo>
                  <a:pt x="186" y="509"/>
                </a:lnTo>
                <a:lnTo>
                  <a:pt x="183" y="499"/>
                </a:lnTo>
                <a:lnTo>
                  <a:pt x="180" y="476"/>
                </a:lnTo>
                <a:lnTo>
                  <a:pt x="177" y="449"/>
                </a:lnTo>
                <a:lnTo>
                  <a:pt x="174" y="399"/>
                </a:lnTo>
                <a:lnTo>
                  <a:pt x="174" y="377"/>
                </a:lnTo>
                <a:lnTo>
                  <a:pt x="175" y="238"/>
                </a:lnTo>
                <a:lnTo>
                  <a:pt x="171" y="144"/>
                </a:lnTo>
                <a:lnTo>
                  <a:pt x="166" y="52"/>
                </a:lnTo>
                <a:lnTo>
                  <a:pt x="174" y="47"/>
                </a:lnTo>
                <a:lnTo>
                  <a:pt x="185" y="42"/>
                </a:lnTo>
                <a:lnTo>
                  <a:pt x="194" y="38"/>
                </a:lnTo>
                <a:lnTo>
                  <a:pt x="204" y="36"/>
                </a:lnTo>
                <a:lnTo>
                  <a:pt x="210" y="41"/>
                </a:lnTo>
                <a:lnTo>
                  <a:pt x="218" y="44"/>
                </a:lnTo>
                <a:lnTo>
                  <a:pt x="227" y="49"/>
                </a:lnTo>
                <a:lnTo>
                  <a:pt x="248" y="521"/>
                </a:lnTo>
                <a:lnTo>
                  <a:pt x="298" y="521"/>
                </a:lnTo>
                <a:lnTo>
                  <a:pt x="299" y="520"/>
                </a:lnTo>
                <a:lnTo>
                  <a:pt x="299" y="510"/>
                </a:lnTo>
                <a:lnTo>
                  <a:pt x="299" y="481"/>
                </a:lnTo>
                <a:lnTo>
                  <a:pt x="298" y="391"/>
                </a:lnTo>
                <a:lnTo>
                  <a:pt x="291" y="261"/>
                </a:lnTo>
                <a:lnTo>
                  <a:pt x="291" y="218"/>
                </a:lnTo>
                <a:lnTo>
                  <a:pt x="290" y="147"/>
                </a:lnTo>
                <a:lnTo>
                  <a:pt x="288" y="52"/>
                </a:lnTo>
                <a:lnTo>
                  <a:pt x="296" y="49"/>
                </a:lnTo>
                <a:lnTo>
                  <a:pt x="304" y="44"/>
                </a:lnTo>
                <a:lnTo>
                  <a:pt x="320" y="28"/>
                </a:lnTo>
                <a:lnTo>
                  <a:pt x="323" y="30"/>
                </a:lnTo>
                <a:lnTo>
                  <a:pt x="331" y="34"/>
                </a:lnTo>
                <a:lnTo>
                  <a:pt x="342" y="45"/>
                </a:lnTo>
                <a:lnTo>
                  <a:pt x="356" y="61"/>
                </a:lnTo>
                <a:lnTo>
                  <a:pt x="362" y="72"/>
                </a:lnTo>
                <a:lnTo>
                  <a:pt x="368" y="83"/>
                </a:lnTo>
                <a:lnTo>
                  <a:pt x="373" y="97"/>
                </a:lnTo>
                <a:lnTo>
                  <a:pt x="379" y="114"/>
                </a:lnTo>
                <a:lnTo>
                  <a:pt x="382" y="132"/>
                </a:lnTo>
                <a:lnTo>
                  <a:pt x="385" y="152"/>
                </a:lnTo>
                <a:lnTo>
                  <a:pt x="387" y="175"/>
                </a:lnTo>
                <a:lnTo>
                  <a:pt x="387" y="200"/>
                </a:lnTo>
                <a:lnTo>
                  <a:pt x="388" y="194"/>
                </a:lnTo>
                <a:lnTo>
                  <a:pt x="390" y="188"/>
                </a:lnTo>
                <a:lnTo>
                  <a:pt x="390" y="180"/>
                </a:lnTo>
                <a:lnTo>
                  <a:pt x="390" y="177"/>
                </a:lnTo>
                <a:lnTo>
                  <a:pt x="392" y="168"/>
                </a:lnTo>
                <a:lnTo>
                  <a:pt x="392" y="177"/>
                </a:lnTo>
                <a:lnTo>
                  <a:pt x="392" y="182"/>
                </a:lnTo>
                <a:lnTo>
                  <a:pt x="390" y="193"/>
                </a:lnTo>
                <a:lnTo>
                  <a:pt x="388" y="200"/>
                </a:lnTo>
                <a:lnTo>
                  <a:pt x="407" y="224"/>
                </a:lnTo>
                <a:lnTo>
                  <a:pt x="417" y="238"/>
                </a:lnTo>
                <a:lnTo>
                  <a:pt x="418" y="244"/>
                </a:lnTo>
                <a:lnTo>
                  <a:pt x="420" y="247"/>
                </a:lnTo>
                <a:lnTo>
                  <a:pt x="509" y="204"/>
                </a:lnTo>
                <a:lnTo>
                  <a:pt x="473" y="133"/>
                </a:lnTo>
                <a:lnTo>
                  <a:pt x="428" y="49"/>
                </a:lnTo>
                <a:lnTo>
                  <a:pt x="122" y="164"/>
                </a:lnTo>
                <a:lnTo>
                  <a:pt x="122" y="169"/>
                </a:lnTo>
                <a:lnTo>
                  <a:pt x="122" y="174"/>
                </a:lnTo>
                <a:lnTo>
                  <a:pt x="122" y="163"/>
                </a:lnTo>
                <a:lnTo>
                  <a:pt x="119" y="155"/>
                </a:lnTo>
                <a:lnTo>
                  <a:pt x="116" y="146"/>
                </a:lnTo>
                <a:lnTo>
                  <a:pt x="111" y="124"/>
                </a:lnTo>
                <a:lnTo>
                  <a:pt x="107" y="97"/>
                </a:lnTo>
                <a:lnTo>
                  <a:pt x="105" y="85"/>
                </a:lnTo>
                <a:lnTo>
                  <a:pt x="111" y="124"/>
                </a:lnTo>
                <a:lnTo>
                  <a:pt x="114" y="138"/>
                </a:lnTo>
                <a:lnTo>
                  <a:pt x="118" y="150"/>
                </a:lnTo>
                <a:lnTo>
                  <a:pt x="122" y="163"/>
                </a:lnTo>
                <a:lnTo>
                  <a:pt x="122" y="164"/>
                </a:lnTo>
                <a:lnTo>
                  <a:pt x="428" y="49"/>
                </a:lnTo>
                <a:lnTo>
                  <a:pt x="393" y="141"/>
                </a:lnTo>
                <a:lnTo>
                  <a:pt x="428" y="49"/>
                </a:lnTo>
                <a:lnTo>
                  <a:pt x="396" y="103"/>
                </a:lnTo>
                <a:lnTo>
                  <a:pt x="398" y="80"/>
                </a:lnTo>
                <a:lnTo>
                  <a:pt x="396" y="103"/>
                </a:lnTo>
                <a:lnTo>
                  <a:pt x="428" y="49"/>
                </a:lnTo>
                <a:close/>
              </a:path>
            </a:pathLst>
          </a:custGeom>
          <a:solidFill>
            <a:srgbClr val="EE27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180" name="Freeform 4"/>
          <p:cNvSpPr>
            <a:spLocks/>
          </p:cNvSpPr>
          <p:nvPr/>
        </p:nvSpPr>
        <p:spPr bwMode="auto">
          <a:xfrm>
            <a:off x="3935413" y="508000"/>
            <a:ext cx="1482725" cy="536575"/>
          </a:xfrm>
          <a:custGeom>
            <a:avLst/>
            <a:gdLst>
              <a:gd name="T0" fmla="*/ 99512 w 149"/>
              <a:gd name="T1" fmla="*/ 19873 h 54"/>
              <a:gd name="T2" fmla="*/ 99512 w 149"/>
              <a:gd name="T3" fmla="*/ 19873 h 54"/>
              <a:gd name="T4" fmla="*/ 109463 w 149"/>
              <a:gd name="T5" fmla="*/ 0 h 54"/>
              <a:gd name="T6" fmla="*/ 139316 w 149"/>
              <a:gd name="T7" fmla="*/ 0 h 54"/>
              <a:gd name="T8" fmla="*/ 218926 w 149"/>
              <a:gd name="T9" fmla="*/ 0 h 54"/>
              <a:gd name="T10" fmla="*/ 298535 w 149"/>
              <a:gd name="T11" fmla="*/ 19873 h 54"/>
              <a:gd name="T12" fmla="*/ 298535 w 149"/>
              <a:gd name="T13" fmla="*/ 19873 h 54"/>
              <a:gd name="T14" fmla="*/ 378145 w 149"/>
              <a:gd name="T15" fmla="*/ 29810 h 54"/>
              <a:gd name="T16" fmla="*/ 497559 w 149"/>
              <a:gd name="T17" fmla="*/ 49683 h 54"/>
              <a:gd name="T18" fmla="*/ 766240 w 149"/>
              <a:gd name="T19" fmla="*/ 49683 h 54"/>
              <a:gd name="T20" fmla="*/ 1104580 w 149"/>
              <a:gd name="T21" fmla="*/ 19873 h 54"/>
              <a:gd name="T22" fmla="*/ 1104580 w 149"/>
              <a:gd name="T23" fmla="*/ 19873 h 54"/>
              <a:gd name="T24" fmla="*/ 1214043 w 149"/>
              <a:gd name="T25" fmla="*/ 0 h 54"/>
              <a:gd name="T26" fmla="*/ 1293653 w 149"/>
              <a:gd name="T27" fmla="*/ 0 h 54"/>
              <a:gd name="T28" fmla="*/ 1323506 w 149"/>
              <a:gd name="T29" fmla="*/ 19873 h 54"/>
              <a:gd name="T30" fmla="*/ 1343409 w 149"/>
              <a:gd name="T31" fmla="*/ 19873 h 54"/>
              <a:gd name="T32" fmla="*/ 1343409 w 149"/>
              <a:gd name="T33" fmla="*/ 29810 h 54"/>
              <a:gd name="T34" fmla="*/ 1482725 w 149"/>
              <a:gd name="T35" fmla="*/ 109302 h 54"/>
              <a:gd name="T36" fmla="*/ 1482725 w 149"/>
              <a:gd name="T37" fmla="*/ 109302 h 54"/>
              <a:gd name="T38" fmla="*/ 1432969 w 149"/>
              <a:gd name="T39" fmla="*/ 178858 h 54"/>
              <a:gd name="T40" fmla="*/ 1403116 w 149"/>
              <a:gd name="T41" fmla="*/ 238478 h 54"/>
              <a:gd name="T42" fmla="*/ 1293653 w 149"/>
              <a:gd name="T43" fmla="*/ 347780 h 54"/>
              <a:gd name="T44" fmla="*/ 1184190 w 149"/>
              <a:gd name="T45" fmla="*/ 427273 h 54"/>
              <a:gd name="T46" fmla="*/ 1074727 w 149"/>
              <a:gd name="T47" fmla="*/ 467019 h 54"/>
              <a:gd name="T48" fmla="*/ 965264 w 149"/>
              <a:gd name="T49" fmla="*/ 496829 h 54"/>
              <a:gd name="T50" fmla="*/ 885655 w 149"/>
              <a:gd name="T51" fmla="*/ 536575 h 54"/>
              <a:gd name="T52" fmla="*/ 815996 w 149"/>
              <a:gd name="T53" fmla="*/ 536575 h 54"/>
              <a:gd name="T54" fmla="*/ 815996 w 149"/>
              <a:gd name="T55" fmla="*/ 536575 h 54"/>
              <a:gd name="T56" fmla="*/ 686631 w 149"/>
              <a:gd name="T57" fmla="*/ 536575 h 54"/>
              <a:gd name="T58" fmla="*/ 577168 w 149"/>
              <a:gd name="T59" fmla="*/ 536575 h 54"/>
              <a:gd name="T60" fmla="*/ 487608 w 149"/>
              <a:gd name="T61" fmla="*/ 496829 h 54"/>
              <a:gd name="T62" fmla="*/ 388096 w 149"/>
              <a:gd name="T63" fmla="*/ 486892 h 54"/>
              <a:gd name="T64" fmla="*/ 248779 w 149"/>
              <a:gd name="T65" fmla="*/ 407400 h 54"/>
              <a:gd name="T66" fmla="*/ 159219 w 149"/>
              <a:gd name="T67" fmla="*/ 327907 h 54"/>
              <a:gd name="T68" fmla="*/ 79609 w 149"/>
              <a:gd name="T69" fmla="*/ 248414 h 54"/>
              <a:gd name="T70" fmla="*/ 29854 w 149"/>
              <a:gd name="T71" fmla="*/ 178858 h 54"/>
              <a:gd name="T72" fmla="*/ 0 w 149"/>
              <a:gd name="T73" fmla="*/ 109302 h 54"/>
              <a:gd name="T74" fmla="*/ 0 w 149"/>
              <a:gd name="T75" fmla="*/ 109302 h 54"/>
              <a:gd name="T76" fmla="*/ 19902 w 149"/>
              <a:gd name="T77" fmla="*/ 79493 h 54"/>
              <a:gd name="T78" fmla="*/ 49756 w 149"/>
              <a:gd name="T79" fmla="*/ 49683 h 54"/>
              <a:gd name="T80" fmla="*/ 99512 w 149"/>
              <a:gd name="T81" fmla="*/ 19873 h 54"/>
              <a:gd name="T82" fmla="*/ 99512 w 149"/>
              <a:gd name="T83" fmla="*/ 19873 h 5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9" h="54">
                <a:moveTo>
                  <a:pt x="10" y="2"/>
                </a:moveTo>
                <a:lnTo>
                  <a:pt x="10" y="2"/>
                </a:lnTo>
                <a:lnTo>
                  <a:pt x="11" y="0"/>
                </a:lnTo>
                <a:lnTo>
                  <a:pt x="14" y="0"/>
                </a:lnTo>
                <a:lnTo>
                  <a:pt x="22" y="0"/>
                </a:lnTo>
                <a:lnTo>
                  <a:pt x="30" y="2"/>
                </a:lnTo>
                <a:lnTo>
                  <a:pt x="38" y="3"/>
                </a:lnTo>
                <a:lnTo>
                  <a:pt x="50" y="5"/>
                </a:lnTo>
                <a:lnTo>
                  <a:pt x="77" y="5"/>
                </a:lnTo>
                <a:lnTo>
                  <a:pt x="111" y="2"/>
                </a:lnTo>
                <a:lnTo>
                  <a:pt x="122" y="0"/>
                </a:lnTo>
                <a:lnTo>
                  <a:pt x="130" y="0"/>
                </a:lnTo>
                <a:lnTo>
                  <a:pt x="133" y="2"/>
                </a:lnTo>
                <a:lnTo>
                  <a:pt x="135" y="2"/>
                </a:lnTo>
                <a:lnTo>
                  <a:pt x="135" y="3"/>
                </a:lnTo>
                <a:lnTo>
                  <a:pt x="149" y="11"/>
                </a:lnTo>
                <a:lnTo>
                  <a:pt x="144" y="18"/>
                </a:lnTo>
                <a:lnTo>
                  <a:pt x="141" y="24"/>
                </a:lnTo>
                <a:lnTo>
                  <a:pt x="130" y="35"/>
                </a:lnTo>
                <a:lnTo>
                  <a:pt x="119" y="43"/>
                </a:lnTo>
                <a:lnTo>
                  <a:pt x="108" y="47"/>
                </a:lnTo>
                <a:lnTo>
                  <a:pt x="97" y="50"/>
                </a:lnTo>
                <a:lnTo>
                  <a:pt x="89" y="54"/>
                </a:lnTo>
                <a:lnTo>
                  <a:pt x="82" y="54"/>
                </a:lnTo>
                <a:lnTo>
                  <a:pt x="69" y="54"/>
                </a:lnTo>
                <a:lnTo>
                  <a:pt x="58" y="54"/>
                </a:lnTo>
                <a:lnTo>
                  <a:pt x="49" y="50"/>
                </a:lnTo>
                <a:lnTo>
                  <a:pt x="39" y="49"/>
                </a:lnTo>
                <a:lnTo>
                  <a:pt x="25" y="41"/>
                </a:lnTo>
                <a:lnTo>
                  <a:pt x="16" y="33"/>
                </a:lnTo>
                <a:lnTo>
                  <a:pt x="8" y="25"/>
                </a:lnTo>
                <a:lnTo>
                  <a:pt x="3" y="18"/>
                </a:lnTo>
                <a:lnTo>
                  <a:pt x="0" y="11"/>
                </a:lnTo>
                <a:lnTo>
                  <a:pt x="2" y="8"/>
                </a:lnTo>
                <a:lnTo>
                  <a:pt x="5" y="5"/>
                </a:lnTo>
                <a:lnTo>
                  <a:pt x="10" y="2"/>
                </a:lnTo>
                <a:close/>
              </a:path>
            </a:pathLst>
          </a:custGeom>
          <a:noFill/>
          <a:ln w="3175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181" name="Freeform 5"/>
          <p:cNvSpPr>
            <a:spLocks/>
          </p:cNvSpPr>
          <p:nvPr/>
        </p:nvSpPr>
        <p:spPr bwMode="auto">
          <a:xfrm>
            <a:off x="4143375" y="647700"/>
            <a:ext cx="1004888" cy="268288"/>
          </a:xfrm>
          <a:custGeom>
            <a:avLst/>
            <a:gdLst>
              <a:gd name="T0" fmla="*/ 318380 w 101"/>
              <a:gd name="T1" fmla="*/ 248415 h 27"/>
              <a:gd name="T2" fmla="*/ 318380 w 101"/>
              <a:gd name="T3" fmla="*/ 248415 h 27"/>
              <a:gd name="T4" fmla="*/ 318380 w 101"/>
              <a:gd name="T5" fmla="*/ 248415 h 27"/>
              <a:gd name="T6" fmla="*/ 318380 w 101"/>
              <a:gd name="T7" fmla="*/ 248415 h 27"/>
              <a:gd name="T8" fmla="*/ 368127 w 101"/>
              <a:gd name="T9" fmla="*/ 268288 h 27"/>
              <a:gd name="T10" fmla="*/ 427824 w 101"/>
              <a:gd name="T11" fmla="*/ 268288 h 27"/>
              <a:gd name="T12" fmla="*/ 557166 w 101"/>
              <a:gd name="T13" fmla="*/ 268288 h 27"/>
              <a:gd name="T14" fmla="*/ 716356 w 101"/>
              <a:gd name="T15" fmla="*/ 248415 h 27"/>
              <a:gd name="T16" fmla="*/ 716356 w 101"/>
              <a:gd name="T17" fmla="*/ 248415 h 27"/>
              <a:gd name="T18" fmla="*/ 885495 w 101"/>
              <a:gd name="T19" fmla="*/ 139112 h 27"/>
              <a:gd name="T20" fmla="*/ 975040 w 101"/>
              <a:gd name="T21" fmla="*/ 79493 h 27"/>
              <a:gd name="T22" fmla="*/ 1004888 w 101"/>
              <a:gd name="T23" fmla="*/ 19873 h 27"/>
              <a:gd name="T24" fmla="*/ 1004888 w 101"/>
              <a:gd name="T25" fmla="*/ 0 h 27"/>
              <a:gd name="T26" fmla="*/ 1004888 w 101"/>
              <a:gd name="T27" fmla="*/ 0 h 27"/>
              <a:gd name="T28" fmla="*/ 786002 w 101"/>
              <a:gd name="T29" fmla="*/ 19873 h 27"/>
              <a:gd name="T30" fmla="*/ 447722 w 101"/>
              <a:gd name="T31" fmla="*/ 19873 h 27"/>
              <a:gd name="T32" fmla="*/ 0 w 101"/>
              <a:gd name="T33" fmla="*/ 19873 h 27"/>
              <a:gd name="T34" fmla="*/ 0 w 101"/>
              <a:gd name="T35" fmla="*/ 19873 h 27"/>
              <a:gd name="T36" fmla="*/ 29848 w 101"/>
              <a:gd name="T37" fmla="*/ 69556 h 27"/>
              <a:gd name="T38" fmla="*/ 119393 w 101"/>
              <a:gd name="T39" fmla="*/ 129176 h 27"/>
              <a:gd name="T40" fmla="*/ 318380 w 101"/>
              <a:gd name="T41" fmla="*/ 248415 h 27"/>
              <a:gd name="T42" fmla="*/ 318380 w 101"/>
              <a:gd name="T43" fmla="*/ 248415 h 2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1" h="27">
                <a:moveTo>
                  <a:pt x="32" y="25"/>
                </a:moveTo>
                <a:lnTo>
                  <a:pt x="32" y="25"/>
                </a:lnTo>
                <a:lnTo>
                  <a:pt x="37" y="27"/>
                </a:lnTo>
                <a:lnTo>
                  <a:pt x="43" y="27"/>
                </a:lnTo>
                <a:lnTo>
                  <a:pt x="56" y="27"/>
                </a:lnTo>
                <a:lnTo>
                  <a:pt x="72" y="25"/>
                </a:lnTo>
                <a:lnTo>
                  <a:pt x="89" y="14"/>
                </a:lnTo>
                <a:lnTo>
                  <a:pt x="98" y="8"/>
                </a:lnTo>
                <a:lnTo>
                  <a:pt x="101" y="2"/>
                </a:lnTo>
                <a:lnTo>
                  <a:pt x="101" y="0"/>
                </a:lnTo>
                <a:lnTo>
                  <a:pt x="79" y="2"/>
                </a:lnTo>
                <a:lnTo>
                  <a:pt x="45" y="2"/>
                </a:lnTo>
                <a:lnTo>
                  <a:pt x="0" y="2"/>
                </a:lnTo>
                <a:lnTo>
                  <a:pt x="3" y="7"/>
                </a:lnTo>
                <a:lnTo>
                  <a:pt x="12" y="13"/>
                </a:lnTo>
                <a:lnTo>
                  <a:pt x="32" y="25"/>
                </a:lnTo>
                <a:close/>
              </a:path>
            </a:pathLst>
          </a:custGeom>
          <a:noFill/>
          <a:ln w="3175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182" name="Freeform 6"/>
          <p:cNvSpPr>
            <a:spLocks/>
          </p:cNvSpPr>
          <p:nvPr/>
        </p:nvSpPr>
        <p:spPr bwMode="auto">
          <a:xfrm>
            <a:off x="5418138" y="866775"/>
            <a:ext cx="606425" cy="4894263"/>
          </a:xfrm>
          <a:custGeom>
            <a:avLst/>
            <a:gdLst>
              <a:gd name="T0" fmla="*/ 169004 w 61"/>
              <a:gd name="T1" fmla="*/ 4894263 h 492"/>
              <a:gd name="T2" fmla="*/ 129238 w 61"/>
              <a:gd name="T3" fmla="*/ 3073836 h 492"/>
              <a:gd name="T4" fmla="*/ 139180 w 61"/>
              <a:gd name="T5" fmla="*/ 2168596 h 492"/>
              <a:gd name="T6" fmla="*/ 139180 w 61"/>
              <a:gd name="T7" fmla="*/ 1362833 h 492"/>
              <a:gd name="T8" fmla="*/ 129238 w 61"/>
              <a:gd name="T9" fmla="*/ 606809 h 492"/>
              <a:gd name="T10" fmla="*/ 109355 w 61"/>
              <a:gd name="T11" fmla="*/ 358117 h 492"/>
              <a:gd name="T12" fmla="*/ 59648 w 61"/>
              <a:gd name="T13" fmla="*/ 179058 h 492"/>
              <a:gd name="T14" fmla="*/ 0 w 61"/>
              <a:gd name="T15" fmla="*/ 0 h 492"/>
              <a:gd name="T16" fmla="*/ 129238 w 61"/>
              <a:gd name="T17" fmla="*/ 29843 h 492"/>
              <a:gd name="T18" fmla="*/ 228652 w 61"/>
              <a:gd name="T19" fmla="*/ 99477 h 492"/>
              <a:gd name="T20" fmla="*/ 308183 w 61"/>
              <a:gd name="T21" fmla="*/ 189006 h 492"/>
              <a:gd name="T22" fmla="*/ 387714 w 61"/>
              <a:gd name="T23" fmla="*/ 278535 h 492"/>
              <a:gd name="T24" fmla="*/ 447363 w 61"/>
              <a:gd name="T25" fmla="*/ 407855 h 492"/>
              <a:gd name="T26" fmla="*/ 497070 w 61"/>
              <a:gd name="T27" fmla="*/ 547123 h 492"/>
              <a:gd name="T28" fmla="*/ 526894 w 61"/>
              <a:gd name="T29" fmla="*/ 686391 h 492"/>
              <a:gd name="T30" fmla="*/ 556718 w 61"/>
              <a:gd name="T31" fmla="*/ 825658 h 492"/>
              <a:gd name="T32" fmla="*/ 586542 w 61"/>
              <a:gd name="T33" fmla="*/ 1124089 h 492"/>
              <a:gd name="T34" fmla="*/ 606425 w 61"/>
              <a:gd name="T35" fmla="*/ 1372781 h 492"/>
              <a:gd name="T36" fmla="*/ 586542 w 61"/>
              <a:gd name="T37" fmla="*/ 1611526 h 492"/>
              <a:gd name="T38" fmla="*/ 516952 w 61"/>
              <a:gd name="T39" fmla="*/ 2934568 h 492"/>
              <a:gd name="T40" fmla="*/ 526894 w 61"/>
              <a:gd name="T41" fmla="*/ 3849756 h 492"/>
              <a:gd name="T42" fmla="*/ 546777 w 61"/>
              <a:gd name="T43" fmla="*/ 4486408 h 492"/>
              <a:gd name="T44" fmla="*/ 526894 w 61"/>
              <a:gd name="T45" fmla="*/ 4725152 h 492"/>
              <a:gd name="T46" fmla="*/ 516952 w 61"/>
              <a:gd name="T47" fmla="*/ 4814681 h 492"/>
              <a:gd name="T48" fmla="*/ 169004 w 61"/>
              <a:gd name="T49" fmla="*/ 4894263 h 49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1" h="492">
                <a:moveTo>
                  <a:pt x="17" y="492"/>
                </a:moveTo>
                <a:lnTo>
                  <a:pt x="13" y="309"/>
                </a:lnTo>
                <a:lnTo>
                  <a:pt x="14" y="218"/>
                </a:lnTo>
                <a:lnTo>
                  <a:pt x="14" y="137"/>
                </a:lnTo>
                <a:lnTo>
                  <a:pt x="13" y="61"/>
                </a:lnTo>
                <a:lnTo>
                  <a:pt x="11" y="36"/>
                </a:lnTo>
                <a:lnTo>
                  <a:pt x="6" y="18"/>
                </a:lnTo>
                <a:lnTo>
                  <a:pt x="0" y="0"/>
                </a:lnTo>
                <a:lnTo>
                  <a:pt x="13" y="3"/>
                </a:lnTo>
                <a:lnTo>
                  <a:pt x="23" y="10"/>
                </a:lnTo>
                <a:lnTo>
                  <a:pt x="31" y="19"/>
                </a:lnTo>
                <a:lnTo>
                  <a:pt x="39" y="28"/>
                </a:lnTo>
                <a:lnTo>
                  <a:pt x="45" y="41"/>
                </a:lnTo>
                <a:lnTo>
                  <a:pt x="50" y="55"/>
                </a:lnTo>
                <a:lnTo>
                  <a:pt x="53" y="69"/>
                </a:lnTo>
                <a:lnTo>
                  <a:pt x="56" y="83"/>
                </a:lnTo>
                <a:lnTo>
                  <a:pt x="59" y="113"/>
                </a:lnTo>
                <a:lnTo>
                  <a:pt x="61" y="138"/>
                </a:lnTo>
                <a:lnTo>
                  <a:pt x="59" y="162"/>
                </a:lnTo>
                <a:lnTo>
                  <a:pt x="52" y="295"/>
                </a:lnTo>
                <a:lnTo>
                  <a:pt x="53" y="387"/>
                </a:lnTo>
                <a:lnTo>
                  <a:pt x="55" y="451"/>
                </a:lnTo>
                <a:lnTo>
                  <a:pt x="53" y="475"/>
                </a:lnTo>
                <a:lnTo>
                  <a:pt x="52" y="484"/>
                </a:lnTo>
                <a:lnTo>
                  <a:pt x="17" y="492"/>
                </a:lnTo>
                <a:close/>
              </a:path>
            </a:pathLst>
          </a:custGeom>
          <a:solidFill>
            <a:srgbClr val="EE27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183" name="Rectangle 8"/>
          <p:cNvSpPr>
            <a:spLocks noChangeArrowheads="1"/>
          </p:cNvSpPr>
          <p:nvPr/>
        </p:nvSpPr>
        <p:spPr bwMode="auto">
          <a:xfrm>
            <a:off x="3832225" y="5822950"/>
            <a:ext cx="1706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Paraguay</a:t>
            </a:r>
            <a:endParaRPr lang="en-US" altLang="en-US"/>
          </a:p>
        </p:txBody>
      </p:sp>
      <p:sp>
        <p:nvSpPr>
          <p:cNvPr id="50184" name="Oval 10"/>
          <p:cNvSpPr>
            <a:spLocks noChangeArrowheads="1"/>
          </p:cNvSpPr>
          <p:nvPr/>
        </p:nvSpPr>
        <p:spPr bwMode="auto">
          <a:xfrm>
            <a:off x="5029200" y="1714500"/>
            <a:ext cx="533400" cy="533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3C3B3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reeform 13"/>
          <p:cNvSpPr>
            <a:spLocks/>
          </p:cNvSpPr>
          <p:nvPr/>
        </p:nvSpPr>
        <p:spPr bwMode="auto">
          <a:xfrm>
            <a:off x="2152650" y="546100"/>
            <a:ext cx="5065713" cy="5205413"/>
          </a:xfrm>
          <a:custGeom>
            <a:avLst/>
            <a:gdLst>
              <a:gd name="T0" fmla="*/ 3941105 w 509"/>
              <a:gd name="T1" fmla="*/ 1224218 h 523"/>
              <a:gd name="T2" fmla="*/ 3881391 w 509"/>
              <a:gd name="T3" fmla="*/ 1761679 h 523"/>
              <a:gd name="T4" fmla="*/ 3881391 w 509"/>
              <a:gd name="T5" fmla="*/ 1791538 h 523"/>
              <a:gd name="T6" fmla="*/ 3871439 w 509"/>
              <a:gd name="T7" fmla="*/ 1871162 h 523"/>
              <a:gd name="T8" fmla="*/ 3831630 w 509"/>
              <a:gd name="T9" fmla="*/ 2010504 h 523"/>
              <a:gd name="T10" fmla="*/ 3771916 w 509"/>
              <a:gd name="T11" fmla="*/ 2826649 h 523"/>
              <a:gd name="T12" fmla="*/ 3771916 w 509"/>
              <a:gd name="T13" fmla="*/ 3632841 h 523"/>
              <a:gd name="T14" fmla="*/ 3831630 w 509"/>
              <a:gd name="T15" fmla="*/ 4817246 h 523"/>
              <a:gd name="T16" fmla="*/ 3821677 w 509"/>
              <a:gd name="T17" fmla="*/ 5115836 h 523"/>
              <a:gd name="T18" fmla="*/ 3791821 w 509"/>
              <a:gd name="T19" fmla="*/ 5145695 h 523"/>
              <a:gd name="T20" fmla="*/ 3552966 w 509"/>
              <a:gd name="T21" fmla="*/ 5175554 h 523"/>
              <a:gd name="T22" fmla="*/ 3055351 w 509"/>
              <a:gd name="T23" fmla="*/ 5205413 h 523"/>
              <a:gd name="T24" fmla="*/ 2308930 w 509"/>
              <a:gd name="T25" fmla="*/ 5205413 h 523"/>
              <a:gd name="T26" fmla="*/ 1751602 w 509"/>
              <a:gd name="T27" fmla="*/ 5205413 h 523"/>
              <a:gd name="T28" fmla="*/ 1423177 w 509"/>
              <a:gd name="T29" fmla="*/ 5195460 h 523"/>
              <a:gd name="T30" fmla="*/ 1263940 w 509"/>
              <a:gd name="T31" fmla="*/ 5115836 h 523"/>
              <a:gd name="T32" fmla="*/ 1214179 w 509"/>
              <a:gd name="T33" fmla="*/ 5056118 h 523"/>
              <a:gd name="T34" fmla="*/ 1244036 w 509"/>
              <a:gd name="T35" fmla="*/ 4707764 h 523"/>
              <a:gd name="T36" fmla="*/ 1293797 w 509"/>
              <a:gd name="T37" fmla="*/ 3384016 h 523"/>
              <a:gd name="T38" fmla="*/ 1293797 w 509"/>
              <a:gd name="T39" fmla="*/ 3045614 h 523"/>
              <a:gd name="T40" fmla="*/ 1234083 w 509"/>
              <a:gd name="T41" fmla="*/ 2030410 h 523"/>
              <a:gd name="T42" fmla="*/ 1184322 w 509"/>
              <a:gd name="T43" fmla="*/ 1512854 h 523"/>
              <a:gd name="T44" fmla="*/ 1124608 w 509"/>
              <a:gd name="T45" fmla="*/ 1254077 h 523"/>
              <a:gd name="T46" fmla="*/ 1074847 w 509"/>
              <a:gd name="T47" fmla="*/ 965440 h 523"/>
              <a:gd name="T48" fmla="*/ 1174370 w 509"/>
              <a:gd name="T49" fmla="*/ 1473042 h 523"/>
              <a:gd name="T50" fmla="*/ 1234083 w 509"/>
              <a:gd name="T51" fmla="*/ 1622337 h 523"/>
              <a:gd name="T52" fmla="*/ 1234083 w 509"/>
              <a:gd name="T53" fmla="*/ 1761679 h 523"/>
              <a:gd name="T54" fmla="*/ 1204226 w 509"/>
              <a:gd name="T55" fmla="*/ 1940833 h 523"/>
              <a:gd name="T56" fmla="*/ 885753 w 509"/>
              <a:gd name="T57" fmla="*/ 2508153 h 523"/>
              <a:gd name="T58" fmla="*/ 417996 w 509"/>
              <a:gd name="T59" fmla="*/ 1313794 h 523"/>
              <a:gd name="T60" fmla="*/ 686708 w 509"/>
              <a:gd name="T61" fmla="*/ 756427 h 523"/>
              <a:gd name="T62" fmla="*/ 875801 w 509"/>
              <a:gd name="T63" fmla="*/ 437931 h 523"/>
              <a:gd name="T64" fmla="*/ 985276 w 509"/>
              <a:gd name="T65" fmla="*/ 328449 h 523"/>
              <a:gd name="T66" fmla="*/ 1234083 w 509"/>
              <a:gd name="T67" fmla="*/ 288637 h 523"/>
              <a:gd name="T68" fmla="*/ 1562509 w 509"/>
              <a:gd name="T69" fmla="*/ 189107 h 523"/>
              <a:gd name="T70" fmla="*/ 1861077 w 509"/>
              <a:gd name="T71" fmla="*/ 69671 h 523"/>
              <a:gd name="T72" fmla="*/ 1930743 w 509"/>
              <a:gd name="T73" fmla="*/ 19906 h 523"/>
              <a:gd name="T74" fmla="*/ 2040218 w 509"/>
              <a:gd name="T75" fmla="*/ 0 h 523"/>
              <a:gd name="T76" fmla="*/ 2219360 w 509"/>
              <a:gd name="T77" fmla="*/ 49765 h 523"/>
              <a:gd name="T78" fmla="*/ 2587594 w 509"/>
              <a:gd name="T79" fmla="*/ 49765 h 523"/>
              <a:gd name="T80" fmla="*/ 3045399 w 509"/>
              <a:gd name="T81" fmla="*/ 0 h 523"/>
              <a:gd name="T82" fmla="*/ 3154874 w 509"/>
              <a:gd name="T83" fmla="*/ 19906 h 523"/>
              <a:gd name="T84" fmla="*/ 3274302 w 509"/>
              <a:gd name="T85" fmla="*/ 99530 h 523"/>
              <a:gd name="T86" fmla="*/ 3662441 w 509"/>
              <a:gd name="T87" fmla="*/ 238872 h 523"/>
              <a:gd name="T88" fmla="*/ 3931153 w 509"/>
              <a:gd name="T89" fmla="*/ 298590 h 523"/>
              <a:gd name="T90" fmla="*/ 4090389 w 509"/>
              <a:gd name="T91" fmla="*/ 348355 h 523"/>
              <a:gd name="T92" fmla="*/ 4179960 w 509"/>
              <a:gd name="T93" fmla="*/ 408073 h 523"/>
              <a:gd name="T94" fmla="*/ 4259578 w 509"/>
              <a:gd name="T95" fmla="*/ 497649 h 523"/>
              <a:gd name="T96" fmla="*/ 5065713 w 509"/>
              <a:gd name="T97" fmla="*/ 2050316 h 523"/>
              <a:gd name="T98" fmla="*/ 4160055 w 509"/>
              <a:gd name="T99" fmla="*/ 2438482 h 523"/>
              <a:gd name="T100" fmla="*/ 4040628 w 509"/>
              <a:gd name="T101" fmla="*/ 2249375 h 523"/>
              <a:gd name="T102" fmla="*/ 3871439 w 509"/>
              <a:gd name="T103" fmla="*/ 1920927 h 523"/>
              <a:gd name="T104" fmla="*/ 3881391 w 509"/>
              <a:gd name="T105" fmla="*/ 1761679 h 523"/>
              <a:gd name="T106" fmla="*/ 3980914 w 509"/>
              <a:gd name="T107" fmla="*/ 816145 h 523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509" h="523">
                <a:moveTo>
                  <a:pt x="400" y="82"/>
                </a:moveTo>
                <a:lnTo>
                  <a:pt x="396" y="123"/>
                </a:lnTo>
                <a:lnTo>
                  <a:pt x="393" y="154"/>
                </a:lnTo>
                <a:lnTo>
                  <a:pt x="390" y="177"/>
                </a:lnTo>
                <a:lnTo>
                  <a:pt x="390" y="179"/>
                </a:lnTo>
                <a:lnTo>
                  <a:pt x="390" y="180"/>
                </a:lnTo>
                <a:lnTo>
                  <a:pt x="390" y="182"/>
                </a:lnTo>
                <a:lnTo>
                  <a:pt x="389" y="188"/>
                </a:lnTo>
                <a:lnTo>
                  <a:pt x="387" y="196"/>
                </a:lnTo>
                <a:lnTo>
                  <a:pt x="385" y="202"/>
                </a:lnTo>
                <a:lnTo>
                  <a:pt x="379" y="263"/>
                </a:lnTo>
                <a:lnTo>
                  <a:pt x="379" y="284"/>
                </a:lnTo>
                <a:lnTo>
                  <a:pt x="379" y="309"/>
                </a:lnTo>
                <a:lnTo>
                  <a:pt x="379" y="365"/>
                </a:lnTo>
                <a:lnTo>
                  <a:pt x="382" y="437"/>
                </a:lnTo>
                <a:lnTo>
                  <a:pt x="385" y="484"/>
                </a:lnTo>
                <a:lnTo>
                  <a:pt x="385" y="508"/>
                </a:lnTo>
                <a:lnTo>
                  <a:pt x="384" y="514"/>
                </a:lnTo>
                <a:lnTo>
                  <a:pt x="382" y="514"/>
                </a:lnTo>
                <a:lnTo>
                  <a:pt x="381" y="517"/>
                </a:lnTo>
                <a:lnTo>
                  <a:pt x="376" y="519"/>
                </a:lnTo>
                <a:lnTo>
                  <a:pt x="357" y="520"/>
                </a:lnTo>
                <a:lnTo>
                  <a:pt x="334" y="522"/>
                </a:lnTo>
                <a:lnTo>
                  <a:pt x="307" y="523"/>
                </a:lnTo>
                <a:lnTo>
                  <a:pt x="255" y="523"/>
                </a:lnTo>
                <a:lnTo>
                  <a:pt x="232" y="523"/>
                </a:lnTo>
                <a:lnTo>
                  <a:pt x="201" y="523"/>
                </a:lnTo>
                <a:lnTo>
                  <a:pt x="176" y="523"/>
                </a:lnTo>
                <a:lnTo>
                  <a:pt x="157" y="523"/>
                </a:lnTo>
                <a:lnTo>
                  <a:pt x="143" y="522"/>
                </a:lnTo>
                <a:lnTo>
                  <a:pt x="132" y="519"/>
                </a:lnTo>
                <a:lnTo>
                  <a:pt x="127" y="514"/>
                </a:lnTo>
                <a:lnTo>
                  <a:pt x="124" y="511"/>
                </a:lnTo>
                <a:lnTo>
                  <a:pt x="122" y="508"/>
                </a:lnTo>
                <a:lnTo>
                  <a:pt x="122" y="503"/>
                </a:lnTo>
                <a:lnTo>
                  <a:pt x="125" y="473"/>
                </a:lnTo>
                <a:lnTo>
                  <a:pt x="127" y="417"/>
                </a:lnTo>
                <a:lnTo>
                  <a:pt x="130" y="340"/>
                </a:lnTo>
                <a:lnTo>
                  <a:pt x="130" y="325"/>
                </a:lnTo>
                <a:lnTo>
                  <a:pt x="130" y="306"/>
                </a:lnTo>
                <a:lnTo>
                  <a:pt x="129" y="267"/>
                </a:lnTo>
                <a:lnTo>
                  <a:pt x="124" y="204"/>
                </a:lnTo>
                <a:lnTo>
                  <a:pt x="124" y="163"/>
                </a:lnTo>
                <a:lnTo>
                  <a:pt x="119" y="152"/>
                </a:lnTo>
                <a:lnTo>
                  <a:pt x="116" y="140"/>
                </a:lnTo>
                <a:lnTo>
                  <a:pt x="113" y="126"/>
                </a:lnTo>
                <a:lnTo>
                  <a:pt x="107" y="87"/>
                </a:lnTo>
                <a:lnTo>
                  <a:pt x="108" y="97"/>
                </a:lnTo>
                <a:lnTo>
                  <a:pt x="113" y="126"/>
                </a:lnTo>
                <a:lnTo>
                  <a:pt x="118" y="148"/>
                </a:lnTo>
                <a:lnTo>
                  <a:pt x="121" y="157"/>
                </a:lnTo>
                <a:lnTo>
                  <a:pt x="124" y="163"/>
                </a:lnTo>
                <a:lnTo>
                  <a:pt x="124" y="176"/>
                </a:lnTo>
                <a:lnTo>
                  <a:pt x="124" y="177"/>
                </a:lnTo>
                <a:lnTo>
                  <a:pt x="124" y="179"/>
                </a:lnTo>
                <a:lnTo>
                  <a:pt x="121" y="195"/>
                </a:lnTo>
                <a:lnTo>
                  <a:pt x="119" y="204"/>
                </a:lnTo>
                <a:lnTo>
                  <a:pt x="89" y="252"/>
                </a:lnTo>
                <a:lnTo>
                  <a:pt x="0" y="204"/>
                </a:lnTo>
                <a:lnTo>
                  <a:pt x="42" y="132"/>
                </a:lnTo>
                <a:lnTo>
                  <a:pt x="57" y="99"/>
                </a:lnTo>
                <a:lnTo>
                  <a:pt x="69" y="76"/>
                </a:lnTo>
                <a:lnTo>
                  <a:pt x="80" y="57"/>
                </a:lnTo>
                <a:lnTo>
                  <a:pt x="88" y="44"/>
                </a:lnTo>
                <a:lnTo>
                  <a:pt x="94" y="38"/>
                </a:lnTo>
                <a:lnTo>
                  <a:pt x="99" y="33"/>
                </a:lnTo>
                <a:lnTo>
                  <a:pt x="102" y="32"/>
                </a:lnTo>
                <a:lnTo>
                  <a:pt x="124" y="29"/>
                </a:lnTo>
                <a:lnTo>
                  <a:pt x="141" y="24"/>
                </a:lnTo>
                <a:lnTo>
                  <a:pt x="157" y="19"/>
                </a:lnTo>
                <a:lnTo>
                  <a:pt x="169" y="14"/>
                </a:lnTo>
                <a:lnTo>
                  <a:pt x="187" y="7"/>
                </a:lnTo>
                <a:lnTo>
                  <a:pt x="193" y="2"/>
                </a:lnTo>
                <a:lnTo>
                  <a:pt x="194" y="2"/>
                </a:lnTo>
                <a:lnTo>
                  <a:pt x="199" y="0"/>
                </a:lnTo>
                <a:lnTo>
                  <a:pt x="205" y="0"/>
                </a:lnTo>
                <a:lnTo>
                  <a:pt x="213" y="2"/>
                </a:lnTo>
                <a:lnTo>
                  <a:pt x="223" y="5"/>
                </a:lnTo>
                <a:lnTo>
                  <a:pt x="234" y="5"/>
                </a:lnTo>
                <a:lnTo>
                  <a:pt x="260" y="5"/>
                </a:lnTo>
                <a:lnTo>
                  <a:pt x="295" y="2"/>
                </a:lnTo>
                <a:lnTo>
                  <a:pt x="306" y="0"/>
                </a:lnTo>
                <a:lnTo>
                  <a:pt x="313" y="0"/>
                </a:lnTo>
                <a:lnTo>
                  <a:pt x="317" y="2"/>
                </a:lnTo>
                <a:lnTo>
                  <a:pt x="318" y="4"/>
                </a:lnTo>
                <a:lnTo>
                  <a:pt x="329" y="10"/>
                </a:lnTo>
                <a:lnTo>
                  <a:pt x="342" y="16"/>
                </a:lnTo>
                <a:lnTo>
                  <a:pt x="368" y="24"/>
                </a:lnTo>
                <a:lnTo>
                  <a:pt x="387" y="29"/>
                </a:lnTo>
                <a:lnTo>
                  <a:pt x="395" y="30"/>
                </a:lnTo>
                <a:lnTo>
                  <a:pt x="404" y="32"/>
                </a:lnTo>
                <a:lnTo>
                  <a:pt x="411" y="35"/>
                </a:lnTo>
                <a:lnTo>
                  <a:pt x="417" y="38"/>
                </a:lnTo>
                <a:lnTo>
                  <a:pt x="420" y="41"/>
                </a:lnTo>
                <a:lnTo>
                  <a:pt x="426" y="47"/>
                </a:lnTo>
                <a:lnTo>
                  <a:pt x="428" y="50"/>
                </a:lnTo>
                <a:lnTo>
                  <a:pt x="472" y="133"/>
                </a:lnTo>
                <a:lnTo>
                  <a:pt x="509" y="206"/>
                </a:lnTo>
                <a:lnTo>
                  <a:pt x="420" y="249"/>
                </a:lnTo>
                <a:lnTo>
                  <a:pt x="418" y="245"/>
                </a:lnTo>
                <a:lnTo>
                  <a:pt x="415" y="238"/>
                </a:lnTo>
                <a:lnTo>
                  <a:pt x="406" y="226"/>
                </a:lnTo>
                <a:lnTo>
                  <a:pt x="387" y="201"/>
                </a:lnTo>
                <a:lnTo>
                  <a:pt x="389" y="193"/>
                </a:lnTo>
                <a:lnTo>
                  <a:pt x="390" y="182"/>
                </a:lnTo>
                <a:lnTo>
                  <a:pt x="390" y="177"/>
                </a:lnTo>
                <a:lnTo>
                  <a:pt x="395" y="141"/>
                </a:lnTo>
                <a:lnTo>
                  <a:pt x="400" y="82"/>
                </a:lnTo>
                <a:close/>
              </a:path>
            </a:pathLst>
          </a:custGeom>
          <a:solidFill>
            <a:srgbClr val="FFFFFF"/>
          </a:solidFill>
          <a:ln w="31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2227" name="Freeform 14"/>
          <p:cNvSpPr>
            <a:spLocks/>
          </p:cNvSpPr>
          <p:nvPr/>
        </p:nvSpPr>
        <p:spPr bwMode="auto">
          <a:xfrm>
            <a:off x="3963988" y="536575"/>
            <a:ext cx="1482725" cy="547688"/>
          </a:xfrm>
          <a:custGeom>
            <a:avLst/>
            <a:gdLst>
              <a:gd name="T0" fmla="*/ 89561 w 149"/>
              <a:gd name="T1" fmla="*/ 9958 h 55"/>
              <a:gd name="T2" fmla="*/ 109463 w 149"/>
              <a:gd name="T3" fmla="*/ 9958 h 55"/>
              <a:gd name="T4" fmla="*/ 139316 w 149"/>
              <a:gd name="T5" fmla="*/ 0 h 55"/>
              <a:gd name="T6" fmla="*/ 218926 w 149"/>
              <a:gd name="T7" fmla="*/ 0 h 55"/>
              <a:gd name="T8" fmla="*/ 298535 w 149"/>
              <a:gd name="T9" fmla="*/ 9958 h 55"/>
              <a:gd name="T10" fmla="*/ 368193 w 149"/>
              <a:gd name="T11" fmla="*/ 49790 h 55"/>
              <a:gd name="T12" fmla="*/ 497559 w 149"/>
              <a:gd name="T13" fmla="*/ 49790 h 55"/>
              <a:gd name="T14" fmla="*/ 766240 w 149"/>
              <a:gd name="T15" fmla="*/ 49790 h 55"/>
              <a:gd name="T16" fmla="*/ 1104580 w 149"/>
              <a:gd name="T17" fmla="*/ 9958 h 55"/>
              <a:gd name="T18" fmla="*/ 1214043 w 149"/>
              <a:gd name="T19" fmla="*/ 0 h 55"/>
              <a:gd name="T20" fmla="*/ 1293653 w 149"/>
              <a:gd name="T21" fmla="*/ 0 h 55"/>
              <a:gd name="T22" fmla="*/ 1323506 w 149"/>
              <a:gd name="T23" fmla="*/ 9958 h 55"/>
              <a:gd name="T24" fmla="*/ 1343409 w 149"/>
              <a:gd name="T25" fmla="*/ 29874 h 55"/>
              <a:gd name="T26" fmla="*/ 1482725 w 149"/>
              <a:gd name="T27" fmla="*/ 119496 h 55"/>
              <a:gd name="T28" fmla="*/ 1442920 w 149"/>
              <a:gd name="T29" fmla="*/ 189201 h 55"/>
              <a:gd name="T30" fmla="*/ 1403116 w 149"/>
              <a:gd name="T31" fmla="*/ 248949 h 55"/>
              <a:gd name="T32" fmla="*/ 1293653 w 149"/>
              <a:gd name="T33" fmla="*/ 338571 h 55"/>
              <a:gd name="T34" fmla="*/ 1184190 w 149"/>
              <a:gd name="T35" fmla="*/ 418234 h 55"/>
              <a:gd name="T36" fmla="*/ 1074727 w 149"/>
              <a:gd name="T37" fmla="*/ 477982 h 55"/>
              <a:gd name="T38" fmla="*/ 965264 w 149"/>
              <a:gd name="T39" fmla="*/ 507856 h 55"/>
              <a:gd name="T40" fmla="*/ 885655 w 149"/>
              <a:gd name="T41" fmla="*/ 527772 h 55"/>
              <a:gd name="T42" fmla="*/ 806045 w 149"/>
              <a:gd name="T43" fmla="*/ 547688 h 55"/>
              <a:gd name="T44" fmla="*/ 686631 w 149"/>
              <a:gd name="T45" fmla="*/ 547688 h 55"/>
              <a:gd name="T46" fmla="*/ 577168 w 149"/>
              <a:gd name="T47" fmla="*/ 527772 h 55"/>
              <a:gd name="T48" fmla="*/ 477656 w 149"/>
              <a:gd name="T49" fmla="*/ 507856 h 55"/>
              <a:gd name="T50" fmla="*/ 407998 w 149"/>
              <a:gd name="T51" fmla="*/ 477982 h 55"/>
              <a:gd name="T52" fmla="*/ 258731 w 149"/>
              <a:gd name="T53" fmla="*/ 418234 h 55"/>
              <a:gd name="T54" fmla="*/ 159219 w 149"/>
              <a:gd name="T55" fmla="*/ 338571 h 55"/>
              <a:gd name="T56" fmla="*/ 79609 w 149"/>
              <a:gd name="T57" fmla="*/ 258907 h 55"/>
              <a:gd name="T58" fmla="*/ 29854 w 149"/>
              <a:gd name="T59" fmla="*/ 189201 h 55"/>
              <a:gd name="T60" fmla="*/ 0 w 149"/>
              <a:gd name="T61" fmla="*/ 119496 h 55"/>
              <a:gd name="T62" fmla="*/ 9951 w 149"/>
              <a:gd name="T63" fmla="*/ 89622 h 55"/>
              <a:gd name="T64" fmla="*/ 49756 w 149"/>
              <a:gd name="T65" fmla="*/ 59748 h 55"/>
              <a:gd name="T66" fmla="*/ 89561 w 149"/>
              <a:gd name="T67" fmla="*/ 9958 h 55"/>
              <a:gd name="T68" fmla="*/ 527412 w 149"/>
              <a:gd name="T69" fmla="*/ 388361 h 55"/>
              <a:gd name="T70" fmla="*/ 547315 w 149"/>
              <a:gd name="T71" fmla="*/ 408277 h 55"/>
              <a:gd name="T72" fmla="*/ 577168 w 149"/>
              <a:gd name="T73" fmla="*/ 408277 h 55"/>
              <a:gd name="T74" fmla="*/ 636875 w 149"/>
              <a:gd name="T75" fmla="*/ 418234 h 55"/>
              <a:gd name="T76" fmla="*/ 766240 w 149"/>
              <a:gd name="T77" fmla="*/ 418234 h 55"/>
              <a:gd name="T78" fmla="*/ 915508 w 149"/>
              <a:gd name="T79" fmla="*/ 388361 h 55"/>
              <a:gd name="T80" fmla="*/ 1084678 w 149"/>
              <a:gd name="T81" fmla="*/ 298739 h 55"/>
              <a:gd name="T82" fmla="*/ 1184190 w 149"/>
              <a:gd name="T83" fmla="*/ 219075 h 55"/>
              <a:gd name="T84" fmla="*/ 1214043 w 149"/>
              <a:gd name="T85" fmla="*/ 169285 h 55"/>
              <a:gd name="T86" fmla="*/ 1214043 w 149"/>
              <a:gd name="T87" fmla="*/ 149369 h 55"/>
              <a:gd name="T88" fmla="*/ 1015020 w 149"/>
              <a:gd name="T89" fmla="*/ 169285 h 55"/>
              <a:gd name="T90" fmla="*/ 656778 w 149"/>
              <a:gd name="T91" fmla="*/ 169285 h 55"/>
              <a:gd name="T92" fmla="*/ 199023 w 149"/>
              <a:gd name="T93" fmla="*/ 149369 h 55"/>
              <a:gd name="T94" fmla="*/ 228877 w 149"/>
              <a:gd name="T95" fmla="*/ 199159 h 55"/>
              <a:gd name="T96" fmla="*/ 328389 w 149"/>
              <a:gd name="T97" fmla="*/ 258907 h 55"/>
              <a:gd name="T98" fmla="*/ 527412 w 149"/>
              <a:gd name="T99" fmla="*/ 388361 h 55"/>
              <a:gd name="T100" fmla="*/ 89561 w 149"/>
              <a:gd name="T101" fmla="*/ 9958 h 5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49" h="55">
                <a:moveTo>
                  <a:pt x="9" y="1"/>
                </a:moveTo>
                <a:lnTo>
                  <a:pt x="11" y="1"/>
                </a:lnTo>
                <a:lnTo>
                  <a:pt x="14" y="0"/>
                </a:lnTo>
                <a:lnTo>
                  <a:pt x="22" y="0"/>
                </a:lnTo>
                <a:lnTo>
                  <a:pt x="30" y="1"/>
                </a:lnTo>
                <a:lnTo>
                  <a:pt x="37" y="5"/>
                </a:lnTo>
                <a:lnTo>
                  <a:pt x="50" y="5"/>
                </a:lnTo>
                <a:lnTo>
                  <a:pt x="77" y="5"/>
                </a:lnTo>
                <a:lnTo>
                  <a:pt x="111" y="1"/>
                </a:lnTo>
                <a:lnTo>
                  <a:pt x="122" y="0"/>
                </a:lnTo>
                <a:lnTo>
                  <a:pt x="130" y="0"/>
                </a:lnTo>
                <a:lnTo>
                  <a:pt x="133" y="1"/>
                </a:lnTo>
                <a:lnTo>
                  <a:pt x="135" y="3"/>
                </a:lnTo>
                <a:lnTo>
                  <a:pt x="149" y="12"/>
                </a:lnTo>
                <a:lnTo>
                  <a:pt x="145" y="19"/>
                </a:lnTo>
                <a:lnTo>
                  <a:pt x="141" y="25"/>
                </a:lnTo>
                <a:lnTo>
                  <a:pt x="130" y="34"/>
                </a:lnTo>
                <a:lnTo>
                  <a:pt x="119" y="42"/>
                </a:lnTo>
                <a:lnTo>
                  <a:pt x="108" y="48"/>
                </a:lnTo>
                <a:lnTo>
                  <a:pt x="97" y="51"/>
                </a:lnTo>
                <a:lnTo>
                  <a:pt x="89" y="53"/>
                </a:lnTo>
                <a:lnTo>
                  <a:pt x="81" y="55"/>
                </a:lnTo>
                <a:lnTo>
                  <a:pt x="69" y="55"/>
                </a:lnTo>
                <a:lnTo>
                  <a:pt x="58" y="53"/>
                </a:lnTo>
                <a:lnTo>
                  <a:pt x="48" y="51"/>
                </a:lnTo>
                <a:lnTo>
                  <a:pt x="41" y="48"/>
                </a:lnTo>
                <a:lnTo>
                  <a:pt x="26" y="42"/>
                </a:lnTo>
                <a:lnTo>
                  <a:pt x="16" y="34"/>
                </a:lnTo>
                <a:lnTo>
                  <a:pt x="8" y="26"/>
                </a:lnTo>
                <a:lnTo>
                  <a:pt x="3" y="19"/>
                </a:lnTo>
                <a:lnTo>
                  <a:pt x="0" y="12"/>
                </a:lnTo>
                <a:lnTo>
                  <a:pt x="1" y="9"/>
                </a:lnTo>
                <a:lnTo>
                  <a:pt x="5" y="6"/>
                </a:lnTo>
                <a:lnTo>
                  <a:pt x="9" y="1"/>
                </a:lnTo>
                <a:lnTo>
                  <a:pt x="53" y="39"/>
                </a:lnTo>
                <a:lnTo>
                  <a:pt x="55" y="41"/>
                </a:lnTo>
                <a:lnTo>
                  <a:pt x="58" y="41"/>
                </a:lnTo>
                <a:lnTo>
                  <a:pt x="64" y="42"/>
                </a:lnTo>
                <a:lnTo>
                  <a:pt x="77" y="42"/>
                </a:lnTo>
                <a:lnTo>
                  <a:pt x="92" y="39"/>
                </a:lnTo>
                <a:lnTo>
                  <a:pt x="109" y="30"/>
                </a:lnTo>
                <a:lnTo>
                  <a:pt x="119" y="22"/>
                </a:lnTo>
                <a:lnTo>
                  <a:pt x="122" y="17"/>
                </a:lnTo>
                <a:lnTo>
                  <a:pt x="122" y="15"/>
                </a:lnTo>
                <a:lnTo>
                  <a:pt x="102" y="17"/>
                </a:lnTo>
                <a:lnTo>
                  <a:pt x="66" y="17"/>
                </a:lnTo>
                <a:lnTo>
                  <a:pt x="20" y="15"/>
                </a:lnTo>
                <a:lnTo>
                  <a:pt x="23" y="20"/>
                </a:lnTo>
                <a:lnTo>
                  <a:pt x="33" y="26"/>
                </a:lnTo>
                <a:lnTo>
                  <a:pt x="53" y="39"/>
                </a:lnTo>
                <a:lnTo>
                  <a:pt x="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28" name="Freeform 15"/>
          <p:cNvSpPr>
            <a:spLocks/>
          </p:cNvSpPr>
          <p:nvPr/>
        </p:nvSpPr>
        <p:spPr bwMode="auto">
          <a:xfrm>
            <a:off x="3933825" y="506413"/>
            <a:ext cx="1473200" cy="538162"/>
          </a:xfrm>
          <a:custGeom>
            <a:avLst/>
            <a:gdLst>
              <a:gd name="T0" fmla="*/ 89586 w 148"/>
              <a:gd name="T1" fmla="*/ 9966 h 54"/>
              <a:gd name="T2" fmla="*/ 89586 w 148"/>
              <a:gd name="T3" fmla="*/ 9966 h 54"/>
              <a:gd name="T4" fmla="*/ 109495 w 148"/>
              <a:gd name="T5" fmla="*/ 9966 h 54"/>
              <a:gd name="T6" fmla="*/ 139357 w 148"/>
              <a:gd name="T7" fmla="*/ 0 h 54"/>
              <a:gd name="T8" fmla="*/ 218989 w 148"/>
              <a:gd name="T9" fmla="*/ 0 h 54"/>
              <a:gd name="T10" fmla="*/ 288668 w 148"/>
              <a:gd name="T11" fmla="*/ 9966 h 54"/>
              <a:gd name="T12" fmla="*/ 288668 w 148"/>
              <a:gd name="T13" fmla="*/ 9966 h 54"/>
              <a:gd name="T14" fmla="*/ 368300 w 148"/>
              <a:gd name="T15" fmla="*/ 39864 h 54"/>
              <a:gd name="T16" fmla="*/ 497703 w 148"/>
              <a:gd name="T17" fmla="*/ 39864 h 54"/>
              <a:gd name="T18" fmla="*/ 756508 w 148"/>
              <a:gd name="T19" fmla="*/ 39864 h 54"/>
              <a:gd name="T20" fmla="*/ 1104900 w 148"/>
              <a:gd name="T21" fmla="*/ 9966 h 54"/>
              <a:gd name="T22" fmla="*/ 1104900 w 148"/>
              <a:gd name="T23" fmla="*/ 9966 h 54"/>
              <a:gd name="T24" fmla="*/ 1214395 w 148"/>
              <a:gd name="T25" fmla="*/ 0 h 54"/>
              <a:gd name="T26" fmla="*/ 1294027 w 148"/>
              <a:gd name="T27" fmla="*/ 0 h 54"/>
              <a:gd name="T28" fmla="*/ 1323889 w 148"/>
              <a:gd name="T29" fmla="*/ 9966 h 54"/>
              <a:gd name="T30" fmla="*/ 1333843 w 148"/>
              <a:gd name="T31" fmla="*/ 29898 h 54"/>
              <a:gd name="T32" fmla="*/ 1333843 w 148"/>
              <a:gd name="T33" fmla="*/ 29898 h 54"/>
              <a:gd name="T34" fmla="*/ 1473200 w 148"/>
              <a:gd name="T35" fmla="*/ 119592 h 54"/>
              <a:gd name="T36" fmla="*/ 1473200 w 148"/>
              <a:gd name="T37" fmla="*/ 119592 h 54"/>
              <a:gd name="T38" fmla="*/ 1443338 w 148"/>
              <a:gd name="T39" fmla="*/ 179387 h 54"/>
              <a:gd name="T40" fmla="*/ 1403522 w 148"/>
              <a:gd name="T41" fmla="*/ 249149 h 54"/>
              <a:gd name="T42" fmla="*/ 1294027 w 148"/>
              <a:gd name="T43" fmla="*/ 338843 h 54"/>
              <a:gd name="T44" fmla="*/ 1184532 w 148"/>
              <a:gd name="T45" fmla="*/ 418570 h 54"/>
              <a:gd name="T46" fmla="*/ 1075038 w 148"/>
              <a:gd name="T47" fmla="*/ 478366 h 54"/>
              <a:gd name="T48" fmla="*/ 965543 w 148"/>
              <a:gd name="T49" fmla="*/ 508264 h 54"/>
              <a:gd name="T50" fmla="*/ 885911 w 148"/>
              <a:gd name="T51" fmla="*/ 528196 h 54"/>
              <a:gd name="T52" fmla="*/ 806278 w 148"/>
              <a:gd name="T53" fmla="*/ 538162 h 54"/>
              <a:gd name="T54" fmla="*/ 806278 w 148"/>
              <a:gd name="T55" fmla="*/ 538162 h 54"/>
              <a:gd name="T56" fmla="*/ 686830 w 148"/>
              <a:gd name="T57" fmla="*/ 538162 h 54"/>
              <a:gd name="T58" fmla="*/ 577335 w 148"/>
              <a:gd name="T59" fmla="*/ 528196 h 54"/>
              <a:gd name="T60" fmla="*/ 477795 w 148"/>
              <a:gd name="T61" fmla="*/ 508264 h 54"/>
              <a:gd name="T62" fmla="*/ 398162 w 148"/>
              <a:gd name="T63" fmla="*/ 478366 h 54"/>
              <a:gd name="T64" fmla="*/ 258805 w 148"/>
              <a:gd name="T65" fmla="*/ 418570 h 54"/>
              <a:gd name="T66" fmla="*/ 149311 w 148"/>
              <a:gd name="T67" fmla="*/ 338843 h 54"/>
              <a:gd name="T68" fmla="*/ 79632 w 148"/>
              <a:gd name="T69" fmla="*/ 259115 h 54"/>
              <a:gd name="T70" fmla="*/ 29862 w 148"/>
              <a:gd name="T71" fmla="*/ 179387 h 54"/>
              <a:gd name="T72" fmla="*/ 0 w 148"/>
              <a:gd name="T73" fmla="*/ 119592 h 54"/>
              <a:gd name="T74" fmla="*/ 0 w 148"/>
              <a:gd name="T75" fmla="*/ 119592 h 54"/>
              <a:gd name="T76" fmla="*/ 9954 w 148"/>
              <a:gd name="T77" fmla="*/ 89694 h 54"/>
              <a:gd name="T78" fmla="*/ 39816 w 148"/>
              <a:gd name="T79" fmla="*/ 59796 h 54"/>
              <a:gd name="T80" fmla="*/ 89586 w 148"/>
              <a:gd name="T81" fmla="*/ 9966 h 54"/>
              <a:gd name="T82" fmla="*/ 89586 w 148"/>
              <a:gd name="T83" fmla="*/ 9966 h 5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8" h="54">
                <a:moveTo>
                  <a:pt x="9" y="1"/>
                </a:moveTo>
                <a:lnTo>
                  <a:pt x="9" y="1"/>
                </a:lnTo>
                <a:lnTo>
                  <a:pt x="11" y="1"/>
                </a:lnTo>
                <a:lnTo>
                  <a:pt x="14" y="0"/>
                </a:lnTo>
                <a:lnTo>
                  <a:pt x="22" y="0"/>
                </a:lnTo>
                <a:lnTo>
                  <a:pt x="29" y="1"/>
                </a:lnTo>
                <a:lnTo>
                  <a:pt x="37" y="4"/>
                </a:lnTo>
                <a:lnTo>
                  <a:pt x="50" y="4"/>
                </a:lnTo>
                <a:lnTo>
                  <a:pt x="76" y="4"/>
                </a:lnTo>
                <a:lnTo>
                  <a:pt x="111" y="1"/>
                </a:lnTo>
                <a:lnTo>
                  <a:pt x="122" y="0"/>
                </a:lnTo>
                <a:lnTo>
                  <a:pt x="130" y="0"/>
                </a:lnTo>
                <a:lnTo>
                  <a:pt x="133" y="1"/>
                </a:lnTo>
                <a:lnTo>
                  <a:pt x="134" y="3"/>
                </a:lnTo>
                <a:lnTo>
                  <a:pt x="148" y="12"/>
                </a:lnTo>
                <a:lnTo>
                  <a:pt x="145" y="18"/>
                </a:lnTo>
                <a:lnTo>
                  <a:pt x="141" y="25"/>
                </a:lnTo>
                <a:lnTo>
                  <a:pt x="130" y="34"/>
                </a:lnTo>
                <a:lnTo>
                  <a:pt x="119" y="42"/>
                </a:lnTo>
                <a:lnTo>
                  <a:pt x="108" y="48"/>
                </a:lnTo>
                <a:lnTo>
                  <a:pt x="97" y="51"/>
                </a:lnTo>
                <a:lnTo>
                  <a:pt x="89" y="53"/>
                </a:lnTo>
                <a:lnTo>
                  <a:pt x="81" y="54"/>
                </a:lnTo>
                <a:lnTo>
                  <a:pt x="69" y="54"/>
                </a:lnTo>
                <a:lnTo>
                  <a:pt x="58" y="53"/>
                </a:lnTo>
                <a:lnTo>
                  <a:pt x="48" y="51"/>
                </a:lnTo>
                <a:lnTo>
                  <a:pt x="40" y="48"/>
                </a:lnTo>
                <a:lnTo>
                  <a:pt x="26" y="42"/>
                </a:lnTo>
                <a:lnTo>
                  <a:pt x="15" y="34"/>
                </a:lnTo>
                <a:lnTo>
                  <a:pt x="8" y="26"/>
                </a:lnTo>
                <a:lnTo>
                  <a:pt x="3" y="18"/>
                </a:lnTo>
                <a:lnTo>
                  <a:pt x="0" y="12"/>
                </a:lnTo>
                <a:lnTo>
                  <a:pt x="1" y="9"/>
                </a:lnTo>
                <a:lnTo>
                  <a:pt x="4" y="6"/>
                </a:lnTo>
                <a:lnTo>
                  <a:pt x="9" y="1"/>
                </a:lnTo>
                <a:close/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29" name="Freeform 16"/>
          <p:cNvSpPr>
            <a:spLocks/>
          </p:cNvSpPr>
          <p:nvPr/>
        </p:nvSpPr>
        <p:spPr bwMode="auto">
          <a:xfrm>
            <a:off x="4113213" y="655638"/>
            <a:ext cx="1014412" cy="268287"/>
          </a:xfrm>
          <a:custGeom>
            <a:avLst/>
            <a:gdLst>
              <a:gd name="T0" fmla="*/ 328192 w 102"/>
              <a:gd name="T1" fmla="*/ 238477 h 27"/>
              <a:gd name="T2" fmla="*/ 328192 w 102"/>
              <a:gd name="T3" fmla="*/ 238477 h 27"/>
              <a:gd name="T4" fmla="*/ 348083 w 102"/>
              <a:gd name="T5" fmla="*/ 248414 h 27"/>
              <a:gd name="T6" fmla="*/ 348083 w 102"/>
              <a:gd name="T7" fmla="*/ 248414 h 27"/>
              <a:gd name="T8" fmla="*/ 377918 w 102"/>
              <a:gd name="T9" fmla="*/ 248414 h 27"/>
              <a:gd name="T10" fmla="*/ 437589 w 102"/>
              <a:gd name="T11" fmla="*/ 268287 h 27"/>
              <a:gd name="T12" fmla="*/ 556932 w 102"/>
              <a:gd name="T13" fmla="*/ 268287 h 27"/>
              <a:gd name="T14" fmla="*/ 716056 w 102"/>
              <a:gd name="T15" fmla="*/ 238477 h 27"/>
              <a:gd name="T16" fmla="*/ 716056 w 102"/>
              <a:gd name="T17" fmla="*/ 238477 h 27"/>
              <a:gd name="T18" fmla="*/ 885124 w 102"/>
              <a:gd name="T19" fmla="*/ 139112 h 27"/>
              <a:gd name="T20" fmla="*/ 984576 w 102"/>
              <a:gd name="T21" fmla="*/ 69556 h 27"/>
              <a:gd name="T22" fmla="*/ 1014412 w 102"/>
              <a:gd name="T23" fmla="*/ 19873 h 27"/>
              <a:gd name="T24" fmla="*/ 1014412 w 102"/>
              <a:gd name="T25" fmla="*/ 0 h 27"/>
              <a:gd name="T26" fmla="*/ 1014412 w 102"/>
              <a:gd name="T27" fmla="*/ 0 h 27"/>
              <a:gd name="T28" fmla="*/ 815508 w 102"/>
              <a:gd name="T29" fmla="*/ 19873 h 27"/>
              <a:gd name="T30" fmla="*/ 447535 w 102"/>
              <a:gd name="T31" fmla="*/ 19873 h 27"/>
              <a:gd name="T32" fmla="*/ 0 w 102"/>
              <a:gd name="T33" fmla="*/ 0 h 27"/>
              <a:gd name="T34" fmla="*/ 0 w 102"/>
              <a:gd name="T35" fmla="*/ 0 h 27"/>
              <a:gd name="T36" fmla="*/ 29836 w 102"/>
              <a:gd name="T37" fmla="*/ 49683 h 27"/>
              <a:gd name="T38" fmla="*/ 129288 w 102"/>
              <a:gd name="T39" fmla="*/ 109302 h 27"/>
              <a:gd name="T40" fmla="*/ 328192 w 102"/>
              <a:gd name="T41" fmla="*/ 238477 h 27"/>
              <a:gd name="T42" fmla="*/ 328192 w 102"/>
              <a:gd name="T43" fmla="*/ 238477 h 2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2" h="27">
                <a:moveTo>
                  <a:pt x="33" y="24"/>
                </a:moveTo>
                <a:lnTo>
                  <a:pt x="33" y="24"/>
                </a:lnTo>
                <a:lnTo>
                  <a:pt x="35" y="25"/>
                </a:lnTo>
                <a:lnTo>
                  <a:pt x="38" y="25"/>
                </a:lnTo>
                <a:lnTo>
                  <a:pt x="44" y="27"/>
                </a:lnTo>
                <a:lnTo>
                  <a:pt x="56" y="27"/>
                </a:lnTo>
                <a:lnTo>
                  <a:pt x="72" y="24"/>
                </a:lnTo>
                <a:lnTo>
                  <a:pt x="89" y="14"/>
                </a:lnTo>
                <a:lnTo>
                  <a:pt x="99" y="7"/>
                </a:lnTo>
                <a:lnTo>
                  <a:pt x="102" y="2"/>
                </a:lnTo>
                <a:lnTo>
                  <a:pt x="102" y="0"/>
                </a:lnTo>
                <a:lnTo>
                  <a:pt x="82" y="2"/>
                </a:lnTo>
                <a:lnTo>
                  <a:pt x="45" y="2"/>
                </a:lnTo>
                <a:lnTo>
                  <a:pt x="0" y="0"/>
                </a:lnTo>
                <a:lnTo>
                  <a:pt x="3" y="5"/>
                </a:lnTo>
                <a:lnTo>
                  <a:pt x="13" y="11"/>
                </a:lnTo>
                <a:lnTo>
                  <a:pt x="33" y="24"/>
                </a:lnTo>
                <a:close/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2230" name="Group 17"/>
          <p:cNvGrpSpPr>
            <a:grpSpLocks/>
          </p:cNvGrpSpPr>
          <p:nvPr/>
        </p:nvGrpSpPr>
        <p:grpSpPr bwMode="auto">
          <a:xfrm>
            <a:off x="2322513" y="2217738"/>
            <a:ext cx="4756150" cy="449262"/>
            <a:chOff x="4670" y="2821"/>
            <a:chExt cx="478" cy="45"/>
          </a:xfrm>
        </p:grpSpPr>
        <p:sp>
          <p:nvSpPr>
            <p:cNvPr id="52237" name="Freeform 18"/>
            <p:cNvSpPr>
              <a:spLocks/>
            </p:cNvSpPr>
            <p:nvPr/>
          </p:nvSpPr>
          <p:spPr bwMode="auto">
            <a:xfrm>
              <a:off x="4670" y="2821"/>
              <a:ext cx="60" cy="45"/>
            </a:xfrm>
            <a:custGeom>
              <a:avLst/>
              <a:gdLst>
                <a:gd name="T0" fmla="*/ 0 w 60"/>
                <a:gd name="T1" fmla="*/ 9 h 45"/>
                <a:gd name="T2" fmla="*/ 54 w 60"/>
                <a:gd name="T3" fmla="*/ 45 h 45"/>
                <a:gd name="T4" fmla="*/ 60 w 60"/>
                <a:gd name="T5" fmla="*/ 34 h 45"/>
                <a:gd name="T6" fmla="*/ 5 w 60"/>
                <a:gd name="T7" fmla="*/ 0 h 45"/>
                <a:gd name="T8" fmla="*/ 0 w 60"/>
                <a:gd name="T9" fmla="*/ 9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45">
                  <a:moveTo>
                    <a:pt x="0" y="9"/>
                  </a:moveTo>
                  <a:lnTo>
                    <a:pt x="54" y="45"/>
                  </a:lnTo>
                  <a:lnTo>
                    <a:pt x="60" y="34"/>
                  </a:lnTo>
                  <a:lnTo>
                    <a:pt x="5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9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38" name="Freeform 19"/>
            <p:cNvSpPr>
              <a:spLocks/>
            </p:cNvSpPr>
            <p:nvPr/>
          </p:nvSpPr>
          <p:spPr bwMode="auto">
            <a:xfrm>
              <a:off x="5089" y="2821"/>
              <a:ext cx="59" cy="45"/>
            </a:xfrm>
            <a:custGeom>
              <a:avLst/>
              <a:gdLst>
                <a:gd name="T0" fmla="*/ 59 w 59"/>
                <a:gd name="T1" fmla="*/ 9 h 45"/>
                <a:gd name="T2" fmla="*/ 6 w 59"/>
                <a:gd name="T3" fmla="*/ 45 h 45"/>
                <a:gd name="T4" fmla="*/ 0 w 59"/>
                <a:gd name="T5" fmla="*/ 34 h 45"/>
                <a:gd name="T6" fmla="*/ 54 w 59"/>
                <a:gd name="T7" fmla="*/ 0 h 45"/>
                <a:gd name="T8" fmla="*/ 59 w 59"/>
                <a:gd name="T9" fmla="*/ 9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9" h="45">
                  <a:moveTo>
                    <a:pt x="59" y="9"/>
                  </a:moveTo>
                  <a:lnTo>
                    <a:pt x="6" y="45"/>
                  </a:lnTo>
                  <a:lnTo>
                    <a:pt x="0" y="34"/>
                  </a:lnTo>
                  <a:lnTo>
                    <a:pt x="54" y="0"/>
                  </a:lnTo>
                  <a:lnTo>
                    <a:pt x="59" y="9"/>
                  </a:lnTo>
                  <a:close/>
                </a:path>
              </a:pathLst>
            </a:custGeom>
            <a:solidFill>
              <a:srgbClr val="009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2231" name="Freeform 20"/>
          <p:cNvSpPr>
            <a:spLocks/>
          </p:cNvSpPr>
          <p:nvPr/>
        </p:nvSpPr>
        <p:spPr bwMode="auto">
          <a:xfrm>
            <a:off x="4052888" y="814388"/>
            <a:ext cx="638175" cy="4937125"/>
          </a:xfrm>
          <a:custGeom>
            <a:avLst/>
            <a:gdLst>
              <a:gd name="T0" fmla="*/ 0 w 64"/>
              <a:gd name="T1" fmla="*/ 0 h 496"/>
              <a:gd name="T2" fmla="*/ 0 w 64"/>
              <a:gd name="T3" fmla="*/ 4937125 h 496"/>
              <a:gd name="T4" fmla="*/ 628204 w 64"/>
              <a:gd name="T5" fmla="*/ 4937125 h 496"/>
              <a:gd name="T6" fmla="*/ 638175 w 64"/>
              <a:gd name="T7" fmla="*/ 268755 h 496"/>
              <a:gd name="T8" fmla="*/ 568375 w 64"/>
              <a:gd name="T9" fmla="*/ 268755 h 496"/>
              <a:gd name="T10" fmla="*/ 378916 w 64"/>
              <a:gd name="T11" fmla="*/ 218985 h 496"/>
              <a:gd name="T12" fmla="*/ 279202 w 64"/>
              <a:gd name="T13" fmla="*/ 189124 h 496"/>
              <a:gd name="T14" fmla="*/ 169515 w 64"/>
              <a:gd name="T15" fmla="*/ 139354 h 496"/>
              <a:gd name="T16" fmla="*/ 79772 w 64"/>
              <a:gd name="T17" fmla="*/ 79631 h 496"/>
              <a:gd name="T18" fmla="*/ 0 w 64"/>
              <a:gd name="T19" fmla="*/ 0 h 49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4" h="496">
                <a:moveTo>
                  <a:pt x="0" y="0"/>
                </a:moveTo>
                <a:lnTo>
                  <a:pt x="0" y="496"/>
                </a:lnTo>
                <a:lnTo>
                  <a:pt x="63" y="496"/>
                </a:lnTo>
                <a:lnTo>
                  <a:pt x="64" y="27"/>
                </a:lnTo>
                <a:lnTo>
                  <a:pt x="57" y="27"/>
                </a:lnTo>
                <a:lnTo>
                  <a:pt x="38" y="22"/>
                </a:lnTo>
                <a:lnTo>
                  <a:pt x="28" y="19"/>
                </a:lnTo>
                <a:lnTo>
                  <a:pt x="17" y="14"/>
                </a:lnTo>
                <a:lnTo>
                  <a:pt x="8" y="8"/>
                </a:lnTo>
                <a:lnTo>
                  <a:pt x="0" y="0"/>
                </a:lnTo>
                <a:close/>
              </a:path>
            </a:pathLst>
          </a:custGeom>
          <a:solidFill>
            <a:srgbClr val="0099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32" name="Freeform 21"/>
          <p:cNvSpPr>
            <a:spLocks/>
          </p:cNvSpPr>
          <p:nvPr/>
        </p:nvSpPr>
        <p:spPr bwMode="auto">
          <a:xfrm>
            <a:off x="4679950" y="844550"/>
            <a:ext cx="627063" cy="4906963"/>
          </a:xfrm>
          <a:custGeom>
            <a:avLst/>
            <a:gdLst>
              <a:gd name="T0" fmla="*/ 627063 w 63"/>
              <a:gd name="T1" fmla="*/ 0 h 493"/>
              <a:gd name="T2" fmla="*/ 627063 w 63"/>
              <a:gd name="T3" fmla="*/ 4906963 h 493"/>
              <a:gd name="T4" fmla="*/ 0 w 63"/>
              <a:gd name="T5" fmla="*/ 4906963 h 493"/>
              <a:gd name="T6" fmla="*/ 0 w 63"/>
              <a:gd name="T7" fmla="*/ 238879 h 493"/>
              <a:gd name="T8" fmla="*/ 79627 w 63"/>
              <a:gd name="T9" fmla="*/ 238879 h 493"/>
              <a:gd name="T10" fmla="*/ 248835 w 63"/>
              <a:gd name="T11" fmla="*/ 199065 h 493"/>
              <a:gd name="T12" fmla="*/ 338415 w 63"/>
              <a:gd name="T13" fmla="*/ 169206 h 493"/>
              <a:gd name="T14" fmla="*/ 447902 w 63"/>
              <a:gd name="T15" fmla="*/ 139346 h 493"/>
              <a:gd name="T16" fmla="*/ 547436 w 63"/>
              <a:gd name="T17" fmla="*/ 79626 h 493"/>
              <a:gd name="T18" fmla="*/ 627063 w 63"/>
              <a:gd name="T19" fmla="*/ 0 h 49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3" h="493">
                <a:moveTo>
                  <a:pt x="63" y="0"/>
                </a:moveTo>
                <a:lnTo>
                  <a:pt x="63" y="493"/>
                </a:lnTo>
                <a:lnTo>
                  <a:pt x="0" y="493"/>
                </a:lnTo>
                <a:lnTo>
                  <a:pt x="0" y="24"/>
                </a:lnTo>
                <a:lnTo>
                  <a:pt x="8" y="24"/>
                </a:lnTo>
                <a:lnTo>
                  <a:pt x="25" y="20"/>
                </a:lnTo>
                <a:lnTo>
                  <a:pt x="34" y="17"/>
                </a:lnTo>
                <a:lnTo>
                  <a:pt x="45" y="14"/>
                </a:lnTo>
                <a:lnTo>
                  <a:pt x="55" y="8"/>
                </a:lnTo>
                <a:lnTo>
                  <a:pt x="63" y="0"/>
                </a:lnTo>
                <a:close/>
              </a:path>
            </a:pathLst>
          </a:custGeom>
          <a:solidFill>
            <a:srgbClr val="EE34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33" name="Rectangle 24"/>
          <p:cNvSpPr>
            <a:spLocks noChangeArrowheads="1"/>
          </p:cNvSpPr>
          <p:nvPr/>
        </p:nvSpPr>
        <p:spPr bwMode="auto">
          <a:xfrm>
            <a:off x="3922713" y="5818188"/>
            <a:ext cx="1508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Portugal</a:t>
            </a:r>
            <a:endParaRPr lang="en-US" altLang="en-US"/>
          </a:p>
        </p:txBody>
      </p:sp>
      <p:sp>
        <p:nvSpPr>
          <p:cNvPr id="52234" name="Freeform 29"/>
          <p:cNvSpPr>
            <a:spLocks/>
          </p:cNvSpPr>
          <p:nvPr/>
        </p:nvSpPr>
        <p:spPr bwMode="auto">
          <a:xfrm>
            <a:off x="5461000" y="1458913"/>
            <a:ext cx="522288" cy="595312"/>
          </a:xfrm>
          <a:custGeom>
            <a:avLst/>
            <a:gdLst>
              <a:gd name="T0" fmla="*/ 519113 w 329"/>
              <a:gd name="T1" fmla="*/ 0 h 375"/>
              <a:gd name="T2" fmla="*/ 520700 w 329"/>
              <a:gd name="T3" fmla="*/ 4762 h 375"/>
              <a:gd name="T4" fmla="*/ 522288 w 329"/>
              <a:gd name="T5" fmla="*/ 42862 h 375"/>
              <a:gd name="T6" fmla="*/ 522288 w 329"/>
              <a:gd name="T7" fmla="*/ 73025 h 375"/>
              <a:gd name="T8" fmla="*/ 520700 w 329"/>
              <a:gd name="T9" fmla="*/ 111125 h 375"/>
              <a:gd name="T10" fmla="*/ 517525 w 329"/>
              <a:gd name="T11" fmla="*/ 152400 h 375"/>
              <a:gd name="T12" fmla="*/ 511175 w 329"/>
              <a:gd name="T13" fmla="*/ 198437 h 375"/>
              <a:gd name="T14" fmla="*/ 503238 w 329"/>
              <a:gd name="T15" fmla="*/ 246062 h 375"/>
              <a:gd name="T16" fmla="*/ 490538 w 329"/>
              <a:gd name="T17" fmla="*/ 296862 h 375"/>
              <a:gd name="T18" fmla="*/ 479425 w 329"/>
              <a:gd name="T19" fmla="*/ 334962 h 375"/>
              <a:gd name="T20" fmla="*/ 469900 w 329"/>
              <a:gd name="T21" fmla="*/ 360362 h 375"/>
              <a:gd name="T22" fmla="*/ 460375 w 329"/>
              <a:gd name="T23" fmla="*/ 384175 h 375"/>
              <a:gd name="T24" fmla="*/ 447675 w 329"/>
              <a:gd name="T25" fmla="*/ 409575 h 375"/>
              <a:gd name="T26" fmla="*/ 434975 w 329"/>
              <a:gd name="T27" fmla="*/ 433387 h 375"/>
              <a:gd name="T28" fmla="*/ 420688 w 329"/>
              <a:gd name="T29" fmla="*/ 457200 h 375"/>
              <a:gd name="T30" fmla="*/ 404813 w 329"/>
              <a:gd name="T31" fmla="*/ 479425 h 375"/>
              <a:gd name="T32" fmla="*/ 387350 w 329"/>
              <a:gd name="T33" fmla="*/ 501650 h 375"/>
              <a:gd name="T34" fmla="*/ 368300 w 329"/>
              <a:gd name="T35" fmla="*/ 520700 h 375"/>
              <a:gd name="T36" fmla="*/ 347663 w 329"/>
              <a:gd name="T37" fmla="*/ 541337 h 375"/>
              <a:gd name="T38" fmla="*/ 323850 w 329"/>
              <a:gd name="T39" fmla="*/ 558800 h 375"/>
              <a:gd name="T40" fmla="*/ 300038 w 329"/>
              <a:gd name="T41" fmla="*/ 574675 h 375"/>
              <a:gd name="T42" fmla="*/ 273050 w 329"/>
              <a:gd name="T43" fmla="*/ 588962 h 375"/>
              <a:gd name="T44" fmla="*/ 260350 w 329"/>
              <a:gd name="T45" fmla="*/ 595312 h 375"/>
              <a:gd name="T46" fmla="*/ 249238 w 329"/>
              <a:gd name="T47" fmla="*/ 593725 h 375"/>
              <a:gd name="T48" fmla="*/ 236538 w 329"/>
              <a:gd name="T49" fmla="*/ 588962 h 375"/>
              <a:gd name="T50" fmla="*/ 220663 w 329"/>
              <a:gd name="T51" fmla="*/ 581025 h 375"/>
              <a:gd name="T52" fmla="*/ 203200 w 329"/>
              <a:gd name="T53" fmla="*/ 569912 h 375"/>
              <a:gd name="T54" fmla="*/ 182563 w 329"/>
              <a:gd name="T55" fmla="*/ 554037 h 375"/>
              <a:gd name="T56" fmla="*/ 158750 w 329"/>
              <a:gd name="T57" fmla="*/ 533400 h 375"/>
              <a:gd name="T58" fmla="*/ 136525 w 329"/>
              <a:gd name="T59" fmla="*/ 506412 h 375"/>
              <a:gd name="T60" fmla="*/ 112713 w 329"/>
              <a:gd name="T61" fmla="*/ 473075 h 375"/>
              <a:gd name="T62" fmla="*/ 101600 w 329"/>
              <a:gd name="T63" fmla="*/ 454025 h 375"/>
              <a:gd name="T64" fmla="*/ 88900 w 329"/>
              <a:gd name="T65" fmla="*/ 433387 h 375"/>
              <a:gd name="T66" fmla="*/ 77788 w 329"/>
              <a:gd name="T67" fmla="*/ 409575 h 375"/>
              <a:gd name="T68" fmla="*/ 66675 w 329"/>
              <a:gd name="T69" fmla="*/ 384175 h 375"/>
              <a:gd name="T70" fmla="*/ 57150 w 329"/>
              <a:gd name="T71" fmla="*/ 357187 h 375"/>
              <a:gd name="T72" fmla="*/ 47625 w 329"/>
              <a:gd name="T73" fmla="*/ 327025 h 375"/>
              <a:gd name="T74" fmla="*/ 38100 w 329"/>
              <a:gd name="T75" fmla="*/ 295275 h 375"/>
              <a:gd name="T76" fmla="*/ 30163 w 329"/>
              <a:gd name="T77" fmla="*/ 261937 h 375"/>
              <a:gd name="T78" fmla="*/ 22225 w 329"/>
              <a:gd name="T79" fmla="*/ 223837 h 375"/>
              <a:gd name="T80" fmla="*/ 15875 w 329"/>
              <a:gd name="T81" fmla="*/ 185737 h 375"/>
              <a:gd name="T82" fmla="*/ 9525 w 329"/>
              <a:gd name="T83" fmla="*/ 142875 h 375"/>
              <a:gd name="T84" fmla="*/ 4763 w 329"/>
              <a:gd name="T85" fmla="*/ 98425 h 375"/>
              <a:gd name="T86" fmla="*/ 1588 w 329"/>
              <a:gd name="T87" fmla="*/ 50800 h 375"/>
              <a:gd name="T88" fmla="*/ 0 w 329"/>
              <a:gd name="T89" fmla="*/ 0 h 37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329" h="375">
                <a:moveTo>
                  <a:pt x="0" y="0"/>
                </a:moveTo>
                <a:lnTo>
                  <a:pt x="327" y="0"/>
                </a:lnTo>
                <a:lnTo>
                  <a:pt x="328" y="3"/>
                </a:lnTo>
                <a:lnTo>
                  <a:pt x="328" y="12"/>
                </a:lnTo>
                <a:lnTo>
                  <a:pt x="329" y="27"/>
                </a:lnTo>
                <a:lnTo>
                  <a:pt x="329" y="36"/>
                </a:lnTo>
                <a:lnTo>
                  <a:pt x="329" y="46"/>
                </a:lnTo>
                <a:lnTo>
                  <a:pt x="328" y="58"/>
                </a:lnTo>
                <a:lnTo>
                  <a:pt x="328" y="70"/>
                </a:lnTo>
                <a:lnTo>
                  <a:pt x="327" y="83"/>
                </a:lnTo>
                <a:lnTo>
                  <a:pt x="326" y="96"/>
                </a:lnTo>
                <a:lnTo>
                  <a:pt x="324" y="110"/>
                </a:lnTo>
                <a:lnTo>
                  <a:pt x="322" y="125"/>
                </a:lnTo>
                <a:lnTo>
                  <a:pt x="320" y="140"/>
                </a:lnTo>
                <a:lnTo>
                  <a:pt x="317" y="155"/>
                </a:lnTo>
                <a:lnTo>
                  <a:pt x="314" y="171"/>
                </a:lnTo>
                <a:lnTo>
                  <a:pt x="309" y="187"/>
                </a:lnTo>
                <a:lnTo>
                  <a:pt x="305" y="203"/>
                </a:lnTo>
                <a:lnTo>
                  <a:pt x="302" y="211"/>
                </a:lnTo>
                <a:lnTo>
                  <a:pt x="299" y="219"/>
                </a:lnTo>
                <a:lnTo>
                  <a:pt x="296" y="227"/>
                </a:lnTo>
                <a:lnTo>
                  <a:pt x="293" y="235"/>
                </a:lnTo>
                <a:lnTo>
                  <a:pt x="290" y="242"/>
                </a:lnTo>
                <a:lnTo>
                  <a:pt x="286" y="250"/>
                </a:lnTo>
                <a:lnTo>
                  <a:pt x="282" y="258"/>
                </a:lnTo>
                <a:lnTo>
                  <a:pt x="278" y="266"/>
                </a:lnTo>
                <a:lnTo>
                  <a:pt x="274" y="273"/>
                </a:lnTo>
                <a:lnTo>
                  <a:pt x="270" y="281"/>
                </a:lnTo>
                <a:lnTo>
                  <a:pt x="265" y="288"/>
                </a:lnTo>
                <a:lnTo>
                  <a:pt x="260" y="295"/>
                </a:lnTo>
                <a:lnTo>
                  <a:pt x="255" y="302"/>
                </a:lnTo>
                <a:lnTo>
                  <a:pt x="250" y="309"/>
                </a:lnTo>
                <a:lnTo>
                  <a:pt x="244" y="316"/>
                </a:lnTo>
                <a:lnTo>
                  <a:pt x="238" y="322"/>
                </a:lnTo>
                <a:lnTo>
                  <a:pt x="232" y="328"/>
                </a:lnTo>
                <a:lnTo>
                  <a:pt x="226" y="335"/>
                </a:lnTo>
                <a:lnTo>
                  <a:pt x="219" y="341"/>
                </a:lnTo>
                <a:lnTo>
                  <a:pt x="212" y="346"/>
                </a:lnTo>
                <a:lnTo>
                  <a:pt x="204" y="352"/>
                </a:lnTo>
                <a:lnTo>
                  <a:pt x="197" y="357"/>
                </a:lnTo>
                <a:lnTo>
                  <a:pt x="189" y="362"/>
                </a:lnTo>
                <a:lnTo>
                  <a:pt x="181" y="367"/>
                </a:lnTo>
                <a:lnTo>
                  <a:pt x="172" y="371"/>
                </a:lnTo>
                <a:lnTo>
                  <a:pt x="164" y="375"/>
                </a:lnTo>
                <a:lnTo>
                  <a:pt x="162" y="375"/>
                </a:lnTo>
                <a:lnTo>
                  <a:pt x="157" y="374"/>
                </a:lnTo>
                <a:lnTo>
                  <a:pt x="154" y="372"/>
                </a:lnTo>
                <a:lnTo>
                  <a:pt x="149" y="371"/>
                </a:lnTo>
                <a:lnTo>
                  <a:pt x="145" y="369"/>
                </a:lnTo>
                <a:lnTo>
                  <a:pt x="139" y="366"/>
                </a:lnTo>
                <a:lnTo>
                  <a:pt x="134" y="363"/>
                </a:lnTo>
                <a:lnTo>
                  <a:pt x="128" y="359"/>
                </a:lnTo>
                <a:lnTo>
                  <a:pt x="121" y="354"/>
                </a:lnTo>
                <a:lnTo>
                  <a:pt x="115" y="349"/>
                </a:lnTo>
                <a:lnTo>
                  <a:pt x="108" y="343"/>
                </a:lnTo>
                <a:lnTo>
                  <a:pt x="100" y="336"/>
                </a:lnTo>
                <a:lnTo>
                  <a:pt x="93" y="328"/>
                </a:lnTo>
                <a:lnTo>
                  <a:pt x="86" y="319"/>
                </a:lnTo>
                <a:lnTo>
                  <a:pt x="78" y="309"/>
                </a:lnTo>
                <a:lnTo>
                  <a:pt x="71" y="298"/>
                </a:lnTo>
                <a:lnTo>
                  <a:pt x="67" y="292"/>
                </a:lnTo>
                <a:lnTo>
                  <a:pt x="64" y="286"/>
                </a:lnTo>
                <a:lnTo>
                  <a:pt x="60" y="280"/>
                </a:lnTo>
                <a:lnTo>
                  <a:pt x="56" y="273"/>
                </a:lnTo>
                <a:lnTo>
                  <a:pt x="53" y="266"/>
                </a:lnTo>
                <a:lnTo>
                  <a:pt x="49" y="258"/>
                </a:lnTo>
                <a:lnTo>
                  <a:pt x="46" y="251"/>
                </a:lnTo>
                <a:lnTo>
                  <a:pt x="42" y="242"/>
                </a:lnTo>
                <a:lnTo>
                  <a:pt x="39" y="234"/>
                </a:lnTo>
                <a:lnTo>
                  <a:pt x="36" y="225"/>
                </a:lnTo>
                <a:lnTo>
                  <a:pt x="33" y="216"/>
                </a:lnTo>
                <a:lnTo>
                  <a:pt x="30" y="206"/>
                </a:lnTo>
                <a:lnTo>
                  <a:pt x="27" y="197"/>
                </a:lnTo>
                <a:lnTo>
                  <a:pt x="24" y="186"/>
                </a:lnTo>
                <a:lnTo>
                  <a:pt x="21" y="176"/>
                </a:lnTo>
                <a:lnTo>
                  <a:pt x="19" y="165"/>
                </a:lnTo>
                <a:lnTo>
                  <a:pt x="16" y="153"/>
                </a:lnTo>
                <a:lnTo>
                  <a:pt x="14" y="141"/>
                </a:lnTo>
                <a:lnTo>
                  <a:pt x="12" y="129"/>
                </a:lnTo>
                <a:lnTo>
                  <a:pt x="10" y="117"/>
                </a:lnTo>
                <a:lnTo>
                  <a:pt x="8" y="104"/>
                </a:lnTo>
                <a:lnTo>
                  <a:pt x="6" y="90"/>
                </a:lnTo>
                <a:lnTo>
                  <a:pt x="5" y="76"/>
                </a:lnTo>
                <a:lnTo>
                  <a:pt x="3" y="62"/>
                </a:lnTo>
                <a:lnTo>
                  <a:pt x="2" y="47"/>
                </a:lnTo>
                <a:lnTo>
                  <a:pt x="1" y="32"/>
                </a:lnTo>
                <a:lnTo>
                  <a:pt x="1" y="16"/>
                </a:lnTo>
                <a:lnTo>
                  <a:pt x="0" y="0"/>
                </a:lnTo>
                <a:close/>
              </a:path>
            </a:pathLst>
          </a:custGeom>
          <a:solidFill>
            <a:srgbClr val="FBB040"/>
          </a:solidFill>
          <a:ln>
            <a:noFill/>
          </a:ln>
          <a:extLst>
            <a:ext uri="{91240B29-F687-4F45-9708-019B960494DF}">
              <a14:hiddenLine xmlns:a14="http://schemas.microsoft.com/office/drawing/2010/main" w="1588">
                <a:solidFill>
                  <a:srgbClr val="FFFFFF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35" name="Line 30"/>
          <p:cNvSpPr>
            <a:spLocks noChangeShapeType="1"/>
          </p:cNvSpPr>
          <p:nvPr/>
        </p:nvSpPr>
        <p:spPr bwMode="auto">
          <a:xfrm>
            <a:off x="7459663" y="506413"/>
            <a:ext cx="1587" cy="1587"/>
          </a:xfrm>
          <a:prstGeom prst="line">
            <a:avLst/>
          </a:pr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36" name="Freeform 31"/>
          <p:cNvSpPr>
            <a:spLocks/>
          </p:cNvSpPr>
          <p:nvPr/>
        </p:nvSpPr>
        <p:spPr bwMode="auto">
          <a:xfrm>
            <a:off x="5535613" y="1527175"/>
            <a:ext cx="374650" cy="428625"/>
          </a:xfrm>
          <a:custGeom>
            <a:avLst/>
            <a:gdLst>
              <a:gd name="T0" fmla="*/ 373063 w 236"/>
              <a:gd name="T1" fmla="*/ 0 h 270"/>
              <a:gd name="T2" fmla="*/ 374650 w 236"/>
              <a:gd name="T3" fmla="*/ 31750 h 270"/>
              <a:gd name="T4" fmla="*/ 373063 w 236"/>
              <a:gd name="T5" fmla="*/ 79375 h 270"/>
              <a:gd name="T6" fmla="*/ 371475 w 236"/>
              <a:gd name="T7" fmla="*/ 109538 h 270"/>
              <a:gd name="T8" fmla="*/ 366713 w 236"/>
              <a:gd name="T9" fmla="*/ 142875 h 270"/>
              <a:gd name="T10" fmla="*/ 361950 w 236"/>
              <a:gd name="T11" fmla="*/ 177800 h 270"/>
              <a:gd name="T12" fmla="*/ 352425 w 236"/>
              <a:gd name="T13" fmla="*/ 212725 h 270"/>
              <a:gd name="T14" fmla="*/ 341313 w 236"/>
              <a:gd name="T15" fmla="*/ 249238 h 270"/>
              <a:gd name="T16" fmla="*/ 325438 w 236"/>
              <a:gd name="T17" fmla="*/ 285750 h 270"/>
              <a:gd name="T18" fmla="*/ 312738 w 236"/>
              <a:gd name="T19" fmla="*/ 311150 h 270"/>
              <a:gd name="T20" fmla="*/ 301625 w 236"/>
              <a:gd name="T21" fmla="*/ 328613 h 270"/>
              <a:gd name="T22" fmla="*/ 290513 w 236"/>
              <a:gd name="T23" fmla="*/ 344488 h 270"/>
              <a:gd name="T24" fmla="*/ 277813 w 236"/>
              <a:gd name="T25" fmla="*/ 360363 h 270"/>
              <a:gd name="T26" fmla="*/ 263525 w 236"/>
              <a:gd name="T27" fmla="*/ 374650 h 270"/>
              <a:gd name="T28" fmla="*/ 249238 w 236"/>
              <a:gd name="T29" fmla="*/ 388938 h 270"/>
              <a:gd name="T30" fmla="*/ 233363 w 236"/>
              <a:gd name="T31" fmla="*/ 401638 h 270"/>
              <a:gd name="T32" fmla="*/ 215900 w 236"/>
              <a:gd name="T33" fmla="*/ 412750 h 270"/>
              <a:gd name="T34" fmla="*/ 196850 w 236"/>
              <a:gd name="T35" fmla="*/ 423863 h 270"/>
              <a:gd name="T36" fmla="*/ 184150 w 236"/>
              <a:gd name="T37" fmla="*/ 428625 h 270"/>
              <a:gd name="T38" fmla="*/ 169863 w 236"/>
              <a:gd name="T39" fmla="*/ 422275 h 270"/>
              <a:gd name="T40" fmla="*/ 158750 w 236"/>
              <a:gd name="T41" fmla="*/ 417513 h 270"/>
              <a:gd name="T42" fmla="*/ 146050 w 236"/>
              <a:gd name="T43" fmla="*/ 409575 h 270"/>
              <a:gd name="T44" fmla="*/ 130175 w 236"/>
              <a:gd name="T45" fmla="*/ 398463 h 270"/>
              <a:gd name="T46" fmla="*/ 114300 w 236"/>
              <a:gd name="T47" fmla="*/ 382588 h 270"/>
              <a:gd name="T48" fmla="*/ 96838 w 236"/>
              <a:gd name="T49" fmla="*/ 363538 h 270"/>
              <a:gd name="T50" fmla="*/ 80963 w 236"/>
              <a:gd name="T51" fmla="*/ 339725 h 270"/>
              <a:gd name="T52" fmla="*/ 63500 w 236"/>
              <a:gd name="T53" fmla="*/ 311150 h 270"/>
              <a:gd name="T54" fmla="*/ 47625 w 236"/>
              <a:gd name="T55" fmla="*/ 276225 h 270"/>
              <a:gd name="T56" fmla="*/ 33338 w 236"/>
              <a:gd name="T57" fmla="*/ 234950 h 270"/>
              <a:gd name="T58" fmla="*/ 20638 w 236"/>
              <a:gd name="T59" fmla="*/ 187325 h 270"/>
              <a:gd name="T60" fmla="*/ 11113 w 236"/>
              <a:gd name="T61" fmla="*/ 133350 h 270"/>
              <a:gd name="T62" fmla="*/ 3175 w 236"/>
              <a:gd name="T63" fmla="*/ 69850 h 270"/>
              <a:gd name="T64" fmla="*/ 0 w 236"/>
              <a:gd name="T65" fmla="*/ 0 h 27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36" h="270">
                <a:moveTo>
                  <a:pt x="0" y="0"/>
                </a:moveTo>
                <a:lnTo>
                  <a:pt x="235" y="0"/>
                </a:lnTo>
                <a:lnTo>
                  <a:pt x="236" y="9"/>
                </a:lnTo>
                <a:lnTo>
                  <a:pt x="236" y="20"/>
                </a:lnTo>
                <a:lnTo>
                  <a:pt x="236" y="33"/>
                </a:lnTo>
                <a:lnTo>
                  <a:pt x="235" y="50"/>
                </a:lnTo>
                <a:lnTo>
                  <a:pt x="235" y="59"/>
                </a:lnTo>
                <a:lnTo>
                  <a:pt x="234" y="69"/>
                </a:lnTo>
                <a:lnTo>
                  <a:pt x="233" y="79"/>
                </a:lnTo>
                <a:lnTo>
                  <a:pt x="231" y="90"/>
                </a:lnTo>
                <a:lnTo>
                  <a:pt x="230" y="100"/>
                </a:lnTo>
                <a:lnTo>
                  <a:pt x="228" y="112"/>
                </a:lnTo>
                <a:lnTo>
                  <a:pt x="225" y="123"/>
                </a:lnTo>
                <a:lnTo>
                  <a:pt x="222" y="134"/>
                </a:lnTo>
                <a:lnTo>
                  <a:pt x="219" y="146"/>
                </a:lnTo>
                <a:lnTo>
                  <a:pt x="215" y="157"/>
                </a:lnTo>
                <a:lnTo>
                  <a:pt x="210" y="169"/>
                </a:lnTo>
                <a:lnTo>
                  <a:pt x="205" y="180"/>
                </a:lnTo>
                <a:lnTo>
                  <a:pt x="200" y="191"/>
                </a:lnTo>
                <a:lnTo>
                  <a:pt x="197" y="196"/>
                </a:lnTo>
                <a:lnTo>
                  <a:pt x="194" y="201"/>
                </a:lnTo>
                <a:lnTo>
                  <a:pt x="190" y="207"/>
                </a:lnTo>
                <a:lnTo>
                  <a:pt x="187" y="212"/>
                </a:lnTo>
                <a:lnTo>
                  <a:pt x="183" y="217"/>
                </a:lnTo>
                <a:lnTo>
                  <a:pt x="179" y="222"/>
                </a:lnTo>
                <a:lnTo>
                  <a:pt x="175" y="227"/>
                </a:lnTo>
                <a:lnTo>
                  <a:pt x="171" y="231"/>
                </a:lnTo>
                <a:lnTo>
                  <a:pt x="166" y="236"/>
                </a:lnTo>
                <a:lnTo>
                  <a:pt x="162" y="240"/>
                </a:lnTo>
                <a:lnTo>
                  <a:pt x="157" y="245"/>
                </a:lnTo>
                <a:lnTo>
                  <a:pt x="152" y="249"/>
                </a:lnTo>
                <a:lnTo>
                  <a:pt x="147" y="253"/>
                </a:lnTo>
                <a:lnTo>
                  <a:pt x="141" y="257"/>
                </a:lnTo>
                <a:lnTo>
                  <a:pt x="136" y="260"/>
                </a:lnTo>
                <a:lnTo>
                  <a:pt x="130" y="263"/>
                </a:lnTo>
                <a:lnTo>
                  <a:pt x="124" y="267"/>
                </a:lnTo>
                <a:lnTo>
                  <a:pt x="117" y="270"/>
                </a:lnTo>
                <a:lnTo>
                  <a:pt x="116" y="270"/>
                </a:lnTo>
                <a:lnTo>
                  <a:pt x="113" y="268"/>
                </a:lnTo>
                <a:lnTo>
                  <a:pt x="107" y="266"/>
                </a:lnTo>
                <a:lnTo>
                  <a:pt x="104" y="265"/>
                </a:lnTo>
                <a:lnTo>
                  <a:pt x="100" y="263"/>
                </a:lnTo>
                <a:lnTo>
                  <a:pt x="96" y="260"/>
                </a:lnTo>
                <a:lnTo>
                  <a:pt x="92" y="258"/>
                </a:lnTo>
                <a:lnTo>
                  <a:pt x="87" y="255"/>
                </a:lnTo>
                <a:lnTo>
                  <a:pt x="82" y="251"/>
                </a:lnTo>
                <a:lnTo>
                  <a:pt x="77" y="246"/>
                </a:lnTo>
                <a:lnTo>
                  <a:pt x="72" y="241"/>
                </a:lnTo>
                <a:lnTo>
                  <a:pt x="67" y="236"/>
                </a:lnTo>
                <a:lnTo>
                  <a:pt x="61" y="229"/>
                </a:lnTo>
                <a:lnTo>
                  <a:pt x="56" y="222"/>
                </a:lnTo>
                <a:lnTo>
                  <a:pt x="51" y="214"/>
                </a:lnTo>
                <a:lnTo>
                  <a:pt x="45" y="206"/>
                </a:lnTo>
                <a:lnTo>
                  <a:pt x="40" y="196"/>
                </a:lnTo>
                <a:lnTo>
                  <a:pt x="35" y="186"/>
                </a:lnTo>
                <a:lnTo>
                  <a:pt x="30" y="174"/>
                </a:lnTo>
                <a:lnTo>
                  <a:pt x="26" y="162"/>
                </a:lnTo>
                <a:lnTo>
                  <a:pt x="21" y="148"/>
                </a:lnTo>
                <a:lnTo>
                  <a:pt x="17" y="134"/>
                </a:lnTo>
                <a:lnTo>
                  <a:pt x="13" y="118"/>
                </a:lnTo>
                <a:lnTo>
                  <a:pt x="10" y="102"/>
                </a:lnTo>
                <a:lnTo>
                  <a:pt x="7" y="84"/>
                </a:lnTo>
                <a:lnTo>
                  <a:pt x="4" y="65"/>
                </a:lnTo>
                <a:lnTo>
                  <a:pt x="2" y="44"/>
                </a:lnTo>
                <a:lnTo>
                  <a:pt x="1" y="23"/>
                </a:lnTo>
                <a:lnTo>
                  <a:pt x="0" y="0"/>
                </a:lnTo>
                <a:close/>
              </a:path>
            </a:pathLst>
          </a:custGeom>
          <a:solidFill>
            <a:srgbClr val="EE34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reeform 2"/>
          <p:cNvSpPr>
            <a:spLocks/>
          </p:cNvSpPr>
          <p:nvPr/>
        </p:nvSpPr>
        <p:spPr bwMode="auto">
          <a:xfrm>
            <a:off x="2249488" y="555625"/>
            <a:ext cx="4900612" cy="5045075"/>
          </a:xfrm>
          <a:custGeom>
            <a:avLst/>
            <a:gdLst>
              <a:gd name="T0" fmla="*/ 3829809 w 508"/>
              <a:gd name="T1" fmla="*/ 1167216 h 523"/>
              <a:gd name="T2" fmla="*/ 3752634 w 508"/>
              <a:gd name="T3" fmla="*/ 1707415 h 523"/>
              <a:gd name="T4" fmla="*/ 3752634 w 508"/>
              <a:gd name="T5" fmla="*/ 1736355 h 523"/>
              <a:gd name="T6" fmla="*/ 3733340 w 508"/>
              <a:gd name="T7" fmla="*/ 1871404 h 523"/>
              <a:gd name="T8" fmla="*/ 3656165 w 508"/>
              <a:gd name="T9" fmla="*/ 2537007 h 523"/>
              <a:gd name="T10" fmla="*/ 3646518 w 508"/>
              <a:gd name="T11" fmla="*/ 2961449 h 523"/>
              <a:gd name="T12" fmla="*/ 3694753 w 508"/>
              <a:gd name="T13" fmla="*/ 4196190 h 523"/>
              <a:gd name="T14" fmla="*/ 3723693 w 508"/>
              <a:gd name="T15" fmla="*/ 4881086 h 523"/>
              <a:gd name="T16" fmla="*/ 3694753 w 508"/>
              <a:gd name="T17" fmla="*/ 4958257 h 523"/>
              <a:gd name="T18" fmla="*/ 3617578 w 508"/>
              <a:gd name="T19" fmla="*/ 4987197 h 523"/>
              <a:gd name="T20" fmla="*/ 3222056 w 508"/>
              <a:gd name="T21" fmla="*/ 5025782 h 523"/>
              <a:gd name="T22" fmla="*/ 2469600 w 508"/>
              <a:gd name="T23" fmla="*/ 5045075 h 523"/>
              <a:gd name="T24" fmla="*/ 1939022 w 508"/>
              <a:gd name="T25" fmla="*/ 5025782 h 523"/>
              <a:gd name="T26" fmla="*/ 1514559 w 508"/>
              <a:gd name="T27" fmla="*/ 5025782 h 523"/>
              <a:gd name="T28" fmla="*/ 1273387 w 508"/>
              <a:gd name="T29" fmla="*/ 4987197 h 523"/>
              <a:gd name="T30" fmla="*/ 1196212 w 508"/>
              <a:gd name="T31" fmla="*/ 4910025 h 523"/>
              <a:gd name="T32" fmla="*/ 1186566 w 508"/>
              <a:gd name="T33" fmla="*/ 4852147 h 523"/>
              <a:gd name="T34" fmla="*/ 1225153 w 508"/>
              <a:gd name="T35" fmla="*/ 4012909 h 523"/>
              <a:gd name="T36" fmla="*/ 1254094 w 508"/>
              <a:gd name="T37" fmla="*/ 3115792 h 523"/>
              <a:gd name="T38" fmla="*/ 1244447 w 508"/>
              <a:gd name="T39" fmla="*/ 2556300 h 523"/>
              <a:gd name="T40" fmla="*/ 1196212 w 508"/>
              <a:gd name="T41" fmla="*/ 1572366 h 523"/>
              <a:gd name="T42" fmla="*/ 1119037 w 508"/>
              <a:gd name="T43" fmla="*/ 1340852 h 523"/>
              <a:gd name="T44" fmla="*/ 1032216 w 508"/>
              <a:gd name="T45" fmla="*/ 819945 h 523"/>
              <a:gd name="T46" fmla="*/ 1090097 w 508"/>
              <a:gd name="T47" fmla="*/ 1196155 h 523"/>
              <a:gd name="T48" fmla="*/ 1167272 w 508"/>
              <a:gd name="T49" fmla="*/ 1495194 h 523"/>
              <a:gd name="T50" fmla="*/ 1196212 w 508"/>
              <a:gd name="T51" fmla="*/ 1688123 h 523"/>
              <a:gd name="T52" fmla="*/ 1167272 w 508"/>
              <a:gd name="T53" fmla="*/ 1861758 h 523"/>
              <a:gd name="T54" fmla="*/ 868219 w 508"/>
              <a:gd name="T55" fmla="*/ 2411604 h 523"/>
              <a:gd name="T56" fmla="*/ 414816 w 508"/>
              <a:gd name="T57" fmla="*/ 1263680 h 523"/>
              <a:gd name="T58" fmla="*/ 665634 w 508"/>
              <a:gd name="T59" fmla="*/ 713835 h 523"/>
              <a:gd name="T60" fmla="*/ 848925 w 508"/>
              <a:gd name="T61" fmla="*/ 424442 h 523"/>
              <a:gd name="T62" fmla="*/ 955041 w 508"/>
              <a:gd name="T63" fmla="*/ 318332 h 523"/>
              <a:gd name="T64" fmla="*/ 1196212 w 508"/>
              <a:gd name="T65" fmla="*/ 270100 h 523"/>
              <a:gd name="T66" fmla="*/ 1514559 w 508"/>
              <a:gd name="T67" fmla="*/ 183282 h 523"/>
              <a:gd name="T68" fmla="*/ 1803965 w 508"/>
              <a:gd name="T69" fmla="*/ 48232 h 523"/>
              <a:gd name="T70" fmla="*/ 1881140 w 508"/>
              <a:gd name="T71" fmla="*/ 0 h 523"/>
              <a:gd name="T72" fmla="*/ 1987256 w 508"/>
              <a:gd name="T73" fmla="*/ 0 h 523"/>
              <a:gd name="T74" fmla="*/ 2131959 w 508"/>
              <a:gd name="T75" fmla="*/ 28939 h 523"/>
              <a:gd name="T76" fmla="*/ 2508187 w 508"/>
              <a:gd name="T77" fmla="*/ 48232 h 523"/>
              <a:gd name="T78" fmla="*/ 2951943 w 508"/>
              <a:gd name="T79" fmla="*/ 0 h 523"/>
              <a:gd name="T80" fmla="*/ 3058059 w 508"/>
              <a:gd name="T81" fmla="*/ 19293 h 523"/>
              <a:gd name="T82" fmla="*/ 3173822 w 508"/>
              <a:gd name="T83" fmla="*/ 86818 h 523"/>
              <a:gd name="T84" fmla="*/ 3540403 w 508"/>
              <a:gd name="T85" fmla="*/ 221868 h 523"/>
              <a:gd name="T86" fmla="*/ 3810515 w 508"/>
              <a:gd name="T87" fmla="*/ 270100 h 523"/>
              <a:gd name="T88" fmla="*/ 3964865 w 508"/>
              <a:gd name="T89" fmla="*/ 318332 h 523"/>
              <a:gd name="T90" fmla="*/ 4051687 w 508"/>
              <a:gd name="T91" fmla="*/ 395503 h 523"/>
              <a:gd name="T92" fmla="*/ 4109568 w 508"/>
              <a:gd name="T93" fmla="*/ 463028 h 523"/>
              <a:gd name="T94" fmla="*/ 4900612 w 508"/>
              <a:gd name="T95" fmla="*/ 1967869 h 523"/>
              <a:gd name="T96" fmla="*/ 4042040 w 508"/>
              <a:gd name="T97" fmla="*/ 2353725 h 523"/>
              <a:gd name="T98" fmla="*/ 3916631 w 508"/>
              <a:gd name="T99" fmla="*/ 2160797 h 523"/>
              <a:gd name="T100" fmla="*/ 3752634 w 508"/>
              <a:gd name="T101" fmla="*/ 1861758 h 523"/>
              <a:gd name="T102" fmla="*/ 3762281 w 508"/>
              <a:gd name="T103" fmla="*/ 1707415 h 523"/>
              <a:gd name="T104" fmla="*/ 3839456 w 508"/>
              <a:gd name="T105" fmla="*/ 771713 h 52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8" h="523">
                <a:moveTo>
                  <a:pt x="398" y="80"/>
                </a:moveTo>
                <a:lnTo>
                  <a:pt x="397" y="121"/>
                </a:lnTo>
                <a:lnTo>
                  <a:pt x="393" y="153"/>
                </a:lnTo>
                <a:lnTo>
                  <a:pt x="389" y="177"/>
                </a:lnTo>
                <a:lnTo>
                  <a:pt x="389" y="178"/>
                </a:lnTo>
                <a:lnTo>
                  <a:pt x="389" y="180"/>
                </a:lnTo>
                <a:lnTo>
                  <a:pt x="389" y="188"/>
                </a:lnTo>
                <a:lnTo>
                  <a:pt x="387" y="194"/>
                </a:lnTo>
                <a:lnTo>
                  <a:pt x="386" y="200"/>
                </a:lnTo>
                <a:lnTo>
                  <a:pt x="379" y="263"/>
                </a:lnTo>
                <a:lnTo>
                  <a:pt x="379" y="282"/>
                </a:lnTo>
                <a:lnTo>
                  <a:pt x="378" y="307"/>
                </a:lnTo>
                <a:lnTo>
                  <a:pt x="379" y="365"/>
                </a:lnTo>
                <a:lnTo>
                  <a:pt x="383" y="435"/>
                </a:lnTo>
                <a:lnTo>
                  <a:pt x="386" y="484"/>
                </a:lnTo>
                <a:lnTo>
                  <a:pt x="386" y="506"/>
                </a:lnTo>
                <a:lnTo>
                  <a:pt x="384" y="514"/>
                </a:lnTo>
                <a:lnTo>
                  <a:pt x="383" y="514"/>
                </a:lnTo>
                <a:lnTo>
                  <a:pt x="381" y="515"/>
                </a:lnTo>
                <a:lnTo>
                  <a:pt x="375" y="517"/>
                </a:lnTo>
                <a:lnTo>
                  <a:pt x="357" y="520"/>
                </a:lnTo>
                <a:lnTo>
                  <a:pt x="334" y="521"/>
                </a:lnTo>
                <a:lnTo>
                  <a:pt x="306" y="523"/>
                </a:lnTo>
                <a:lnTo>
                  <a:pt x="256" y="523"/>
                </a:lnTo>
                <a:lnTo>
                  <a:pt x="232" y="523"/>
                </a:lnTo>
                <a:lnTo>
                  <a:pt x="201" y="521"/>
                </a:lnTo>
                <a:lnTo>
                  <a:pt x="176" y="521"/>
                </a:lnTo>
                <a:lnTo>
                  <a:pt x="157" y="521"/>
                </a:lnTo>
                <a:lnTo>
                  <a:pt x="141" y="520"/>
                </a:lnTo>
                <a:lnTo>
                  <a:pt x="132" y="517"/>
                </a:lnTo>
                <a:lnTo>
                  <a:pt x="127" y="514"/>
                </a:lnTo>
                <a:lnTo>
                  <a:pt x="124" y="509"/>
                </a:lnTo>
                <a:lnTo>
                  <a:pt x="123" y="506"/>
                </a:lnTo>
                <a:lnTo>
                  <a:pt x="123" y="503"/>
                </a:lnTo>
                <a:lnTo>
                  <a:pt x="126" y="471"/>
                </a:lnTo>
                <a:lnTo>
                  <a:pt x="127" y="416"/>
                </a:lnTo>
                <a:lnTo>
                  <a:pt x="129" y="338"/>
                </a:lnTo>
                <a:lnTo>
                  <a:pt x="130" y="323"/>
                </a:lnTo>
                <a:lnTo>
                  <a:pt x="130" y="305"/>
                </a:lnTo>
                <a:lnTo>
                  <a:pt x="129" y="265"/>
                </a:lnTo>
                <a:lnTo>
                  <a:pt x="124" y="204"/>
                </a:lnTo>
                <a:lnTo>
                  <a:pt x="124" y="163"/>
                </a:lnTo>
                <a:lnTo>
                  <a:pt x="119" y="152"/>
                </a:lnTo>
                <a:lnTo>
                  <a:pt x="116" y="139"/>
                </a:lnTo>
                <a:lnTo>
                  <a:pt x="113" y="124"/>
                </a:lnTo>
                <a:lnTo>
                  <a:pt x="107" y="85"/>
                </a:lnTo>
                <a:lnTo>
                  <a:pt x="108" y="97"/>
                </a:lnTo>
                <a:lnTo>
                  <a:pt x="113" y="124"/>
                </a:lnTo>
                <a:lnTo>
                  <a:pt x="118" y="146"/>
                </a:lnTo>
                <a:lnTo>
                  <a:pt x="121" y="155"/>
                </a:lnTo>
                <a:lnTo>
                  <a:pt x="124" y="163"/>
                </a:lnTo>
                <a:lnTo>
                  <a:pt x="124" y="175"/>
                </a:lnTo>
                <a:lnTo>
                  <a:pt x="124" y="178"/>
                </a:lnTo>
                <a:lnTo>
                  <a:pt x="121" y="193"/>
                </a:lnTo>
                <a:lnTo>
                  <a:pt x="119" y="204"/>
                </a:lnTo>
                <a:lnTo>
                  <a:pt x="90" y="250"/>
                </a:lnTo>
                <a:lnTo>
                  <a:pt x="0" y="202"/>
                </a:lnTo>
                <a:lnTo>
                  <a:pt x="43" y="131"/>
                </a:lnTo>
                <a:lnTo>
                  <a:pt x="57" y="99"/>
                </a:lnTo>
                <a:lnTo>
                  <a:pt x="69" y="74"/>
                </a:lnTo>
                <a:lnTo>
                  <a:pt x="80" y="56"/>
                </a:lnTo>
                <a:lnTo>
                  <a:pt x="88" y="44"/>
                </a:lnTo>
                <a:lnTo>
                  <a:pt x="94" y="36"/>
                </a:lnTo>
                <a:lnTo>
                  <a:pt x="99" y="33"/>
                </a:lnTo>
                <a:lnTo>
                  <a:pt x="102" y="31"/>
                </a:lnTo>
                <a:lnTo>
                  <a:pt x="124" y="28"/>
                </a:lnTo>
                <a:lnTo>
                  <a:pt x="141" y="23"/>
                </a:lnTo>
                <a:lnTo>
                  <a:pt x="157" y="19"/>
                </a:lnTo>
                <a:lnTo>
                  <a:pt x="170" y="14"/>
                </a:lnTo>
                <a:lnTo>
                  <a:pt x="187" y="5"/>
                </a:lnTo>
                <a:lnTo>
                  <a:pt x="193" y="2"/>
                </a:lnTo>
                <a:lnTo>
                  <a:pt x="195" y="0"/>
                </a:lnTo>
                <a:lnTo>
                  <a:pt x="198" y="0"/>
                </a:lnTo>
                <a:lnTo>
                  <a:pt x="206" y="0"/>
                </a:lnTo>
                <a:lnTo>
                  <a:pt x="213" y="2"/>
                </a:lnTo>
                <a:lnTo>
                  <a:pt x="221" y="3"/>
                </a:lnTo>
                <a:lnTo>
                  <a:pt x="234" y="5"/>
                </a:lnTo>
                <a:lnTo>
                  <a:pt x="260" y="5"/>
                </a:lnTo>
                <a:lnTo>
                  <a:pt x="295" y="2"/>
                </a:lnTo>
                <a:lnTo>
                  <a:pt x="306" y="0"/>
                </a:lnTo>
                <a:lnTo>
                  <a:pt x="314" y="0"/>
                </a:lnTo>
                <a:lnTo>
                  <a:pt x="317" y="2"/>
                </a:lnTo>
                <a:lnTo>
                  <a:pt x="318" y="2"/>
                </a:lnTo>
                <a:lnTo>
                  <a:pt x="329" y="9"/>
                </a:lnTo>
                <a:lnTo>
                  <a:pt x="342" y="14"/>
                </a:lnTo>
                <a:lnTo>
                  <a:pt x="367" y="23"/>
                </a:lnTo>
                <a:lnTo>
                  <a:pt x="387" y="28"/>
                </a:lnTo>
                <a:lnTo>
                  <a:pt x="395" y="28"/>
                </a:lnTo>
                <a:lnTo>
                  <a:pt x="404" y="31"/>
                </a:lnTo>
                <a:lnTo>
                  <a:pt x="411" y="33"/>
                </a:lnTo>
                <a:lnTo>
                  <a:pt x="417" y="38"/>
                </a:lnTo>
                <a:lnTo>
                  <a:pt x="420" y="41"/>
                </a:lnTo>
                <a:lnTo>
                  <a:pt x="426" y="47"/>
                </a:lnTo>
                <a:lnTo>
                  <a:pt x="426" y="48"/>
                </a:lnTo>
                <a:lnTo>
                  <a:pt x="472" y="133"/>
                </a:lnTo>
                <a:lnTo>
                  <a:pt x="508" y="204"/>
                </a:lnTo>
                <a:lnTo>
                  <a:pt x="420" y="247"/>
                </a:lnTo>
                <a:lnTo>
                  <a:pt x="419" y="244"/>
                </a:lnTo>
                <a:lnTo>
                  <a:pt x="415" y="238"/>
                </a:lnTo>
                <a:lnTo>
                  <a:pt x="406" y="224"/>
                </a:lnTo>
                <a:lnTo>
                  <a:pt x="387" y="200"/>
                </a:lnTo>
                <a:lnTo>
                  <a:pt x="389" y="193"/>
                </a:lnTo>
                <a:lnTo>
                  <a:pt x="390" y="182"/>
                </a:lnTo>
                <a:lnTo>
                  <a:pt x="390" y="177"/>
                </a:lnTo>
                <a:lnTo>
                  <a:pt x="395" y="141"/>
                </a:lnTo>
                <a:lnTo>
                  <a:pt x="398" y="8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75" name="Freeform 4"/>
          <p:cNvSpPr>
            <a:spLocks/>
          </p:cNvSpPr>
          <p:nvPr/>
        </p:nvSpPr>
        <p:spPr bwMode="auto">
          <a:xfrm>
            <a:off x="2220913" y="527050"/>
            <a:ext cx="4900612" cy="5045075"/>
          </a:xfrm>
          <a:custGeom>
            <a:avLst/>
            <a:gdLst>
              <a:gd name="T0" fmla="*/ 3820162 w 508"/>
              <a:gd name="T1" fmla="*/ 1157570 h 523"/>
              <a:gd name="T2" fmla="*/ 3752634 w 508"/>
              <a:gd name="T3" fmla="*/ 1717062 h 523"/>
              <a:gd name="T4" fmla="*/ 3752634 w 508"/>
              <a:gd name="T5" fmla="*/ 1736355 h 523"/>
              <a:gd name="T6" fmla="*/ 3733340 w 508"/>
              <a:gd name="T7" fmla="*/ 1871404 h 523"/>
              <a:gd name="T8" fmla="*/ 3656165 w 508"/>
              <a:gd name="T9" fmla="*/ 2537007 h 523"/>
              <a:gd name="T10" fmla="*/ 3656165 w 508"/>
              <a:gd name="T11" fmla="*/ 3520941 h 523"/>
              <a:gd name="T12" fmla="*/ 3723693 w 508"/>
              <a:gd name="T13" fmla="*/ 4668865 h 523"/>
              <a:gd name="T14" fmla="*/ 3685106 w 508"/>
              <a:gd name="T15" fmla="*/ 4948611 h 523"/>
              <a:gd name="T16" fmla="*/ 3617578 w 508"/>
              <a:gd name="T17" fmla="*/ 4987197 h 523"/>
              <a:gd name="T18" fmla="*/ 2951943 w 508"/>
              <a:gd name="T19" fmla="*/ 5045075 h 523"/>
              <a:gd name="T20" fmla="*/ 2238075 w 508"/>
              <a:gd name="T21" fmla="*/ 5045075 h 523"/>
              <a:gd name="T22" fmla="*/ 1697850 w 508"/>
              <a:gd name="T23" fmla="*/ 5025782 h 523"/>
              <a:gd name="T24" fmla="*/ 1273387 w 508"/>
              <a:gd name="T25" fmla="*/ 4987197 h 523"/>
              <a:gd name="T26" fmla="*/ 1176919 w 508"/>
              <a:gd name="T27" fmla="*/ 4881086 h 523"/>
              <a:gd name="T28" fmla="*/ 1215506 w 508"/>
              <a:gd name="T29" fmla="*/ 4543461 h 523"/>
              <a:gd name="T30" fmla="*/ 1244447 w 508"/>
              <a:gd name="T31" fmla="*/ 3260488 h 523"/>
              <a:gd name="T32" fmla="*/ 1244447 w 508"/>
              <a:gd name="T33" fmla="*/ 2546654 h 523"/>
              <a:gd name="T34" fmla="*/ 1196212 w 508"/>
              <a:gd name="T35" fmla="*/ 1572366 h 523"/>
              <a:gd name="T36" fmla="*/ 1090097 w 508"/>
              <a:gd name="T37" fmla="*/ 1196155 h 523"/>
              <a:gd name="T38" fmla="*/ 1041862 w 508"/>
              <a:gd name="T39" fmla="*/ 935702 h 523"/>
              <a:gd name="T40" fmla="*/ 1138331 w 508"/>
              <a:gd name="T41" fmla="*/ 1398730 h 523"/>
              <a:gd name="T42" fmla="*/ 1196212 w 508"/>
              <a:gd name="T43" fmla="*/ 1688123 h 523"/>
              <a:gd name="T44" fmla="*/ 1196212 w 508"/>
              <a:gd name="T45" fmla="*/ 1717062 h 523"/>
              <a:gd name="T46" fmla="*/ 858572 w 508"/>
              <a:gd name="T47" fmla="*/ 2411604 h 523"/>
              <a:gd name="T48" fmla="*/ 414816 w 508"/>
              <a:gd name="T49" fmla="*/ 1263680 h 523"/>
              <a:gd name="T50" fmla="*/ 771750 w 508"/>
              <a:gd name="T51" fmla="*/ 540199 h 523"/>
              <a:gd name="T52" fmla="*/ 955041 w 508"/>
              <a:gd name="T53" fmla="*/ 318332 h 523"/>
              <a:gd name="T54" fmla="*/ 1196212 w 508"/>
              <a:gd name="T55" fmla="*/ 270100 h 523"/>
              <a:gd name="T56" fmla="*/ 1630322 w 508"/>
              <a:gd name="T57" fmla="*/ 135050 h 523"/>
              <a:gd name="T58" fmla="*/ 1861847 w 508"/>
              <a:gd name="T59" fmla="*/ 9646 h 523"/>
              <a:gd name="T60" fmla="*/ 1977609 w 508"/>
              <a:gd name="T61" fmla="*/ 0 h 523"/>
              <a:gd name="T62" fmla="*/ 2131959 w 508"/>
              <a:gd name="T63" fmla="*/ 28939 h 523"/>
              <a:gd name="T64" fmla="*/ 2845828 w 508"/>
              <a:gd name="T65" fmla="*/ 9646 h 523"/>
              <a:gd name="T66" fmla="*/ 3019472 w 508"/>
              <a:gd name="T67" fmla="*/ 0 h 523"/>
              <a:gd name="T68" fmla="*/ 3067706 w 508"/>
              <a:gd name="T69" fmla="*/ 9646 h 523"/>
              <a:gd name="T70" fmla="*/ 3540403 w 508"/>
              <a:gd name="T71" fmla="*/ 221868 h 523"/>
              <a:gd name="T72" fmla="*/ 3810515 w 508"/>
              <a:gd name="T73" fmla="*/ 270100 h 523"/>
              <a:gd name="T74" fmla="*/ 4022746 w 508"/>
              <a:gd name="T75" fmla="*/ 356917 h 523"/>
              <a:gd name="T76" fmla="*/ 4109568 w 508"/>
              <a:gd name="T77" fmla="*/ 463028 h 523"/>
              <a:gd name="T78" fmla="*/ 4900612 w 508"/>
              <a:gd name="T79" fmla="*/ 1958222 h 523"/>
              <a:gd name="T80" fmla="*/ 4032393 w 508"/>
              <a:gd name="T81" fmla="*/ 2353725 h 523"/>
              <a:gd name="T82" fmla="*/ 3733340 w 508"/>
              <a:gd name="T83" fmla="*/ 1929283 h 523"/>
              <a:gd name="T84" fmla="*/ 3762281 w 508"/>
              <a:gd name="T85" fmla="*/ 1746001 h 523"/>
              <a:gd name="T86" fmla="*/ 3810515 w 508"/>
              <a:gd name="T87" fmla="*/ 1360145 h 52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08" h="523">
                <a:moveTo>
                  <a:pt x="398" y="80"/>
                </a:moveTo>
                <a:lnTo>
                  <a:pt x="398" y="80"/>
                </a:lnTo>
                <a:lnTo>
                  <a:pt x="396" y="120"/>
                </a:lnTo>
                <a:lnTo>
                  <a:pt x="393" y="153"/>
                </a:lnTo>
                <a:lnTo>
                  <a:pt x="389" y="177"/>
                </a:lnTo>
                <a:lnTo>
                  <a:pt x="389" y="178"/>
                </a:lnTo>
                <a:lnTo>
                  <a:pt x="389" y="180"/>
                </a:lnTo>
                <a:lnTo>
                  <a:pt x="389" y="188"/>
                </a:lnTo>
                <a:lnTo>
                  <a:pt x="387" y="194"/>
                </a:lnTo>
                <a:lnTo>
                  <a:pt x="386" y="200"/>
                </a:lnTo>
                <a:lnTo>
                  <a:pt x="379" y="263"/>
                </a:lnTo>
                <a:lnTo>
                  <a:pt x="379" y="282"/>
                </a:lnTo>
                <a:lnTo>
                  <a:pt x="378" y="307"/>
                </a:lnTo>
                <a:lnTo>
                  <a:pt x="379" y="365"/>
                </a:lnTo>
                <a:lnTo>
                  <a:pt x="382" y="435"/>
                </a:lnTo>
                <a:lnTo>
                  <a:pt x="386" y="484"/>
                </a:lnTo>
                <a:lnTo>
                  <a:pt x="386" y="506"/>
                </a:lnTo>
                <a:lnTo>
                  <a:pt x="384" y="513"/>
                </a:lnTo>
                <a:lnTo>
                  <a:pt x="382" y="513"/>
                </a:lnTo>
                <a:lnTo>
                  <a:pt x="381" y="515"/>
                </a:lnTo>
                <a:lnTo>
                  <a:pt x="375" y="517"/>
                </a:lnTo>
                <a:lnTo>
                  <a:pt x="357" y="520"/>
                </a:lnTo>
                <a:lnTo>
                  <a:pt x="334" y="521"/>
                </a:lnTo>
                <a:lnTo>
                  <a:pt x="306" y="523"/>
                </a:lnTo>
                <a:lnTo>
                  <a:pt x="256" y="523"/>
                </a:lnTo>
                <a:lnTo>
                  <a:pt x="232" y="523"/>
                </a:lnTo>
                <a:lnTo>
                  <a:pt x="201" y="521"/>
                </a:lnTo>
                <a:lnTo>
                  <a:pt x="176" y="521"/>
                </a:lnTo>
                <a:lnTo>
                  <a:pt x="157" y="521"/>
                </a:lnTo>
                <a:lnTo>
                  <a:pt x="141" y="520"/>
                </a:lnTo>
                <a:lnTo>
                  <a:pt x="132" y="517"/>
                </a:lnTo>
                <a:lnTo>
                  <a:pt x="127" y="513"/>
                </a:lnTo>
                <a:lnTo>
                  <a:pt x="124" y="509"/>
                </a:lnTo>
                <a:lnTo>
                  <a:pt x="122" y="506"/>
                </a:lnTo>
                <a:lnTo>
                  <a:pt x="122" y="502"/>
                </a:lnTo>
                <a:lnTo>
                  <a:pt x="126" y="471"/>
                </a:lnTo>
                <a:lnTo>
                  <a:pt x="127" y="416"/>
                </a:lnTo>
                <a:lnTo>
                  <a:pt x="129" y="338"/>
                </a:lnTo>
                <a:lnTo>
                  <a:pt x="130" y="322"/>
                </a:lnTo>
                <a:lnTo>
                  <a:pt x="130" y="305"/>
                </a:lnTo>
                <a:lnTo>
                  <a:pt x="129" y="264"/>
                </a:lnTo>
                <a:lnTo>
                  <a:pt x="124" y="203"/>
                </a:lnTo>
                <a:lnTo>
                  <a:pt x="124" y="163"/>
                </a:lnTo>
                <a:lnTo>
                  <a:pt x="119" y="152"/>
                </a:lnTo>
                <a:lnTo>
                  <a:pt x="116" y="139"/>
                </a:lnTo>
                <a:lnTo>
                  <a:pt x="113" y="124"/>
                </a:lnTo>
                <a:lnTo>
                  <a:pt x="107" y="84"/>
                </a:lnTo>
                <a:lnTo>
                  <a:pt x="108" y="97"/>
                </a:lnTo>
                <a:lnTo>
                  <a:pt x="113" y="124"/>
                </a:lnTo>
                <a:lnTo>
                  <a:pt x="118" y="145"/>
                </a:lnTo>
                <a:lnTo>
                  <a:pt x="121" y="155"/>
                </a:lnTo>
                <a:lnTo>
                  <a:pt x="124" y="163"/>
                </a:lnTo>
                <a:lnTo>
                  <a:pt x="124" y="175"/>
                </a:lnTo>
                <a:lnTo>
                  <a:pt x="124" y="178"/>
                </a:lnTo>
                <a:lnTo>
                  <a:pt x="121" y="192"/>
                </a:lnTo>
                <a:lnTo>
                  <a:pt x="119" y="203"/>
                </a:lnTo>
                <a:lnTo>
                  <a:pt x="89" y="250"/>
                </a:lnTo>
                <a:lnTo>
                  <a:pt x="0" y="202"/>
                </a:lnTo>
                <a:lnTo>
                  <a:pt x="43" y="131"/>
                </a:lnTo>
                <a:lnTo>
                  <a:pt x="57" y="98"/>
                </a:lnTo>
                <a:lnTo>
                  <a:pt x="69" y="73"/>
                </a:lnTo>
                <a:lnTo>
                  <a:pt x="80" y="56"/>
                </a:lnTo>
                <a:lnTo>
                  <a:pt x="88" y="44"/>
                </a:lnTo>
                <a:lnTo>
                  <a:pt x="94" y="36"/>
                </a:lnTo>
                <a:lnTo>
                  <a:pt x="99" y="33"/>
                </a:lnTo>
                <a:lnTo>
                  <a:pt x="102" y="31"/>
                </a:lnTo>
                <a:lnTo>
                  <a:pt x="124" y="28"/>
                </a:lnTo>
                <a:lnTo>
                  <a:pt x="141" y="23"/>
                </a:lnTo>
                <a:lnTo>
                  <a:pt x="157" y="19"/>
                </a:lnTo>
                <a:lnTo>
                  <a:pt x="169" y="14"/>
                </a:lnTo>
                <a:lnTo>
                  <a:pt x="187" y="5"/>
                </a:lnTo>
                <a:lnTo>
                  <a:pt x="193" y="1"/>
                </a:lnTo>
                <a:lnTo>
                  <a:pt x="194" y="0"/>
                </a:lnTo>
                <a:lnTo>
                  <a:pt x="198" y="0"/>
                </a:lnTo>
                <a:lnTo>
                  <a:pt x="205" y="0"/>
                </a:lnTo>
                <a:lnTo>
                  <a:pt x="213" y="1"/>
                </a:lnTo>
                <a:lnTo>
                  <a:pt x="221" y="3"/>
                </a:lnTo>
                <a:lnTo>
                  <a:pt x="234" y="5"/>
                </a:lnTo>
                <a:lnTo>
                  <a:pt x="260" y="5"/>
                </a:lnTo>
                <a:lnTo>
                  <a:pt x="295" y="1"/>
                </a:lnTo>
                <a:lnTo>
                  <a:pt x="306" y="0"/>
                </a:lnTo>
                <a:lnTo>
                  <a:pt x="313" y="0"/>
                </a:lnTo>
                <a:lnTo>
                  <a:pt x="317" y="1"/>
                </a:lnTo>
                <a:lnTo>
                  <a:pt x="318" y="1"/>
                </a:lnTo>
                <a:lnTo>
                  <a:pt x="329" y="9"/>
                </a:lnTo>
                <a:lnTo>
                  <a:pt x="342" y="14"/>
                </a:lnTo>
                <a:lnTo>
                  <a:pt x="367" y="23"/>
                </a:lnTo>
                <a:lnTo>
                  <a:pt x="387" y="28"/>
                </a:lnTo>
                <a:lnTo>
                  <a:pt x="395" y="28"/>
                </a:lnTo>
                <a:lnTo>
                  <a:pt x="404" y="31"/>
                </a:lnTo>
                <a:lnTo>
                  <a:pt x="411" y="33"/>
                </a:lnTo>
                <a:lnTo>
                  <a:pt x="417" y="37"/>
                </a:lnTo>
                <a:lnTo>
                  <a:pt x="420" y="41"/>
                </a:lnTo>
                <a:lnTo>
                  <a:pt x="426" y="47"/>
                </a:lnTo>
                <a:lnTo>
                  <a:pt x="426" y="48"/>
                </a:lnTo>
                <a:lnTo>
                  <a:pt x="472" y="133"/>
                </a:lnTo>
                <a:lnTo>
                  <a:pt x="508" y="203"/>
                </a:lnTo>
                <a:lnTo>
                  <a:pt x="420" y="247"/>
                </a:lnTo>
                <a:lnTo>
                  <a:pt x="418" y="244"/>
                </a:lnTo>
                <a:lnTo>
                  <a:pt x="415" y="238"/>
                </a:lnTo>
                <a:lnTo>
                  <a:pt x="406" y="224"/>
                </a:lnTo>
                <a:lnTo>
                  <a:pt x="387" y="200"/>
                </a:lnTo>
                <a:lnTo>
                  <a:pt x="389" y="192"/>
                </a:lnTo>
                <a:lnTo>
                  <a:pt x="390" y="181"/>
                </a:lnTo>
                <a:lnTo>
                  <a:pt x="390" y="177"/>
                </a:lnTo>
                <a:lnTo>
                  <a:pt x="395" y="141"/>
                </a:lnTo>
                <a:lnTo>
                  <a:pt x="398" y="80"/>
                </a:lnTo>
                <a:close/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76" name="Freeform 5"/>
          <p:cNvSpPr>
            <a:spLocks/>
          </p:cNvSpPr>
          <p:nvPr/>
        </p:nvSpPr>
        <p:spPr bwMode="auto">
          <a:xfrm>
            <a:off x="3976688" y="520700"/>
            <a:ext cx="1436687" cy="530225"/>
          </a:xfrm>
          <a:custGeom>
            <a:avLst/>
            <a:gdLst>
              <a:gd name="T0" fmla="*/ 86780 w 149"/>
              <a:gd name="T1" fmla="*/ 19281 h 55"/>
              <a:gd name="T2" fmla="*/ 86780 w 149"/>
              <a:gd name="T3" fmla="*/ 19281 h 55"/>
              <a:gd name="T4" fmla="*/ 106064 w 149"/>
              <a:gd name="T5" fmla="*/ 0 h 55"/>
              <a:gd name="T6" fmla="*/ 134991 w 149"/>
              <a:gd name="T7" fmla="*/ 0 h 55"/>
              <a:gd name="T8" fmla="*/ 212128 w 149"/>
              <a:gd name="T9" fmla="*/ 0 h 55"/>
              <a:gd name="T10" fmla="*/ 289266 w 149"/>
              <a:gd name="T11" fmla="*/ 19281 h 55"/>
              <a:gd name="T12" fmla="*/ 289266 w 149"/>
              <a:gd name="T13" fmla="*/ 19281 h 55"/>
              <a:gd name="T14" fmla="*/ 356761 w 149"/>
              <a:gd name="T15" fmla="*/ 28921 h 55"/>
              <a:gd name="T16" fmla="*/ 482110 w 149"/>
              <a:gd name="T17" fmla="*/ 48202 h 55"/>
              <a:gd name="T18" fmla="*/ 742449 w 149"/>
              <a:gd name="T19" fmla="*/ 48202 h 55"/>
              <a:gd name="T20" fmla="*/ 1070284 w 149"/>
              <a:gd name="T21" fmla="*/ 19281 h 55"/>
              <a:gd name="T22" fmla="*/ 1070284 w 149"/>
              <a:gd name="T23" fmla="*/ 19281 h 55"/>
              <a:gd name="T24" fmla="*/ 1176348 w 149"/>
              <a:gd name="T25" fmla="*/ 0 h 55"/>
              <a:gd name="T26" fmla="*/ 1253485 w 149"/>
              <a:gd name="T27" fmla="*/ 0 h 55"/>
              <a:gd name="T28" fmla="*/ 1282412 w 149"/>
              <a:gd name="T29" fmla="*/ 19281 h 55"/>
              <a:gd name="T30" fmla="*/ 1301696 w 149"/>
              <a:gd name="T31" fmla="*/ 19281 h 55"/>
              <a:gd name="T32" fmla="*/ 1301696 w 149"/>
              <a:gd name="T33" fmla="*/ 28921 h 55"/>
              <a:gd name="T34" fmla="*/ 1436687 w 149"/>
              <a:gd name="T35" fmla="*/ 106045 h 55"/>
              <a:gd name="T36" fmla="*/ 1436687 w 149"/>
              <a:gd name="T37" fmla="*/ 106045 h 55"/>
              <a:gd name="T38" fmla="*/ 1388476 w 149"/>
              <a:gd name="T39" fmla="*/ 183169 h 55"/>
              <a:gd name="T40" fmla="*/ 1359549 w 149"/>
              <a:gd name="T41" fmla="*/ 241011 h 55"/>
              <a:gd name="T42" fmla="*/ 1253485 w 149"/>
              <a:gd name="T43" fmla="*/ 337416 h 55"/>
              <a:gd name="T44" fmla="*/ 1147421 w 149"/>
              <a:gd name="T45" fmla="*/ 414540 h 55"/>
              <a:gd name="T46" fmla="*/ 1041357 w 149"/>
              <a:gd name="T47" fmla="*/ 453101 h 55"/>
              <a:gd name="T48" fmla="*/ 935293 w 149"/>
              <a:gd name="T49" fmla="*/ 501304 h 55"/>
              <a:gd name="T50" fmla="*/ 858155 w 149"/>
              <a:gd name="T51" fmla="*/ 510944 h 55"/>
              <a:gd name="T52" fmla="*/ 781018 w 149"/>
              <a:gd name="T53" fmla="*/ 530225 h 55"/>
              <a:gd name="T54" fmla="*/ 781018 w 149"/>
              <a:gd name="T55" fmla="*/ 530225 h 55"/>
              <a:gd name="T56" fmla="*/ 665311 w 149"/>
              <a:gd name="T57" fmla="*/ 510944 h 55"/>
              <a:gd name="T58" fmla="*/ 559247 w 149"/>
              <a:gd name="T59" fmla="*/ 510944 h 55"/>
              <a:gd name="T60" fmla="*/ 462825 w 149"/>
              <a:gd name="T61" fmla="*/ 482023 h 55"/>
              <a:gd name="T62" fmla="*/ 376046 w 149"/>
              <a:gd name="T63" fmla="*/ 472382 h 55"/>
              <a:gd name="T64" fmla="*/ 241055 w 149"/>
              <a:gd name="T65" fmla="*/ 395259 h 55"/>
              <a:gd name="T66" fmla="*/ 154275 w 149"/>
              <a:gd name="T67" fmla="*/ 318135 h 55"/>
              <a:gd name="T68" fmla="*/ 77138 w 149"/>
              <a:gd name="T69" fmla="*/ 241011 h 55"/>
              <a:gd name="T70" fmla="*/ 28927 w 149"/>
              <a:gd name="T71" fmla="*/ 183169 h 55"/>
              <a:gd name="T72" fmla="*/ 0 w 149"/>
              <a:gd name="T73" fmla="*/ 106045 h 55"/>
              <a:gd name="T74" fmla="*/ 0 w 149"/>
              <a:gd name="T75" fmla="*/ 106045 h 55"/>
              <a:gd name="T76" fmla="*/ 9642 w 149"/>
              <a:gd name="T77" fmla="*/ 77124 h 55"/>
              <a:gd name="T78" fmla="*/ 48211 w 149"/>
              <a:gd name="T79" fmla="*/ 48202 h 55"/>
              <a:gd name="T80" fmla="*/ 86780 w 149"/>
              <a:gd name="T81" fmla="*/ 19281 h 55"/>
              <a:gd name="T82" fmla="*/ 86780 w 149"/>
              <a:gd name="T83" fmla="*/ 19281 h 5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9" h="55">
                <a:moveTo>
                  <a:pt x="9" y="2"/>
                </a:moveTo>
                <a:lnTo>
                  <a:pt x="9" y="2"/>
                </a:lnTo>
                <a:lnTo>
                  <a:pt x="11" y="0"/>
                </a:lnTo>
                <a:lnTo>
                  <a:pt x="14" y="0"/>
                </a:lnTo>
                <a:lnTo>
                  <a:pt x="22" y="0"/>
                </a:lnTo>
                <a:lnTo>
                  <a:pt x="30" y="2"/>
                </a:lnTo>
                <a:lnTo>
                  <a:pt x="37" y="3"/>
                </a:lnTo>
                <a:lnTo>
                  <a:pt x="50" y="5"/>
                </a:lnTo>
                <a:lnTo>
                  <a:pt x="77" y="5"/>
                </a:lnTo>
                <a:lnTo>
                  <a:pt x="111" y="2"/>
                </a:lnTo>
                <a:lnTo>
                  <a:pt x="122" y="0"/>
                </a:lnTo>
                <a:lnTo>
                  <a:pt x="130" y="0"/>
                </a:lnTo>
                <a:lnTo>
                  <a:pt x="133" y="2"/>
                </a:lnTo>
                <a:lnTo>
                  <a:pt x="135" y="2"/>
                </a:lnTo>
                <a:lnTo>
                  <a:pt x="135" y="3"/>
                </a:lnTo>
                <a:lnTo>
                  <a:pt x="149" y="11"/>
                </a:lnTo>
                <a:lnTo>
                  <a:pt x="144" y="19"/>
                </a:lnTo>
                <a:lnTo>
                  <a:pt x="141" y="25"/>
                </a:lnTo>
                <a:lnTo>
                  <a:pt x="130" y="35"/>
                </a:lnTo>
                <a:lnTo>
                  <a:pt x="119" y="43"/>
                </a:lnTo>
                <a:lnTo>
                  <a:pt x="108" y="47"/>
                </a:lnTo>
                <a:lnTo>
                  <a:pt x="97" y="52"/>
                </a:lnTo>
                <a:lnTo>
                  <a:pt x="89" y="53"/>
                </a:lnTo>
                <a:lnTo>
                  <a:pt x="81" y="55"/>
                </a:lnTo>
                <a:lnTo>
                  <a:pt x="69" y="53"/>
                </a:lnTo>
                <a:lnTo>
                  <a:pt x="58" y="53"/>
                </a:lnTo>
                <a:lnTo>
                  <a:pt x="48" y="50"/>
                </a:lnTo>
                <a:lnTo>
                  <a:pt x="39" y="49"/>
                </a:lnTo>
                <a:lnTo>
                  <a:pt x="25" y="41"/>
                </a:lnTo>
                <a:lnTo>
                  <a:pt x="16" y="33"/>
                </a:lnTo>
                <a:lnTo>
                  <a:pt x="8" y="25"/>
                </a:lnTo>
                <a:lnTo>
                  <a:pt x="3" y="19"/>
                </a:lnTo>
                <a:lnTo>
                  <a:pt x="0" y="11"/>
                </a:lnTo>
                <a:lnTo>
                  <a:pt x="1" y="8"/>
                </a:lnTo>
                <a:lnTo>
                  <a:pt x="5" y="5"/>
                </a:lnTo>
                <a:lnTo>
                  <a:pt x="9" y="2"/>
                </a:lnTo>
                <a:close/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77" name="Freeform 6"/>
          <p:cNvSpPr>
            <a:spLocks/>
          </p:cNvSpPr>
          <p:nvPr/>
        </p:nvSpPr>
        <p:spPr bwMode="auto">
          <a:xfrm>
            <a:off x="4168775" y="642938"/>
            <a:ext cx="984250" cy="260350"/>
          </a:xfrm>
          <a:custGeom>
            <a:avLst/>
            <a:gdLst>
              <a:gd name="T0" fmla="*/ 318434 w 102"/>
              <a:gd name="T1" fmla="*/ 241065 h 27"/>
              <a:gd name="T2" fmla="*/ 318434 w 102"/>
              <a:gd name="T3" fmla="*/ 241065 h 27"/>
              <a:gd name="T4" fmla="*/ 318434 w 102"/>
              <a:gd name="T5" fmla="*/ 241065 h 27"/>
              <a:gd name="T6" fmla="*/ 318434 w 102"/>
              <a:gd name="T7" fmla="*/ 241065 h 27"/>
              <a:gd name="T8" fmla="*/ 366681 w 102"/>
              <a:gd name="T9" fmla="*/ 260350 h 27"/>
              <a:gd name="T10" fmla="*/ 424578 w 102"/>
              <a:gd name="T11" fmla="*/ 260350 h 27"/>
              <a:gd name="T12" fmla="*/ 550022 w 102"/>
              <a:gd name="T13" fmla="*/ 260350 h 27"/>
              <a:gd name="T14" fmla="*/ 694765 w 102"/>
              <a:gd name="T15" fmla="*/ 241065 h 27"/>
              <a:gd name="T16" fmla="*/ 694765 w 102"/>
              <a:gd name="T17" fmla="*/ 241065 h 27"/>
              <a:gd name="T18" fmla="*/ 868456 w 102"/>
              <a:gd name="T19" fmla="*/ 154281 h 27"/>
              <a:gd name="T20" fmla="*/ 955301 w 102"/>
              <a:gd name="T21" fmla="*/ 77141 h 27"/>
              <a:gd name="T22" fmla="*/ 984250 w 102"/>
              <a:gd name="T23" fmla="*/ 28928 h 27"/>
              <a:gd name="T24" fmla="*/ 984250 w 102"/>
              <a:gd name="T25" fmla="*/ 0 h 27"/>
              <a:gd name="T26" fmla="*/ 984250 w 102"/>
              <a:gd name="T27" fmla="*/ 0 h 27"/>
              <a:gd name="T28" fmla="*/ 771961 w 102"/>
              <a:gd name="T29" fmla="*/ 19285 h 27"/>
              <a:gd name="T30" fmla="*/ 443877 w 102"/>
              <a:gd name="T31" fmla="*/ 19285 h 27"/>
              <a:gd name="T32" fmla="*/ 0 w 102"/>
              <a:gd name="T33" fmla="*/ 19285 h 27"/>
              <a:gd name="T34" fmla="*/ 0 w 102"/>
              <a:gd name="T35" fmla="*/ 19285 h 27"/>
              <a:gd name="T36" fmla="*/ 28949 w 102"/>
              <a:gd name="T37" fmla="*/ 67498 h 27"/>
              <a:gd name="T38" fmla="*/ 125444 w 102"/>
              <a:gd name="T39" fmla="*/ 125354 h 27"/>
              <a:gd name="T40" fmla="*/ 318434 w 102"/>
              <a:gd name="T41" fmla="*/ 241065 h 27"/>
              <a:gd name="T42" fmla="*/ 318434 w 102"/>
              <a:gd name="T43" fmla="*/ 241065 h 2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2" h="27">
                <a:moveTo>
                  <a:pt x="33" y="25"/>
                </a:moveTo>
                <a:lnTo>
                  <a:pt x="33" y="25"/>
                </a:lnTo>
                <a:lnTo>
                  <a:pt x="38" y="27"/>
                </a:lnTo>
                <a:lnTo>
                  <a:pt x="44" y="27"/>
                </a:lnTo>
                <a:lnTo>
                  <a:pt x="57" y="27"/>
                </a:lnTo>
                <a:lnTo>
                  <a:pt x="72" y="25"/>
                </a:lnTo>
                <a:lnTo>
                  <a:pt x="90" y="16"/>
                </a:lnTo>
                <a:lnTo>
                  <a:pt x="99" y="8"/>
                </a:lnTo>
                <a:lnTo>
                  <a:pt x="102" y="3"/>
                </a:lnTo>
                <a:lnTo>
                  <a:pt x="102" y="0"/>
                </a:lnTo>
                <a:lnTo>
                  <a:pt x="80" y="2"/>
                </a:lnTo>
                <a:lnTo>
                  <a:pt x="46" y="2"/>
                </a:lnTo>
                <a:lnTo>
                  <a:pt x="0" y="2"/>
                </a:lnTo>
                <a:lnTo>
                  <a:pt x="3" y="7"/>
                </a:lnTo>
                <a:lnTo>
                  <a:pt x="13" y="13"/>
                </a:lnTo>
                <a:lnTo>
                  <a:pt x="33" y="25"/>
                </a:lnTo>
                <a:close/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4278" name="Group 11"/>
          <p:cNvGrpSpPr>
            <a:grpSpLocks/>
          </p:cNvGrpSpPr>
          <p:nvPr/>
        </p:nvGrpSpPr>
        <p:grpSpPr bwMode="auto">
          <a:xfrm>
            <a:off x="2355850" y="2185988"/>
            <a:ext cx="4687888" cy="404812"/>
            <a:chOff x="620" y="3585"/>
            <a:chExt cx="486" cy="42"/>
          </a:xfrm>
        </p:grpSpPr>
        <p:sp>
          <p:nvSpPr>
            <p:cNvPr id="54282" name="Freeform 12"/>
            <p:cNvSpPr>
              <a:spLocks/>
            </p:cNvSpPr>
            <p:nvPr/>
          </p:nvSpPr>
          <p:spPr bwMode="auto">
            <a:xfrm>
              <a:off x="620" y="3585"/>
              <a:ext cx="57" cy="41"/>
            </a:xfrm>
            <a:custGeom>
              <a:avLst/>
              <a:gdLst>
                <a:gd name="T0" fmla="*/ 8 w 57"/>
                <a:gd name="T1" fmla="*/ 0 h 41"/>
                <a:gd name="T2" fmla="*/ 57 w 57"/>
                <a:gd name="T3" fmla="*/ 27 h 41"/>
                <a:gd name="T4" fmla="*/ 46 w 57"/>
                <a:gd name="T5" fmla="*/ 41 h 41"/>
                <a:gd name="T6" fmla="*/ 0 w 57"/>
                <a:gd name="T7" fmla="*/ 14 h 41"/>
                <a:gd name="T8" fmla="*/ 8 w 57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" h="41">
                  <a:moveTo>
                    <a:pt x="8" y="0"/>
                  </a:moveTo>
                  <a:lnTo>
                    <a:pt x="57" y="27"/>
                  </a:lnTo>
                  <a:lnTo>
                    <a:pt x="46" y="41"/>
                  </a:lnTo>
                  <a:lnTo>
                    <a:pt x="0" y="1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283" name="Freeform 13"/>
            <p:cNvSpPr>
              <a:spLocks/>
            </p:cNvSpPr>
            <p:nvPr/>
          </p:nvSpPr>
          <p:spPr bwMode="auto">
            <a:xfrm>
              <a:off x="1049" y="3587"/>
              <a:ext cx="57" cy="40"/>
            </a:xfrm>
            <a:custGeom>
              <a:avLst/>
              <a:gdLst>
                <a:gd name="T0" fmla="*/ 49 w 57"/>
                <a:gd name="T1" fmla="*/ 0 h 40"/>
                <a:gd name="T2" fmla="*/ 0 w 57"/>
                <a:gd name="T3" fmla="*/ 26 h 40"/>
                <a:gd name="T4" fmla="*/ 11 w 57"/>
                <a:gd name="T5" fmla="*/ 40 h 40"/>
                <a:gd name="T6" fmla="*/ 57 w 57"/>
                <a:gd name="T7" fmla="*/ 14 h 40"/>
                <a:gd name="T8" fmla="*/ 49 w 57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" h="40">
                  <a:moveTo>
                    <a:pt x="49" y="0"/>
                  </a:moveTo>
                  <a:lnTo>
                    <a:pt x="0" y="26"/>
                  </a:lnTo>
                  <a:lnTo>
                    <a:pt x="11" y="40"/>
                  </a:lnTo>
                  <a:lnTo>
                    <a:pt x="57" y="14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4279" name="Rectangle 14"/>
          <p:cNvSpPr>
            <a:spLocks noChangeArrowheads="1"/>
          </p:cNvSpPr>
          <p:nvPr/>
        </p:nvSpPr>
        <p:spPr bwMode="auto">
          <a:xfrm>
            <a:off x="4079875" y="5649913"/>
            <a:ext cx="1212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Serbia</a:t>
            </a:r>
            <a:endParaRPr lang="en-US" altLang="en-US"/>
          </a:p>
        </p:txBody>
      </p:sp>
      <p:sp>
        <p:nvSpPr>
          <p:cNvPr id="54280" name="Freeform 42"/>
          <p:cNvSpPr>
            <a:spLocks/>
          </p:cNvSpPr>
          <p:nvPr/>
        </p:nvSpPr>
        <p:spPr bwMode="auto">
          <a:xfrm>
            <a:off x="5187950" y="1439863"/>
            <a:ext cx="520700" cy="596900"/>
          </a:xfrm>
          <a:custGeom>
            <a:avLst/>
            <a:gdLst>
              <a:gd name="T0" fmla="*/ 519113 w 328"/>
              <a:gd name="T1" fmla="*/ 0 h 376"/>
              <a:gd name="T2" fmla="*/ 520700 w 328"/>
              <a:gd name="T3" fmla="*/ 20638 h 376"/>
              <a:gd name="T4" fmla="*/ 520700 w 328"/>
              <a:gd name="T5" fmla="*/ 58738 h 376"/>
              <a:gd name="T6" fmla="*/ 520700 w 328"/>
              <a:gd name="T7" fmla="*/ 92075 h 376"/>
              <a:gd name="T8" fmla="*/ 519113 w 328"/>
              <a:gd name="T9" fmla="*/ 131763 h 376"/>
              <a:gd name="T10" fmla="*/ 514350 w 328"/>
              <a:gd name="T11" fmla="*/ 176213 h 376"/>
              <a:gd name="T12" fmla="*/ 508000 w 328"/>
              <a:gd name="T13" fmla="*/ 223838 h 376"/>
              <a:gd name="T14" fmla="*/ 496888 w 328"/>
              <a:gd name="T15" fmla="*/ 273050 h 376"/>
              <a:gd name="T16" fmla="*/ 482600 w 328"/>
              <a:gd name="T17" fmla="*/ 322263 h 376"/>
              <a:gd name="T18" fmla="*/ 474663 w 328"/>
              <a:gd name="T19" fmla="*/ 347663 h 376"/>
              <a:gd name="T20" fmla="*/ 465138 w 328"/>
              <a:gd name="T21" fmla="*/ 373063 h 376"/>
              <a:gd name="T22" fmla="*/ 454025 w 328"/>
              <a:gd name="T23" fmla="*/ 398463 h 376"/>
              <a:gd name="T24" fmla="*/ 441325 w 328"/>
              <a:gd name="T25" fmla="*/ 422275 h 376"/>
              <a:gd name="T26" fmla="*/ 427038 w 328"/>
              <a:gd name="T27" fmla="*/ 446088 h 376"/>
              <a:gd name="T28" fmla="*/ 412750 w 328"/>
              <a:gd name="T29" fmla="*/ 469900 h 376"/>
              <a:gd name="T30" fmla="*/ 395288 w 328"/>
              <a:gd name="T31" fmla="*/ 490538 h 376"/>
              <a:gd name="T32" fmla="*/ 377825 w 328"/>
              <a:gd name="T33" fmla="*/ 512763 h 376"/>
              <a:gd name="T34" fmla="*/ 357188 w 328"/>
              <a:gd name="T35" fmla="*/ 531813 h 376"/>
              <a:gd name="T36" fmla="*/ 334963 w 328"/>
              <a:gd name="T37" fmla="*/ 550863 h 376"/>
              <a:gd name="T38" fmla="*/ 312738 w 328"/>
              <a:gd name="T39" fmla="*/ 566738 h 376"/>
              <a:gd name="T40" fmla="*/ 287338 w 328"/>
              <a:gd name="T41" fmla="*/ 582613 h 376"/>
              <a:gd name="T42" fmla="*/ 258763 w 328"/>
              <a:gd name="T43" fmla="*/ 596900 h 376"/>
              <a:gd name="T44" fmla="*/ 249238 w 328"/>
              <a:gd name="T45" fmla="*/ 593725 h 376"/>
              <a:gd name="T46" fmla="*/ 236538 w 328"/>
              <a:gd name="T47" fmla="*/ 588963 h 376"/>
              <a:gd name="T48" fmla="*/ 220663 w 328"/>
              <a:gd name="T49" fmla="*/ 582613 h 376"/>
              <a:gd name="T50" fmla="*/ 201613 w 328"/>
              <a:gd name="T51" fmla="*/ 569913 h 376"/>
              <a:gd name="T52" fmla="*/ 180975 w 328"/>
              <a:gd name="T53" fmla="*/ 555625 h 376"/>
              <a:gd name="T54" fmla="*/ 158750 w 328"/>
              <a:gd name="T55" fmla="*/ 534988 h 376"/>
              <a:gd name="T56" fmla="*/ 134938 w 328"/>
              <a:gd name="T57" fmla="*/ 508000 h 376"/>
              <a:gd name="T58" fmla="*/ 111125 w 328"/>
              <a:gd name="T59" fmla="*/ 474663 h 376"/>
              <a:gd name="T60" fmla="*/ 100013 w 328"/>
              <a:gd name="T61" fmla="*/ 455613 h 376"/>
              <a:gd name="T62" fmla="*/ 88900 w 328"/>
              <a:gd name="T63" fmla="*/ 433388 h 376"/>
              <a:gd name="T64" fmla="*/ 77788 w 328"/>
              <a:gd name="T65" fmla="*/ 411163 h 376"/>
              <a:gd name="T66" fmla="*/ 66675 w 328"/>
              <a:gd name="T67" fmla="*/ 385763 h 376"/>
              <a:gd name="T68" fmla="*/ 55563 w 328"/>
              <a:gd name="T69" fmla="*/ 358775 h 376"/>
              <a:gd name="T70" fmla="*/ 46038 w 328"/>
              <a:gd name="T71" fmla="*/ 328613 h 376"/>
              <a:gd name="T72" fmla="*/ 38100 w 328"/>
              <a:gd name="T73" fmla="*/ 296863 h 376"/>
              <a:gd name="T74" fmla="*/ 28575 w 328"/>
              <a:gd name="T75" fmla="*/ 261938 h 376"/>
              <a:gd name="T76" fmla="*/ 22225 w 328"/>
              <a:gd name="T77" fmla="*/ 225425 h 376"/>
              <a:gd name="T78" fmla="*/ 14288 w 328"/>
              <a:gd name="T79" fmla="*/ 185738 h 376"/>
              <a:gd name="T80" fmla="*/ 9525 w 328"/>
              <a:gd name="T81" fmla="*/ 144463 h 376"/>
              <a:gd name="T82" fmla="*/ 4763 w 328"/>
              <a:gd name="T83" fmla="*/ 100013 h 376"/>
              <a:gd name="T84" fmla="*/ 1588 w 328"/>
              <a:gd name="T85" fmla="*/ 50800 h 376"/>
              <a:gd name="T86" fmla="*/ 0 w 328"/>
              <a:gd name="T87" fmla="*/ 0 h 37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28" h="376">
                <a:moveTo>
                  <a:pt x="0" y="0"/>
                </a:moveTo>
                <a:lnTo>
                  <a:pt x="327" y="0"/>
                </a:lnTo>
                <a:lnTo>
                  <a:pt x="327" y="4"/>
                </a:lnTo>
                <a:lnTo>
                  <a:pt x="328" y="13"/>
                </a:lnTo>
                <a:lnTo>
                  <a:pt x="328" y="28"/>
                </a:lnTo>
                <a:lnTo>
                  <a:pt x="328" y="37"/>
                </a:lnTo>
                <a:lnTo>
                  <a:pt x="328" y="47"/>
                </a:lnTo>
                <a:lnTo>
                  <a:pt x="328" y="58"/>
                </a:lnTo>
                <a:lnTo>
                  <a:pt x="327" y="70"/>
                </a:lnTo>
                <a:lnTo>
                  <a:pt x="327" y="83"/>
                </a:lnTo>
                <a:lnTo>
                  <a:pt x="326" y="96"/>
                </a:lnTo>
                <a:lnTo>
                  <a:pt x="324" y="111"/>
                </a:lnTo>
                <a:lnTo>
                  <a:pt x="322" y="125"/>
                </a:lnTo>
                <a:lnTo>
                  <a:pt x="320" y="141"/>
                </a:lnTo>
                <a:lnTo>
                  <a:pt x="317" y="156"/>
                </a:lnTo>
                <a:lnTo>
                  <a:pt x="313" y="172"/>
                </a:lnTo>
                <a:lnTo>
                  <a:pt x="309" y="188"/>
                </a:lnTo>
                <a:lnTo>
                  <a:pt x="304" y="203"/>
                </a:lnTo>
                <a:lnTo>
                  <a:pt x="302" y="212"/>
                </a:lnTo>
                <a:lnTo>
                  <a:pt x="299" y="219"/>
                </a:lnTo>
                <a:lnTo>
                  <a:pt x="296" y="227"/>
                </a:lnTo>
                <a:lnTo>
                  <a:pt x="293" y="235"/>
                </a:lnTo>
                <a:lnTo>
                  <a:pt x="289" y="243"/>
                </a:lnTo>
                <a:lnTo>
                  <a:pt x="286" y="251"/>
                </a:lnTo>
                <a:lnTo>
                  <a:pt x="282" y="259"/>
                </a:lnTo>
                <a:lnTo>
                  <a:pt x="278" y="266"/>
                </a:lnTo>
                <a:lnTo>
                  <a:pt x="274" y="273"/>
                </a:lnTo>
                <a:lnTo>
                  <a:pt x="269" y="281"/>
                </a:lnTo>
                <a:lnTo>
                  <a:pt x="265" y="288"/>
                </a:lnTo>
                <a:lnTo>
                  <a:pt x="260" y="296"/>
                </a:lnTo>
                <a:lnTo>
                  <a:pt x="254" y="303"/>
                </a:lnTo>
                <a:lnTo>
                  <a:pt x="249" y="309"/>
                </a:lnTo>
                <a:lnTo>
                  <a:pt x="243" y="316"/>
                </a:lnTo>
                <a:lnTo>
                  <a:pt x="238" y="323"/>
                </a:lnTo>
                <a:lnTo>
                  <a:pt x="232" y="329"/>
                </a:lnTo>
                <a:lnTo>
                  <a:pt x="225" y="335"/>
                </a:lnTo>
                <a:lnTo>
                  <a:pt x="218" y="341"/>
                </a:lnTo>
                <a:lnTo>
                  <a:pt x="211" y="347"/>
                </a:lnTo>
                <a:lnTo>
                  <a:pt x="204" y="352"/>
                </a:lnTo>
                <a:lnTo>
                  <a:pt x="197" y="357"/>
                </a:lnTo>
                <a:lnTo>
                  <a:pt x="189" y="363"/>
                </a:lnTo>
                <a:lnTo>
                  <a:pt x="181" y="367"/>
                </a:lnTo>
                <a:lnTo>
                  <a:pt x="172" y="372"/>
                </a:lnTo>
                <a:lnTo>
                  <a:pt x="163" y="376"/>
                </a:lnTo>
                <a:lnTo>
                  <a:pt x="162" y="376"/>
                </a:lnTo>
                <a:lnTo>
                  <a:pt x="157" y="374"/>
                </a:lnTo>
                <a:lnTo>
                  <a:pt x="153" y="373"/>
                </a:lnTo>
                <a:lnTo>
                  <a:pt x="149" y="371"/>
                </a:lnTo>
                <a:lnTo>
                  <a:pt x="144" y="369"/>
                </a:lnTo>
                <a:lnTo>
                  <a:pt x="139" y="367"/>
                </a:lnTo>
                <a:lnTo>
                  <a:pt x="133" y="363"/>
                </a:lnTo>
                <a:lnTo>
                  <a:pt x="127" y="359"/>
                </a:lnTo>
                <a:lnTo>
                  <a:pt x="121" y="355"/>
                </a:lnTo>
                <a:lnTo>
                  <a:pt x="114" y="350"/>
                </a:lnTo>
                <a:lnTo>
                  <a:pt x="107" y="344"/>
                </a:lnTo>
                <a:lnTo>
                  <a:pt x="100" y="337"/>
                </a:lnTo>
                <a:lnTo>
                  <a:pt x="93" y="329"/>
                </a:lnTo>
                <a:lnTo>
                  <a:pt x="85" y="320"/>
                </a:lnTo>
                <a:lnTo>
                  <a:pt x="78" y="310"/>
                </a:lnTo>
                <a:lnTo>
                  <a:pt x="70" y="299"/>
                </a:lnTo>
                <a:lnTo>
                  <a:pt x="67" y="293"/>
                </a:lnTo>
                <a:lnTo>
                  <a:pt x="63" y="287"/>
                </a:lnTo>
                <a:lnTo>
                  <a:pt x="59" y="280"/>
                </a:lnTo>
                <a:lnTo>
                  <a:pt x="56" y="273"/>
                </a:lnTo>
                <a:lnTo>
                  <a:pt x="52" y="266"/>
                </a:lnTo>
                <a:lnTo>
                  <a:pt x="49" y="259"/>
                </a:lnTo>
                <a:lnTo>
                  <a:pt x="45" y="251"/>
                </a:lnTo>
                <a:lnTo>
                  <a:pt x="42" y="243"/>
                </a:lnTo>
                <a:lnTo>
                  <a:pt x="39" y="234"/>
                </a:lnTo>
                <a:lnTo>
                  <a:pt x="35" y="226"/>
                </a:lnTo>
                <a:lnTo>
                  <a:pt x="32" y="217"/>
                </a:lnTo>
                <a:lnTo>
                  <a:pt x="29" y="207"/>
                </a:lnTo>
                <a:lnTo>
                  <a:pt x="26" y="197"/>
                </a:lnTo>
                <a:lnTo>
                  <a:pt x="24" y="187"/>
                </a:lnTo>
                <a:lnTo>
                  <a:pt x="21" y="176"/>
                </a:lnTo>
                <a:lnTo>
                  <a:pt x="18" y="165"/>
                </a:lnTo>
                <a:lnTo>
                  <a:pt x="16" y="154"/>
                </a:lnTo>
                <a:lnTo>
                  <a:pt x="14" y="142"/>
                </a:lnTo>
                <a:lnTo>
                  <a:pt x="11" y="130"/>
                </a:lnTo>
                <a:lnTo>
                  <a:pt x="9" y="117"/>
                </a:lnTo>
                <a:lnTo>
                  <a:pt x="7" y="104"/>
                </a:lnTo>
                <a:lnTo>
                  <a:pt x="6" y="91"/>
                </a:lnTo>
                <a:lnTo>
                  <a:pt x="4" y="77"/>
                </a:lnTo>
                <a:lnTo>
                  <a:pt x="3" y="63"/>
                </a:lnTo>
                <a:lnTo>
                  <a:pt x="2" y="48"/>
                </a:lnTo>
                <a:lnTo>
                  <a:pt x="1" y="32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81" name="Freeform 43"/>
          <p:cNvSpPr>
            <a:spLocks/>
          </p:cNvSpPr>
          <p:nvPr/>
        </p:nvSpPr>
        <p:spPr bwMode="auto">
          <a:xfrm>
            <a:off x="5248275" y="1508125"/>
            <a:ext cx="374650" cy="428625"/>
          </a:xfrm>
          <a:custGeom>
            <a:avLst/>
            <a:gdLst>
              <a:gd name="T0" fmla="*/ 373063 w 236"/>
              <a:gd name="T1" fmla="*/ 0 h 270"/>
              <a:gd name="T2" fmla="*/ 374650 w 236"/>
              <a:gd name="T3" fmla="*/ 31750 h 270"/>
              <a:gd name="T4" fmla="*/ 373063 w 236"/>
              <a:gd name="T5" fmla="*/ 79375 h 270"/>
              <a:gd name="T6" fmla="*/ 371475 w 236"/>
              <a:gd name="T7" fmla="*/ 109538 h 270"/>
              <a:gd name="T8" fmla="*/ 366713 w 236"/>
              <a:gd name="T9" fmla="*/ 142875 h 270"/>
              <a:gd name="T10" fmla="*/ 361950 w 236"/>
              <a:gd name="T11" fmla="*/ 177800 h 270"/>
              <a:gd name="T12" fmla="*/ 352425 w 236"/>
              <a:gd name="T13" fmla="*/ 212725 h 270"/>
              <a:gd name="T14" fmla="*/ 341313 w 236"/>
              <a:gd name="T15" fmla="*/ 249238 h 270"/>
              <a:gd name="T16" fmla="*/ 325438 w 236"/>
              <a:gd name="T17" fmla="*/ 285750 h 270"/>
              <a:gd name="T18" fmla="*/ 312738 w 236"/>
              <a:gd name="T19" fmla="*/ 311150 h 270"/>
              <a:gd name="T20" fmla="*/ 301625 w 236"/>
              <a:gd name="T21" fmla="*/ 328613 h 270"/>
              <a:gd name="T22" fmla="*/ 290513 w 236"/>
              <a:gd name="T23" fmla="*/ 344488 h 270"/>
              <a:gd name="T24" fmla="*/ 277813 w 236"/>
              <a:gd name="T25" fmla="*/ 360363 h 270"/>
              <a:gd name="T26" fmla="*/ 263525 w 236"/>
              <a:gd name="T27" fmla="*/ 374650 h 270"/>
              <a:gd name="T28" fmla="*/ 249238 w 236"/>
              <a:gd name="T29" fmla="*/ 388938 h 270"/>
              <a:gd name="T30" fmla="*/ 233363 w 236"/>
              <a:gd name="T31" fmla="*/ 401638 h 270"/>
              <a:gd name="T32" fmla="*/ 215900 w 236"/>
              <a:gd name="T33" fmla="*/ 412750 h 270"/>
              <a:gd name="T34" fmla="*/ 196850 w 236"/>
              <a:gd name="T35" fmla="*/ 423863 h 270"/>
              <a:gd name="T36" fmla="*/ 184150 w 236"/>
              <a:gd name="T37" fmla="*/ 428625 h 270"/>
              <a:gd name="T38" fmla="*/ 169863 w 236"/>
              <a:gd name="T39" fmla="*/ 422275 h 270"/>
              <a:gd name="T40" fmla="*/ 158750 w 236"/>
              <a:gd name="T41" fmla="*/ 417513 h 270"/>
              <a:gd name="T42" fmla="*/ 146050 w 236"/>
              <a:gd name="T43" fmla="*/ 409575 h 270"/>
              <a:gd name="T44" fmla="*/ 130175 w 236"/>
              <a:gd name="T45" fmla="*/ 398463 h 270"/>
              <a:gd name="T46" fmla="*/ 114300 w 236"/>
              <a:gd name="T47" fmla="*/ 382588 h 270"/>
              <a:gd name="T48" fmla="*/ 96838 w 236"/>
              <a:gd name="T49" fmla="*/ 363538 h 270"/>
              <a:gd name="T50" fmla="*/ 80963 w 236"/>
              <a:gd name="T51" fmla="*/ 339725 h 270"/>
              <a:gd name="T52" fmla="*/ 63500 w 236"/>
              <a:gd name="T53" fmla="*/ 311150 h 270"/>
              <a:gd name="T54" fmla="*/ 47625 w 236"/>
              <a:gd name="T55" fmla="*/ 276225 h 270"/>
              <a:gd name="T56" fmla="*/ 33338 w 236"/>
              <a:gd name="T57" fmla="*/ 234950 h 270"/>
              <a:gd name="T58" fmla="*/ 20638 w 236"/>
              <a:gd name="T59" fmla="*/ 187325 h 270"/>
              <a:gd name="T60" fmla="*/ 11113 w 236"/>
              <a:gd name="T61" fmla="*/ 133350 h 270"/>
              <a:gd name="T62" fmla="*/ 3175 w 236"/>
              <a:gd name="T63" fmla="*/ 69850 h 270"/>
              <a:gd name="T64" fmla="*/ 0 w 236"/>
              <a:gd name="T65" fmla="*/ 0 h 27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36" h="270">
                <a:moveTo>
                  <a:pt x="0" y="0"/>
                </a:moveTo>
                <a:lnTo>
                  <a:pt x="235" y="0"/>
                </a:lnTo>
                <a:lnTo>
                  <a:pt x="236" y="9"/>
                </a:lnTo>
                <a:lnTo>
                  <a:pt x="236" y="20"/>
                </a:lnTo>
                <a:lnTo>
                  <a:pt x="236" y="33"/>
                </a:lnTo>
                <a:lnTo>
                  <a:pt x="235" y="50"/>
                </a:lnTo>
                <a:lnTo>
                  <a:pt x="235" y="59"/>
                </a:lnTo>
                <a:lnTo>
                  <a:pt x="234" y="69"/>
                </a:lnTo>
                <a:lnTo>
                  <a:pt x="233" y="79"/>
                </a:lnTo>
                <a:lnTo>
                  <a:pt x="231" y="90"/>
                </a:lnTo>
                <a:lnTo>
                  <a:pt x="230" y="100"/>
                </a:lnTo>
                <a:lnTo>
                  <a:pt x="228" y="112"/>
                </a:lnTo>
                <a:lnTo>
                  <a:pt x="225" y="123"/>
                </a:lnTo>
                <a:lnTo>
                  <a:pt x="222" y="134"/>
                </a:lnTo>
                <a:lnTo>
                  <a:pt x="219" y="146"/>
                </a:lnTo>
                <a:lnTo>
                  <a:pt x="215" y="157"/>
                </a:lnTo>
                <a:lnTo>
                  <a:pt x="210" y="169"/>
                </a:lnTo>
                <a:lnTo>
                  <a:pt x="205" y="180"/>
                </a:lnTo>
                <a:lnTo>
                  <a:pt x="200" y="191"/>
                </a:lnTo>
                <a:lnTo>
                  <a:pt x="197" y="196"/>
                </a:lnTo>
                <a:lnTo>
                  <a:pt x="194" y="201"/>
                </a:lnTo>
                <a:lnTo>
                  <a:pt x="190" y="207"/>
                </a:lnTo>
                <a:lnTo>
                  <a:pt x="187" y="212"/>
                </a:lnTo>
                <a:lnTo>
                  <a:pt x="183" y="217"/>
                </a:lnTo>
                <a:lnTo>
                  <a:pt x="179" y="222"/>
                </a:lnTo>
                <a:lnTo>
                  <a:pt x="175" y="227"/>
                </a:lnTo>
                <a:lnTo>
                  <a:pt x="171" y="231"/>
                </a:lnTo>
                <a:lnTo>
                  <a:pt x="166" y="236"/>
                </a:lnTo>
                <a:lnTo>
                  <a:pt x="162" y="240"/>
                </a:lnTo>
                <a:lnTo>
                  <a:pt x="157" y="245"/>
                </a:lnTo>
                <a:lnTo>
                  <a:pt x="152" y="249"/>
                </a:lnTo>
                <a:lnTo>
                  <a:pt x="147" y="253"/>
                </a:lnTo>
                <a:lnTo>
                  <a:pt x="141" y="257"/>
                </a:lnTo>
                <a:lnTo>
                  <a:pt x="136" y="260"/>
                </a:lnTo>
                <a:lnTo>
                  <a:pt x="130" y="263"/>
                </a:lnTo>
                <a:lnTo>
                  <a:pt x="124" y="267"/>
                </a:lnTo>
                <a:lnTo>
                  <a:pt x="117" y="270"/>
                </a:lnTo>
                <a:lnTo>
                  <a:pt x="116" y="270"/>
                </a:lnTo>
                <a:lnTo>
                  <a:pt x="113" y="268"/>
                </a:lnTo>
                <a:lnTo>
                  <a:pt x="107" y="266"/>
                </a:lnTo>
                <a:lnTo>
                  <a:pt x="104" y="265"/>
                </a:lnTo>
                <a:lnTo>
                  <a:pt x="100" y="263"/>
                </a:lnTo>
                <a:lnTo>
                  <a:pt x="96" y="260"/>
                </a:lnTo>
                <a:lnTo>
                  <a:pt x="92" y="258"/>
                </a:lnTo>
                <a:lnTo>
                  <a:pt x="87" y="255"/>
                </a:lnTo>
                <a:lnTo>
                  <a:pt x="82" y="251"/>
                </a:lnTo>
                <a:lnTo>
                  <a:pt x="77" y="246"/>
                </a:lnTo>
                <a:lnTo>
                  <a:pt x="72" y="241"/>
                </a:lnTo>
                <a:lnTo>
                  <a:pt x="67" y="236"/>
                </a:lnTo>
                <a:lnTo>
                  <a:pt x="61" y="229"/>
                </a:lnTo>
                <a:lnTo>
                  <a:pt x="56" y="222"/>
                </a:lnTo>
                <a:lnTo>
                  <a:pt x="51" y="214"/>
                </a:lnTo>
                <a:lnTo>
                  <a:pt x="45" y="206"/>
                </a:lnTo>
                <a:lnTo>
                  <a:pt x="40" y="196"/>
                </a:lnTo>
                <a:lnTo>
                  <a:pt x="35" y="186"/>
                </a:lnTo>
                <a:lnTo>
                  <a:pt x="30" y="174"/>
                </a:lnTo>
                <a:lnTo>
                  <a:pt x="26" y="162"/>
                </a:lnTo>
                <a:lnTo>
                  <a:pt x="21" y="148"/>
                </a:lnTo>
                <a:lnTo>
                  <a:pt x="17" y="134"/>
                </a:lnTo>
                <a:lnTo>
                  <a:pt x="13" y="118"/>
                </a:lnTo>
                <a:lnTo>
                  <a:pt x="10" y="102"/>
                </a:lnTo>
                <a:lnTo>
                  <a:pt x="7" y="84"/>
                </a:lnTo>
                <a:lnTo>
                  <a:pt x="4" y="65"/>
                </a:lnTo>
                <a:lnTo>
                  <a:pt x="2" y="44"/>
                </a:lnTo>
                <a:lnTo>
                  <a:pt x="1" y="23"/>
                </a:lnTo>
                <a:lnTo>
                  <a:pt x="0" y="0"/>
                </a:lnTo>
                <a:close/>
              </a:path>
            </a:pathLst>
          </a:custGeom>
          <a:solidFill>
            <a:srgbClr val="BE1E2D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reeform 2"/>
          <p:cNvSpPr>
            <a:spLocks/>
          </p:cNvSpPr>
          <p:nvPr/>
        </p:nvSpPr>
        <p:spPr bwMode="auto">
          <a:xfrm>
            <a:off x="2168525" y="547688"/>
            <a:ext cx="5033963" cy="5172075"/>
          </a:xfrm>
          <a:custGeom>
            <a:avLst/>
            <a:gdLst>
              <a:gd name="T0" fmla="*/ 3916403 w 509"/>
              <a:gd name="T1" fmla="*/ 1216377 h 523"/>
              <a:gd name="T2" fmla="*/ 3837284 w 509"/>
              <a:gd name="T3" fmla="*/ 1750396 h 523"/>
              <a:gd name="T4" fmla="*/ 3857064 w 509"/>
              <a:gd name="T5" fmla="*/ 1789953 h 523"/>
              <a:gd name="T6" fmla="*/ 3837284 w 509"/>
              <a:gd name="T7" fmla="*/ 1859178 h 523"/>
              <a:gd name="T8" fmla="*/ 3807614 w 509"/>
              <a:gd name="T9" fmla="*/ 1987738 h 523"/>
              <a:gd name="T10" fmla="*/ 3748275 w 509"/>
              <a:gd name="T11" fmla="*/ 2808546 h 523"/>
              <a:gd name="T12" fmla="*/ 3748275 w 509"/>
              <a:gd name="T13" fmla="*/ 3609574 h 523"/>
              <a:gd name="T14" fmla="*/ 3807614 w 509"/>
              <a:gd name="T15" fmla="*/ 4786394 h 523"/>
              <a:gd name="T16" fmla="*/ 3797725 w 509"/>
              <a:gd name="T17" fmla="*/ 5083072 h 523"/>
              <a:gd name="T18" fmla="*/ 3758165 w 509"/>
              <a:gd name="T19" fmla="*/ 5112740 h 523"/>
              <a:gd name="T20" fmla="*/ 3530697 w 509"/>
              <a:gd name="T21" fmla="*/ 5142407 h 523"/>
              <a:gd name="T22" fmla="*/ 3016422 w 509"/>
              <a:gd name="T23" fmla="*/ 5172075 h 523"/>
              <a:gd name="T24" fmla="*/ 2294459 w 509"/>
              <a:gd name="T25" fmla="*/ 5172075 h 523"/>
              <a:gd name="T26" fmla="*/ 1730734 w 509"/>
              <a:gd name="T27" fmla="*/ 5172075 h 523"/>
              <a:gd name="T28" fmla="*/ 1394477 w 509"/>
              <a:gd name="T29" fmla="*/ 5162186 h 523"/>
              <a:gd name="T30" fmla="*/ 1256018 w 509"/>
              <a:gd name="T31" fmla="*/ 5083072 h 523"/>
              <a:gd name="T32" fmla="*/ 1206569 w 509"/>
              <a:gd name="T33" fmla="*/ 5023736 h 523"/>
              <a:gd name="T34" fmla="*/ 1236238 w 509"/>
              <a:gd name="T35" fmla="*/ 4677613 h 523"/>
              <a:gd name="T36" fmla="*/ 1285688 w 509"/>
              <a:gd name="T37" fmla="*/ 3362343 h 523"/>
              <a:gd name="T38" fmla="*/ 1285688 w 509"/>
              <a:gd name="T39" fmla="*/ 3026109 h 523"/>
              <a:gd name="T40" fmla="*/ 1226349 w 509"/>
              <a:gd name="T41" fmla="*/ 2017406 h 523"/>
              <a:gd name="T42" fmla="*/ 1176899 w 509"/>
              <a:gd name="T43" fmla="*/ 1503165 h 523"/>
              <a:gd name="T44" fmla="*/ 1117560 w 509"/>
              <a:gd name="T45" fmla="*/ 1246045 h 523"/>
              <a:gd name="T46" fmla="*/ 1068110 w 509"/>
              <a:gd name="T47" fmla="*/ 969146 h 523"/>
              <a:gd name="T48" fmla="*/ 1157119 w 509"/>
              <a:gd name="T49" fmla="*/ 1463608 h 523"/>
              <a:gd name="T50" fmla="*/ 1226349 w 509"/>
              <a:gd name="T51" fmla="*/ 1611947 h 523"/>
              <a:gd name="T52" fmla="*/ 1226349 w 509"/>
              <a:gd name="T53" fmla="*/ 1750396 h 523"/>
              <a:gd name="T54" fmla="*/ 1186789 w 509"/>
              <a:gd name="T55" fmla="*/ 1928403 h 523"/>
              <a:gd name="T56" fmla="*/ 880202 w 509"/>
              <a:gd name="T57" fmla="*/ 2482200 h 523"/>
              <a:gd name="T58" fmla="*/ 415376 w 509"/>
              <a:gd name="T59" fmla="*/ 1305380 h 523"/>
              <a:gd name="T60" fmla="*/ 682404 w 509"/>
              <a:gd name="T61" fmla="*/ 751583 h 523"/>
              <a:gd name="T62" fmla="*/ 870312 w 509"/>
              <a:gd name="T63" fmla="*/ 435127 h 523"/>
              <a:gd name="T64" fmla="*/ 979101 w 509"/>
              <a:gd name="T65" fmla="*/ 326345 h 523"/>
              <a:gd name="T66" fmla="*/ 1226349 w 509"/>
              <a:gd name="T67" fmla="*/ 286788 h 523"/>
              <a:gd name="T68" fmla="*/ 1542826 w 509"/>
              <a:gd name="T69" fmla="*/ 187896 h 523"/>
              <a:gd name="T70" fmla="*/ 1839523 w 509"/>
              <a:gd name="T71" fmla="*/ 69225 h 523"/>
              <a:gd name="T72" fmla="*/ 1918642 w 509"/>
              <a:gd name="T73" fmla="*/ 0 h 523"/>
              <a:gd name="T74" fmla="*/ 2027431 w 509"/>
              <a:gd name="T75" fmla="*/ 0 h 523"/>
              <a:gd name="T76" fmla="*/ 2185670 w 509"/>
              <a:gd name="T77" fmla="*/ 49446 h 523"/>
              <a:gd name="T78" fmla="*/ 2571376 w 509"/>
              <a:gd name="T79" fmla="*/ 49446 h 523"/>
              <a:gd name="T80" fmla="*/ 3016422 w 509"/>
              <a:gd name="T81" fmla="*/ 0 h 523"/>
              <a:gd name="T82" fmla="*/ 3125211 w 509"/>
              <a:gd name="T83" fmla="*/ 19778 h 523"/>
              <a:gd name="T84" fmla="*/ 3253780 w 509"/>
              <a:gd name="T85" fmla="*/ 98892 h 523"/>
              <a:gd name="T86" fmla="*/ 3619706 w 509"/>
              <a:gd name="T87" fmla="*/ 237342 h 523"/>
              <a:gd name="T88" fmla="*/ 3906514 w 509"/>
              <a:gd name="T89" fmla="*/ 296677 h 523"/>
              <a:gd name="T90" fmla="*/ 4054862 w 509"/>
              <a:gd name="T91" fmla="*/ 346124 h 523"/>
              <a:gd name="T92" fmla="*/ 4153761 w 509"/>
              <a:gd name="T93" fmla="*/ 405459 h 523"/>
              <a:gd name="T94" fmla="*/ 4222991 w 509"/>
              <a:gd name="T95" fmla="*/ 504351 h 523"/>
              <a:gd name="T96" fmla="*/ 5033963 w 509"/>
              <a:gd name="T97" fmla="*/ 2037184 h 523"/>
              <a:gd name="T98" fmla="*/ 4133981 w 509"/>
              <a:gd name="T99" fmla="*/ 2422865 h 523"/>
              <a:gd name="T100" fmla="*/ 4005413 w 509"/>
              <a:gd name="T101" fmla="*/ 2234969 h 523"/>
              <a:gd name="T102" fmla="*/ 3837284 w 509"/>
              <a:gd name="T103" fmla="*/ 1908624 h 523"/>
              <a:gd name="T104" fmla="*/ 3857064 w 509"/>
              <a:gd name="T105" fmla="*/ 1750396 h 523"/>
              <a:gd name="T106" fmla="*/ 3936183 w 509"/>
              <a:gd name="T107" fmla="*/ 791140 h 523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509" h="523">
                <a:moveTo>
                  <a:pt x="398" y="80"/>
                </a:moveTo>
                <a:lnTo>
                  <a:pt x="396" y="123"/>
                </a:lnTo>
                <a:lnTo>
                  <a:pt x="393" y="154"/>
                </a:lnTo>
                <a:lnTo>
                  <a:pt x="388" y="177"/>
                </a:lnTo>
                <a:lnTo>
                  <a:pt x="388" y="179"/>
                </a:lnTo>
                <a:lnTo>
                  <a:pt x="390" y="181"/>
                </a:lnTo>
                <a:lnTo>
                  <a:pt x="390" y="182"/>
                </a:lnTo>
                <a:lnTo>
                  <a:pt x="388" y="188"/>
                </a:lnTo>
                <a:lnTo>
                  <a:pt x="387" y="195"/>
                </a:lnTo>
                <a:lnTo>
                  <a:pt x="385" y="201"/>
                </a:lnTo>
                <a:lnTo>
                  <a:pt x="379" y="264"/>
                </a:lnTo>
                <a:lnTo>
                  <a:pt x="379" y="284"/>
                </a:lnTo>
                <a:lnTo>
                  <a:pt x="377" y="309"/>
                </a:lnTo>
                <a:lnTo>
                  <a:pt x="379" y="365"/>
                </a:lnTo>
                <a:lnTo>
                  <a:pt x="382" y="437"/>
                </a:lnTo>
                <a:lnTo>
                  <a:pt x="385" y="484"/>
                </a:lnTo>
                <a:lnTo>
                  <a:pt x="385" y="508"/>
                </a:lnTo>
                <a:lnTo>
                  <a:pt x="384" y="514"/>
                </a:lnTo>
                <a:lnTo>
                  <a:pt x="382" y="514"/>
                </a:lnTo>
                <a:lnTo>
                  <a:pt x="380" y="517"/>
                </a:lnTo>
                <a:lnTo>
                  <a:pt x="374" y="519"/>
                </a:lnTo>
                <a:lnTo>
                  <a:pt x="357" y="520"/>
                </a:lnTo>
                <a:lnTo>
                  <a:pt x="333" y="522"/>
                </a:lnTo>
                <a:lnTo>
                  <a:pt x="305" y="523"/>
                </a:lnTo>
                <a:lnTo>
                  <a:pt x="255" y="523"/>
                </a:lnTo>
                <a:lnTo>
                  <a:pt x="232" y="523"/>
                </a:lnTo>
                <a:lnTo>
                  <a:pt x="200" y="523"/>
                </a:lnTo>
                <a:lnTo>
                  <a:pt x="175" y="523"/>
                </a:lnTo>
                <a:lnTo>
                  <a:pt x="156" y="523"/>
                </a:lnTo>
                <a:lnTo>
                  <a:pt x="141" y="522"/>
                </a:lnTo>
                <a:lnTo>
                  <a:pt x="131" y="519"/>
                </a:lnTo>
                <a:lnTo>
                  <a:pt x="127" y="514"/>
                </a:lnTo>
                <a:lnTo>
                  <a:pt x="124" y="511"/>
                </a:lnTo>
                <a:lnTo>
                  <a:pt x="122" y="508"/>
                </a:lnTo>
                <a:lnTo>
                  <a:pt x="122" y="503"/>
                </a:lnTo>
                <a:lnTo>
                  <a:pt x="125" y="473"/>
                </a:lnTo>
                <a:lnTo>
                  <a:pt x="127" y="417"/>
                </a:lnTo>
                <a:lnTo>
                  <a:pt x="130" y="340"/>
                </a:lnTo>
                <a:lnTo>
                  <a:pt x="130" y="325"/>
                </a:lnTo>
                <a:lnTo>
                  <a:pt x="130" y="306"/>
                </a:lnTo>
                <a:lnTo>
                  <a:pt x="128" y="267"/>
                </a:lnTo>
                <a:lnTo>
                  <a:pt x="124" y="204"/>
                </a:lnTo>
                <a:lnTo>
                  <a:pt x="124" y="163"/>
                </a:lnTo>
                <a:lnTo>
                  <a:pt x="119" y="152"/>
                </a:lnTo>
                <a:lnTo>
                  <a:pt x="116" y="140"/>
                </a:lnTo>
                <a:lnTo>
                  <a:pt x="113" y="126"/>
                </a:lnTo>
                <a:lnTo>
                  <a:pt x="106" y="85"/>
                </a:lnTo>
                <a:lnTo>
                  <a:pt x="108" y="98"/>
                </a:lnTo>
                <a:lnTo>
                  <a:pt x="113" y="126"/>
                </a:lnTo>
                <a:lnTo>
                  <a:pt x="117" y="148"/>
                </a:lnTo>
                <a:lnTo>
                  <a:pt x="120" y="157"/>
                </a:lnTo>
                <a:lnTo>
                  <a:pt x="124" y="163"/>
                </a:lnTo>
                <a:lnTo>
                  <a:pt x="124" y="176"/>
                </a:lnTo>
                <a:lnTo>
                  <a:pt x="124" y="177"/>
                </a:lnTo>
                <a:lnTo>
                  <a:pt x="124" y="179"/>
                </a:lnTo>
                <a:lnTo>
                  <a:pt x="120" y="195"/>
                </a:lnTo>
                <a:lnTo>
                  <a:pt x="119" y="204"/>
                </a:lnTo>
                <a:lnTo>
                  <a:pt x="89" y="251"/>
                </a:lnTo>
                <a:lnTo>
                  <a:pt x="0" y="204"/>
                </a:lnTo>
                <a:lnTo>
                  <a:pt x="42" y="132"/>
                </a:lnTo>
                <a:lnTo>
                  <a:pt x="56" y="99"/>
                </a:lnTo>
                <a:lnTo>
                  <a:pt x="69" y="76"/>
                </a:lnTo>
                <a:lnTo>
                  <a:pt x="80" y="57"/>
                </a:lnTo>
                <a:lnTo>
                  <a:pt x="88" y="44"/>
                </a:lnTo>
                <a:lnTo>
                  <a:pt x="94" y="38"/>
                </a:lnTo>
                <a:lnTo>
                  <a:pt x="99" y="33"/>
                </a:lnTo>
                <a:lnTo>
                  <a:pt x="102" y="32"/>
                </a:lnTo>
                <a:lnTo>
                  <a:pt x="124" y="29"/>
                </a:lnTo>
                <a:lnTo>
                  <a:pt x="141" y="24"/>
                </a:lnTo>
                <a:lnTo>
                  <a:pt x="156" y="19"/>
                </a:lnTo>
                <a:lnTo>
                  <a:pt x="169" y="15"/>
                </a:lnTo>
                <a:lnTo>
                  <a:pt x="186" y="7"/>
                </a:lnTo>
                <a:lnTo>
                  <a:pt x="192" y="2"/>
                </a:lnTo>
                <a:lnTo>
                  <a:pt x="194" y="0"/>
                </a:lnTo>
                <a:lnTo>
                  <a:pt x="197" y="0"/>
                </a:lnTo>
                <a:lnTo>
                  <a:pt x="205" y="0"/>
                </a:lnTo>
                <a:lnTo>
                  <a:pt x="213" y="2"/>
                </a:lnTo>
                <a:lnTo>
                  <a:pt x="221" y="5"/>
                </a:lnTo>
                <a:lnTo>
                  <a:pt x="233" y="5"/>
                </a:lnTo>
                <a:lnTo>
                  <a:pt x="260" y="5"/>
                </a:lnTo>
                <a:lnTo>
                  <a:pt x="294" y="2"/>
                </a:lnTo>
                <a:lnTo>
                  <a:pt x="305" y="0"/>
                </a:lnTo>
                <a:lnTo>
                  <a:pt x="313" y="0"/>
                </a:lnTo>
                <a:lnTo>
                  <a:pt x="316" y="2"/>
                </a:lnTo>
                <a:lnTo>
                  <a:pt x="318" y="4"/>
                </a:lnTo>
                <a:lnTo>
                  <a:pt x="329" y="10"/>
                </a:lnTo>
                <a:lnTo>
                  <a:pt x="341" y="16"/>
                </a:lnTo>
                <a:lnTo>
                  <a:pt x="366" y="24"/>
                </a:lnTo>
                <a:lnTo>
                  <a:pt x="387" y="29"/>
                </a:lnTo>
                <a:lnTo>
                  <a:pt x="395" y="30"/>
                </a:lnTo>
                <a:lnTo>
                  <a:pt x="404" y="32"/>
                </a:lnTo>
                <a:lnTo>
                  <a:pt x="410" y="35"/>
                </a:lnTo>
                <a:lnTo>
                  <a:pt x="416" y="38"/>
                </a:lnTo>
                <a:lnTo>
                  <a:pt x="420" y="41"/>
                </a:lnTo>
                <a:lnTo>
                  <a:pt x="426" y="47"/>
                </a:lnTo>
                <a:lnTo>
                  <a:pt x="427" y="51"/>
                </a:lnTo>
                <a:lnTo>
                  <a:pt x="471" y="134"/>
                </a:lnTo>
                <a:lnTo>
                  <a:pt x="509" y="206"/>
                </a:lnTo>
                <a:lnTo>
                  <a:pt x="420" y="249"/>
                </a:lnTo>
                <a:lnTo>
                  <a:pt x="418" y="245"/>
                </a:lnTo>
                <a:lnTo>
                  <a:pt x="415" y="238"/>
                </a:lnTo>
                <a:lnTo>
                  <a:pt x="405" y="226"/>
                </a:lnTo>
                <a:lnTo>
                  <a:pt x="387" y="201"/>
                </a:lnTo>
                <a:lnTo>
                  <a:pt x="388" y="193"/>
                </a:lnTo>
                <a:lnTo>
                  <a:pt x="390" y="182"/>
                </a:lnTo>
                <a:lnTo>
                  <a:pt x="390" y="177"/>
                </a:lnTo>
                <a:lnTo>
                  <a:pt x="395" y="141"/>
                </a:lnTo>
                <a:lnTo>
                  <a:pt x="398" y="80"/>
                </a:lnTo>
                <a:close/>
              </a:path>
            </a:pathLst>
          </a:custGeom>
          <a:solidFill>
            <a:srgbClr val="374D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23" name="Freeform 3"/>
          <p:cNvSpPr>
            <a:spLocks/>
          </p:cNvSpPr>
          <p:nvPr/>
        </p:nvSpPr>
        <p:spPr bwMode="auto">
          <a:xfrm>
            <a:off x="3929063" y="508000"/>
            <a:ext cx="1473200" cy="544513"/>
          </a:xfrm>
          <a:custGeom>
            <a:avLst/>
            <a:gdLst>
              <a:gd name="T0" fmla="*/ 98872 w 149"/>
              <a:gd name="T1" fmla="*/ 9900 h 55"/>
              <a:gd name="T2" fmla="*/ 98872 w 149"/>
              <a:gd name="T3" fmla="*/ 9900 h 55"/>
              <a:gd name="T4" fmla="*/ 108760 w 149"/>
              <a:gd name="T5" fmla="*/ 0 h 55"/>
              <a:gd name="T6" fmla="*/ 138421 w 149"/>
              <a:gd name="T7" fmla="*/ 0 h 55"/>
              <a:gd name="T8" fmla="*/ 217519 w 149"/>
              <a:gd name="T9" fmla="*/ 0 h 55"/>
              <a:gd name="T10" fmla="*/ 296617 w 149"/>
              <a:gd name="T11" fmla="*/ 9900 h 55"/>
              <a:gd name="T12" fmla="*/ 296617 w 149"/>
              <a:gd name="T13" fmla="*/ 9900 h 55"/>
              <a:gd name="T14" fmla="*/ 375715 w 149"/>
              <a:gd name="T15" fmla="*/ 39601 h 55"/>
              <a:gd name="T16" fmla="*/ 494362 w 149"/>
              <a:gd name="T17" fmla="*/ 39601 h 55"/>
              <a:gd name="T18" fmla="*/ 761318 w 149"/>
              <a:gd name="T19" fmla="*/ 39601 h 55"/>
              <a:gd name="T20" fmla="*/ 1107372 w 149"/>
              <a:gd name="T21" fmla="*/ 9900 h 55"/>
              <a:gd name="T22" fmla="*/ 1107372 w 149"/>
              <a:gd name="T23" fmla="*/ 9900 h 55"/>
              <a:gd name="T24" fmla="*/ 1216132 w 149"/>
              <a:gd name="T25" fmla="*/ 0 h 55"/>
              <a:gd name="T26" fmla="*/ 1285342 w 149"/>
              <a:gd name="T27" fmla="*/ 0 h 55"/>
              <a:gd name="T28" fmla="*/ 1324891 w 149"/>
              <a:gd name="T29" fmla="*/ 9900 h 55"/>
              <a:gd name="T30" fmla="*/ 1334779 w 149"/>
              <a:gd name="T31" fmla="*/ 29701 h 55"/>
              <a:gd name="T32" fmla="*/ 1334779 w 149"/>
              <a:gd name="T33" fmla="*/ 29701 h 55"/>
              <a:gd name="T34" fmla="*/ 1473200 w 149"/>
              <a:gd name="T35" fmla="*/ 118803 h 55"/>
              <a:gd name="T36" fmla="*/ 1473200 w 149"/>
              <a:gd name="T37" fmla="*/ 118803 h 55"/>
              <a:gd name="T38" fmla="*/ 1423764 w 149"/>
              <a:gd name="T39" fmla="*/ 188104 h 55"/>
              <a:gd name="T40" fmla="*/ 1394102 w 149"/>
              <a:gd name="T41" fmla="*/ 247506 h 55"/>
              <a:gd name="T42" fmla="*/ 1285342 w 149"/>
              <a:gd name="T43" fmla="*/ 336608 h 55"/>
              <a:gd name="T44" fmla="*/ 1176583 w 149"/>
              <a:gd name="T45" fmla="*/ 415810 h 55"/>
              <a:gd name="T46" fmla="*/ 1067823 w 149"/>
              <a:gd name="T47" fmla="*/ 475211 h 55"/>
              <a:gd name="T48" fmla="*/ 959063 w 149"/>
              <a:gd name="T49" fmla="*/ 504912 h 55"/>
              <a:gd name="T50" fmla="*/ 889852 w 149"/>
              <a:gd name="T51" fmla="*/ 524713 h 55"/>
              <a:gd name="T52" fmla="*/ 810754 w 149"/>
              <a:gd name="T53" fmla="*/ 544513 h 55"/>
              <a:gd name="T54" fmla="*/ 810754 w 149"/>
              <a:gd name="T55" fmla="*/ 544513 h 55"/>
              <a:gd name="T56" fmla="*/ 682220 w 149"/>
              <a:gd name="T57" fmla="*/ 544513 h 55"/>
              <a:gd name="T58" fmla="*/ 573460 w 149"/>
              <a:gd name="T59" fmla="*/ 524713 h 55"/>
              <a:gd name="T60" fmla="*/ 484475 w 149"/>
              <a:gd name="T61" fmla="*/ 504912 h 55"/>
              <a:gd name="T62" fmla="*/ 395490 w 149"/>
              <a:gd name="T63" fmla="*/ 475211 h 55"/>
              <a:gd name="T64" fmla="*/ 247181 w 149"/>
              <a:gd name="T65" fmla="*/ 415810 h 55"/>
              <a:gd name="T66" fmla="*/ 158196 w 149"/>
              <a:gd name="T67" fmla="*/ 336608 h 55"/>
              <a:gd name="T68" fmla="*/ 79098 w 149"/>
              <a:gd name="T69" fmla="*/ 247506 h 55"/>
              <a:gd name="T70" fmla="*/ 39549 w 149"/>
              <a:gd name="T71" fmla="*/ 188104 h 55"/>
              <a:gd name="T72" fmla="*/ 0 w 149"/>
              <a:gd name="T73" fmla="*/ 118803 h 55"/>
              <a:gd name="T74" fmla="*/ 0 w 149"/>
              <a:gd name="T75" fmla="*/ 118803 h 55"/>
              <a:gd name="T76" fmla="*/ 19774 w 149"/>
              <a:gd name="T77" fmla="*/ 89102 h 55"/>
              <a:gd name="T78" fmla="*/ 49436 w 149"/>
              <a:gd name="T79" fmla="*/ 59401 h 55"/>
              <a:gd name="T80" fmla="*/ 98872 w 149"/>
              <a:gd name="T81" fmla="*/ 9900 h 55"/>
              <a:gd name="T82" fmla="*/ 98872 w 149"/>
              <a:gd name="T83" fmla="*/ 9900 h 5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9" h="55">
                <a:moveTo>
                  <a:pt x="10" y="1"/>
                </a:moveTo>
                <a:lnTo>
                  <a:pt x="10" y="1"/>
                </a:lnTo>
                <a:lnTo>
                  <a:pt x="11" y="0"/>
                </a:lnTo>
                <a:lnTo>
                  <a:pt x="14" y="0"/>
                </a:lnTo>
                <a:lnTo>
                  <a:pt x="22" y="0"/>
                </a:lnTo>
                <a:lnTo>
                  <a:pt x="30" y="1"/>
                </a:lnTo>
                <a:lnTo>
                  <a:pt x="38" y="4"/>
                </a:lnTo>
                <a:lnTo>
                  <a:pt x="50" y="4"/>
                </a:lnTo>
                <a:lnTo>
                  <a:pt x="77" y="4"/>
                </a:lnTo>
                <a:lnTo>
                  <a:pt x="112" y="1"/>
                </a:lnTo>
                <a:lnTo>
                  <a:pt x="123" y="0"/>
                </a:lnTo>
                <a:lnTo>
                  <a:pt x="130" y="0"/>
                </a:lnTo>
                <a:lnTo>
                  <a:pt x="134" y="1"/>
                </a:lnTo>
                <a:lnTo>
                  <a:pt x="135" y="3"/>
                </a:lnTo>
                <a:lnTo>
                  <a:pt x="149" y="12"/>
                </a:lnTo>
                <a:lnTo>
                  <a:pt x="144" y="19"/>
                </a:lnTo>
                <a:lnTo>
                  <a:pt x="141" y="25"/>
                </a:lnTo>
                <a:lnTo>
                  <a:pt x="130" y="34"/>
                </a:lnTo>
                <a:lnTo>
                  <a:pt x="119" y="42"/>
                </a:lnTo>
                <a:lnTo>
                  <a:pt x="108" y="48"/>
                </a:lnTo>
                <a:lnTo>
                  <a:pt x="97" y="51"/>
                </a:lnTo>
                <a:lnTo>
                  <a:pt x="90" y="53"/>
                </a:lnTo>
                <a:lnTo>
                  <a:pt x="82" y="55"/>
                </a:lnTo>
                <a:lnTo>
                  <a:pt x="69" y="55"/>
                </a:lnTo>
                <a:lnTo>
                  <a:pt x="58" y="53"/>
                </a:lnTo>
                <a:lnTo>
                  <a:pt x="49" y="51"/>
                </a:lnTo>
                <a:lnTo>
                  <a:pt x="40" y="48"/>
                </a:lnTo>
                <a:lnTo>
                  <a:pt x="25" y="42"/>
                </a:lnTo>
                <a:lnTo>
                  <a:pt x="16" y="34"/>
                </a:lnTo>
                <a:lnTo>
                  <a:pt x="8" y="25"/>
                </a:lnTo>
                <a:lnTo>
                  <a:pt x="4" y="19"/>
                </a:lnTo>
                <a:lnTo>
                  <a:pt x="0" y="12"/>
                </a:lnTo>
                <a:lnTo>
                  <a:pt x="2" y="9"/>
                </a:lnTo>
                <a:lnTo>
                  <a:pt x="5" y="6"/>
                </a:lnTo>
                <a:lnTo>
                  <a:pt x="10" y="1"/>
                </a:lnTo>
                <a:close/>
              </a:path>
            </a:pathLst>
          </a:custGeom>
          <a:noFill/>
          <a:ln w="3175" cmpd="sng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24" name="Freeform 4"/>
          <p:cNvSpPr>
            <a:spLocks/>
          </p:cNvSpPr>
          <p:nvPr/>
        </p:nvSpPr>
        <p:spPr bwMode="auto">
          <a:xfrm>
            <a:off x="4116388" y="655638"/>
            <a:ext cx="1009650" cy="268287"/>
          </a:xfrm>
          <a:custGeom>
            <a:avLst/>
            <a:gdLst>
              <a:gd name="T0" fmla="*/ 326651 w 102"/>
              <a:gd name="T1" fmla="*/ 238477 h 27"/>
              <a:gd name="T2" fmla="*/ 326651 w 102"/>
              <a:gd name="T3" fmla="*/ 238477 h 27"/>
              <a:gd name="T4" fmla="*/ 326651 w 102"/>
              <a:gd name="T5" fmla="*/ 238477 h 27"/>
              <a:gd name="T6" fmla="*/ 326651 w 102"/>
              <a:gd name="T7" fmla="*/ 238477 h 27"/>
              <a:gd name="T8" fmla="*/ 366246 w 102"/>
              <a:gd name="T9" fmla="*/ 248414 h 27"/>
              <a:gd name="T10" fmla="*/ 435535 w 102"/>
              <a:gd name="T11" fmla="*/ 268287 h 27"/>
              <a:gd name="T12" fmla="*/ 554318 w 102"/>
              <a:gd name="T13" fmla="*/ 268287 h 27"/>
              <a:gd name="T14" fmla="*/ 712694 w 102"/>
              <a:gd name="T15" fmla="*/ 238477 h 27"/>
              <a:gd name="T16" fmla="*/ 712694 w 102"/>
              <a:gd name="T17" fmla="*/ 238477 h 27"/>
              <a:gd name="T18" fmla="*/ 880969 w 102"/>
              <a:gd name="T19" fmla="*/ 149048 h 27"/>
              <a:gd name="T20" fmla="*/ 970056 w 102"/>
              <a:gd name="T21" fmla="*/ 69556 h 27"/>
              <a:gd name="T22" fmla="*/ 1009650 w 102"/>
              <a:gd name="T23" fmla="*/ 19873 h 27"/>
              <a:gd name="T24" fmla="*/ 1009650 w 102"/>
              <a:gd name="T25" fmla="*/ 0 h 27"/>
              <a:gd name="T26" fmla="*/ 1009650 w 102"/>
              <a:gd name="T27" fmla="*/ 0 h 27"/>
              <a:gd name="T28" fmla="*/ 791882 w 102"/>
              <a:gd name="T29" fmla="*/ 19873 h 27"/>
              <a:gd name="T30" fmla="*/ 445434 w 102"/>
              <a:gd name="T31" fmla="*/ 19873 h 27"/>
              <a:gd name="T32" fmla="*/ 0 w 102"/>
              <a:gd name="T33" fmla="*/ 0 h 27"/>
              <a:gd name="T34" fmla="*/ 0 w 102"/>
              <a:gd name="T35" fmla="*/ 0 h 27"/>
              <a:gd name="T36" fmla="*/ 29696 w 102"/>
              <a:gd name="T37" fmla="*/ 49683 h 27"/>
              <a:gd name="T38" fmla="*/ 118782 w 102"/>
              <a:gd name="T39" fmla="*/ 109302 h 27"/>
              <a:gd name="T40" fmla="*/ 326651 w 102"/>
              <a:gd name="T41" fmla="*/ 238477 h 27"/>
              <a:gd name="T42" fmla="*/ 326651 w 102"/>
              <a:gd name="T43" fmla="*/ 238477 h 2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2" h="27">
                <a:moveTo>
                  <a:pt x="33" y="24"/>
                </a:moveTo>
                <a:lnTo>
                  <a:pt x="33" y="24"/>
                </a:lnTo>
                <a:lnTo>
                  <a:pt x="37" y="25"/>
                </a:lnTo>
                <a:lnTo>
                  <a:pt x="44" y="27"/>
                </a:lnTo>
                <a:lnTo>
                  <a:pt x="56" y="27"/>
                </a:lnTo>
                <a:lnTo>
                  <a:pt x="72" y="24"/>
                </a:lnTo>
                <a:lnTo>
                  <a:pt x="89" y="15"/>
                </a:lnTo>
                <a:lnTo>
                  <a:pt x="98" y="7"/>
                </a:lnTo>
                <a:lnTo>
                  <a:pt x="102" y="2"/>
                </a:lnTo>
                <a:lnTo>
                  <a:pt x="102" y="0"/>
                </a:lnTo>
                <a:lnTo>
                  <a:pt x="80" y="2"/>
                </a:lnTo>
                <a:lnTo>
                  <a:pt x="45" y="2"/>
                </a:lnTo>
                <a:lnTo>
                  <a:pt x="0" y="0"/>
                </a:lnTo>
                <a:lnTo>
                  <a:pt x="3" y="5"/>
                </a:lnTo>
                <a:lnTo>
                  <a:pt x="12" y="11"/>
                </a:lnTo>
                <a:lnTo>
                  <a:pt x="33" y="24"/>
                </a:lnTo>
                <a:close/>
              </a:path>
            </a:pathLst>
          </a:custGeom>
          <a:noFill/>
          <a:ln w="3175" cmpd="sng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6325" name="Group 7"/>
          <p:cNvGrpSpPr>
            <a:grpSpLocks/>
          </p:cNvGrpSpPr>
          <p:nvPr/>
        </p:nvGrpSpPr>
        <p:grpSpPr bwMode="auto">
          <a:xfrm>
            <a:off x="2573338" y="655638"/>
            <a:ext cx="4252912" cy="4530725"/>
            <a:chOff x="1230" y="3439"/>
            <a:chExt cx="430" cy="458"/>
          </a:xfrm>
        </p:grpSpPr>
        <p:sp>
          <p:nvSpPr>
            <p:cNvPr id="56329" name="Freeform 8"/>
            <p:cNvSpPr>
              <a:spLocks/>
            </p:cNvSpPr>
            <p:nvPr/>
          </p:nvSpPr>
          <p:spPr bwMode="auto">
            <a:xfrm>
              <a:off x="1230" y="3439"/>
              <a:ext cx="178" cy="240"/>
            </a:xfrm>
            <a:custGeom>
              <a:avLst/>
              <a:gdLst>
                <a:gd name="T0" fmla="*/ 141 w 178"/>
                <a:gd name="T1" fmla="*/ 0 h 240"/>
                <a:gd name="T2" fmla="*/ 123 w 178"/>
                <a:gd name="T3" fmla="*/ 5 h 240"/>
                <a:gd name="T4" fmla="*/ 42 w 178"/>
                <a:gd name="T5" fmla="*/ 41 h 240"/>
                <a:gd name="T6" fmla="*/ 32 w 178"/>
                <a:gd name="T7" fmla="*/ 57 h 240"/>
                <a:gd name="T8" fmla="*/ 128 w 178"/>
                <a:gd name="T9" fmla="*/ 15 h 240"/>
                <a:gd name="T10" fmla="*/ 130 w 178"/>
                <a:gd name="T11" fmla="*/ 22 h 240"/>
                <a:gd name="T12" fmla="*/ 130 w 178"/>
                <a:gd name="T13" fmla="*/ 25 h 240"/>
                <a:gd name="T14" fmla="*/ 128 w 178"/>
                <a:gd name="T15" fmla="*/ 29 h 240"/>
                <a:gd name="T16" fmla="*/ 126 w 178"/>
                <a:gd name="T17" fmla="*/ 33 h 240"/>
                <a:gd name="T18" fmla="*/ 123 w 178"/>
                <a:gd name="T19" fmla="*/ 36 h 240"/>
                <a:gd name="T20" fmla="*/ 119 w 178"/>
                <a:gd name="T21" fmla="*/ 40 h 240"/>
                <a:gd name="T22" fmla="*/ 112 w 178"/>
                <a:gd name="T23" fmla="*/ 43 h 240"/>
                <a:gd name="T24" fmla="*/ 104 w 178"/>
                <a:gd name="T25" fmla="*/ 43 h 240"/>
                <a:gd name="T26" fmla="*/ 97 w 178"/>
                <a:gd name="T27" fmla="*/ 43 h 240"/>
                <a:gd name="T28" fmla="*/ 86 w 178"/>
                <a:gd name="T29" fmla="*/ 46 h 240"/>
                <a:gd name="T30" fmla="*/ 73 w 178"/>
                <a:gd name="T31" fmla="*/ 54 h 240"/>
                <a:gd name="T32" fmla="*/ 59 w 178"/>
                <a:gd name="T33" fmla="*/ 65 h 240"/>
                <a:gd name="T34" fmla="*/ 51 w 178"/>
                <a:gd name="T35" fmla="*/ 74 h 240"/>
                <a:gd name="T36" fmla="*/ 45 w 178"/>
                <a:gd name="T37" fmla="*/ 83 h 240"/>
                <a:gd name="T38" fmla="*/ 37 w 178"/>
                <a:gd name="T39" fmla="*/ 94 h 240"/>
                <a:gd name="T40" fmla="*/ 29 w 178"/>
                <a:gd name="T41" fmla="*/ 108 h 240"/>
                <a:gd name="T42" fmla="*/ 25 w 178"/>
                <a:gd name="T43" fmla="*/ 121 h 240"/>
                <a:gd name="T44" fmla="*/ 15 w 178"/>
                <a:gd name="T45" fmla="*/ 151 h 240"/>
                <a:gd name="T46" fmla="*/ 4 w 178"/>
                <a:gd name="T47" fmla="*/ 185 h 240"/>
                <a:gd name="T48" fmla="*/ 1 w 178"/>
                <a:gd name="T49" fmla="*/ 201 h 240"/>
                <a:gd name="T50" fmla="*/ 0 w 178"/>
                <a:gd name="T51" fmla="*/ 215 h 240"/>
                <a:gd name="T52" fmla="*/ 48 w 178"/>
                <a:gd name="T53" fmla="*/ 240 h 240"/>
                <a:gd name="T54" fmla="*/ 78 w 178"/>
                <a:gd name="T55" fmla="*/ 193 h 240"/>
                <a:gd name="T56" fmla="*/ 79 w 178"/>
                <a:gd name="T57" fmla="*/ 190 h 240"/>
                <a:gd name="T58" fmla="*/ 83 w 178"/>
                <a:gd name="T59" fmla="*/ 179 h 240"/>
                <a:gd name="T60" fmla="*/ 84 w 178"/>
                <a:gd name="T61" fmla="*/ 171 h 240"/>
                <a:gd name="T62" fmla="*/ 86 w 178"/>
                <a:gd name="T63" fmla="*/ 162 h 240"/>
                <a:gd name="T64" fmla="*/ 84 w 178"/>
                <a:gd name="T65" fmla="*/ 151 h 240"/>
                <a:gd name="T66" fmla="*/ 83 w 178"/>
                <a:gd name="T67" fmla="*/ 138 h 240"/>
                <a:gd name="T68" fmla="*/ 89 w 178"/>
                <a:gd name="T69" fmla="*/ 121 h 240"/>
                <a:gd name="T70" fmla="*/ 97 w 178"/>
                <a:gd name="T71" fmla="*/ 104 h 240"/>
                <a:gd name="T72" fmla="*/ 108 w 178"/>
                <a:gd name="T73" fmla="*/ 85 h 240"/>
                <a:gd name="T74" fmla="*/ 122 w 178"/>
                <a:gd name="T75" fmla="*/ 66 h 240"/>
                <a:gd name="T76" fmla="*/ 130 w 178"/>
                <a:gd name="T77" fmla="*/ 57 h 240"/>
                <a:gd name="T78" fmla="*/ 137 w 178"/>
                <a:gd name="T79" fmla="*/ 49 h 240"/>
                <a:gd name="T80" fmla="*/ 147 w 178"/>
                <a:gd name="T81" fmla="*/ 43 h 240"/>
                <a:gd name="T82" fmla="*/ 156 w 178"/>
                <a:gd name="T83" fmla="*/ 38 h 240"/>
                <a:gd name="T84" fmla="*/ 167 w 178"/>
                <a:gd name="T85" fmla="*/ 36 h 240"/>
                <a:gd name="T86" fmla="*/ 178 w 178"/>
                <a:gd name="T87" fmla="*/ 35 h 240"/>
                <a:gd name="T88" fmla="*/ 173 w 178"/>
                <a:gd name="T89" fmla="*/ 33 h 240"/>
                <a:gd name="T90" fmla="*/ 161 w 178"/>
                <a:gd name="T91" fmla="*/ 25 h 240"/>
                <a:gd name="T92" fmla="*/ 150 w 178"/>
                <a:gd name="T93" fmla="*/ 13 h 240"/>
                <a:gd name="T94" fmla="*/ 144 w 178"/>
                <a:gd name="T95" fmla="*/ 7 h 240"/>
                <a:gd name="T96" fmla="*/ 141 w 178"/>
                <a:gd name="T97" fmla="*/ 0 h 2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78" h="240">
                  <a:moveTo>
                    <a:pt x="141" y="0"/>
                  </a:moveTo>
                  <a:lnTo>
                    <a:pt x="123" y="5"/>
                  </a:lnTo>
                  <a:lnTo>
                    <a:pt x="42" y="41"/>
                  </a:lnTo>
                  <a:lnTo>
                    <a:pt x="32" y="57"/>
                  </a:lnTo>
                  <a:lnTo>
                    <a:pt x="128" y="15"/>
                  </a:lnTo>
                  <a:lnTo>
                    <a:pt x="130" y="22"/>
                  </a:lnTo>
                  <a:lnTo>
                    <a:pt x="130" y="25"/>
                  </a:lnTo>
                  <a:lnTo>
                    <a:pt x="128" y="29"/>
                  </a:lnTo>
                  <a:lnTo>
                    <a:pt x="126" y="33"/>
                  </a:lnTo>
                  <a:lnTo>
                    <a:pt x="123" y="36"/>
                  </a:lnTo>
                  <a:lnTo>
                    <a:pt x="119" y="40"/>
                  </a:lnTo>
                  <a:lnTo>
                    <a:pt x="112" y="43"/>
                  </a:lnTo>
                  <a:lnTo>
                    <a:pt x="104" y="43"/>
                  </a:lnTo>
                  <a:lnTo>
                    <a:pt x="97" y="43"/>
                  </a:lnTo>
                  <a:lnTo>
                    <a:pt x="86" y="46"/>
                  </a:lnTo>
                  <a:lnTo>
                    <a:pt x="73" y="54"/>
                  </a:lnTo>
                  <a:lnTo>
                    <a:pt x="59" y="65"/>
                  </a:lnTo>
                  <a:lnTo>
                    <a:pt x="51" y="74"/>
                  </a:lnTo>
                  <a:lnTo>
                    <a:pt x="45" y="83"/>
                  </a:lnTo>
                  <a:lnTo>
                    <a:pt x="37" y="94"/>
                  </a:lnTo>
                  <a:lnTo>
                    <a:pt x="29" y="108"/>
                  </a:lnTo>
                  <a:lnTo>
                    <a:pt x="25" y="121"/>
                  </a:lnTo>
                  <a:lnTo>
                    <a:pt x="15" y="151"/>
                  </a:lnTo>
                  <a:lnTo>
                    <a:pt x="4" y="185"/>
                  </a:lnTo>
                  <a:lnTo>
                    <a:pt x="1" y="201"/>
                  </a:lnTo>
                  <a:lnTo>
                    <a:pt x="0" y="215"/>
                  </a:lnTo>
                  <a:lnTo>
                    <a:pt x="48" y="240"/>
                  </a:lnTo>
                  <a:lnTo>
                    <a:pt x="78" y="193"/>
                  </a:lnTo>
                  <a:lnTo>
                    <a:pt x="79" y="190"/>
                  </a:lnTo>
                  <a:lnTo>
                    <a:pt x="83" y="179"/>
                  </a:lnTo>
                  <a:lnTo>
                    <a:pt x="84" y="171"/>
                  </a:lnTo>
                  <a:lnTo>
                    <a:pt x="86" y="162"/>
                  </a:lnTo>
                  <a:lnTo>
                    <a:pt x="84" y="151"/>
                  </a:lnTo>
                  <a:lnTo>
                    <a:pt x="83" y="138"/>
                  </a:lnTo>
                  <a:lnTo>
                    <a:pt x="89" y="121"/>
                  </a:lnTo>
                  <a:lnTo>
                    <a:pt x="97" y="104"/>
                  </a:lnTo>
                  <a:lnTo>
                    <a:pt x="108" y="85"/>
                  </a:lnTo>
                  <a:lnTo>
                    <a:pt x="122" y="66"/>
                  </a:lnTo>
                  <a:lnTo>
                    <a:pt x="130" y="57"/>
                  </a:lnTo>
                  <a:lnTo>
                    <a:pt x="137" y="49"/>
                  </a:lnTo>
                  <a:lnTo>
                    <a:pt x="147" y="43"/>
                  </a:lnTo>
                  <a:lnTo>
                    <a:pt x="156" y="38"/>
                  </a:lnTo>
                  <a:lnTo>
                    <a:pt x="167" y="36"/>
                  </a:lnTo>
                  <a:lnTo>
                    <a:pt x="178" y="35"/>
                  </a:lnTo>
                  <a:lnTo>
                    <a:pt x="173" y="33"/>
                  </a:lnTo>
                  <a:lnTo>
                    <a:pt x="161" y="25"/>
                  </a:lnTo>
                  <a:lnTo>
                    <a:pt x="150" y="13"/>
                  </a:lnTo>
                  <a:lnTo>
                    <a:pt x="144" y="7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330" name="Freeform 9"/>
            <p:cNvSpPr>
              <a:spLocks/>
            </p:cNvSpPr>
            <p:nvPr/>
          </p:nvSpPr>
          <p:spPr bwMode="auto">
            <a:xfrm>
              <a:off x="1482" y="3439"/>
              <a:ext cx="178" cy="240"/>
            </a:xfrm>
            <a:custGeom>
              <a:avLst/>
              <a:gdLst>
                <a:gd name="T0" fmla="*/ 37 w 178"/>
                <a:gd name="T1" fmla="*/ 0 h 240"/>
                <a:gd name="T2" fmla="*/ 55 w 178"/>
                <a:gd name="T3" fmla="*/ 5 h 240"/>
                <a:gd name="T4" fmla="*/ 136 w 178"/>
                <a:gd name="T5" fmla="*/ 41 h 240"/>
                <a:gd name="T6" fmla="*/ 145 w 178"/>
                <a:gd name="T7" fmla="*/ 57 h 240"/>
                <a:gd name="T8" fmla="*/ 50 w 178"/>
                <a:gd name="T9" fmla="*/ 15 h 240"/>
                <a:gd name="T10" fmla="*/ 48 w 178"/>
                <a:gd name="T11" fmla="*/ 22 h 240"/>
                <a:gd name="T12" fmla="*/ 48 w 178"/>
                <a:gd name="T13" fmla="*/ 25 h 240"/>
                <a:gd name="T14" fmla="*/ 48 w 178"/>
                <a:gd name="T15" fmla="*/ 29 h 240"/>
                <a:gd name="T16" fmla="*/ 51 w 178"/>
                <a:gd name="T17" fmla="*/ 33 h 240"/>
                <a:gd name="T18" fmla="*/ 55 w 178"/>
                <a:gd name="T19" fmla="*/ 36 h 240"/>
                <a:gd name="T20" fmla="*/ 59 w 178"/>
                <a:gd name="T21" fmla="*/ 40 h 240"/>
                <a:gd name="T22" fmla="*/ 65 w 178"/>
                <a:gd name="T23" fmla="*/ 43 h 240"/>
                <a:gd name="T24" fmla="*/ 73 w 178"/>
                <a:gd name="T25" fmla="*/ 43 h 240"/>
                <a:gd name="T26" fmla="*/ 81 w 178"/>
                <a:gd name="T27" fmla="*/ 43 h 240"/>
                <a:gd name="T28" fmla="*/ 92 w 178"/>
                <a:gd name="T29" fmla="*/ 46 h 240"/>
                <a:gd name="T30" fmla="*/ 105 w 178"/>
                <a:gd name="T31" fmla="*/ 54 h 240"/>
                <a:gd name="T32" fmla="*/ 119 w 178"/>
                <a:gd name="T33" fmla="*/ 65 h 240"/>
                <a:gd name="T34" fmla="*/ 125 w 178"/>
                <a:gd name="T35" fmla="*/ 74 h 240"/>
                <a:gd name="T36" fmla="*/ 133 w 178"/>
                <a:gd name="T37" fmla="*/ 83 h 240"/>
                <a:gd name="T38" fmla="*/ 141 w 178"/>
                <a:gd name="T39" fmla="*/ 94 h 240"/>
                <a:gd name="T40" fmla="*/ 148 w 178"/>
                <a:gd name="T41" fmla="*/ 108 h 240"/>
                <a:gd name="T42" fmla="*/ 153 w 178"/>
                <a:gd name="T43" fmla="*/ 121 h 240"/>
                <a:gd name="T44" fmla="*/ 163 w 178"/>
                <a:gd name="T45" fmla="*/ 151 h 240"/>
                <a:gd name="T46" fmla="*/ 174 w 178"/>
                <a:gd name="T47" fmla="*/ 185 h 240"/>
                <a:gd name="T48" fmla="*/ 177 w 178"/>
                <a:gd name="T49" fmla="*/ 201 h 240"/>
                <a:gd name="T50" fmla="*/ 178 w 178"/>
                <a:gd name="T51" fmla="*/ 215 h 240"/>
                <a:gd name="T52" fmla="*/ 130 w 178"/>
                <a:gd name="T53" fmla="*/ 240 h 240"/>
                <a:gd name="T54" fmla="*/ 100 w 178"/>
                <a:gd name="T55" fmla="*/ 193 h 240"/>
                <a:gd name="T56" fmla="*/ 97 w 178"/>
                <a:gd name="T57" fmla="*/ 190 h 240"/>
                <a:gd name="T58" fmla="*/ 94 w 178"/>
                <a:gd name="T59" fmla="*/ 179 h 240"/>
                <a:gd name="T60" fmla="*/ 94 w 178"/>
                <a:gd name="T61" fmla="*/ 171 h 240"/>
                <a:gd name="T62" fmla="*/ 92 w 178"/>
                <a:gd name="T63" fmla="*/ 162 h 240"/>
                <a:gd name="T64" fmla="*/ 94 w 178"/>
                <a:gd name="T65" fmla="*/ 151 h 240"/>
                <a:gd name="T66" fmla="*/ 95 w 178"/>
                <a:gd name="T67" fmla="*/ 138 h 240"/>
                <a:gd name="T68" fmla="*/ 89 w 178"/>
                <a:gd name="T69" fmla="*/ 121 h 240"/>
                <a:gd name="T70" fmla="*/ 81 w 178"/>
                <a:gd name="T71" fmla="*/ 104 h 240"/>
                <a:gd name="T72" fmla="*/ 70 w 178"/>
                <a:gd name="T73" fmla="*/ 85 h 240"/>
                <a:gd name="T74" fmla="*/ 56 w 178"/>
                <a:gd name="T75" fmla="*/ 66 h 240"/>
                <a:gd name="T76" fmla="*/ 48 w 178"/>
                <a:gd name="T77" fmla="*/ 57 h 240"/>
                <a:gd name="T78" fmla="*/ 40 w 178"/>
                <a:gd name="T79" fmla="*/ 49 h 240"/>
                <a:gd name="T80" fmla="*/ 31 w 178"/>
                <a:gd name="T81" fmla="*/ 43 h 240"/>
                <a:gd name="T82" fmla="*/ 22 w 178"/>
                <a:gd name="T83" fmla="*/ 38 h 240"/>
                <a:gd name="T84" fmla="*/ 11 w 178"/>
                <a:gd name="T85" fmla="*/ 36 h 240"/>
                <a:gd name="T86" fmla="*/ 0 w 178"/>
                <a:gd name="T87" fmla="*/ 35 h 240"/>
                <a:gd name="T88" fmla="*/ 4 w 178"/>
                <a:gd name="T89" fmla="*/ 33 h 240"/>
                <a:gd name="T90" fmla="*/ 15 w 178"/>
                <a:gd name="T91" fmla="*/ 25 h 240"/>
                <a:gd name="T92" fmla="*/ 28 w 178"/>
                <a:gd name="T93" fmla="*/ 13 h 240"/>
                <a:gd name="T94" fmla="*/ 33 w 178"/>
                <a:gd name="T95" fmla="*/ 7 h 240"/>
                <a:gd name="T96" fmla="*/ 37 w 178"/>
                <a:gd name="T97" fmla="*/ 0 h 2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78" h="240">
                  <a:moveTo>
                    <a:pt x="37" y="0"/>
                  </a:moveTo>
                  <a:lnTo>
                    <a:pt x="55" y="5"/>
                  </a:lnTo>
                  <a:lnTo>
                    <a:pt x="136" y="41"/>
                  </a:lnTo>
                  <a:lnTo>
                    <a:pt x="145" y="57"/>
                  </a:lnTo>
                  <a:lnTo>
                    <a:pt x="50" y="15"/>
                  </a:lnTo>
                  <a:lnTo>
                    <a:pt x="48" y="22"/>
                  </a:lnTo>
                  <a:lnTo>
                    <a:pt x="48" y="25"/>
                  </a:lnTo>
                  <a:lnTo>
                    <a:pt x="48" y="29"/>
                  </a:lnTo>
                  <a:lnTo>
                    <a:pt x="51" y="33"/>
                  </a:lnTo>
                  <a:lnTo>
                    <a:pt x="55" y="36"/>
                  </a:lnTo>
                  <a:lnTo>
                    <a:pt x="59" y="40"/>
                  </a:lnTo>
                  <a:lnTo>
                    <a:pt x="65" y="43"/>
                  </a:lnTo>
                  <a:lnTo>
                    <a:pt x="73" y="43"/>
                  </a:lnTo>
                  <a:lnTo>
                    <a:pt x="81" y="43"/>
                  </a:lnTo>
                  <a:lnTo>
                    <a:pt x="92" y="46"/>
                  </a:lnTo>
                  <a:lnTo>
                    <a:pt x="105" y="54"/>
                  </a:lnTo>
                  <a:lnTo>
                    <a:pt x="119" y="65"/>
                  </a:lnTo>
                  <a:lnTo>
                    <a:pt x="125" y="74"/>
                  </a:lnTo>
                  <a:lnTo>
                    <a:pt x="133" y="83"/>
                  </a:lnTo>
                  <a:lnTo>
                    <a:pt x="141" y="94"/>
                  </a:lnTo>
                  <a:lnTo>
                    <a:pt x="148" y="108"/>
                  </a:lnTo>
                  <a:lnTo>
                    <a:pt x="153" y="121"/>
                  </a:lnTo>
                  <a:lnTo>
                    <a:pt x="163" y="151"/>
                  </a:lnTo>
                  <a:lnTo>
                    <a:pt x="174" y="185"/>
                  </a:lnTo>
                  <a:lnTo>
                    <a:pt x="177" y="201"/>
                  </a:lnTo>
                  <a:lnTo>
                    <a:pt x="178" y="215"/>
                  </a:lnTo>
                  <a:lnTo>
                    <a:pt x="130" y="240"/>
                  </a:lnTo>
                  <a:lnTo>
                    <a:pt x="100" y="193"/>
                  </a:lnTo>
                  <a:lnTo>
                    <a:pt x="97" y="190"/>
                  </a:lnTo>
                  <a:lnTo>
                    <a:pt x="94" y="179"/>
                  </a:lnTo>
                  <a:lnTo>
                    <a:pt x="94" y="171"/>
                  </a:lnTo>
                  <a:lnTo>
                    <a:pt x="92" y="162"/>
                  </a:lnTo>
                  <a:lnTo>
                    <a:pt x="94" y="151"/>
                  </a:lnTo>
                  <a:lnTo>
                    <a:pt x="95" y="138"/>
                  </a:lnTo>
                  <a:lnTo>
                    <a:pt x="89" y="121"/>
                  </a:lnTo>
                  <a:lnTo>
                    <a:pt x="81" y="104"/>
                  </a:lnTo>
                  <a:lnTo>
                    <a:pt x="70" y="85"/>
                  </a:lnTo>
                  <a:lnTo>
                    <a:pt x="56" y="66"/>
                  </a:lnTo>
                  <a:lnTo>
                    <a:pt x="48" y="57"/>
                  </a:lnTo>
                  <a:lnTo>
                    <a:pt x="40" y="49"/>
                  </a:lnTo>
                  <a:lnTo>
                    <a:pt x="31" y="43"/>
                  </a:lnTo>
                  <a:lnTo>
                    <a:pt x="22" y="38"/>
                  </a:lnTo>
                  <a:lnTo>
                    <a:pt x="11" y="36"/>
                  </a:lnTo>
                  <a:lnTo>
                    <a:pt x="0" y="35"/>
                  </a:lnTo>
                  <a:lnTo>
                    <a:pt x="4" y="33"/>
                  </a:lnTo>
                  <a:lnTo>
                    <a:pt x="15" y="25"/>
                  </a:lnTo>
                  <a:lnTo>
                    <a:pt x="28" y="13"/>
                  </a:lnTo>
                  <a:lnTo>
                    <a:pt x="33" y="7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331" name="Freeform 10"/>
            <p:cNvSpPr>
              <a:spLocks/>
            </p:cNvSpPr>
            <p:nvPr/>
          </p:nvSpPr>
          <p:spPr bwMode="auto">
            <a:xfrm>
              <a:off x="1314" y="3646"/>
              <a:ext cx="38" cy="251"/>
            </a:xfrm>
            <a:custGeom>
              <a:avLst/>
              <a:gdLst>
                <a:gd name="T0" fmla="*/ 0 w 38"/>
                <a:gd name="T1" fmla="*/ 0 h 251"/>
                <a:gd name="T2" fmla="*/ 3 w 38"/>
                <a:gd name="T3" fmla="*/ 6 h 251"/>
                <a:gd name="T4" fmla="*/ 11 w 38"/>
                <a:gd name="T5" fmla="*/ 25 h 251"/>
                <a:gd name="T6" fmla="*/ 22 w 38"/>
                <a:gd name="T7" fmla="*/ 52 h 251"/>
                <a:gd name="T8" fmla="*/ 27 w 38"/>
                <a:gd name="T9" fmla="*/ 69 h 251"/>
                <a:gd name="T10" fmla="*/ 31 w 38"/>
                <a:gd name="T11" fmla="*/ 86 h 251"/>
                <a:gd name="T12" fmla="*/ 35 w 38"/>
                <a:gd name="T13" fmla="*/ 107 h 251"/>
                <a:gd name="T14" fmla="*/ 38 w 38"/>
                <a:gd name="T15" fmla="*/ 125 h 251"/>
                <a:gd name="T16" fmla="*/ 38 w 38"/>
                <a:gd name="T17" fmla="*/ 147 h 251"/>
                <a:gd name="T18" fmla="*/ 36 w 38"/>
                <a:gd name="T19" fmla="*/ 168 h 251"/>
                <a:gd name="T20" fmla="*/ 33 w 38"/>
                <a:gd name="T21" fmla="*/ 190 h 251"/>
                <a:gd name="T22" fmla="*/ 27 w 38"/>
                <a:gd name="T23" fmla="*/ 210 h 251"/>
                <a:gd name="T24" fmla="*/ 17 w 38"/>
                <a:gd name="T25" fmla="*/ 230 h 251"/>
                <a:gd name="T26" fmla="*/ 5 w 38"/>
                <a:gd name="T27" fmla="*/ 251 h 251"/>
                <a:gd name="T28" fmla="*/ 0 w 38"/>
                <a:gd name="T29" fmla="*/ 251 h 251"/>
                <a:gd name="T30" fmla="*/ 5 w 38"/>
                <a:gd name="T31" fmla="*/ 235 h 251"/>
                <a:gd name="T32" fmla="*/ 11 w 38"/>
                <a:gd name="T33" fmla="*/ 215 h 251"/>
                <a:gd name="T34" fmla="*/ 14 w 38"/>
                <a:gd name="T35" fmla="*/ 188 h 251"/>
                <a:gd name="T36" fmla="*/ 17 w 38"/>
                <a:gd name="T37" fmla="*/ 152 h 251"/>
                <a:gd name="T38" fmla="*/ 17 w 38"/>
                <a:gd name="T39" fmla="*/ 132 h 251"/>
                <a:gd name="T40" fmla="*/ 17 w 38"/>
                <a:gd name="T41" fmla="*/ 110 h 251"/>
                <a:gd name="T42" fmla="*/ 14 w 38"/>
                <a:gd name="T43" fmla="*/ 85 h 251"/>
                <a:gd name="T44" fmla="*/ 11 w 38"/>
                <a:gd name="T45" fmla="*/ 58 h 251"/>
                <a:gd name="T46" fmla="*/ 6 w 38"/>
                <a:gd name="T47" fmla="*/ 30 h 251"/>
                <a:gd name="T48" fmla="*/ 0 w 38"/>
                <a:gd name="T49" fmla="*/ 0 h 25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8" h="251">
                  <a:moveTo>
                    <a:pt x="0" y="0"/>
                  </a:moveTo>
                  <a:lnTo>
                    <a:pt x="3" y="6"/>
                  </a:lnTo>
                  <a:lnTo>
                    <a:pt x="11" y="25"/>
                  </a:lnTo>
                  <a:lnTo>
                    <a:pt x="22" y="52"/>
                  </a:lnTo>
                  <a:lnTo>
                    <a:pt x="27" y="69"/>
                  </a:lnTo>
                  <a:lnTo>
                    <a:pt x="31" y="86"/>
                  </a:lnTo>
                  <a:lnTo>
                    <a:pt x="35" y="107"/>
                  </a:lnTo>
                  <a:lnTo>
                    <a:pt x="38" y="125"/>
                  </a:lnTo>
                  <a:lnTo>
                    <a:pt x="38" y="147"/>
                  </a:lnTo>
                  <a:lnTo>
                    <a:pt x="36" y="168"/>
                  </a:lnTo>
                  <a:lnTo>
                    <a:pt x="33" y="190"/>
                  </a:lnTo>
                  <a:lnTo>
                    <a:pt x="27" y="210"/>
                  </a:lnTo>
                  <a:lnTo>
                    <a:pt x="17" y="230"/>
                  </a:lnTo>
                  <a:lnTo>
                    <a:pt x="5" y="251"/>
                  </a:lnTo>
                  <a:lnTo>
                    <a:pt x="0" y="251"/>
                  </a:lnTo>
                  <a:lnTo>
                    <a:pt x="5" y="235"/>
                  </a:lnTo>
                  <a:lnTo>
                    <a:pt x="11" y="215"/>
                  </a:lnTo>
                  <a:lnTo>
                    <a:pt x="14" y="188"/>
                  </a:lnTo>
                  <a:lnTo>
                    <a:pt x="17" y="152"/>
                  </a:lnTo>
                  <a:lnTo>
                    <a:pt x="17" y="132"/>
                  </a:lnTo>
                  <a:lnTo>
                    <a:pt x="17" y="110"/>
                  </a:lnTo>
                  <a:lnTo>
                    <a:pt x="14" y="85"/>
                  </a:lnTo>
                  <a:lnTo>
                    <a:pt x="11" y="58"/>
                  </a:lnTo>
                  <a:lnTo>
                    <a:pt x="6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332" name="Freeform 11"/>
            <p:cNvSpPr>
              <a:spLocks/>
            </p:cNvSpPr>
            <p:nvPr/>
          </p:nvSpPr>
          <p:spPr bwMode="auto">
            <a:xfrm>
              <a:off x="1532" y="3646"/>
              <a:ext cx="39" cy="251"/>
            </a:xfrm>
            <a:custGeom>
              <a:avLst/>
              <a:gdLst>
                <a:gd name="T0" fmla="*/ 39 w 39"/>
                <a:gd name="T1" fmla="*/ 0 h 251"/>
                <a:gd name="T2" fmla="*/ 36 w 39"/>
                <a:gd name="T3" fmla="*/ 6 h 251"/>
                <a:gd name="T4" fmla="*/ 26 w 39"/>
                <a:gd name="T5" fmla="*/ 25 h 251"/>
                <a:gd name="T6" fmla="*/ 17 w 39"/>
                <a:gd name="T7" fmla="*/ 52 h 251"/>
                <a:gd name="T8" fmla="*/ 11 w 39"/>
                <a:gd name="T9" fmla="*/ 69 h 251"/>
                <a:gd name="T10" fmla="*/ 6 w 39"/>
                <a:gd name="T11" fmla="*/ 86 h 251"/>
                <a:gd name="T12" fmla="*/ 3 w 39"/>
                <a:gd name="T13" fmla="*/ 107 h 251"/>
                <a:gd name="T14" fmla="*/ 1 w 39"/>
                <a:gd name="T15" fmla="*/ 125 h 251"/>
                <a:gd name="T16" fmla="*/ 0 w 39"/>
                <a:gd name="T17" fmla="*/ 147 h 251"/>
                <a:gd name="T18" fmla="*/ 1 w 39"/>
                <a:gd name="T19" fmla="*/ 168 h 251"/>
                <a:gd name="T20" fmla="*/ 5 w 39"/>
                <a:gd name="T21" fmla="*/ 190 h 251"/>
                <a:gd name="T22" fmla="*/ 11 w 39"/>
                <a:gd name="T23" fmla="*/ 210 h 251"/>
                <a:gd name="T24" fmla="*/ 20 w 39"/>
                <a:gd name="T25" fmla="*/ 230 h 251"/>
                <a:gd name="T26" fmla="*/ 33 w 39"/>
                <a:gd name="T27" fmla="*/ 251 h 251"/>
                <a:gd name="T28" fmla="*/ 39 w 39"/>
                <a:gd name="T29" fmla="*/ 251 h 251"/>
                <a:gd name="T30" fmla="*/ 33 w 39"/>
                <a:gd name="T31" fmla="*/ 235 h 251"/>
                <a:gd name="T32" fmla="*/ 28 w 39"/>
                <a:gd name="T33" fmla="*/ 215 h 251"/>
                <a:gd name="T34" fmla="*/ 23 w 39"/>
                <a:gd name="T35" fmla="*/ 188 h 251"/>
                <a:gd name="T36" fmla="*/ 20 w 39"/>
                <a:gd name="T37" fmla="*/ 152 h 251"/>
                <a:gd name="T38" fmla="*/ 20 w 39"/>
                <a:gd name="T39" fmla="*/ 132 h 251"/>
                <a:gd name="T40" fmla="*/ 22 w 39"/>
                <a:gd name="T41" fmla="*/ 110 h 251"/>
                <a:gd name="T42" fmla="*/ 23 w 39"/>
                <a:gd name="T43" fmla="*/ 85 h 251"/>
                <a:gd name="T44" fmla="*/ 26 w 39"/>
                <a:gd name="T45" fmla="*/ 58 h 251"/>
                <a:gd name="T46" fmla="*/ 33 w 39"/>
                <a:gd name="T47" fmla="*/ 30 h 251"/>
                <a:gd name="T48" fmla="*/ 39 w 39"/>
                <a:gd name="T49" fmla="*/ 0 h 25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9" h="251">
                  <a:moveTo>
                    <a:pt x="39" y="0"/>
                  </a:moveTo>
                  <a:lnTo>
                    <a:pt x="36" y="6"/>
                  </a:lnTo>
                  <a:lnTo>
                    <a:pt x="26" y="25"/>
                  </a:lnTo>
                  <a:lnTo>
                    <a:pt x="17" y="52"/>
                  </a:lnTo>
                  <a:lnTo>
                    <a:pt x="11" y="69"/>
                  </a:lnTo>
                  <a:lnTo>
                    <a:pt x="6" y="86"/>
                  </a:lnTo>
                  <a:lnTo>
                    <a:pt x="3" y="107"/>
                  </a:lnTo>
                  <a:lnTo>
                    <a:pt x="1" y="125"/>
                  </a:lnTo>
                  <a:lnTo>
                    <a:pt x="0" y="147"/>
                  </a:lnTo>
                  <a:lnTo>
                    <a:pt x="1" y="168"/>
                  </a:lnTo>
                  <a:lnTo>
                    <a:pt x="5" y="190"/>
                  </a:lnTo>
                  <a:lnTo>
                    <a:pt x="11" y="210"/>
                  </a:lnTo>
                  <a:lnTo>
                    <a:pt x="20" y="230"/>
                  </a:lnTo>
                  <a:lnTo>
                    <a:pt x="33" y="251"/>
                  </a:lnTo>
                  <a:lnTo>
                    <a:pt x="39" y="251"/>
                  </a:lnTo>
                  <a:lnTo>
                    <a:pt x="33" y="235"/>
                  </a:lnTo>
                  <a:lnTo>
                    <a:pt x="28" y="215"/>
                  </a:lnTo>
                  <a:lnTo>
                    <a:pt x="23" y="188"/>
                  </a:lnTo>
                  <a:lnTo>
                    <a:pt x="20" y="152"/>
                  </a:lnTo>
                  <a:lnTo>
                    <a:pt x="20" y="132"/>
                  </a:lnTo>
                  <a:lnTo>
                    <a:pt x="22" y="110"/>
                  </a:lnTo>
                  <a:lnTo>
                    <a:pt x="23" y="85"/>
                  </a:lnTo>
                  <a:lnTo>
                    <a:pt x="26" y="58"/>
                  </a:lnTo>
                  <a:lnTo>
                    <a:pt x="33" y="3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6326" name="Rectangle 12"/>
          <p:cNvSpPr>
            <a:spLocks noChangeArrowheads="1"/>
          </p:cNvSpPr>
          <p:nvPr/>
        </p:nvSpPr>
        <p:spPr bwMode="auto">
          <a:xfrm>
            <a:off x="3921125" y="5772150"/>
            <a:ext cx="15287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Slovakia</a:t>
            </a:r>
            <a:endParaRPr lang="en-US" altLang="en-US"/>
          </a:p>
        </p:txBody>
      </p:sp>
      <p:sp>
        <p:nvSpPr>
          <p:cNvPr id="56327" name="Freeform 25"/>
          <p:cNvSpPr>
            <a:spLocks/>
          </p:cNvSpPr>
          <p:nvPr/>
        </p:nvSpPr>
        <p:spPr bwMode="auto">
          <a:xfrm>
            <a:off x="5016500" y="2005013"/>
            <a:ext cx="522288" cy="595312"/>
          </a:xfrm>
          <a:custGeom>
            <a:avLst/>
            <a:gdLst>
              <a:gd name="T0" fmla="*/ 519113 w 329"/>
              <a:gd name="T1" fmla="*/ 0 h 375"/>
              <a:gd name="T2" fmla="*/ 520700 w 329"/>
              <a:gd name="T3" fmla="*/ 4762 h 375"/>
              <a:gd name="T4" fmla="*/ 522288 w 329"/>
              <a:gd name="T5" fmla="*/ 42862 h 375"/>
              <a:gd name="T6" fmla="*/ 522288 w 329"/>
              <a:gd name="T7" fmla="*/ 73025 h 375"/>
              <a:gd name="T8" fmla="*/ 520700 w 329"/>
              <a:gd name="T9" fmla="*/ 111125 h 375"/>
              <a:gd name="T10" fmla="*/ 517525 w 329"/>
              <a:gd name="T11" fmla="*/ 152400 h 375"/>
              <a:gd name="T12" fmla="*/ 511175 w 329"/>
              <a:gd name="T13" fmla="*/ 198437 h 375"/>
              <a:gd name="T14" fmla="*/ 503238 w 329"/>
              <a:gd name="T15" fmla="*/ 246062 h 375"/>
              <a:gd name="T16" fmla="*/ 490538 w 329"/>
              <a:gd name="T17" fmla="*/ 296862 h 375"/>
              <a:gd name="T18" fmla="*/ 479425 w 329"/>
              <a:gd name="T19" fmla="*/ 334962 h 375"/>
              <a:gd name="T20" fmla="*/ 469900 w 329"/>
              <a:gd name="T21" fmla="*/ 360362 h 375"/>
              <a:gd name="T22" fmla="*/ 460375 w 329"/>
              <a:gd name="T23" fmla="*/ 384175 h 375"/>
              <a:gd name="T24" fmla="*/ 447675 w 329"/>
              <a:gd name="T25" fmla="*/ 409575 h 375"/>
              <a:gd name="T26" fmla="*/ 434975 w 329"/>
              <a:gd name="T27" fmla="*/ 433387 h 375"/>
              <a:gd name="T28" fmla="*/ 420688 w 329"/>
              <a:gd name="T29" fmla="*/ 457200 h 375"/>
              <a:gd name="T30" fmla="*/ 404813 w 329"/>
              <a:gd name="T31" fmla="*/ 479425 h 375"/>
              <a:gd name="T32" fmla="*/ 387350 w 329"/>
              <a:gd name="T33" fmla="*/ 501650 h 375"/>
              <a:gd name="T34" fmla="*/ 368300 w 329"/>
              <a:gd name="T35" fmla="*/ 520700 h 375"/>
              <a:gd name="T36" fmla="*/ 347663 w 329"/>
              <a:gd name="T37" fmla="*/ 541337 h 375"/>
              <a:gd name="T38" fmla="*/ 323850 w 329"/>
              <a:gd name="T39" fmla="*/ 558800 h 375"/>
              <a:gd name="T40" fmla="*/ 300038 w 329"/>
              <a:gd name="T41" fmla="*/ 574675 h 375"/>
              <a:gd name="T42" fmla="*/ 273050 w 329"/>
              <a:gd name="T43" fmla="*/ 588962 h 375"/>
              <a:gd name="T44" fmla="*/ 260350 w 329"/>
              <a:gd name="T45" fmla="*/ 595312 h 375"/>
              <a:gd name="T46" fmla="*/ 249238 w 329"/>
              <a:gd name="T47" fmla="*/ 593725 h 375"/>
              <a:gd name="T48" fmla="*/ 236538 w 329"/>
              <a:gd name="T49" fmla="*/ 588962 h 375"/>
              <a:gd name="T50" fmla="*/ 220663 w 329"/>
              <a:gd name="T51" fmla="*/ 581025 h 375"/>
              <a:gd name="T52" fmla="*/ 203200 w 329"/>
              <a:gd name="T53" fmla="*/ 569912 h 375"/>
              <a:gd name="T54" fmla="*/ 182563 w 329"/>
              <a:gd name="T55" fmla="*/ 554037 h 375"/>
              <a:gd name="T56" fmla="*/ 158750 w 329"/>
              <a:gd name="T57" fmla="*/ 533400 h 375"/>
              <a:gd name="T58" fmla="*/ 136525 w 329"/>
              <a:gd name="T59" fmla="*/ 506412 h 375"/>
              <a:gd name="T60" fmla="*/ 112713 w 329"/>
              <a:gd name="T61" fmla="*/ 473075 h 375"/>
              <a:gd name="T62" fmla="*/ 101600 w 329"/>
              <a:gd name="T63" fmla="*/ 454025 h 375"/>
              <a:gd name="T64" fmla="*/ 88900 w 329"/>
              <a:gd name="T65" fmla="*/ 433387 h 375"/>
              <a:gd name="T66" fmla="*/ 77788 w 329"/>
              <a:gd name="T67" fmla="*/ 409575 h 375"/>
              <a:gd name="T68" fmla="*/ 66675 w 329"/>
              <a:gd name="T69" fmla="*/ 384175 h 375"/>
              <a:gd name="T70" fmla="*/ 57150 w 329"/>
              <a:gd name="T71" fmla="*/ 357187 h 375"/>
              <a:gd name="T72" fmla="*/ 47625 w 329"/>
              <a:gd name="T73" fmla="*/ 327025 h 375"/>
              <a:gd name="T74" fmla="*/ 38100 w 329"/>
              <a:gd name="T75" fmla="*/ 295275 h 375"/>
              <a:gd name="T76" fmla="*/ 30163 w 329"/>
              <a:gd name="T77" fmla="*/ 261937 h 375"/>
              <a:gd name="T78" fmla="*/ 22225 w 329"/>
              <a:gd name="T79" fmla="*/ 223837 h 375"/>
              <a:gd name="T80" fmla="*/ 15875 w 329"/>
              <a:gd name="T81" fmla="*/ 185737 h 375"/>
              <a:gd name="T82" fmla="*/ 9525 w 329"/>
              <a:gd name="T83" fmla="*/ 142875 h 375"/>
              <a:gd name="T84" fmla="*/ 4763 w 329"/>
              <a:gd name="T85" fmla="*/ 98425 h 375"/>
              <a:gd name="T86" fmla="*/ 1588 w 329"/>
              <a:gd name="T87" fmla="*/ 50800 h 375"/>
              <a:gd name="T88" fmla="*/ 0 w 329"/>
              <a:gd name="T89" fmla="*/ 0 h 37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329" h="375">
                <a:moveTo>
                  <a:pt x="0" y="0"/>
                </a:moveTo>
                <a:lnTo>
                  <a:pt x="327" y="0"/>
                </a:lnTo>
                <a:lnTo>
                  <a:pt x="328" y="3"/>
                </a:lnTo>
                <a:lnTo>
                  <a:pt x="328" y="12"/>
                </a:lnTo>
                <a:lnTo>
                  <a:pt x="329" y="27"/>
                </a:lnTo>
                <a:lnTo>
                  <a:pt x="329" y="36"/>
                </a:lnTo>
                <a:lnTo>
                  <a:pt x="329" y="46"/>
                </a:lnTo>
                <a:lnTo>
                  <a:pt x="328" y="58"/>
                </a:lnTo>
                <a:lnTo>
                  <a:pt x="328" y="70"/>
                </a:lnTo>
                <a:lnTo>
                  <a:pt x="327" y="83"/>
                </a:lnTo>
                <a:lnTo>
                  <a:pt x="326" y="96"/>
                </a:lnTo>
                <a:lnTo>
                  <a:pt x="324" y="110"/>
                </a:lnTo>
                <a:lnTo>
                  <a:pt x="322" y="125"/>
                </a:lnTo>
                <a:lnTo>
                  <a:pt x="320" y="140"/>
                </a:lnTo>
                <a:lnTo>
                  <a:pt x="317" y="155"/>
                </a:lnTo>
                <a:lnTo>
                  <a:pt x="314" y="171"/>
                </a:lnTo>
                <a:lnTo>
                  <a:pt x="309" y="187"/>
                </a:lnTo>
                <a:lnTo>
                  <a:pt x="305" y="203"/>
                </a:lnTo>
                <a:lnTo>
                  <a:pt x="302" y="211"/>
                </a:lnTo>
                <a:lnTo>
                  <a:pt x="299" y="219"/>
                </a:lnTo>
                <a:lnTo>
                  <a:pt x="296" y="227"/>
                </a:lnTo>
                <a:lnTo>
                  <a:pt x="293" y="235"/>
                </a:lnTo>
                <a:lnTo>
                  <a:pt x="290" y="242"/>
                </a:lnTo>
                <a:lnTo>
                  <a:pt x="286" y="250"/>
                </a:lnTo>
                <a:lnTo>
                  <a:pt x="282" y="258"/>
                </a:lnTo>
                <a:lnTo>
                  <a:pt x="278" y="266"/>
                </a:lnTo>
                <a:lnTo>
                  <a:pt x="274" y="273"/>
                </a:lnTo>
                <a:lnTo>
                  <a:pt x="270" y="281"/>
                </a:lnTo>
                <a:lnTo>
                  <a:pt x="265" y="288"/>
                </a:lnTo>
                <a:lnTo>
                  <a:pt x="260" y="295"/>
                </a:lnTo>
                <a:lnTo>
                  <a:pt x="255" y="302"/>
                </a:lnTo>
                <a:lnTo>
                  <a:pt x="250" y="309"/>
                </a:lnTo>
                <a:lnTo>
                  <a:pt x="244" y="316"/>
                </a:lnTo>
                <a:lnTo>
                  <a:pt x="238" y="322"/>
                </a:lnTo>
                <a:lnTo>
                  <a:pt x="232" y="328"/>
                </a:lnTo>
                <a:lnTo>
                  <a:pt x="226" y="335"/>
                </a:lnTo>
                <a:lnTo>
                  <a:pt x="219" y="341"/>
                </a:lnTo>
                <a:lnTo>
                  <a:pt x="212" y="346"/>
                </a:lnTo>
                <a:lnTo>
                  <a:pt x="204" y="352"/>
                </a:lnTo>
                <a:lnTo>
                  <a:pt x="197" y="357"/>
                </a:lnTo>
                <a:lnTo>
                  <a:pt x="189" y="362"/>
                </a:lnTo>
                <a:lnTo>
                  <a:pt x="181" y="367"/>
                </a:lnTo>
                <a:lnTo>
                  <a:pt x="172" y="371"/>
                </a:lnTo>
                <a:lnTo>
                  <a:pt x="164" y="375"/>
                </a:lnTo>
                <a:lnTo>
                  <a:pt x="162" y="375"/>
                </a:lnTo>
                <a:lnTo>
                  <a:pt x="157" y="374"/>
                </a:lnTo>
                <a:lnTo>
                  <a:pt x="154" y="372"/>
                </a:lnTo>
                <a:lnTo>
                  <a:pt x="149" y="371"/>
                </a:lnTo>
                <a:lnTo>
                  <a:pt x="145" y="369"/>
                </a:lnTo>
                <a:lnTo>
                  <a:pt x="139" y="366"/>
                </a:lnTo>
                <a:lnTo>
                  <a:pt x="134" y="363"/>
                </a:lnTo>
                <a:lnTo>
                  <a:pt x="128" y="359"/>
                </a:lnTo>
                <a:lnTo>
                  <a:pt x="121" y="354"/>
                </a:lnTo>
                <a:lnTo>
                  <a:pt x="115" y="349"/>
                </a:lnTo>
                <a:lnTo>
                  <a:pt x="108" y="343"/>
                </a:lnTo>
                <a:lnTo>
                  <a:pt x="100" y="336"/>
                </a:lnTo>
                <a:lnTo>
                  <a:pt x="93" y="328"/>
                </a:lnTo>
                <a:lnTo>
                  <a:pt x="86" y="319"/>
                </a:lnTo>
                <a:lnTo>
                  <a:pt x="78" y="309"/>
                </a:lnTo>
                <a:lnTo>
                  <a:pt x="71" y="298"/>
                </a:lnTo>
                <a:lnTo>
                  <a:pt x="67" y="292"/>
                </a:lnTo>
                <a:lnTo>
                  <a:pt x="64" y="286"/>
                </a:lnTo>
                <a:lnTo>
                  <a:pt x="60" y="280"/>
                </a:lnTo>
                <a:lnTo>
                  <a:pt x="56" y="273"/>
                </a:lnTo>
                <a:lnTo>
                  <a:pt x="53" y="266"/>
                </a:lnTo>
                <a:lnTo>
                  <a:pt x="49" y="258"/>
                </a:lnTo>
                <a:lnTo>
                  <a:pt x="46" y="251"/>
                </a:lnTo>
                <a:lnTo>
                  <a:pt x="42" y="242"/>
                </a:lnTo>
                <a:lnTo>
                  <a:pt x="39" y="234"/>
                </a:lnTo>
                <a:lnTo>
                  <a:pt x="36" y="225"/>
                </a:lnTo>
                <a:lnTo>
                  <a:pt x="33" y="216"/>
                </a:lnTo>
                <a:lnTo>
                  <a:pt x="30" y="206"/>
                </a:lnTo>
                <a:lnTo>
                  <a:pt x="27" y="197"/>
                </a:lnTo>
                <a:lnTo>
                  <a:pt x="24" y="186"/>
                </a:lnTo>
                <a:lnTo>
                  <a:pt x="21" y="176"/>
                </a:lnTo>
                <a:lnTo>
                  <a:pt x="19" y="165"/>
                </a:lnTo>
                <a:lnTo>
                  <a:pt x="16" y="153"/>
                </a:lnTo>
                <a:lnTo>
                  <a:pt x="14" y="141"/>
                </a:lnTo>
                <a:lnTo>
                  <a:pt x="12" y="129"/>
                </a:lnTo>
                <a:lnTo>
                  <a:pt x="10" y="117"/>
                </a:lnTo>
                <a:lnTo>
                  <a:pt x="8" y="104"/>
                </a:lnTo>
                <a:lnTo>
                  <a:pt x="6" y="90"/>
                </a:lnTo>
                <a:lnTo>
                  <a:pt x="5" y="76"/>
                </a:lnTo>
                <a:lnTo>
                  <a:pt x="3" y="62"/>
                </a:lnTo>
                <a:lnTo>
                  <a:pt x="2" y="47"/>
                </a:lnTo>
                <a:lnTo>
                  <a:pt x="1" y="32"/>
                </a:lnTo>
                <a:lnTo>
                  <a:pt x="1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8">
                <a:solidFill>
                  <a:srgbClr val="FFFFFF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28" name="Freeform 26"/>
          <p:cNvSpPr>
            <a:spLocks/>
          </p:cNvSpPr>
          <p:nvPr/>
        </p:nvSpPr>
        <p:spPr bwMode="auto">
          <a:xfrm>
            <a:off x="5091113" y="2060575"/>
            <a:ext cx="374650" cy="441325"/>
          </a:xfrm>
          <a:custGeom>
            <a:avLst/>
            <a:gdLst>
              <a:gd name="T0" fmla="*/ 373063 w 236"/>
              <a:gd name="T1" fmla="*/ 0 h 270"/>
              <a:gd name="T2" fmla="*/ 374650 w 236"/>
              <a:gd name="T3" fmla="*/ 32691 h 270"/>
              <a:gd name="T4" fmla="*/ 373063 w 236"/>
              <a:gd name="T5" fmla="*/ 81727 h 270"/>
              <a:gd name="T6" fmla="*/ 371475 w 236"/>
              <a:gd name="T7" fmla="*/ 112783 h 270"/>
              <a:gd name="T8" fmla="*/ 366713 w 236"/>
              <a:gd name="T9" fmla="*/ 147108 h 270"/>
              <a:gd name="T10" fmla="*/ 361950 w 236"/>
              <a:gd name="T11" fmla="*/ 183068 h 270"/>
              <a:gd name="T12" fmla="*/ 352425 w 236"/>
              <a:gd name="T13" fmla="*/ 219028 h 270"/>
              <a:gd name="T14" fmla="*/ 341313 w 236"/>
              <a:gd name="T15" fmla="*/ 256622 h 270"/>
              <a:gd name="T16" fmla="*/ 325438 w 236"/>
              <a:gd name="T17" fmla="*/ 294217 h 270"/>
              <a:gd name="T18" fmla="*/ 312738 w 236"/>
              <a:gd name="T19" fmla="*/ 320369 h 270"/>
              <a:gd name="T20" fmla="*/ 301625 w 236"/>
              <a:gd name="T21" fmla="*/ 338349 h 270"/>
              <a:gd name="T22" fmla="*/ 290513 w 236"/>
              <a:gd name="T23" fmla="*/ 354695 h 270"/>
              <a:gd name="T24" fmla="*/ 277813 w 236"/>
              <a:gd name="T25" fmla="*/ 371040 h 270"/>
              <a:gd name="T26" fmla="*/ 263525 w 236"/>
              <a:gd name="T27" fmla="*/ 385751 h 270"/>
              <a:gd name="T28" fmla="*/ 249238 w 236"/>
              <a:gd name="T29" fmla="*/ 400462 h 270"/>
              <a:gd name="T30" fmla="*/ 233363 w 236"/>
              <a:gd name="T31" fmla="*/ 413538 h 270"/>
              <a:gd name="T32" fmla="*/ 215900 w 236"/>
              <a:gd name="T33" fmla="*/ 424980 h 270"/>
              <a:gd name="T34" fmla="*/ 196850 w 236"/>
              <a:gd name="T35" fmla="*/ 436421 h 270"/>
              <a:gd name="T36" fmla="*/ 184150 w 236"/>
              <a:gd name="T37" fmla="*/ 441325 h 270"/>
              <a:gd name="T38" fmla="*/ 169863 w 236"/>
              <a:gd name="T39" fmla="*/ 434787 h 270"/>
              <a:gd name="T40" fmla="*/ 158750 w 236"/>
              <a:gd name="T41" fmla="*/ 429883 h 270"/>
              <a:gd name="T42" fmla="*/ 146050 w 236"/>
              <a:gd name="T43" fmla="*/ 421711 h 270"/>
              <a:gd name="T44" fmla="*/ 130175 w 236"/>
              <a:gd name="T45" fmla="*/ 410269 h 270"/>
              <a:gd name="T46" fmla="*/ 114300 w 236"/>
              <a:gd name="T47" fmla="*/ 393923 h 270"/>
              <a:gd name="T48" fmla="*/ 96838 w 236"/>
              <a:gd name="T49" fmla="*/ 374309 h 270"/>
              <a:gd name="T50" fmla="*/ 80963 w 236"/>
              <a:gd name="T51" fmla="*/ 349791 h 270"/>
              <a:gd name="T52" fmla="*/ 63500 w 236"/>
              <a:gd name="T53" fmla="*/ 320369 h 270"/>
              <a:gd name="T54" fmla="*/ 47625 w 236"/>
              <a:gd name="T55" fmla="*/ 284409 h 270"/>
              <a:gd name="T56" fmla="*/ 33338 w 236"/>
              <a:gd name="T57" fmla="*/ 241911 h 270"/>
              <a:gd name="T58" fmla="*/ 20638 w 236"/>
              <a:gd name="T59" fmla="*/ 192875 h 270"/>
              <a:gd name="T60" fmla="*/ 11113 w 236"/>
              <a:gd name="T61" fmla="*/ 137301 h 270"/>
              <a:gd name="T62" fmla="*/ 3175 w 236"/>
              <a:gd name="T63" fmla="*/ 71920 h 270"/>
              <a:gd name="T64" fmla="*/ 0 w 236"/>
              <a:gd name="T65" fmla="*/ 0 h 27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36" h="270">
                <a:moveTo>
                  <a:pt x="0" y="0"/>
                </a:moveTo>
                <a:lnTo>
                  <a:pt x="235" y="0"/>
                </a:lnTo>
                <a:lnTo>
                  <a:pt x="236" y="9"/>
                </a:lnTo>
                <a:lnTo>
                  <a:pt x="236" y="20"/>
                </a:lnTo>
                <a:lnTo>
                  <a:pt x="236" y="33"/>
                </a:lnTo>
                <a:lnTo>
                  <a:pt x="235" y="50"/>
                </a:lnTo>
                <a:lnTo>
                  <a:pt x="235" y="59"/>
                </a:lnTo>
                <a:lnTo>
                  <a:pt x="234" y="69"/>
                </a:lnTo>
                <a:lnTo>
                  <a:pt x="233" y="79"/>
                </a:lnTo>
                <a:lnTo>
                  <a:pt x="231" y="90"/>
                </a:lnTo>
                <a:lnTo>
                  <a:pt x="230" y="100"/>
                </a:lnTo>
                <a:lnTo>
                  <a:pt x="228" y="112"/>
                </a:lnTo>
                <a:lnTo>
                  <a:pt x="225" y="123"/>
                </a:lnTo>
                <a:lnTo>
                  <a:pt x="222" y="134"/>
                </a:lnTo>
                <a:lnTo>
                  <a:pt x="219" y="146"/>
                </a:lnTo>
                <a:lnTo>
                  <a:pt x="215" y="157"/>
                </a:lnTo>
                <a:lnTo>
                  <a:pt x="210" y="169"/>
                </a:lnTo>
                <a:lnTo>
                  <a:pt x="205" y="180"/>
                </a:lnTo>
                <a:lnTo>
                  <a:pt x="200" y="191"/>
                </a:lnTo>
                <a:lnTo>
                  <a:pt x="197" y="196"/>
                </a:lnTo>
                <a:lnTo>
                  <a:pt x="194" y="201"/>
                </a:lnTo>
                <a:lnTo>
                  <a:pt x="190" y="207"/>
                </a:lnTo>
                <a:lnTo>
                  <a:pt x="187" y="212"/>
                </a:lnTo>
                <a:lnTo>
                  <a:pt x="183" y="217"/>
                </a:lnTo>
                <a:lnTo>
                  <a:pt x="179" y="222"/>
                </a:lnTo>
                <a:lnTo>
                  <a:pt x="175" y="227"/>
                </a:lnTo>
                <a:lnTo>
                  <a:pt x="171" y="231"/>
                </a:lnTo>
                <a:lnTo>
                  <a:pt x="166" y="236"/>
                </a:lnTo>
                <a:lnTo>
                  <a:pt x="162" y="240"/>
                </a:lnTo>
                <a:lnTo>
                  <a:pt x="157" y="245"/>
                </a:lnTo>
                <a:lnTo>
                  <a:pt x="152" y="249"/>
                </a:lnTo>
                <a:lnTo>
                  <a:pt x="147" y="253"/>
                </a:lnTo>
                <a:lnTo>
                  <a:pt x="141" y="257"/>
                </a:lnTo>
                <a:lnTo>
                  <a:pt x="136" y="260"/>
                </a:lnTo>
                <a:lnTo>
                  <a:pt x="130" y="263"/>
                </a:lnTo>
                <a:lnTo>
                  <a:pt x="124" y="267"/>
                </a:lnTo>
                <a:lnTo>
                  <a:pt x="117" y="270"/>
                </a:lnTo>
                <a:lnTo>
                  <a:pt x="116" y="270"/>
                </a:lnTo>
                <a:lnTo>
                  <a:pt x="113" y="268"/>
                </a:lnTo>
                <a:lnTo>
                  <a:pt x="107" y="266"/>
                </a:lnTo>
                <a:lnTo>
                  <a:pt x="104" y="265"/>
                </a:lnTo>
                <a:lnTo>
                  <a:pt x="100" y="263"/>
                </a:lnTo>
                <a:lnTo>
                  <a:pt x="96" y="260"/>
                </a:lnTo>
                <a:lnTo>
                  <a:pt x="92" y="258"/>
                </a:lnTo>
                <a:lnTo>
                  <a:pt x="87" y="255"/>
                </a:lnTo>
                <a:lnTo>
                  <a:pt x="82" y="251"/>
                </a:lnTo>
                <a:lnTo>
                  <a:pt x="77" y="246"/>
                </a:lnTo>
                <a:lnTo>
                  <a:pt x="72" y="241"/>
                </a:lnTo>
                <a:lnTo>
                  <a:pt x="67" y="236"/>
                </a:lnTo>
                <a:lnTo>
                  <a:pt x="61" y="229"/>
                </a:lnTo>
                <a:lnTo>
                  <a:pt x="56" y="222"/>
                </a:lnTo>
                <a:lnTo>
                  <a:pt x="51" y="214"/>
                </a:lnTo>
                <a:lnTo>
                  <a:pt x="45" y="206"/>
                </a:lnTo>
                <a:lnTo>
                  <a:pt x="40" y="196"/>
                </a:lnTo>
                <a:lnTo>
                  <a:pt x="35" y="186"/>
                </a:lnTo>
                <a:lnTo>
                  <a:pt x="30" y="174"/>
                </a:lnTo>
                <a:lnTo>
                  <a:pt x="26" y="162"/>
                </a:lnTo>
                <a:lnTo>
                  <a:pt x="21" y="148"/>
                </a:lnTo>
                <a:lnTo>
                  <a:pt x="17" y="134"/>
                </a:lnTo>
                <a:lnTo>
                  <a:pt x="13" y="118"/>
                </a:lnTo>
                <a:lnTo>
                  <a:pt x="10" y="102"/>
                </a:lnTo>
                <a:lnTo>
                  <a:pt x="7" y="84"/>
                </a:lnTo>
                <a:lnTo>
                  <a:pt x="4" y="65"/>
                </a:lnTo>
                <a:lnTo>
                  <a:pt x="2" y="44"/>
                </a:lnTo>
                <a:lnTo>
                  <a:pt x="1" y="23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reeform 2"/>
          <p:cNvSpPr>
            <a:spLocks/>
          </p:cNvSpPr>
          <p:nvPr/>
        </p:nvSpPr>
        <p:spPr bwMode="auto">
          <a:xfrm>
            <a:off x="2181225" y="547688"/>
            <a:ext cx="5008563" cy="5145087"/>
          </a:xfrm>
          <a:custGeom>
            <a:avLst/>
            <a:gdLst>
              <a:gd name="T0" fmla="*/ 3916322 w 509"/>
              <a:gd name="T1" fmla="*/ 1180517 h 523"/>
              <a:gd name="T2" fmla="*/ 3837602 w 509"/>
              <a:gd name="T3" fmla="*/ 1741263 h 523"/>
              <a:gd name="T4" fmla="*/ 3837602 w 509"/>
              <a:gd name="T5" fmla="*/ 1770776 h 523"/>
              <a:gd name="T6" fmla="*/ 3817922 w 509"/>
              <a:gd name="T7" fmla="*/ 1908503 h 523"/>
              <a:gd name="T8" fmla="*/ 3739202 w 509"/>
              <a:gd name="T9" fmla="*/ 2587300 h 523"/>
              <a:gd name="T10" fmla="*/ 3729362 w 509"/>
              <a:gd name="T11" fmla="*/ 3020156 h 523"/>
              <a:gd name="T12" fmla="*/ 3778562 w 509"/>
              <a:gd name="T13" fmla="*/ 4279374 h 523"/>
              <a:gd name="T14" fmla="*/ 3808082 w 509"/>
              <a:gd name="T15" fmla="*/ 4977847 h 523"/>
              <a:gd name="T16" fmla="*/ 3778562 w 509"/>
              <a:gd name="T17" fmla="*/ 5046711 h 523"/>
              <a:gd name="T18" fmla="*/ 3699842 w 509"/>
              <a:gd name="T19" fmla="*/ 5086061 h 523"/>
              <a:gd name="T20" fmla="*/ 3296402 w 509"/>
              <a:gd name="T21" fmla="*/ 5125412 h 523"/>
              <a:gd name="T22" fmla="*/ 2528882 w 509"/>
              <a:gd name="T23" fmla="*/ 5145087 h 523"/>
              <a:gd name="T24" fmla="*/ 1987681 w 509"/>
              <a:gd name="T25" fmla="*/ 5125412 h 523"/>
              <a:gd name="T26" fmla="*/ 1535041 w 509"/>
              <a:gd name="T27" fmla="*/ 5125412 h 523"/>
              <a:gd name="T28" fmla="*/ 1308721 w 509"/>
              <a:gd name="T29" fmla="*/ 5086061 h 523"/>
              <a:gd name="T30" fmla="*/ 1230001 w 509"/>
              <a:gd name="T31" fmla="*/ 5017198 h 523"/>
              <a:gd name="T32" fmla="*/ 1220161 w 509"/>
              <a:gd name="T33" fmla="*/ 4938497 h 523"/>
              <a:gd name="T34" fmla="*/ 1259521 w 509"/>
              <a:gd name="T35" fmla="*/ 4092459 h 523"/>
              <a:gd name="T36" fmla="*/ 1289041 w 509"/>
              <a:gd name="T37" fmla="*/ 3167721 h 523"/>
              <a:gd name="T38" fmla="*/ 1279201 w 509"/>
              <a:gd name="T39" fmla="*/ 2597138 h 523"/>
              <a:gd name="T40" fmla="*/ 1230001 w 509"/>
              <a:gd name="T41" fmla="*/ 1603536 h 523"/>
              <a:gd name="T42" fmla="*/ 1151281 w 509"/>
              <a:gd name="T43" fmla="*/ 1367432 h 523"/>
              <a:gd name="T44" fmla="*/ 1062721 w 509"/>
              <a:gd name="T45" fmla="*/ 826362 h 523"/>
              <a:gd name="T46" fmla="*/ 1121761 w 509"/>
              <a:gd name="T47" fmla="*/ 1210030 h 523"/>
              <a:gd name="T48" fmla="*/ 1200481 w 509"/>
              <a:gd name="T49" fmla="*/ 1524835 h 523"/>
              <a:gd name="T50" fmla="*/ 1230001 w 509"/>
              <a:gd name="T51" fmla="*/ 1721587 h 523"/>
              <a:gd name="T52" fmla="*/ 1200481 w 509"/>
              <a:gd name="T53" fmla="*/ 1888827 h 523"/>
              <a:gd name="T54" fmla="*/ 895441 w 509"/>
              <a:gd name="T55" fmla="*/ 2459411 h 523"/>
              <a:gd name="T56" fmla="*/ 432960 w 509"/>
              <a:gd name="T57" fmla="*/ 1288731 h 523"/>
              <a:gd name="T58" fmla="*/ 688800 w 509"/>
              <a:gd name="T59" fmla="*/ 718148 h 523"/>
              <a:gd name="T60" fmla="*/ 875761 w 509"/>
              <a:gd name="T61" fmla="*/ 432856 h 523"/>
              <a:gd name="T62" fmla="*/ 984001 w 509"/>
              <a:gd name="T63" fmla="*/ 324642 h 523"/>
              <a:gd name="T64" fmla="*/ 1230001 w 509"/>
              <a:gd name="T65" fmla="*/ 275454 h 523"/>
              <a:gd name="T66" fmla="*/ 1554721 w 509"/>
              <a:gd name="T67" fmla="*/ 186915 h 523"/>
              <a:gd name="T68" fmla="*/ 1849921 w 509"/>
              <a:gd name="T69" fmla="*/ 39351 h 523"/>
              <a:gd name="T70" fmla="*/ 1928641 w 509"/>
              <a:gd name="T71" fmla="*/ 0 h 523"/>
              <a:gd name="T72" fmla="*/ 2036881 w 509"/>
              <a:gd name="T73" fmla="*/ 0 h 523"/>
              <a:gd name="T74" fmla="*/ 2184481 w 509"/>
              <a:gd name="T75" fmla="*/ 29513 h 523"/>
              <a:gd name="T76" fmla="*/ 2568242 w 509"/>
              <a:gd name="T77" fmla="*/ 39351 h 523"/>
              <a:gd name="T78" fmla="*/ 3020882 w 509"/>
              <a:gd name="T79" fmla="*/ 0 h 523"/>
              <a:gd name="T80" fmla="*/ 3129122 w 509"/>
              <a:gd name="T81" fmla="*/ 9838 h 523"/>
              <a:gd name="T82" fmla="*/ 3247202 w 509"/>
              <a:gd name="T83" fmla="*/ 88539 h 523"/>
              <a:gd name="T84" fmla="*/ 3621122 w 509"/>
              <a:gd name="T85" fmla="*/ 226266 h 523"/>
              <a:gd name="T86" fmla="*/ 3896642 w 509"/>
              <a:gd name="T87" fmla="*/ 275454 h 523"/>
              <a:gd name="T88" fmla="*/ 4054082 w 509"/>
              <a:gd name="T89" fmla="*/ 334480 h 523"/>
              <a:gd name="T90" fmla="*/ 4142642 w 509"/>
              <a:gd name="T91" fmla="*/ 393506 h 523"/>
              <a:gd name="T92" fmla="*/ 4201683 w 509"/>
              <a:gd name="T93" fmla="*/ 472207 h 523"/>
              <a:gd name="T94" fmla="*/ 5008563 w 509"/>
              <a:gd name="T95" fmla="*/ 1997041 h 523"/>
              <a:gd name="T96" fmla="*/ 4132802 w 509"/>
              <a:gd name="T97" fmla="*/ 2400385 h 523"/>
              <a:gd name="T98" fmla="*/ 4004882 w 509"/>
              <a:gd name="T99" fmla="*/ 2203632 h 523"/>
              <a:gd name="T100" fmla="*/ 3837602 w 509"/>
              <a:gd name="T101" fmla="*/ 1888827 h 523"/>
              <a:gd name="T102" fmla="*/ 3847442 w 509"/>
              <a:gd name="T103" fmla="*/ 1741263 h 523"/>
              <a:gd name="T104" fmla="*/ 3926162 w 509"/>
              <a:gd name="T105" fmla="*/ 787011 h 52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9" h="523">
                <a:moveTo>
                  <a:pt x="399" y="80"/>
                </a:moveTo>
                <a:lnTo>
                  <a:pt x="398" y="120"/>
                </a:lnTo>
                <a:lnTo>
                  <a:pt x="394" y="153"/>
                </a:lnTo>
                <a:lnTo>
                  <a:pt x="390" y="177"/>
                </a:lnTo>
                <a:lnTo>
                  <a:pt x="390" y="178"/>
                </a:lnTo>
                <a:lnTo>
                  <a:pt x="390" y="180"/>
                </a:lnTo>
                <a:lnTo>
                  <a:pt x="390" y="188"/>
                </a:lnTo>
                <a:lnTo>
                  <a:pt x="388" y="194"/>
                </a:lnTo>
                <a:lnTo>
                  <a:pt x="387" y="200"/>
                </a:lnTo>
                <a:lnTo>
                  <a:pt x="380" y="263"/>
                </a:lnTo>
                <a:lnTo>
                  <a:pt x="379" y="282"/>
                </a:lnTo>
                <a:lnTo>
                  <a:pt x="379" y="307"/>
                </a:lnTo>
                <a:lnTo>
                  <a:pt x="380" y="365"/>
                </a:lnTo>
                <a:lnTo>
                  <a:pt x="384" y="435"/>
                </a:lnTo>
                <a:lnTo>
                  <a:pt x="387" y="484"/>
                </a:lnTo>
                <a:lnTo>
                  <a:pt x="387" y="506"/>
                </a:lnTo>
                <a:lnTo>
                  <a:pt x="385" y="513"/>
                </a:lnTo>
                <a:lnTo>
                  <a:pt x="384" y="513"/>
                </a:lnTo>
                <a:lnTo>
                  <a:pt x="382" y="515"/>
                </a:lnTo>
                <a:lnTo>
                  <a:pt x="376" y="517"/>
                </a:lnTo>
                <a:lnTo>
                  <a:pt x="358" y="520"/>
                </a:lnTo>
                <a:lnTo>
                  <a:pt x="335" y="521"/>
                </a:lnTo>
                <a:lnTo>
                  <a:pt x="307" y="523"/>
                </a:lnTo>
                <a:lnTo>
                  <a:pt x="257" y="523"/>
                </a:lnTo>
                <a:lnTo>
                  <a:pt x="233" y="523"/>
                </a:lnTo>
                <a:lnTo>
                  <a:pt x="202" y="521"/>
                </a:lnTo>
                <a:lnTo>
                  <a:pt x="177" y="521"/>
                </a:lnTo>
                <a:lnTo>
                  <a:pt x="156" y="521"/>
                </a:lnTo>
                <a:lnTo>
                  <a:pt x="142" y="520"/>
                </a:lnTo>
                <a:lnTo>
                  <a:pt x="133" y="517"/>
                </a:lnTo>
                <a:lnTo>
                  <a:pt x="127" y="513"/>
                </a:lnTo>
                <a:lnTo>
                  <a:pt x="125" y="510"/>
                </a:lnTo>
                <a:lnTo>
                  <a:pt x="124" y="506"/>
                </a:lnTo>
                <a:lnTo>
                  <a:pt x="124" y="502"/>
                </a:lnTo>
                <a:lnTo>
                  <a:pt x="127" y="471"/>
                </a:lnTo>
                <a:lnTo>
                  <a:pt x="128" y="416"/>
                </a:lnTo>
                <a:lnTo>
                  <a:pt x="130" y="338"/>
                </a:lnTo>
                <a:lnTo>
                  <a:pt x="131" y="322"/>
                </a:lnTo>
                <a:lnTo>
                  <a:pt x="131" y="305"/>
                </a:lnTo>
                <a:lnTo>
                  <a:pt x="130" y="264"/>
                </a:lnTo>
                <a:lnTo>
                  <a:pt x="124" y="203"/>
                </a:lnTo>
                <a:lnTo>
                  <a:pt x="125" y="163"/>
                </a:lnTo>
                <a:lnTo>
                  <a:pt x="120" y="152"/>
                </a:lnTo>
                <a:lnTo>
                  <a:pt x="117" y="139"/>
                </a:lnTo>
                <a:lnTo>
                  <a:pt x="114" y="123"/>
                </a:lnTo>
                <a:lnTo>
                  <a:pt x="108" y="84"/>
                </a:lnTo>
                <a:lnTo>
                  <a:pt x="109" y="97"/>
                </a:lnTo>
                <a:lnTo>
                  <a:pt x="114" y="123"/>
                </a:lnTo>
                <a:lnTo>
                  <a:pt x="119" y="145"/>
                </a:lnTo>
                <a:lnTo>
                  <a:pt x="122" y="155"/>
                </a:lnTo>
                <a:lnTo>
                  <a:pt x="125" y="163"/>
                </a:lnTo>
                <a:lnTo>
                  <a:pt x="125" y="175"/>
                </a:lnTo>
                <a:lnTo>
                  <a:pt x="125" y="178"/>
                </a:lnTo>
                <a:lnTo>
                  <a:pt x="122" y="192"/>
                </a:lnTo>
                <a:lnTo>
                  <a:pt x="120" y="203"/>
                </a:lnTo>
                <a:lnTo>
                  <a:pt x="91" y="250"/>
                </a:lnTo>
                <a:lnTo>
                  <a:pt x="0" y="202"/>
                </a:lnTo>
                <a:lnTo>
                  <a:pt x="44" y="131"/>
                </a:lnTo>
                <a:lnTo>
                  <a:pt x="58" y="98"/>
                </a:lnTo>
                <a:lnTo>
                  <a:pt x="70" y="73"/>
                </a:lnTo>
                <a:lnTo>
                  <a:pt x="81" y="56"/>
                </a:lnTo>
                <a:lnTo>
                  <a:pt x="89" y="44"/>
                </a:lnTo>
                <a:lnTo>
                  <a:pt x="95" y="36"/>
                </a:lnTo>
                <a:lnTo>
                  <a:pt x="100" y="33"/>
                </a:lnTo>
                <a:lnTo>
                  <a:pt x="103" y="31"/>
                </a:lnTo>
                <a:lnTo>
                  <a:pt x="125" y="28"/>
                </a:lnTo>
                <a:lnTo>
                  <a:pt x="142" y="23"/>
                </a:lnTo>
                <a:lnTo>
                  <a:pt x="158" y="19"/>
                </a:lnTo>
                <a:lnTo>
                  <a:pt x="171" y="14"/>
                </a:lnTo>
                <a:lnTo>
                  <a:pt x="188" y="4"/>
                </a:lnTo>
                <a:lnTo>
                  <a:pt x="194" y="1"/>
                </a:lnTo>
                <a:lnTo>
                  <a:pt x="196" y="0"/>
                </a:lnTo>
                <a:lnTo>
                  <a:pt x="199" y="0"/>
                </a:lnTo>
                <a:lnTo>
                  <a:pt x="207" y="0"/>
                </a:lnTo>
                <a:lnTo>
                  <a:pt x="214" y="1"/>
                </a:lnTo>
                <a:lnTo>
                  <a:pt x="222" y="3"/>
                </a:lnTo>
                <a:lnTo>
                  <a:pt x="235" y="4"/>
                </a:lnTo>
                <a:lnTo>
                  <a:pt x="261" y="4"/>
                </a:lnTo>
                <a:lnTo>
                  <a:pt x="296" y="1"/>
                </a:lnTo>
                <a:lnTo>
                  <a:pt x="307" y="0"/>
                </a:lnTo>
                <a:lnTo>
                  <a:pt x="315" y="0"/>
                </a:lnTo>
                <a:lnTo>
                  <a:pt x="318" y="1"/>
                </a:lnTo>
                <a:lnTo>
                  <a:pt x="319" y="1"/>
                </a:lnTo>
                <a:lnTo>
                  <a:pt x="330" y="9"/>
                </a:lnTo>
                <a:lnTo>
                  <a:pt x="343" y="14"/>
                </a:lnTo>
                <a:lnTo>
                  <a:pt x="368" y="23"/>
                </a:lnTo>
                <a:lnTo>
                  <a:pt x="388" y="28"/>
                </a:lnTo>
                <a:lnTo>
                  <a:pt x="396" y="28"/>
                </a:lnTo>
                <a:lnTo>
                  <a:pt x="405" y="31"/>
                </a:lnTo>
                <a:lnTo>
                  <a:pt x="412" y="34"/>
                </a:lnTo>
                <a:lnTo>
                  <a:pt x="418" y="37"/>
                </a:lnTo>
                <a:lnTo>
                  <a:pt x="421" y="40"/>
                </a:lnTo>
                <a:lnTo>
                  <a:pt x="427" y="47"/>
                </a:lnTo>
                <a:lnTo>
                  <a:pt x="427" y="48"/>
                </a:lnTo>
                <a:lnTo>
                  <a:pt x="473" y="133"/>
                </a:lnTo>
                <a:lnTo>
                  <a:pt x="509" y="203"/>
                </a:lnTo>
                <a:lnTo>
                  <a:pt x="420" y="247"/>
                </a:lnTo>
                <a:lnTo>
                  <a:pt x="420" y="244"/>
                </a:lnTo>
                <a:lnTo>
                  <a:pt x="416" y="238"/>
                </a:lnTo>
                <a:lnTo>
                  <a:pt x="407" y="224"/>
                </a:lnTo>
                <a:lnTo>
                  <a:pt x="388" y="200"/>
                </a:lnTo>
                <a:lnTo>
                  <a:pt x="390" y="192"/>
                </a:lnTo>
                <a:lnTo>
                  <a:pt x="391" y="181"/>
                </a:lnTo>
                <a:lnTo>
                  <a:pt x="391" y="177"/>
                </a:lnTo>
                <a:lnTo>
                  <a:pt x="394" y="141"/>
                </a:lnTo>
                <a:lnTo>
                  <a:pt x="399" y="80"/>
                </a:lnTo>
                <a:close/>
              </a:path>
            </a:pathLst>
          </a:custGeom>
          <a:solidFill>
            <a:srgbClr val="0069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8371" name="Group 5"/>
          <p:cNvGrpSpPr>
            <a:grpSpLocks/>
          </p:cNvGrpSpPr>
          <p:nvPr/>
        </p:nvGrpSpPr>
        <p:grpSpPr bwMode="auto">
          <a:xfrm>
            <a:off x="2319338" y="508000"/>
            <a:ext cx="4791075" cy="2439988"/>
            <a:chOff x="1806" y="3420"/>
            <a:chExt cx="487" cy="248"/>
          </a:xfrm>
        </p:grpSpPr>
        <p:sp>
          <p:nvSpPr>
            <p:cNvPr id="58375" name="Freeform 6"/>
            <p:cNvSpPr>
              <a:spLocks/>
            </p:cNvSpPr>
            <p:nvPr/>
          </p:nvSpPr>
          <p:spPr bwMode="auto">
            <a:xfrm>
              <a:off x="1975" y="3420"/>
              <a:ext cx="149" cy="55"/>
            </a:xfrm>
            <a:custGeom>
              <a:avLst/>
              <a:gdLst>
                <a:gd name="T0" fmla="*/ 9 w 149"/>
                <a:gd name="T1" fmla="*/ 2 h 55"/>
                <a:gd name="T2" fmla="*/ 11 w 149"/>
                <a:gd name="T3" fmla="*/ 0 h 55"/>
                <a:gd name="T4" fmla="*/ 14 w 149"/>
                <a:gd name="T5" fmla="*/ 0 h 55"/>
                <a:gd name="T6" fmla="*/ 22 w 149"/>
                <a:gd name="T7" fmla="*/ 0 h 55"/>
                <a:gd name="T8" fmla="*/ 30 w 149"/>
                <a:gd name="T9" fmla="*/ 2 h 55"/>
                <a:gd name="T10" fmla="*/ 38 w 149"/>
                <a:gd name="T11" fmla="*/ 3 h 55"/>
                <a:gd name="T12" fmla="*/ 49 w 149"/>
                <a:gd name="T13" fmla="*/ 5 h 55"/>
                <a:gd name="T14" fmla="*/ 77 w 149"/>
                <a:gd name="T15" fmla="*/ 5 h 55"/>
                <a:gd name="T16" fmla="*/ 111 w 149"/>
                <a:gd name="T17" fmla="*/ 2 h 55"/>
                <a:gd name="T18" fmla="*/ 122 w 149"/>
                <a:gd name="T19" fmla="*/ 0 h 55"/>
                <a:gd name="T20" fmla="*/ 130 w 149"/>
                <a:gd name="T21" fmla="*/ 0 h 55"/>
                <a:gd name="T22" fmla="*/ 133 w 149"/>
                <a:gd name="T23" fmla="*/ 2 h 55"/>
                <a:gd name="T24" fmla="*/ 135 w 149"/>
                <a:gd name="T25" fmla="*/ 2 h 55"/>
                <a:gd name="T26" fmla="*/ 135 w 149"/>
                <a:gd name="T27" fmla="*/ 3 h 55"/>
                <a:gd name="T28" fmla="*/ 149 w 149"/>
                <a:gd name="T29" fmla="*/ 11 h 55"/>
                <a:gd name="T30" fmla="*/ 144 w 149"/>
                <a:gd name="T31" fmla="*/ 19 h 55"/>
                <a:gd name="T32" fmla="*/ 139 w 149"/>
                <a:gd name="T33" fmla="*/ 25 h 55"/>
                <a:gd name="T34" fmla="*/ 130 w 149"/>
                <a:gd name="T35" fmla="*/ 35 h 55"/>
                <a:gd name="T36" fmla="*/ 119 w 149"/>
                <a:gd name="T37" fmla="*/ 42 h 55"/>
                <a:gd name="T38" fmla="*/ 108 w 149"/>
                <a:gd name="T39" fmla="*/ 47 h 55"/>
                <a:gd name="T40" fmla="*/ 97 w 149"/>
                <a:gd name="T41" fmla="*/ 52 h 55"/>
                <a:gd name="T42" fmla="*/ 89 w 149"/>
                <a:gd name="T43" fmla="*/ 53 h 55"/>
                <a:gd name="T44" fmla="*/ 81 w 149"/>
                <a:gd name="T45" fmla="*/ 55 h 55"/>
                <a:gd name="T46" fmla="*/ 69 w 149"/>
                <a:gd name="T47" fmla="*/ 53 h 55"/>
                <a:gd name="T48" fmla="*/ 58 w 149"/>
                <a:gd name="T49" fmla="*/ 53 h 55"/>
                <a:gd name="T50" fmla="*/ 49 w 149"/>
                <a:gd name="T51" fmla="*/ 50 h 55"/>
                <a:gd name="T52" fmla="*/ 39 w 149"/>
                <a:gd name="T53" fmla="*/ 49 h 55"/>
                <a:gd name="T54" fmla="*/ 25 w 149"/>
                <a:gd name="T55" fmla="*/ 41 h 55"/>
                <a:gd name="T56" fmla="*/ 16 w 149"/>
                <a:gd name="T57" fmla="*/ 33 h 55"/>
                <a:gd name="T58" fmla="*/ 8 w 149"/>
                <a:gd name="T59" fmla="*/ 25 h 55"/>
                <a:gd name="T60" fmla="*/ 3 w 149"/>
                <a:gd name="T61" fmla="*/ 19 h 55"/>
                <a:gd name="T62" fmla="*/ 0 w 149"/>
                <a:gd name="T63" fmla="*/ 11 h 55"/>
                <a:gd name="T64" fmla="*/ 2 w 149"/>
                <a:gd name="T65" fmla="*/ 8 h 55"/>
                <a:gd name="T66" fmla="*/ 5 w 149"/>
                <a:gd name="T67" fmla="*/ 5 h 55"/>
                <a:gd name="T68" fmla="*/ 9 w 149"/>
                <a:gd name="T69" fmla="*/ 2 h 55"/>
                <a:gd name="T70" fmla="*/ 53 w 149"/>
                <a:gd name="T71" fmla="*/ 39 h 55"/>
                <a:gd name="T72" fmla="*/ 58 w 149"/>
                <a:gd name="T73" fmla="*/ 41 h 55"/>
                <a:gd name="T74" fmla="*/ 64 w 149"/>
                <a:gd name="T75" fmla="*/ 41 h 55"/>
                <a:gd name="T76" fmla="*/ 77 w 149"/>
                <a:gd name="T77" fmla="*/ 41 h 55"/>
                <a:gd name="T78" fmla="*/ 92 w 149"/>
                <a:gd name="T79" fmla="*/ 39 h 55"/>
                <a:gd name="T80" fmla="*/ 110 w 149"/>
                <a:gd name="T81" fmla="*/ 30 h 55"/>
                <a:gd name="T82" fmla="*/ 118 w 149"/>
                <a:gd name="T83" fmla="*/ 22 h 55"/>
                <a:gd name="T84" fmla="*/ 122 w 149"/>
                <a:gd name="T85" fmla="*/ 17 h 55"/>
                <a:gd name="T86" fmla="*/ 122 w 149"/>
                <a:gd name="T87" fmla="*/ 14 h 55"/>
                <a:gd name="T88" fmla="*/ 100 w 149"/>
                <a:gd name="T89" fmla="*/ 16 h 55"/>
                <a:gd name="T90" fmla="*/ 66 w 149"/>
                <a:gd name="T91" fmla="*/ 16 h 55"/>
                <a:gd name="T92" fmla="*/ 19 w 149"/>
                <a:gd name="T93" fmla="*/ 16 h 55"/>
                <a:gd name="T94" fmla="*/ 24 w 149"/>
                <a:gd name="T95" fmla="*/ 21 h 55"/>
                <a:gd name="T96" fmla="*/ 33 w 149"/>
                <a:gd name="T97" fmla="*/ 27 h 55"/>
                <a:gd name="T98" fmla="*/ 53 w 149"/>
                <a:gd name="T99" fmla="*/ 39 h 55"/>
                <a:gd name="T100" fmla="*/ 9 w 149"/>
                <a:gd name="T101" fmla="*/ 2 h 5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49" h="55">
                  <a:moveTo>
                    <a:pt x="9" y="2"/>
                  </a:moveTo>
                  <a:lnTo>
                    <a:pt x="11" y="0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38" y="3"/>
                  </a:lnTo>
                  <a:lnTo>
                    <a:pt x="49" y="5"/>
                  </a:lnTo>
                  <a:lnTo>
                    <a:pt x="77" y="5"/>
                  </a:lnTo>
                  <a:lnTo>
                    <a:pt x="111" y="2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3" y="2"/>
                  </a:lnTo>
                  <a:lnTo>
                    <a:pt x="135" y="2"/>
                  </a:lnTo>
                  <a:lnTo>
                    <a:pt x="135" y="3"/>
                  </a:lnTo>
                  <a:lnTo>
                    <a:pt x="149" y="11"/>
                  </a:lnTo>
                  <a:lnTo>
                    <a:pt x="144" y="19"/>
                  </a:lnTo>
                  <a:lnTo>
                    <a:pt x="139" y="25"/>
                  </a:lnTo>
                  <a:lnTo>
                    <a:pt x="130" y="35"/>
                  </a:lnTo>
                  <a:lnTo>
                    <a:pt x="119" y="42"/>
                  </a:lnTo>
                  <a:lnTo>
                    <a:pt x="108" y="47"/>
                  </a:lnTo>
                  <a:lnTo>
                    <a:pt x="97" y="52"/>
                  </a:lnTo>
                  <a:lnTo>
                    <a:pt x="89" y="53"/>
                  </a:lnTo>
                  <a:lnTo>
                    <a:pt x="81" y="55"/>
                  </a:lnTo>
                  <a:lnTo>
                    <a:pt x="69" y="53"/>
                  </a:lnTo>
                  <a:lnTo>
                    <a:pt x="58" y="53"/>
                  </a:lnTo>
                  <a:lnTo>
                    <a:pt x="49" y="50"/>
                  </a:lnTo>
                  <a:lnTo>
                    <a:pt x="39" y="49"/>
                  </a:lnTo>
                  <a:lnTo>
                    <a:pt x="25" y="41"/>
                  </a:lnTo>
                  <a:lnTo>
                    <a:pt x="16" y="33"/>
                  </a:lnTo>
                  <a:lnTo>
                    <a:pt x="8" y="25"/>
                  </a:lnTo>
                  <a:lnTo>
                    <a:pt x="3" y="19"/>
                  </a:lnTo>
                  <a:lnTo>
                    <a:pt x="0" y="11"/>
                  </a:lnTo>
                  <a:lnTo>
                    <a:pt x="2" y="8"/>
                  </a:lnTo>
                  <a:lnTo>
                    <a:pt x="5" y="5"/>
                  </a:lnTo>
                  <a:lnTo>
                    <a:pt x="9" y="2"/>
                  </a:lnTo>
                  <a:lnTo>
                    <a:pt x="53" y="39"/>
                  </a:lnTo>
                  <a:lnTo>
                    <a:pt x="58" y="41"/>
                  </a:lnTo>
                  <a:lnTo>
                    <a:pt x="64" y="41"/>
                  </a:lnTo>
                  <a:lnTo>
                    <a:pt x="77" y="41"/>
                  </a:lnTo>
                  <a:lnTo>
                    <a:pt x="92" y="39"/>
                  </a:lnTo>
                  <a:lnTo>
                    <a:pt x="110" y="30"/>
                  </a:lnTo>
                  <a:lnTo>
                    <a:pt x="118" y="22"/>
                  </a:lnTo>
                  <a:lnTo>
                    <a:pt x="122" y="17"/>
                  </a:lnTo>
                  <a:lnTo>
                    <a:pt x="122" y="14"/>
                  </a:lnTo>
                  <a:lnTo>
                    <a:pt x="100" y="16"/>
                  </a:lnTo>
                  <a:lnTo>
                    <a:pt x="66" y="16"/>
                  </a:lnTo>
                  <a:lnTo>
                    <a:pt x="19" y="16"/>
                  </a:lnTo>
                  <a:lnTo>
                    <a:pt x="24" y="21"/>
                  </a:lnTo>
                  <a:lnTo>
                    <a:pt x="33" y="27"/>
                  </a:lnTo>
                  <a:lnTo>
                    <a:pt x="53" y="39"/>
                  </a:lnTo>
                  <a:lnTo>
                    <a:pt x="9" y="2"/>
                  </a:ln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376" name="Freeform 7"/>
            <p:cNvSpPr>
              <a:spLocks/>
            </p:cNvSpPr>
            <p:nvPr/>
          </p:nvSpPr>
          <p:spPr bwMode="auto">
            <a:xfrm>
              <a:off x="1912" y="3552"/>
              <a:ext cx="267" cy="116"/>
            </a:xfrm>
            <a:custGeom>
              <a:avLst/>
              <a:gdLst>
                <a:gd name="T0" fmla="*/ 0 w 267"/>
                <a:gd name="T1" fmla="*/ 75 h 116"/>
                <a:gd name="T2" fmla="*/ 55 w 267"/>
                <a:gd name="T3" fmla="*/ 35 h 116"/>
                <a:gd name="T4" fmla="*/ 79 w 267"/>
                <a:gd name="T5" fmla="*/ 75 h 116"/>
                <a:gd name="T6" fmla="*/ 137 w 267"/>
                <a:gd name="T7" fmla="*/ 0 h 116"/>
                <a:gd name="T8" fmla="*/ 188 w 267"/>
                <a:gd name="T9" fmla="*/ 75 h 116"/>
                <a:gd name="T10" fmla="*/ 224 w 267"/>
                <a:gd name="T11" fmla="*/ 38 h 116"/>
                <a:gd name="T12" fmla="*/ 267 w 267"/>
                <a:gd name="T13" fmla="*/ 72 h 116"/>
                <a:gd name="T14" fmla="*/ 264 w 267"/>
                <a:gd name="T15" fmla="*/ 102 h 116"/>
                <a:gd name="T16" fmla="*/ 235 w 267"/>
                <a:gd name="T17" fmla="*/ 75 h 116"/>
                <a:gd name="T18" fmla="*/ 188 w 267"/>
                <a:gd name="T19" fmla="*/ 116 h 116"/>
                <a:gd name="T20" fmla="*/ 137 w 267"/>
                <a:gd name="T21" fmla="*/ 52 h 116"/>
                <a:gd name="T22" fmla="*/ 80 w 267"/>
                <a:gd name="T23" fmla="*/ 116 h 116"/>
                <a:gd name="T24" fmla="*/ 49 w 267"/>
                <a:gd name="T25" fmla="*/ 74 h 116"/>
                <a:gd name="T26" fmla="*/ 7 w 267"/>
                <a:gd name="T27" fmla="*/ 102 h 116"/>
                <a:gd name="T28" fmla="*/ 0 w 267"/>
                <a:gd name="T29" fmla="*/ 75 h 1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67" h="116">
                  <a:moveTo>
                    <a:pt x="0" y="75"/>
                  </a:moveTo>
                  <a:lnTo>
                    <a:pt x="55" y="35"/>
                  </a:lnTo>
                  <a:lnTo>
                    <a:pt x="79" y="75"/>
                  </a:lnTo>
                  <a:lnTo>
                    <a:pt x="137" y="0"/>
                  </a:lnTo>
                  <a:lnTo>
                    <a:pt x="188" y="75"/>
                  </a:lnTo>
                  <a:lnTo>
                    <a:pt x="224" y="38"/>
                  </a:lnTo>
                  <a:lnTo>
                    <a:pt x="267" y="72"/>
                  </a:lnTo>
                  <a:lnTo>
                    <a:pt x="264" y="102"/>
                  </a:lnTo>
                  <a:lnTo>
                    <a:pt x="235" y="75"/>
                  </a:lnTo>
                  <a:lnTo>
                    <a:pt x="188" y="116"/>
                  </a:lnTo>
                  <a:lnTo>
                    <a:pt x="137" y="52"/>
                  </a:lnTo>
                  <a:lnTo>
                    <a:pt x="80" y="116"/>
                  </a:lnTo>
                  <a:lnTo>
                    <a:pt x="49" y="74"/>
                  </a:lnTo>
                  <a:lnTo>
                    <a:pt x="7" y="102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377" name="Freeform 8"/>
            <p:cNvSpPr>
              <a:spLocks/>
            </p:cNvSpPr>
            <p:nvPr/>
          </p:nvSpPr>
          <p:spPr bwMode="auto">
            <a:xfrm>
              <a:off x="1806" y="3598"/>
              <a:ext cx="58" cy="40"/>
            </a:xfrm>
            <a:custGeom>
              <a:avLst/>
              <a:gdLst>
                <a:gd name="T0" fmla="*/ 9 w 58"/>
                <a:gd name="T1" fmla="*/ 0 h 40"/>
                <a:gd name="T2" fmla="*/ 58 w 58"/>
                <a:gd name="T3" fmla="*/ 26 h 40"/>
                <a:gd name="T4" fmla="*/ 47 w 58"/>
                <a:gd name="T5" fmla="*/ 40 h 40"/>
                <a:gd name="T6" fmla="*/ 0 w 58"/>
                <a:gd name="T7" fmla="*/ 14 h 40"/>
                <a:gd name="T8" fmla="*/ 9 w 58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" h="40">
                  <a:moveTo>
                    <a:pt x="9" y="0"/>
                  </a:moveTo>
                  <a:lnTo>
                    <a:pt x="58" y="26"/>
                  </a:lnTo>
                  <a:lnTo>
                    <a:pt x="47" y="40"/>
                  </a:lnTo>
                  <a:lnTo>
                    <a:pt x="0" y="1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378" name="Freeform 9"/>
            <p:cNvSpPr>
              <a:spLocks/>
            </p:cNvSpPr>
            <p:nvPr/>
          </p:nvSpPr>
          <p:spPr bwMode="auto">
            <a:xfrm>
              <a:off x="2235" y="3597"/>
              <a:ext cx="58" cy="41"/>
            </a:xfrm>
            <a:custGeom>
              <a:avLst/>
              <a:gdLst>
                <a:gd name="T0" fmla="*/ 49 w 58"/>
                <a:gd name="T1" fmla="*/ 0 h 41"/>
                <a:gd name="T2" fmla="*/ 0 w 58"/>
                <a:gd name="T3" fmla="*/ 27 h 41"/>
                <a:gd name="T4" fmla="*/ 11 w 58"/>
                <a:gd name="T5" fmla="*/ 41 h 41"/>
                <a:gd name="T6" fmla="*/ 58 w 58"/>
                <a:gd name="T7" fmla="*/ 14 h 41"/>
                <a:gd name="T8" fmla="*/ 49 w 58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" h="41">
                  <a:moveTo>
                    <a:pt x="49" y="0"/>
                  </a:moveTo>
                  <a:lnTo>
                    <a:pt x="0" y="27"/>
                  </a:lnTo>
                  <a:lnTo>
                    <a:pt x="11" y="41"/>
                  </a:lnTo>
                  <a:lnTo>
                    <a:pt x="58" y="14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8372" name="Rectangle 10"/>
          <p:cNvSpPr>
            <a:spLocks noChangeArrowheads="1"/>
          </p:cNvSpPr>
          <p:nvPr/>
        </p:nvSpPr>
        <p:spPr bwMode="auto">
          <a:xfrm>
            <a:off x="3911600" y="5757863"/>
            <a:ext cx="15478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Slovenia</a:t>
            </a:r>
            <a:endParaRPr lang="en-US" altLang="en-US"/>
          </a:p>
        </p:txBody>
      </p:sp>
      <p:sp>
        <p:nvSpPr>
          <p:cNvPr id="58373" name="Freeform 12"/>
          <p:cNvSpPr>
            <a:spLocks/>
          </p:cNvSpPr>
          <p:nvPr/>
        </p:nvSpPr>
        <p:spPr bwMode="auto">
          <a:xfrm>
            <a:off x="5257800" y="1357313"/>
            <a:ext cx="522288" cy="595312"/>
          </a:xfrm>
          <a:custGeom>
            <a:avLst/>
            <a:gdLst>
              <a:gd name="T0" fmla="*/ 519113 w 329"/>
              <a:gd name="T1" fmla="*/ 0 h 375"/>
              <a:gd name="T2" fmla="*/ 520700 w 329"/>
              <a:gd name="T3" fmla="*/ 4762 h 375"/>
              <a:gd name="T4" fmla="*/ 522288 w 329"/>
              <a:gd name="T5" fmla="*/ 42862 h 375"/>
              <a:gd name="T6" fmla="*/ 522288 w 329"/>
              <a:gd name="T7" fmla="*/ 73025 h 375"/>
              <a:gd name="T8" fmla="*/ 520700 w 329"/>
              <a:gd name="T9" fmla="*/ 111125 h 375"/>
              <a:gd name="T10" fmla="*/ 517525 w 329"/>
              <a:gd name="T11" fmla="*/ 152400 h 375"/>
              <a:gd name="T12" fmla="*/ 511175 w 329"/>
              <a:gd name="T13" fmla="*/ 198437 h 375"/>
              <a:gd name="T14" fmla="*/ 503238 w 329"/>
              <a:gd name="T15" fmla="*/ 246062 h 375"/>
              <a:gd name="T16" fmla="*/ 490538 w 329"/>
              <a:gd name="T17" fmla="*/ 296862 h 375"/>
              <a:gd name="T18" fmla="*/ 479425 w 329"/>
              <a:gd name="T19" fmla="*/ 334962 h 375"/>
              <a:gd name="T20" fmla="*/ 469900 w 329"/>
              <a:gd name="T21" fmla="*/ 360362 h 375"/>
              <a:gd name="T22" fmla="*/ 460375 w 329"/>
              <a:gd name="T23" fmla="*/ 384175 h 375"/>
              <a:gd name="T24" fmla="*/ 447675 w 329"/>
              <a:gd name="T25" fmla="*/ 409575 h 375"/>
              <a:gd name="T26" fmla="*/ 434975 w 329"/>
              <a:gd name="T27" fmla="*/ 433387 h 375"/>
              <a:gd name="T28" fmla="*/ 420688 w 329"/>
              <a:gd name="T29" fmla="*/ 457200 h 375"/>
              <a:gd name="T30" fmla="*/ 404813 w 329"/>
              <a:gd name="T31" fmla="*/ 479425 h 375"/>
              <a:gd name="T32" fmla="*/ 387350 w 329"/>
              <a:gd name="T33" fmla="*/ 501650 h 375"/>
              <a:gd name="T34" fmla="*/ 368300 w 329"/>
              <a:gd name="T35" fmla="*/ 520700 h 375"/>
              <a:gd name="T36" fmla="*/ 347663 w 329"/>
              <a:gd name="T37" fmla="*/ 541337 h 375"/>
              <a:gd name="T38" fmla="*/ 323850 w 329"/>
              <a:gd name="T39" fmla="*/ 558800 h 375"/>
              <a:gd name="T40" fmla="*/ 300038 w 329"/>
              <a:gd name="T41" fmla="*/ 574675 h 375"/>
              <a:gd name="T42" fmla="*/ 273050 w 329"/>
              <a:gd name="T43" fmla="*/ 588962 h 375"/>
              <a:gd name="T44" fmla="*/ 260350 w 329"/>
              <a:gd name="T45" fmla="*/ 595312 h 375"/>
              <a:gd name="T46" fmla="*/ 249238 w 329"/>
              <a:gd name="T47" fmla="*/ 593725 h 375"/>
              <a:gd name="T48" fmla="*/ 236538 w 329"/>
              <a:gd name="T49" fmla="*/ 588962 h 375"/>
              <a:gd name="T50" fmla="*/ 220663 w 329"/>
              <a:gd name="T51" fmla="*/ 581025 h 375"/>
              <a:gd name="T52" fmla="*/ 203200 w 329"/>
              <a:gd name="T53" fmla="*/ 569912 h 375"/>
              <a:gd name="T54" fmla="*/ 182563 w 329"/>
              <a:gd name="T55" fmla="*/ 554037 h 375"/>
              <a:gd name="T56" fmla="*/ 158750 w 329"/>
              <a:gd name="T57" fmla="*/ 533400 h 375"/>
              <a:gd name="T58" fmla="*/ 136525 w 329"/>
              <a:gd name="T59" fmla="*/ 506412 h 375"/>
              <a:gd name="T60" fmla="*/ 112713 w 329"/>
              <a:gd name="T61" fmla="*/ 473075 h 375"/>
              <a:gd name="T62" fmla="*/ 101600 w 329"/>
              <a:gd name="T63" fmla="*/ 454025 h 375"/>
              <a:gd name="T64" fmla="*/ 88900 w 329"/>
              <a:gd name="T65" fmla="*/ 433387 h 375"/>
              <a:gd name="T66" fmla="*/ 77788 w 329"/>
              <a:gd name="T67" fmla="*/ 409575 h 375"/>
              <a:gd name="T68" fmla="*/ 66675 w 329"/>
              <a:gd name="T69" fmla="*/ 384175 h 375"/>
              <a:gd name="T70" fmla="*/ 57150 w 329"/>
              <a:gd name="T71" fmla="*/ 357187 h 375"/>
              <a:gd name="T72" fmla="*/ 47625 w 329"/>
              <a:gd name="T73" fmla="*/ 327025 h 375"/>
              <a:gd name="T74" fmla="*/ 38100 w 329"/>
              <a:gd name="T75" fmla="*/ 295275 h 375"/>
              <a:gd name="T76" fmla="*/ 30163 w 329"/>
              <a:gd name="T77" fmla="*/ 261937 h 375"/>
              <a:gd name="T78" fmla="*/ 22225 w 329"/>
              <a:gd name="T79" fmla="*/ 223837 h 375"/>
              <a:gd name="T80" fmla="*/ 15875 w 329"/>
              <a:gd name="T81" fmla="*/ 185737 h 375"/>
              <a:gd name="T82" fmla="*/ 9525 w 329"/>
              <a:gd name="T83" fmla="*/ 142875 h 375"/>
              <a:gd name="T84" fmla="*/ 4763 w 329"/>
              <a:gd name="T85" fmla="*/ 98425 h 375"/>
              <a:gd name="T86" fmla="*/ 1588 w 329"/>
              <a:gd name="T87" fmla="*/ 50800 h 375"/>
              <a:gd name="T88" fmla="*/ 0 w 329"/>
              <a:gd name="T89" fmla="*/ 0 h 37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329" h="375">
                <a:moveTo>
                  <a:pt x="0" y="0"/>
                </a:moveTo>
                <a:lnTo>
                  <a:pt x="327" y="0"/>
                </a:lnTo>
                <a:lnTo>
                  <a:pt x="328" y="3"/>
                </a:lnTo>
                <a:lnTo>
                  <a:pt x="328" y="12"/>
                </a:lnTo>
                <a:lnTo>
                  <a:pt x="329" y="27"/>
                </a:lnTo>
                <a:lnTo>
                  <a:pt x="329" y="36"/>
                </a:lnTo>
                <a:lnTo>
                  <a:pt x="329" y="46"/>
                </a:lnTo>
                <a:lnTo>
                  <a:pt x="328" y="58"/>
                </a:lnTo>
                <a:lnTo>
                  <a:pt x="328" y="70"/>
                </a:lnTo>
                <a:lnTo>
                  <a:pt x="327" y="83"/>
                </a:lnTo>
                <a:lnTo>
                  <a:pt x="326" y="96"/>
                </a:lnTo>
                <a:lnTo>
                  <a:pt x="324" y="110"/>
                </a:lnTo>
                <a:lnTo>
                  <a:pt x="322" y="125"/>
                </a:lnTo>
                <a:lnTo>
                  <a:pt x="320" y="140"/>
                </a:lnTo>
                <a:lnTo>
                  <a:pt x="317" y="155"/>
                </a:lnTo>
                <a:lnTo>
                  <a:pt x="314" y="171"/>
                </a:lnTo>
                <a:lnTo>
                  <a:pt x="309" y="187"/>
                </a:lnTo>
                <a:lnTo>
                  <a:pt x="305" y="203"/>
                </a:lnTo>
                <a:lnTo>
                  <a:pt x="302" y="211"/>
                </a:lnTo>
                <a:lnTo>
                  <a:pt x="299" y="219"/>
                </a:lnTo>
                <a:lnTo>
                  <a:pt x="296" y="227"/>
                </a:lnTo>
                <a:lnTo>
                  <a:pt x="293" y="235"/>
                </a:lnTo>
                <a:lnTo>
                  <a:pt x="290" y="242"/>
                </a:lnTo>
                <a:lnTo>
                  <a:pt x="286" y="250"/>
                </a:lnTo>
                <a:lnTo>
                  <a:pt x="282" y="258"/>
                </a:lnTo>
                <a:lnTo>
                  <a:pt x="278" y="266"/>
                </a:lnTo>
                <a:lnTo>
                  <a:pt x="274" y="273"/>
                </a:lnTo>
                <a:lnTo>
                  <a:pt x="270" y="281"/>
                </a:lnTo>
                <a:lnTo>
                  <a:pt x="265" y="288"/>
                </a:lnTo>
                <a:lnTo>
                  <a:pt x="260" y="295"/>
                </a:lnTo>
                <a:lnTo>
                  <a:pt x="255" y="302"/>
                </a:lnTo>
                <a:lnTo>
                  <a:pt x="250" y="309"/>
                </a:lnTo>
                <a:lnTo>
                  <a:pt x="244" y="316"/>
                </a:lnTo>
                <a:lnTo>
                  <a:pt x="238" y="322"/>
                </a:lnTo>
                <a:lnTo>
                  <a:pt x="232" y="328"/>
                </a:lnTo>
                <a:lnTo>
                  <a:pt x="226" y="335"/>
                </a:lnTo>
                <a:lnTo>
                  <a:pt x="219" y="341"/>
                </a:lnTo>
                <a:lnTo>
                  <a:pt x="212" y="346"/>
                </a:lnTo>
                <a:lnTo>
                  <a:pt x="204" y="352"/>
                </a:lnTo>
                <a:lnTo>
                  <a:pt x="197" y="357"/>
                </a:lnTo>
                <a:lnTo>
                  <a:pt x="189" y="362"/>
                </a:lnTo>
                <a:lnTo>
                  <a:pt x="181" y="367"/>
                </a:lnTo>
                <a:lnTo>
                  <a:pt x="172" y="371"/>
                </a:lnTo>
                <a:lnTo>
                  <a:pt x="164" y="375"/>
                </a:lnTo>
                <a:lnTo>
                  <a:pt x="162" y="375"/>
                </a:lnTo>
                <a:lnTo>
                  <a:pt x="157" y="374"/>
                </a:lnTo>
                <a:lnTo>
                  <a:pt x="154" y="372"/>
                </a:lnTo>
                <a:lnTo>
                  <a:pt x="149" y="371"/>
                </a:lnTo>
                <a:lnTo>
                  <a:pt x="145" y="369"/>
                </a:lnTo>
                <a:lnTo>
                  <a:pt x="139" y="366"/>
                </a:lnTo>
                <a:lnTo>
                  <a:pt x="134" y="363"/>
                </a:lnTo>
                <a:lnTo>
                  <a:pt x="128" y="359"/>
                </a:lnTo>
                <a:lnTo>
                  <a:pt x="121" y="354"/>
                </a:lnTo>
                <a:lnTo>
                  <a:pt x="115" y="349"/>
                </a:lnTo>
                <a:lnTo>
                  <a:pt x="108" y="343"/>
                </a:lnTo>
                <a:lnTo>
                  <a:pt x="100" y="336"/>
                </a:lnTo>
                <a:lnTo>
                  <a:pt x="93" y="328"/>
                </a:lnTo>
                <a:lnTo>
                  <a:pt x="86" y="319"/>
                </a:lnTo>
                <a:lnTo>
                  <a:pt x="78" y="309"/>
                </a:lnTo>
                <a:lnTo>
                  <a:pt x="71" y="298"/>
                </a:lnTo>
                <a:lnTo>
                  <a:pt x="67" y="292"/>
                </a:lnTo>
                <a:lnTo>
                  <a:pt x="64" y="286"/>
                </a:lnTo>
                <a:lnTo>
                  <a:pt x="60" y="280"/>
                </a:lnTo>
                <a:lnTo>
                  <a:pt x="56" y="273"/>
                </a:lnTo>
                <a:lnTo>
                  <a:pt x="53" y="266"/>
                </a:lnTo>
                <a:lnTo>
                  <a:pt x="49" y="258"/>
                </a:lnTo>
                <a:lnTo>
                  <a:pt x="46" y="251"/>
                </a:lnTo>
                <a:lnTo>
                  <a:pt x="42" y="242"/>
                </a:lnTo>
                <a:lnTo>
                  <a:pt x="39" y="234"/>
                </a:lnTo>
                <a:lnTo>
                  <a:pt x="36" y="225"/>
                </a:lnTo>
                <a:lnTo>
                  <a:pt x="33" y="216"/>
                </a:lnTo>
                <a:lnTo>
                  <a:pt x="30" y="206"/>
                </a:lnTo>
                <a:lnTo>
                  <a:pt x="27" y="197"/>
                </a:lnTo>
                <a:lnTo>
                  <a:pt x="24" y="186"/>
                </a:lnTo>
                <a:lnTo>
                  <a:pt x="21" y="176"/>
                </a:lnTo>
                <a:lnTo>
                  <a:pt x="19" y="165"/>
                </a:lnTo>
                <a:lnTo>
                  <a:pt x="16" y="153"/>
                </a:lnTo>
                <a:lnTo>
                  <a:pt x="14" y="141"/>
                </a:lnTo>
                <a:lnTo>
                  <a:pt x="12" y="129"/>
                </a:lnTo>
                <a:lnTo>
                  <a:pt x="10" y="117"/>
                </a:lnTo>
                <a:lnTo>
                  <a:pt x="8" y="104"/>
                </a:lnTo>
                <a:lnTo>
                  <a:pt x="6" y="90"/>
                </a:lnTo>
                <a:lnTo>
                  <a:pt x="5" y="76"/>
                </a:lnTo>
                <a:lnTo>
                  <a:pt x="3" y="62"/>
                </a:lnTo>
                <a:lnTo>
                  <a:pt x="2" y="47"/>
                </a:lnTo>
                <a:lnTo>
                  <a:pt x="1" y="32"/>
                </a:lnTo>
                <a:lnTo>
                  <a:pt x="1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8">
                <a:solidFill>
                  <a:srgbClr val="FFFFFF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74" name="Freeform 13"/>
          <p:cNvSpPr>
            <a:spLocks/>
          </p:cNvSpPr>
          <p:nvPr/>
        </p:nvSpPr>
        <p:spPr bwMode="auto">
          <a:xfrm>
            <a:off x="5319713" y="1425575"/>
            <a:ext cx="374650" cy="428625"/>
          </a:xfrm>
          <a:custGeom>
            <a:avLst/>
            <a:gdLst>
              <a:gd name="T0" fmla="*/ 373063 w 236"/>
              <a:gd name="T1" fmla="*/ 0 h 270"/>
              <a:gd name="T2" fmla="*/ 374650 w 236"/>
              <a:gd name="T3" fmla="*/ 31750 h 270"/>
              <a:gd name="T4" fmla="*/ 373063 w 236"/>
              <a:gd name="T5" fmla="*/ 79375 h 270"/>
              <a:gd name="T6" fmla="*/ 371475 w 236"/>
              <a:gd name="T7" fmla="*/ 109538 h 270"/>
              <a:gd name="T8" fmla="*/ 366713 w 236"/>
              <a:gd name="T9" fmla="*/ 142875 h 270"/>
              <a:gd name="T10" fmla="*/ 361950 w 236"/>
              <a:gd name="T11" fmla="*/ 177800 h 270"/>
              <a:gd name="T12" fmla="*/ 352425 w 236"/>
              <a:gd name="T13" fmla="*/ 212725 h 270"/>
              <a:gd name="T14" fmla="*/ 341313 w 236"/>
              <a:gd name="T15" fmla="*/ 249238 h 270"/>
              <a:gd name="T16" fmla="*/ 325438 w 236"/>
              <a:gd name="T17" fmla="*/ 285750 h 270"/>
              <a:gd name="T18" fmla="*/ 312738 w 236"/>
              <a:gd name="T19" fmla="*/ 311150 h 270"/>
              <a:gd name="T20" fmla="*/ 301625 w 236"/>
              <a:gd name="T21" fmla="*/ 328613 h 270"/>
              <a:gd name="T22" fmla="*/ 290513 w 236"/>
              <a:gd name="T23" fmla="*/ 344488 h 270"/>
              <a:gd name="T24" fmla="*/ 277813 w 236"/>
              <a:gd name="T25" fmla="*/ 360363 h 270"/>
              <a:gd name="T26" fmla="*/ 263525 w 236"/>
              <a:gd name="T27" fmla="*/ 374650 h 270"/>
              <a:gd name="T28" fmla="*/ 249238 w 236"/>
              <a:gd name="T29" fmla="*/ 388938 h 270"/>
              <a:gd name="T30" fmla="*/ 233363 w 236"/>
              <a:gd name="T31" fmla="*/ 401638 h 270"/>
              <a:gd name="T32" fmla="*/ 215900 w 236"/>
              <a:gd name="T33" fmla="*/ 412750 h 270"/>
              <a:gd name="T34" fmla="*/ 196850 w 236"/>
              <a:gd name="T35" fmla="*/ 423863 h 270"/>
              <a:gd name="T36" fmla="*/ 184150 w 236"/>
              <a:gd name="T37" fmla="*/ 428625 h 270"/>
              <a:gd name="T38" fmla="*/ 169863 w 236"/>
              <a:gd name="T39" fmla="*/ 422275 h 270"/>
              <a:gd name="T40" fmla="*/ 158750 w 236"/>
              <a:gd name="T41" fmla="*/ 417513 h 270"/>
              <a:gd name="T42" fmla="*/ 146050 w 236"/>
              <a:gd name="T43" fmla="*/ 409575 h 270"/>
              <a:gd name="T44" fmla="*/ 130175 w 236"/>
              <a:gd name="T45" fmla="*/ 398463 h 270"/>
              <a:gd name="T46" fmla="*/ 114300 w 236"/>
              <a:gd name="T47" fmla="*/ 382588 h 270"/>
              <a:gd name="T48" fmla="*/ 96838 w 236"/>
              <a:gd name="T49" fmla="*/ 363538 h 270"/>
              <a:gd name="T50" fmla="*/ 80963 w 236"/>
              <a:gd name="T51" fmla="*/ 339725 h 270"/>
              <a:gd name="T52" fmla="*/ 63500 w 236"/>
              <a:gd name="T53" fmla="*/ 311150 h 270"/>
              <a:gd name="T54" fmla="*/ 47625 w 236"/>
              <a:gd name="T55" fmla="*/ 276225 h 270"/>
              <a:gd name="T56" fmla="*/ 33338 w 236"/>
              <a:gd name="T57" fmla="*/ 234950 h 270"/>
              <a:gd name="T58" fmla="*/ 20638 w 236"/>
              <a:gd name="T59" fmla="*/ 187325 h 270"/>
              <a:gd name="T60" fmla="*/ 11113 w 236"/>
              <a:gd name="T61" fmla="*/ 133350 h 270"/>
              <a:gd name="T62" fmla="*/ 3175 w 236"/>
              <a:gd name="T63" fmla="*/ 69850 h 270"/>
              <a:gd name="T64" fmla="*/ 0 w 236"/>
              <a:gd name="T65" fmla="*/ 0 h 27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36" h="270">
                <a:moveTo>
                  <a:pt x="0" y="0"/>
                </a:moveTo>
                <a:lnTo>
                  <a:pt x="235" y="0"/>
                </a:lnTo>
                <a:lnTo>
                  <a:pt x="236" y="9"/>
                </a:lnTo>
                <a:lnTo>
                  <a:pt x="236" y="20"/>
                </a:lnTo>
                <a:lnTo>
                  <a:pt x="236" y="33"/>
                </a:lnTo>
                <a:lnTo>
                  <a:pt x="235" y="50"/>
                </a:lnTo>
                <a:lnTo>
                  <a:pt x="235" y="59"/>
                </a:lnTo>
                <a:lnTo>
                  <a:pt x="234" y="69"/>
                </a:lnTo>
                <a:lnTo>
                  <a:pt x="233" y="79"/>
                </a:lnTo>
                <a:lnTo>
                  <a:pt x="231" y="90"/>
                </a:lnTo>
                <a:lnTo>
                  <a:pt x="230" y="100"/>
                </a:lnTo>
                <a:lnTo>
                  <a:pt x="228" y="112"/>
                </a:lnTo>
                <a:lnTo>
                  <a:pt x="225" y="123"/>
                </a:lnTo>
                <a:lnTo>
                  <a:pt x="222" y="134"/>
                </a:lnTo>
                <a:lnTo>
                  <a:pt x="219" y="146"/>
                </a:lnTo>
                <a:lnTo>
                  <a:pt x="215" y="157"/>
                </a:lnTo>
                <a:lnTo>
                  <a:pt x="210" y="169"/>
                </a:lnTo>
                <a:lnTo>
                  <a:pt x="205" y="180"/>
                </a:lnTo>
                <a:lnTo>
                  <a:pt x="200" y="191"/>
                </a:lnTo>
                <a:lnTo>
                  <a:pt x="197" y="196"/>
                </a:lnTo>
                <a:lnTo>
                  <a:pt x="194" y="201"/>
                </a:lnTo>
                <a:lnTo>
                  <a:pt x="190" y="207"/>
                </a:lnTo>
                <a:lnTo>
                  <a:pt x="187" y="212"/>
                </a:lnTo>
                <a:lnTo>
                  <a:pt x="183" y="217"/>
                </a:lnTo>
                <a:lnTo>
                  <a:pt x="179" y="222"/>
                </a:lnTo>
                <a:lnTo>
                  <a:pt x="175" y="227"/>
                </a:lnTo>
                <a:lnTo>
                  <a:pt x="171" y="231"/>
                </a:lnTo>
                <a:lnTo>
                  <a:pt x="166" y="236"/>
                </a:lnTo>
                <a:lnTo>
                  <a:pt x="162" y="240"/>
                </a:lnTo>
                <a:lnTo>
                  <a:pt x="157" y="245"/>
                </a:lnTo>
                <a:lnTo>
                  <a:pt x="152" y="249"/>
                </a:lnTo>
                <a:lnTo>
                  <a:pt x="147" y="253"/>
                </a:lnTo>
                <a:lnTo>
                  <a:pt x="141" y="257"/>
                </a:lnTo>
                <a:lnTo>
                  <a:pt x="136" y="260"/>
                </a:lnTo>
                <a:lnTo>
                  <a:pt x="130" y="263"/>
                </a:lnTo>
                <a:lnTo>
                  <a:pt x="124" y="267"/>
                </a:lnTo>
                <a:lnTo>
                  <a:pt x="117" y="270"/>
                </a:lnTo>
                <a:lnTo>
                  <a:pt x="116" y="270"/>
                </a:lnTo>
                <a:lnTo>
                  <a:pt x="113" y="268"/>
                </a:lnTo>
                <a:lnTo>
                  <a:pt x="107" y="266"/>
                </a:lnTo>
                <a:lnTo>
                  <a:pt x="104" y="265"/>
                </a:lnTo>
                <a:lnTo>
                  <a:pt x="100" y="263"/>
                </a:lnTo>
                <a:lnTo>
                  <a:pt x="96" y="260"/>
                </a:lnTo>
                <a:lnTo>
                  <a:pt x="92" y="258"/>
                </a:lnTo>
                <a:lnTo>
                  <a:pt x="87" y="255"/>
                </a:lnTo>
                <a:lnTo>
                  <a:pt x="82" y="251"/>
                </a:lnTo>
                <a:lnTo>
                  <a:pt x="77" y="246"/>
                </a:lnTo>
                <a:lnTo>
                  <a:pt x="72" y="241"/>
                </a:lnTo>
                <a:lnTo>
                  <a:pt x="67" y="236"/>
                </a:lnTo>
                <a:lnTo>
                  <a:pt x="61" y="229"/>
                </a:lnTo>
                <a:lnTo>
                  <a:pt x="56" y="222"/>
                </a:lnTo>
                <a:lnTo>
                  <a:pt x="51" y="214"/>
                </a:lnTo>
                <a:lnTo>
                  <a:pt x="45" y="206"/>
                </a:lnTo>
                <a:lnTo>
                  <a:pt x="40" y="196"/>
                </a:lnTo>
                <a:lnTo>
                  <a:pt x="35" y="186"/>
                </a:lnTo>
                <a:lnTo>
                  <a:pt x="30" y="174"/>
                </a:lnTo>
                <a:lnTo>
                  <a:pt x="26" y="162"/>
                </a:lnTo>
                <a:lnTo>
                  <a:pt x="21" y="148"/>
                </a:lnTo>
                <a:lnTo>
                  <a:pt x="17" y="134"/>
                </a:lnTo>
                <a:lnTo>
                  <a:pt x="13" y="118"/>
                </a:lnTo>
                <a:lnTo>
                  <a:pt x="10" y="102"/>
                </a:lnTo>
                <a:lnTo>
                  <a:pt x="7" y="84"/>
                </a:lnTo>
                <a:lnTo>
                  <a:pt x="4" y="65"/>
                </a:lnTo>
                <a:lnTo>
                  <a:pt x="2" y="44"/>
                </a:lnTo>
                <a:lnTo>
                  <a:pt x="1" y="2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8"/>
          <p:cNvSpPr>
            <a:spLocks noChangeArrowheads="1"/>
          </p:cNvSpPr>
          <p:nvPr/>
        </p:nvSpPr>
        <p:spPr bwMode="auto">
          <a:xfrm>
            <a:off x="3871913" y="5703888"/>
            <a:ext cx="10937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Spain</a:t>
            </a:r>
            <a:endParaRPr lang="en-US" altLang="en-US"/>
          </a:p>
        </p:txBody>
      </p:sp>
      <p:sp>
        <p:nvSpPr>
          <p:cNvPr id="60419" name="Freeform 20"/>
          <p:cNvSpPr>
            <a:spLocks/>
          </p:cNvSpPr>
          <p:nvPr/>
        </p:nvSpPr>
        <p:spPr bwMode="auto">
          <a:xfrm>
            <a:off x="2192338" y="522288"/>
            <a:ext cx="4962525" cy="5099050"/>
          </a:xfrm>
          <a:custGeom>
            <a:avLst/>
            <a:gdLst>
              <a:gd name="T0" fmla="*/ 3860825 w 509"/>
              <a:gd name="T1" fmla="*/ 1189453 h 523"/>
              <a:gd name="T2" fmla="*/ 3802328 w 509"/>
              <a:gd name="T3" fmla="*/ 1725682 h 523"/>
              <a:gd name="T4" fmla="*/ 3802328 w 509"/>
              <a:gd name="T5" fmla="*/ 1754931 h 523"/>
              <a:gd name="T6" fmla="*/ 3802328 w 509"/>
              <a:gd name="T7" fmla="*/ 1852427 h 523"/>
              <a:gd name="T8" fmla="*/ 3763329 w 509"/>
              <a:gd name="T9" fmla="*/ 1969423 h 523"/>
              <a:gd name="T10" fmla="*/ 3695082 w 509"/>
              <a:gd name="T11" fmla="*/ 2768891 h 523"/>
              <a:gd name="T12" fmla="*/ 3704832 w 509"/>
              <a:gd name="T13" fmla="*/ 3578110 h 523"/>
              <a:gd name="T14" fmla="*/ 3763329 w 509"/>
              <a:gd name="T15" fmla="*/ 4718815 h 523"/>
              <a:gd name="T16" fmla="*/ 3734081 w 509"/>
              <a:gd name="T17" fmla="*/ 5011303 h 523"/>
              <a:gd name="T18" fmla="*/ 3656084 w 509"/>
              <a:gd name="T19" fmla="*/ 5060052 h 523"/>
              <a:gd name="T20" fmla="*/ 3266102 w 509"/>
              <a:gd name="T21" fmla="*/ 5089300 h 523"/>
              <a:gd name="T22" fmla="*/ 2495887 w 509"/>
              <a:gd name="T23" fmla="*/ 5099050 h 523"/>
              <a:gd name="T24" fmla="*/ 1969411 w 509"/>
              <a:gd name="T25" fmla="*/ 5099050 h 523"/>
              <a:gd name="T26" fmla="*/ 1520931 w 509"/>
              <a:gd name="T27" fmla="*/ 5099050 h 523"/>
              <a:gd name="T28" fmla="*/ 1296691 w 509"/>
              <a:gd name="T29" fmla="*/ 5060052 h 523"/>
              <a:gd name="T30" fmla="*/ 1199196 w 509"/>
              <a:gd name="T31" fmla="*/ 4982055 h 523"/>
              <a:gd name="T32" fmla="*/ 1199196 w 509"/>
              <a:gd name="T33" fmla="*/ 4913807 h 523"/>
              <a:gd name="T34" fmla="*/ 1247943 w 509"/>
              <a:gd name="T35" fmla="*/ 4065591 h 523"/>
              <a:gd name="T36" fmla="*/ 1277192 w 509"/>
              <a:gd name="T37" fmla="*/ 3158876 h 523"/>
              <a:gd name="T38" fmla="*/ 1267443 w 509"/>
              <a:gd name="T39" fmla="*/ 2593398 h 523"/>
              <a:gd name="T40" fmla="*/ 1218695 w 509"/>
              <a:gd name="T41" fmla="*/ 1589188 h 523"/>
              <a:gd name="T42" fmla="*/ 1140698 w 509"/>
              <a:gd name="T43" fmla="*/ 1364946 h 523"/>
              <a:gd name="T44" fmla="*/ 1052952 w 509"/>
              <a:gd name="T45" fmla="*/ 838467 h 523"/>
              <a:gd name="T46" fmla="*/ 1111450 w 509"/>
              <a:gd name="T47" fmla="*/ 1218702 h 523"/>
              <a:gd name="T48" fmla="*/ 1169947 w 509"/>
              <a:gd name="T49" fmla="*/ 1530690 h 523"/>
              <a:gd name="T50" fmla="*/ 1218695 w 509"/>
              <a:gd name="T51" fmla="*/ 1725682 h 523"/>
              <a:gd name="T52" fmla="*/ 1199196 w 509"/>
              <a:gd name="T53" fmla="*/ 1745182 h 523"/>
              <a:gd name="T54" fmla="*/ 1169947 w 509"/>
              <a:gd name="T55" fmla="*/ 1988922 h 523"/>
              <a:gd name="T56" fmla="*/ 0 w 509"/>
              <a:gd name="T57" fmla="*/ 1988922 h 523"/>
              <a:gd name="T58" fmla="*/ 565474 w 509"/>
              <a:gd name="T59" fmla="*/ 974962 h 523"/>
              <a:gd name="T60" fmla="*/ 770215 w 509"/>
              <a:gd name="T61" fmla="*/ 555728 h 523"/>
              <a:gd name="T62" fmla="*/ 926208 w 509"/>
              <a:gd name="T63" fmla="*/ 370485 h 523"/>
              <a:gd name="T64" fmla="*/ 1004204 w 509"/>
              <a:gd name="T65" fmla="*/ 311988 h 523"/>
              <a:gd name="T66" fmla="*/ 1384437 w 509"/>
              <a:gd name="T67" fmla="*/ 233991 h 523"/>
              <a:gd name="T68" fmla="*/ 1657425 w 509"/>
              <a:gd name="T69" fmla="*/ 136495 h 523"/>
              <a:gd name="T70" fmla="*/ 1891414 w 509"/>
              <a:gd name="T71" fmla="*/ 29249 h 523"/>
              <a:gd name="T72" fmla="*/ 1940162 w 509"/>
              <a:gd name="T73" fmla="*/ 0 h 523"/>
              <a:gd name="T74" fmla="*/ 2086405 w 509"/>
              <a:gd name="T75" fmla="*/ 29249 h 523"/>
              <a:gd name="T76" fmla="*/ 2271647 w 509"/>
              <a:gd name="T77" fmla="*/ 48748 h 523"/>
              <a:gd name="T78" fmla="*/ 2885869 w 509"/>
              <a:gd name="T79" fmla="*/ 29249 h 523"/>
              <a:gd name="T80" fmla="*/ 3061361 w 509"/>
              <a:gd name="T81" fmla="*/ 0 h 523"/>
              <a:gd name="T82" fmla="*/ 3110109 w 509"/>
              <a:gd name="T83" fmla="*/ 29249 h 523"/>
              <a:gd name="T84" fmla="*/ 3344098 w 509"/>
              <a:gd name="T85" fmla="*/ 155994 h 523"/>
              <a:gd name="T86" fmla="*/ 3782828 w 509"/>
              <a:gd name="T87" fmla="*/ 272989 h 523"/>
              <a:gd name="T88" fmla="*/ 3938821 w 509"/>
              <a:gd name="T89" fmla="*/ 311988 h 523"/>
              <a:gd name="T90" fmla="*/ 4055816 w 509"/>
              <a:gd name="T91" fmla="*/ 370485 h 523"/>
              <a:gd name="T92" fmla="*/ 4153312 w 509"/>
              <a:gd name="T93" fmla="*/ 458232 h 523"/>
              <a:gd name="T94" fmla="*/ 4611541 w 509"/>
              <a:gd name="T95" fmla="*/ 1316198 h 523"/>
              <a:gd name="T96" fmla="*/ 4085065 w 509"/>
              <a:gd name="T97" fmla="*/ 2427655 h 523"/>
              <a:gd name="T98" fmla="*/ 4055816 w 509"/>
              <a:gd name="T99" fmla="*/ 2339908 h 523"/>
              <a:gd name="T100" fmla="*/ 3782828 w 509"/>
              <a:gd name="T101" fmla="*/ 1969423 h 523"/>
              <a:gd name="T102" fmla="*/ 3812077 w 509"/>
              <a:gd name="T103" fmla="*/ 1784180 h 523"/>
              <a:gd name="T104" fmla="*/ 3841326 w 509"/>
              <a:gd name="T105" fmla="*/ 1374696 h 52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9" h="523">
                <a:moveTo>
                  <a:pt x="399" y="82"/>
                </a:moveTo>
                <a:lnTo>
                  <a:pt x="396" y="122"/>
                </a:lnTo>
                <a:lnTo>
                  <a:pt x="394" y="154"/>
                </a:lnTo>
                <a:lnTo>
                  <a:pt x="390" y="177"/>
                </a:lnTo>
                <a:lnTo>
                  <a:pt x="390" y="179"/>
                </a:lnTo>
                <a:lnTo>
                  <a:pt x="390" y="180"/>
                </a:lnTo>
                <a:lnTo>
                  <a:pt x="390" y="182"/>
                </a:lnTo>
                <a:lnTo>
                  <a:pt x="390" y="190"/>
                </a:lnTo>
                <a:lnTo>
                  <a:pt x="388" y="196"/>
                </a:lnTo>
                <a:lnTo>
                  <a:pt x="386" y="202"/>
                </a:lnTo>
                <a:lnTo>
                  <a:pt x="380" y="263"/>
                </a:lnTo>
                <a:lnTo>
                  <a:pt x="379" y="284"/>
                </a:lnTo>
                <a:lnTo>
                  <a:pt x="379" y="309"/>
                </a:lnTo>
                <a:lnTo>
                  <a:pt x="380" y="367"/>
                </a:lnTo>
                <a:lnTo>
                  <a:pt x="383" y="437"/>
                </a:lnTo>
                <a:lnTo>
                  <a:pt x="386" y="484"/>
                </a:lnTo>
                <a:lnTo>
                  <a:pt x="385" y="508"/>
                </a:lnTo>
                <a:lnTo>
                  <a:pt x="383" y="514"/>
                </a:lnTo>
                <a:lnTo>
                  <a:pt x="380" y="517"/>
                </a:lnTo>
                <a:lnTo>
                  <a:pt x="375" y="519"/>
                </a:lnTo>
                <a:lnTo>
                  <a:pt x="358" y="520"/>
                </a:lnTo>
                <a:lnTo>
                  <a:pt x="335" y="522"/>
                </a:lnTo>
                <a:lnTo>
                  <a:pt x="307" y="523"/>
                </a:lnTo>
                <a:lnTo>
                  <a:pt x="256" y="523"/>
                </a:lnTo>
                <a:lnTo>
                  <a:pt x="233" y="523"/>
                </a:lnTo>
                <a:lnTo>
                  <a:pt x="202" y="523"/>
                </a:lnTo>
                <a:lnTo>
                  <a:pt x="177" y="523"/>
                </a:lnTo>
                <a:lnTo>
                  <a:pt x="156" y="523"/>
                </a:lnTo>
                <a:lnTo>
                  <a:pt x="142" y="522"/>
                </a:lnTo>
                <a:lnTo>
                  <a:pt x="133" y="519"/>
                </a:lnTo>
                <a:lnTo>
                  <a:pt x="126" y="514"/>
                </a:lnTo>
                <a:lnTo>
                  <a:pt x="123" y="511"/>
                </a:lnTo>
                <a:lnTo>
                  <a:pt x="123" y="508"/>
                </a:lnTo>
                <a:lnTo>
                  <a:pt x="123" y="504"/>
                </a:lnTo>
                <a:lnTo>
                  <a:pt x="125" y="473"/>
                </a:lnTo>
                <a:lnTo>
                  <a:pt x="128" y="417"/>
                </a:lnTo>
                <a:lnTo>
                  <a:pt x="130" y="340"/>
                </a:lnTo>
                <a:lnTo>
                  <a:pt x="131" y="324"/>
                </a:lnTo>
                <a:lnTo>
                  <a:pt x="131" y="306"/>
                </a:lnTo>
                <a:lnTo>
                  <a:pt x="130" y="266"/>
                </a:lnTo>
                <a:lnTo>
                  <a:pt x="123" y="205"/>
                </a:lnTo>
                <a:lnTo>
                  <a:pt x="125" y="163"/>
                </a:lnTo>
                <a:lnTo>
                  <a:pt x="120" y="152"/>
                </a:lnTo>
                <a:lnTo>
                  <a:pt x="117" y="140"/>
                </a:lnTo>
                <a:lnTo>
                  <a:pt x="114" y="125"/>
                </a:lnTo>
                <a:lnTo>
                  <a:pt x="108" y="86"/>
                </a:lnTo>
                <a:lnTo>
                  <a:pt x="109" y="97"/>
                </a:lnTo>
                <a:lnTo>
                  <a:pt x="114" y="125"/>
                </a:lnTo>
                <a:lnTo>
                  <a:pt x="119" y="147"/>
                </a:lnTo>
                <a:lnTo>
                  <a:pt x="120" y="157"/>
                </a:lnTo>
                <a:lnTo>
                  <a:pt x="123" y="165"/>
                </a:lnTo>
                <a:lnTo>
                  <a:pt x="125" y="177"/>
                </a:lnTo>
                <a:lnTo>
                  <a:pt x="123" y="177"/>
                </a:lnTo>
                <a:lnTo>
                  <a:pt x="123" y="179"/>
                </a:lnTo>
                <a:lnTo>
                  <a:pt x="122" y="194"/>
                </a:lnTo>
                <a:lnTo>
                  <a:pt x="120" y="204"/>
                </a:lnTo>
                <a:lnTo>
                  <a:pt x="90" y="252"/>
                </a:lnTo>
                <a:lnTo>
                  <a:pt x="0" y="204"/>
                </a:lnTo>
                <a:lnTo>
                  <a:pt x="43" y="133"/>
                </a:lnTo>
                <a:lnTo>
                  <a:pt x="58" y="100"/>
                </a:lnTo>
                <a:lnTo>
                  <a:pt x="70" y="75"/>
                </a:lnTo>
                <a:lnTo>
                  <a:pt x="79" y="57"/>
                </a:lnTo>
                <a:lnTo>
                  <a:pt x="89" y="46"/>
                </a:lnTo>
                <a:lnTo>
                  <a:pt x="95" y="38"/>
                </a:lnTo>
                <a:lnTo>
                  <a:pt x="100" y="33"/>
                </a:lnTo>
                <a:lnTo>
                  <a:pt x="103" y="32"/>
                </a:lnTo>
                <a:lnTo>
                  <a:pt x="123" y="28"/>
                </a:lnTo>
                <a:lnTo>
                  <a:pt x="142" y="24"/>
                </a:lnTo>
                <a:lnTo>
                  <a:pt x="158" y="19"/>
                </a:lnTo>
                <a:lnTo>
                  <a:pt x="170" y="14"/>
                </a:lnTo>
                <a:lnTo>
                  <a:pt x="188" y="6"/>
                </a:lnTo>
                <a:lnTo>
                  <a:pt x="194" y="3"/>
                </a:lnTo>
                <a:lnTo>
                  <a:pt x="195" y="2"/>
                </a:lnTo>
                <a:lnTo>
                  <a:pt x="199" y="0"/>
                </a:lnTo>
                <a:lnTo>
                  <a:pt x="206" y="0"/>
                </a:lnTo>
                <a:lnTo>
                  <a:pt x="214" y="3"/>
                </a:lnTo>
                <a:lnTo>
                  <a:pt x="222" y="5"/>
                </a:lnTo>
                <a:lnTo>
                  <a:pt x="233" y="5"/>
                </a:lnTo>
                <a:lnTo>
                  <a:pt x="261" y="5"/>
                </a:lnTo>
                <a:lnTo>
                  <a:pt x="296" y="3"/>
                </a:lnTo>
                <a:lnTo>
                  <a:pt x="307" y="0"/>
                </a:lnTo>
                <a:lnTo>
                  <a:pt x="314" y="0"/>
                </a:lnTo>
                <a:lnTo>
                  <a:pt x="318" y="2"/>
                </a:lnTo>
                <a:lnTo>
                  <a:pt x="319" y="3"/>
                </a:lnTo>
                <a:lnTo>
                  <a:pt x="330" y="10"/>
                </a:lnTo>
                <a:lnTo>
                  <a:pt x="343" y="16"/>
                </a:lnTo>
                <a:lnTo>
                  <a:pt x="368" y="24"/>
                </a:lnTo>
                <a:lnTo>
                  <a:pt x="388" y="28"/>
                </a:lnTo>
                <a:lnTo>
                  <a:pt x="396" y="30"/>
                </a:lnTo>
                <a:lnTo>
                  <a:pt x="404" y="32"/>
                </a:lnTo>
                <a:lnTo>
                  <a:pt x="412" y="35"/>
                </a:lnTo>
                <a:lnTo>
                  <a:pt x="416" y="38"/>
                </a:lnTo>
                <a:lnTo>
                  <a:pt x="421" y="41"/>
                </a:lnTo>
                <a:lnTo>
                  <a:pt x="426" y="47"/>
                </a:lnTo>
                <a:lnTo>
                  <a:pt x="427" y="50"/>
                </a:lnTo>
                <a:lnTo>
                  <a:pt x="473" y="135"/>
                </a:lnTo>
                <a:lnTo>
                  <a:pt x="509" y="205"/>
                </a:lnTo>
                <a:lnTo>
                  <a:pt x="419" y="249"/>
                </a:lnTo>
                <a:lnTo>
                  <a:pt x="419" y="244"/>
                </a:lnTo>
                <a:lnTo>
                  <a:pt x="416" y="240"/>
                </a:lnTo>
                <a:lnTo>
                  <a:pt x="407" y="226"/>
                </a:lnTo>
                <a:lnTo>
                  <a:pt x="388" y="202"/>
                </a:lnTo>
                <a:lnTo>
                  <a:pt x="390" y="193"/>
                </a:lnTo>
                <a:lnTo>
                  <a:pt x="391" y="183"/>
                </a:lnTo>
                <a:lnTo>
                  <a:pt x="391" y="177"/>
                </a:lnTo>
                <a:lnTo>
                  <a:pt x="394" y="141"/>
                </a:lnTo>
                <a:lnTo>
                  <a:pt x="399" y="82"/>
                </a:lnTo>
                <a:close/>
              </a:path>
            </a:pathLst>
          </a:custGeom>
          <a:solidFill>
            <a:srgbClr val="ED1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20" name="Freeform 21"/>
          <p:cNvSpPr>
            <a:spLocks/>
          </p:cNvSpPr>
          <p:nvPr/>
        </p:nvSpPr>
        <p:spPr bwMode="auto">
          <a:xfrm>
            <a:off x="3951288" y="485775"/>
            <a:ext cx="1452562" cy="527050"/>
          </a:xfrm>
          <a:custGeom>
            <a:avLst/>
            <a:gdLst>
              <a:gd name="T0" fmla="*/ 77990 w 149"/>
              <a:gd name="T1" fmla="*/ 29281 h 54"/>
              <a:gd name="T2" fmla="*/ 107236 w 149"/>
              <a:gd name="T3" fmla="*/ 9760 h 54"/>
              <a:gd name="T4" fmla="*/ 136482 w 149"/>
              <a:gd name="T5" fmla="*/ 0 h 54"/>
              <a:gd name="T6" fmla="*/ 214472 w 149"/>
              <a:gd name="T7" fmla="*/ 0 h 54"/>
              <a:gd name="T8" fmla="*/ 292462 w 149"/>
              <a:gd name="T9" fmla="*/ 29281 h 54"/>
              <a:gd name="T10" fmla="*/ 360703 w 149"/>
              <a:gd name="T11" fmla="*/ 39041 h 54"/>
              <a:gd name="T12" fmla="*/ 467939 w 149"/>
              <a:gd name="T13" fmla="*/ 39041 h 54"/>
              <a:gd name="T14" fmla="*/ 750653 w 149"/>
              <a:gd name="T15" fmla="*/ 39041 h 54"/>
              <a:gd name="T16" fmla="*/ 1082110 w 149"/>
              <a:gd name="T17" fmla="*/ 29281 h 54"/>
              <a:gd name="T18" fmla="*/ 1189346 w 149"/>
              <a:gd name="T19" fmla="*/ 0 h 54"/>
              <a:gd name="T20" fmla="*/ 1267336 w 149"/>
              <a:gd name="T21" fmla="*/ 0 h 54"/>
              <a:gd name="T22" fmla="*/ 1296582 w 149"/>
              <a:gd name="T23" fmla="*/ 9760 h 54"/>
              <a:gd name="T24" fmla="*/ 1296582 w 149"/>
              <a:gd name="T25" fmla="*/ 29281 h 54"/>
              <a:gd name="T26" fmla="*/ 1316080 w 149"/>
              <a:gd name="T27" fmla="*/ 29281 h 54"/>
              <a:gd name="T28" fmla="*/ 1452562 w 149"/>
              <a:gd name="T29" fmla="*/ 117122 h 54"/>
              <a:gd name="T30" fmla="*/ 1403818 w 149"/>
              <a:gd name="T31" fmla="*/ 175683 h 54"/>
              <a:gd name="T32" fmla="*/ 1355075 w 149"/>
              <a:gd name="T33" fmla="*/ 244005 h 54"/>
              <a:gd name="T34" fmla="*/ 1267336 w 149"/>
              <a:gd name="T35" fmla="*/ 351367 h 54"/>
              <a:gd name="T36" fmla="*/ 1160100 w 149"/>
              <a:gd name="T37" fmla="*/ 409928 h 54"/>
              <a:gd name="T38" fmla="*/ 1052864 w 149"/>
              <a:gd name="T39" fmla="*/ 468489 h 54"/>
              <a:gd name="T40" fmla="*/ 945628 w 149"/>
              <a:gd name="T41" fmla="*/ 497769 h 54"/>
              <a:gd name="T42" fmla="*/ 867638 w 149"/>
              <a:gd name="T43" fmla="*/ 517290 h 54"/>
              <a:gd name="T44" fmla="*/ 789648 w 149"/>
              <a:gd name="T45" fmla="*/ 527050 h 54"/>
              <a:gd name="T46" fmla="*/ 672663 w 149"/>
              <a:gd name="T47" fmla="*/ 527050 h 54"/>
              <a:gd name="T48" fmla="*/ 565427 w 149"/>
              <a:gd name="T49" fmla="*/ 517290 h 54"/>
              <a:gd name="T50" fmla="*/ 467939 w 149"/>
              <a:gd name="T51" fmla="*/ 497769 h 54"/>
              <a:gd name="T52" fmla="*/ 380201 w 149"/>
              <a:gd name="T53" fmla="*/ 468489 h 54"/>
              <a:gd name="T54" fmla="*/ 243718 w 149"/>
              <a:gd name="T55" fmla="*/ 409928 h 54"/>
              <a:gd name="T56" fmla="*/ 155980 w 149"/>
              <a:gd name="T57" fmla="*/ 331846 h 54"/>
              <a:gd name="T58" fmla="*/ 77990 w 149"/>
              <a:gd name="T59" fmla="*/ 253765 h 54"/>
              <a:gd name="T60" fmla="*/ 29246 w 149"/>
              <a:gd name="T61" fmla="*/ 175683 h 54"/>
              <a:gd name="T62" fmla="*/ 0 w 149"/>
              <a:gd name="T63" fmla="*/ 117122 h 54"/>
              <a:gd name="T64" fmla="*/ 9749 w 149"/>
              <a:gd name="T65" fmla="*/ 87842 h 54"/>
              <a:gd name="T66" fmla="*/ 48744 w 149"/>
              <a:gd name="T67" fmla="*/ 58561 h 54"/>
              <a:gd name="T68" fmla="*/ 77990 w 149"/>
              <a:gd name="T69" fmla="*/ 29281 h 54"/>
              <a:gd name="T70" fmla="*/ 516683 w 149"/>
              <a:gd name="T71" fmla="*/ 380647 h 54"/>
              <a:gd name="T72" fmla="*/ 516683 w 149"/>
              <a:gd name="T73" fmla="*/ 390407 h 54"/>
              <a:gd name="T74" fmla="*/ 565427 w 149"/>
              <a:gd name="T75" fmla="*/ 409928 h 54"/>
              <a:gd name="T76" fmla="*/ 623919 w 149"/>
              <a:gd name="T77" fmla="*/ 409928 h 54"/>
              <a:gd name="T78" fmla="*/ 750653 w 149"/>
              <a:gd name="T79" fmla="*/ 409928 h 54"/>
              <a:gd name="T80" fmla="*/ 896884 w 149"/>
              <a:gd name="T81" fmla="*/ 380647 h 54"/>
              <a:gd name="T82" fmla="*/ 1062612 w 149"/>
              <a:gd name="T83" fmla="*/ 283045 h 54"/>
              <a:gd name="T84" fmla="*/ 1140602 w 149"/>
              <a:gd name="T85" fmla="*/ 214724 h 54"/>
              <a:gd name="T86" fmla="*/ 1169849 w 149"/>
              <a:gd name="T87" fmla="*/ 165923 h 54"/>
              <a:gd name="T88" fmla="*/ 1189346 w 149"/>
              <a:gd name="T89" fmla="*/ 146403 h 54"/>
              <a:gd name="T90" fmla="*/ 974874 w 149"/>
              <a:gd name="T91" fmla="*/ 165923 h 54"/>
              <a:gd name="T92" fmla="*/ 643417 w 149"/>
              <a:gd name="T93" fmla="*/ 165923 h 54"/>
              <a:gd name="T94" fmla="*/ 185226 w 149"/>
              <a:gd name="T95" fmla="*/ 146403 h 54"/>
              <a:gd name="T96" fmla="*/ 224221 w 149"/>
              <a:gd name="T97" fmla="*/ 195204 h 54"/>
              <a:gd name="T98" fmla="*/ 321708 w 149"/>
              <a:gd name="T99" fmla="*/ 273285 h 54"/>
              <a:gd name="T100" fmla="*/ 516683 w 149"/>
              <a:gd name="T101" fmla="*/ 380647 h 54"/>
              <a:gd name="T102" fmla="*/ 77990 w 149"/>
              <a:gd name="T103" fmla="*/ 29281 h 5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49" h="54">
                <a:moveTo>
                  <a:pt x="8" y="3"/>
                </a:moveTo>
                <a:lnTo>
                  <a:pt x="11" y="1"/>
                </a:lnTo>
                <a:lnTo>
                  <a:pt x="14" y="0"/>
                </a:lnTo>
                <a:lnTo>
                  <a:pt x="22" y="0"/>
                </a:lnTo>
                <a:lnTo>
                  <a:pt x="30" y="3"/>
                </a:lnTo>
                <a:lnTo>
                  <a:pt x="37" y="4"/>
                </a:lnTo>
                <a:lnTo>
                  <a:pt x="48" y="4"/>
                </a:lnTo>
                <a:lnTo>
                  <a:pt x="77" y="4"/>
                </a:lnTo>
                <a:lnTo>
                  <a:pt x="111" y="3"/>
                </a:lnTo>
                <a:lnTo>
                  <a:pt x="122" y="0"/>
                </a:lnTo>
                <a:lnTo>
                  <a:pt x="130" y="0"/>
                </a:lnTo>
                <a:lnTo>
                  <a:pt x="133" y="1"/>
                </a:lnTo>
                <a:lnTo>
                  <a:pt x="133" y="3"/>
                </a:lnTo>
                <a:lnTo>
                  <a:pt x="135" y="3"/>
                </a:lnTo>
                <a:lnTo>
                  <a:pt x="149" y="12"/>
                </a:lnTo>
                <a:lnTo>
                  <a:pt x="144" y="18"/>
                </a:lnTo>
                <a:lnTo>
                  <a:pt x="139" y="25"/>
                </a:lnTo>
                <a:lnTo>
                  <a:pt x="130" y="36"/>
                </a:lnTo>
                <a:lnTo>
                  <a:pt x="119" y="42"/>
                </a:lnTo>
                <a:lnTo>
                  <a:pt x="108" y="48"/>
                </a:lnTo>
                <a:lnTo>
                  <a:pt x="97" y="51"/>
                </a:lnTo>
                <a:lnTo>
                  <a:pt x="89" y="53"/>
                </a:lnTo>
                <a:lnTo>
                  <a:pt x="81" y="54"/>
                </a:lnTo>
                <a:lnTo>
                  <a:pt x="69" y="54"/>
                </a:lnTo>
                <a:lnTo>
                  <a:pt x="58" y="53"/>
                </a:lnTo>
                <a:lnTo>
                  <a:pt x="48" y="51"/>
                </a:lnTo>
                <a:lnTo>
                  <a:pt x="39" y="48"/>
                </a:lnTo>
                <a:lnTo>
                  <a:pt x="25" y="42"/>
                </a:lnTo>
                <a:lnTo>
                  <a:pt x="16" y="34"/>
                </a:lnTo>
                <a:lnTo>
                  <a:pt x="8" y="26"/>
                </a:lnTo>
                <a:lnTo>
                  <a:pt x="3" y="18"/>
                </a:lnTo>
                <a:lnTo>
                  <a:pt x="0" y="12"/>
                </a:lnTo>
                <a:lnTo>
                  <a:pt x="1" y="9"/>
                </a:lnTo>
                <a:lnTo>
                  <a:pt x="5" y="6"/>
                </a:lnTo>
                <a:lnTo>
                  <a:pt x="8" y="3"/>
                </a:lnTo>
                <a:lnTo>
                  <a:pt x="53" y="39"/>
                </a:lnTo>
                <a:lnTo>
                  <a:pt x="53" y="40"/>
                </a:lnTo>
                <a:lnTo>
                  <a:pt x="58" y="42"/>
                </a:lnTo>
                <a:lnTo>
                  <a:pt x="64" y="42"/>
                </a:lnTo>
                <a:lnTo>
                  <a:pt x="77" y="42"/>
                </a:lnTo>
                <a:lnTo>
                  <a:pt x="92" y="39"/>
                </a:lnTo>
                <a:lnTo>
                  <a:pt x="109" y="29"/>
                </a:lnTo>
                <a:lnTo>
                  <a:pt x="117" y="22"/>
                </a:lnTo>
                <a:lnTo>
                  <a:pt x="120" y="17"/>
                </a:lnTo>
                <a:lnTo>
                  <a:pt x="122" y="15"/>
                </a:lnTo>
                <a:lnTo>
                  <a:pt x="100" y="17"/>
                </a:lnTo>
                <a:lnTo>
                  <a:pt x="66" y="17"/>
                </a:lnTo>
                <a:lnTo>
                  <a:pt x="19" y="15"/>
                </a:lnTo>
                <a:lnTo>
                  <a:pt x="23" y="20"/>
                </a:lnTo>
                <a:lnTo>
                  <a:pt x="33" y="28"/>
                </a:lnTo>
                <a:lnTo>
                  <a:pt x="53" y="39"/>
                </a:lnTo>
                <a:lnTo>
                  <a:pt x="8" y="3"/>
                </a:lnTo>
                <a:close/>
              </a:path>
            </a:pathLst>
          </a:custGeom>
          <a:solidFill>
            <a:srgbClr val="EE2B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21" name="Freeform 22"/>
          <p:cNvSpPr>
            <a:spLocks/>
          </p:cNvSpPr>
          <p:nvPr/>
        </p:nvSpPr>
        <p:spPr bwMode="auto">
          <a:xfrm>
            <a:off x="3946525" y="482600"/>
            <a:ext cx="1443038" cy="527050"/>
          </a:xfrm>
          <a:custGeom>
            <a:avLst/>
            <a:gdLst>
              <a:gd name="T0" fmla="*/ 78002 w 148"/>
              <a:gd name="T1" fmla="*/ 29281 h 54"/>
              <a:gd name="T2" fmla="*/ 78002 w 148"/>
              <a:gd name="T3" fmla="*/ 29281 h 54"/>
              <a:gd name="T4" fmla="*/ 107253 w 148"/>
              <a:gd name="T5" fmla="*/ 9760 h 54"/>
              <a:gd name="T6" fmla="*/ 136504 w 148"/>
              <a:gd name="T7" fmla="*/ 0 h 54"/>
              <a:gd name="T8" fmla="*/ 214506 w 148"/>
              <a:gd name="T9" fmla="*/ 0 h 54"/>
              <a:gd name="T10" fmla="*/ 282757 w 148"/>
              <a:gd name="T11" fmla="*/ 29281 h 54"/>
              <a:gd name="T12" fmla="*/ 282757 w 148"/>
              <a:gd name="T13" fmla="*/ 29281 h 54"/>
              <a:gd name="T14" fmla="*/ 360760 w 148"/>
              <a:gd name="T15" fmla="*/ 39041 h 54"/>
              <a:gd name="T16" fmla="*/ 468012 w 148"/>
              <a:gd name="T17" fmla="*/ 39041 h 54"/>
              <a:gd name="T18" fmla="*/ 741020 w 148"/>
              <a:gd name="T19" fmla="*/ 39041 h 54"/>
              <a:gd name="T20" fmla="*/ 1082279 w 148"/>
              <a:gd name="T21" fmla="*/ 29281 h 54"/>
              <a:gd name="T22" fmla="*/ 1082279 w 148"/>
              <a:gd name="T23" fmla="*/ 29281 h 54"/>
              <a:gd name="T24" fmla="*/ 1189531 w 148"/>
              <a:gd name="T25" fmla="*/ 0 h 54"/>
              <a:gd name="T26" fmla="*/ 1267533 w 148"/>
              <a:gd name="T27" fmla="*/ 0 h 54"/>
              <a:gd name="T28" fmla="*/ 1296784 w 148"/>
              <a:gd name="T29" fmla="*/ 9760 h 54"/>
              <a:gd name="T30" fmla="*/ 1296784 w 148"/>
              <a:gd name="T31" fmla="*/ 29281 h 54"/>
              <a:gd name="T32" fmla="*/ 1306534 w 148"/>
              <a:gd name="T33" fmla="*/ 29281 h 54"/>
              <a:gd name="T34" fmla="*/ 1443038 w 148"/>
              <a:gd name="T35" fmla="*/ 117122 h 54"/>
              <a:gd name="T36" fmla="*/ 1443038 w 148"/>
              <a:gd name="T37" fmla="*/ 117122 h 54"/>
              <a:gd name="T38" fmla="*/ 1404037 w 148"/>
              <a:gd name="T39" fmla="*/ 175683 h 54"/>
              <a:gd name="T40" fmla="*/ 1355286 w 148"/>
              <a:gd name="T41" fmla="*/ 244005 h 54"/>
              <a:gd name="T42" fmla="*/ 1267533 w 148"/>
              <a:gd name="T43" fmla="*/ 351367 h 54"/>
              <a:gd name="T44" fmla="*/ 1160281 w 148"/>
              <a:gd name="T45" fmla="*/ 409928 h 54"/>
              <a:gd name="T46" fmla="*/ 1053028 w 148"/>
              <a:gd name="T47" fmla="*/ 468489 h 54"/>
              <a:gd name="T48" fmla="*/ 945775 w 148"/>
              <a:gd name="T49" fmla="*/ 497769 h 54"/>
              <a:gd name="T50" fmla="*/ 867773 w 148"/>
              <a:gd name="T51" fmla="*/ 517290 h 54"/>
              <a:gd name="T52" fmla="*/ 789771 w 148"/>
              <a:gd name="T53" fmla="*/ 527050 h 54"/>
              <a:gd name="T54" fmla="*/ 789771 w 148"/>
              <a:gd name="T55" fmla="*/ 527050 h 54"/>
              <a:gd name="T56" fmla="*/ 672768 w 148"/>
              <a:gd name="T57" fmla="*/ 527050 h 54"/>
              <a:gd name="T58" fmla="*/ 565515 w 148"/>
              <a:gd name="T59" fmla="*/ 517290 h 54"/>
              <a:gd name="T60" fmla="*/ 468012 w 148"/>
              <a:gd name="T61" fmla="*/ 497769 h 54"/>
              <a:gd name="T62" fmla="*/ 380260 w 148"/>
              <a:gd name="T63" fmla="*/ 468489 h 54"/>
              <a:gd name="T64" fmla="*/ 243756 w 148"/>
              <a:gd name="T65" fmla="*/ 409928 h 54"/>
              <a:gd name="T66" fmla="*/ 146254 w 148"/>
              <a:gd name="T67" fmla="*/ 331846 h 54"/>
              <a:gd name="T68" fmla="*/ 78002 w 148"/>
              <a:gd name="T69" fmla="*/ 253765 h 54"/>
              <a:gd name="T70" fmla="*/ 29251 w 148"/>
              <a:gd name="T71" fmla="*/ 175683 h 54"/>
              <a:gd name="T72" fmla="*/ 0 w 148"/>
              <a:gd name="T73" fmla="*/ 117122 h 54"/>
              <a:gd name="T74" fmla="*/ 0 w 148"/>
              <a:gd name="T75" fmla="*/ 117122 h 54"/>
              <a:gd name="T76" fmla="*/ 9750 w 148"/>
              <a:gd name="T77" fmla="*/ 87842 h 54"/>
              <a:gd name="T78" fmla="*/ 39001 w 148"/>
              <a:gd name="T79" fmla="*/ 58561 h 54"/>
              <a:gd name="T80" fmla="*/ 78002 w 148"/>
              <a:gd name="T81" fmla="*/ 29281 h 54"/>
              <a:gd name="T82" fmla="*/ 78002 w 148"/>
              <a:gd name="T83" fmla="*/ 29281 h 5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8" h="54">
                <a:moveTo>
                  <a:pt x="8" y="3"/>
                </a:move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22" y="0"/>
                </a:lnTo>
                <a:lnTo>
                  <a:pt x="29" y="3"/>
                </a:lnTo>
                <a:lnTo>
                  <a:pt x="37" y="4"/>
                </a:lnTo>
                <a:lnTo>
                  <a:pt x="48" y="4"/>
                </a:lnTo>
                <a:lnTo>
                  <a:pt x="76" y="4"/>
                </a:lnTo>
                <a:lnTo>
                  <a:pt x="111" y="3"/>
                </a:lnTo>
                <a:lnTo>
                  <a:pt x="122" y="0"/>
                </a:lnTo>
                <a:lnTo>
                  <a:pt x="130" y="0"/>
                </a:lnTo>
                <a:lnTo>
                  <a:pt x="133" y="1"/>
                </a:lnTo>
                <a:lnTo>
                  <a:pt x="133" y="3"/>
                </a:lnTo>
                <a:lnTo>
                  <a:pt x="134" y="3"/>
                </a:lnTo>
                <a:lnTo>
                  <a:pt x="148" y="12"/>
                </a:lnTo>
                <a:lnTo>
                  <a:pt x="144" y="18"/>
                </a:lnTo>
                <a:lnTo>
                  <a:pt x="139" y="25"/>
                </a:lnTo>
                <a:lnTo>
                  <a:pt x="130" y="36"/>
                </a:lnTo>
                <a:lnTo>
                  <a:pt x="119" y="42"/>
                </a:lnTo>
                <a:lnTo>
                  <a:pt x="108" y="48"/>
                </a:lnTo>
                <a:lnTo>
                  <a:pt x="97" y="51"/>
                </a:lnTo>
                <a:lnTo>
                  <a:pt x="89" y="53"/>
                </a:lnTo>
                <a:lnTo>
                  <a:pt x="81" y="54"/>
                </a:lnTo>
                <a:lnTo>
                  <a:pt x="69" y="54"/>
                </a:lnTo>
                <a:lnTo>
                  <a:pt x="58" y="53"/>
                </a:lnTo>
                <a:lnTo>
                  <a:pt x="48" y="51"/>
                </a:lnTo>
                <a:lnTo>
                  <a:pt x="39" y="48"/>
                </a:lnTo>
                <a:lnTo>
                  <a:pt x="25" y="42"/>
                </a:lnTo>
                <a:lnTo>
                  <a:pt x="15" y="34"/>
                </a:lnTo>
                <a:lnTo>
                  <a:pt x="8" y="26"/>
                </a:lnTo>
                <a:lnTo>
                  <a:pt x="3" y="18"/>
                </a:lnTo>
                <a:lnTo>
                  <a:pt x="0" y="12"/>
                </a:lnTo>
                <a:lnTo>
                  <a:pt x="1" y="9"/>
                </a:lnTo>
                <a:lnTo>
                  <a:pt x="4" y="6"/>
                </a:lnTo>
                <a:lnTo>
                  <a:pt x="8" y="3"/>
                </a:lnTo>
                <a:close/>
              </a:path>
            </a:pathLst>
          </a:custGeom>
          <a:noFill/>
          <a:ln w="3175" cmpd="sng">
            <a:solidFill>
              <a:srgbClr val="FFDE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22" name="Freeform 23"/>
          <p:cNvSpPr>
            <a:spLocks/>
          </p:cNvSpPr>
          <p:nvPr/>
        </p:nvSpPr>
        <p:spPr bwMode="auto">
          <a:xfrm>
            <a:off x="4132263" y="628650"/>
            <a:ext cx="1004887" cy="263525"/>
          </a:xfrm>
          <a:custGeom>
            <a:avLst/>
            <a:gdLst>
              <a:gd name="T0" fmla="*/ 331710 w 103"/>
              <a:gd name="T1" fmla="*/ 234244 h 27"/>
              <a:gd name="T2" fmla="*/ 331710 w 103"/>
              <a:gd name="T3" fmla="*/ 234244 h 27"/>
              <a:gd name="T4" fmla="*/ 331710 w 103"/>
              <a:gd name="T5" fmla="*/ 244005 h 27"/>
              <a:gd name="T6" fmla="*/ 331710 w 103"/>
              <a:gd name="T7" fmla="*/ 244005 h 27"/>
              <a:gd name="T8" fmla="*/ 380491 w 103"/>
              <a:gd name="T9" fmla="*/ 263525 h 27"/>
              <a:gd name="T10" fmla="*/ 439028 w 103"/>
              <a:gd name="T11" fmla="*/ 263525 h 27"/>
              <a:gd name="T12" fmla="*/ 556103 w 103"/>
              <a:gd name="T13" fmla="*/ 263525 h 27"/>
              <a:gd name="T14" fmla="*/ 712201 w 103"/>
              <a:gd name="T15" fmla="*/ 234244 h 27"/>
              <a:gd name="T16" fmla="*/ 712201 w 103"/>
              <a:gd name="T17" fmla="*/ 234244 h 27"/>
              <a:gd name="T18" fmla="*/ 878057 w 103"/>
              <a:gd name="T19" fmla="*/ 136643 h 27"/>
              <a:gd name="T20" fmla="*/ 956106 w 103"/>
              <a:gd name="T21" fmla="*/ 58561 h 27"/>
              <a:gd name="T22" fmla="*/ 985375 w 103"/>
              <a:gd name="T23" fmla="*/ 19520 h 27"/>
              <a:gd name="T24" fmla="*/ 1004887 w 103"/>
              <a:gd name="T25" fmla="*/ 0 h 27"/>
              <a:gd name="T26" fmla="*/ 1004887 w 103"/>
              <a:gd name="T27" fmla="*/ 0 h 27"/>
              <a:gd name="T28" fmla="*/ 790251 w 103"/>
              <a:gd name="T29" fmla="*/ 19520 h 27"/>
              <a:gd name="T30" fmla="*/ 448784 w 103"/>
              <a:gd name="T31" fmla="*/ 19520 h 27"/>
              <a:gd name="T32" fmla="*/ 0 w 103"/>
              <a:gd name="T33" fmla="*/ 0 h 27"/>
              <a:gd name="T34" fmla="*/ 0 w 103"/>
              <a:gd name="T35" fmla="*/ 0 h 27"/>
              <a:gd name="T36" fmla="*/ 39025 w 103"/>
              <a:gd name="T37" fmla="*/ 48801 h 27"/>
              <a:gd name="T38" fmla="*/ 136587 w 103"/>
              <a:gd name="T39" fmla="*/ 126882 h 27"/>
              <a:gd name="T40" fmla="*/ 331710 w 103"/>
              <a:gd name="T41" fmla="*/ 234244 h 27"/>
              <a:gd name="T42" fmla="*/ 331710 w 103"/>
              <a:gd name="T43" fmla="*/ 234244 h 2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3" h="27">
                <a:moveTo>
                  <a:pt x="34" y="24"/>
                </a:moveTo>
                <a:lnTo>
                  <a:pt x="34" y="24"/>
                </a:lnTo>
                <a:lnTo>
                  <a:pt x="34" y="25"/>
                </a:lnTo>
                <a:lnTo>
                  <a:pt x="39" y="27"/>
                </a:lnTo>
                <a:lnTo>
                  <a:pt x="45" y="27"/>
                </a:lnTo>
                <a:lnTo>
                  <a:pt x="57" y="27"/>
                </a:lnTo>
                <a:lnTo>
                  <a:pt x="73" y="24"/>
                </a:lnTo>
                <a:lnTo>
                  <a:pt x="90" y="14"/>
                </a:lnTo>
                <a:lnTo>
                  <a:pt x="98" y="6"/>
                </a:lnTo>
                <a:lnTo>
                  <a:pt x="101" y="2"/>
                </a:lnTo>
                <a:lnTo>
                  <a:pt x="103" y="0"/>
                </a:lnTo>
                <a:lnTo>
                  <a:pt x="81" y="2"/>
                </a:lnTo>
                <a:lnTo>
                  <a:pt x="46" y="2"/>
                </a:lnTo>
                <a:lnTo>
                  <a:pt x="0" y="0"/>
                </a:lnTo>
                <a:lnTo>
                  <a:pt x="4" y="5"/>
                </a:lnTo>
                <a:lnTo>
                  <a:pt x="14" y="13"/>
                </a:lnTo>
                <a:lnTo>
                  <a:pt x="34" y="24"/>
                </a:lnTo>
                <a:close/>
              </a:path>
            </a:pathLst>
          </a:custGeom>
          <a:noFill/>
          <a:ln w="3175" cmpd="sng">
            <a:solidFill>
              <a:srgbClr val="FFDE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60423" name="Group 26"/>
          <p:cNvGrpSpPr>
            <a:grpSpLocks/>
          </p:cNvGrpSpPr>
          <p:nvPr/>
        </p:nvGrpSpPr>
        <p:grpSpPr bwMode="auto">
          <a:xfrm>
            <a:off x="4094163" y="892175"/>
            <a:ext cx="1158875" cy="214313"/>
            <a:chOff x="2598" y="3460"/>
            <a:chExt cx="119" cy="22"/>
          </a:xfrm>
        </p:grpSpPr>
        <p:sp>
          <p:nvSpPr>
            <p:cNvPr id="60435" name="Freeform 27"/>
            <p:cNvSpPr>
              <a:spLocks/>
            </p:cNvSpPr>
            <p:nvPr/>
          </p:nvSpPr>
          <p:spPr bwMode="auto">
            <a:xfrm>
              <a:off x="2598" y="3460"/>
              <a:ext cx="43" cy="22"/>
            </a:xfrm>
            <a:custGeom>
              <a:avLst/>
              <a:gdLst>
                <a:gd name="T0" fmla="*/ 14 w 43"/>
                <a:gd name="T1" fmla="*/ 3 h 22"/>
                <a:gd name="T2" fmla="*/ 22 w 43"/>
                <a:gd name="T3" fmla="*/ 8 h 22"/>
                <a:gd name="T4" fmla="*/ 30 w 43"/>
                <a:gd name="T5" fmla="*/ 11 h 22"/>
                <a:gd name="T6" fmla="*/ 38 w 43"/>
                <a:gd name="T7" fmla="*/ 12 h 22"/>
                <a:gd name="T8" fmla="*/ 41 w 43"/>
                <a:gd name="T9" fmla="*/ 14 h 22"/>
                <a:gd name="T10" fmla="*/ 43 w 43"/>
                <a:gd name="T11" fmla="*/ 17 h 22"/>
                <a:gd name="T12" fmla="*/ 43 w 43"/>
                <a:gd name="T13" fmla="*/ 19 h 22"/>
                <a:gd name="T14" fmla="*/ 41 w 43"/>
                <a:gd name="T15" fmla="*/ 20 h 22"/>
                <a:gd name="T16" fmla="*/ 38 w 43"/>
                <a:gd name="T17" fmla="*/ 22 h 22"/>
                <a:gd name="T18" fmla="*/ 32 w 43"/>
                <a:gd name="T19" fmla="*/ 22 h 22"/>
                <a:gd name="T20" fmla="*/ 21 w 43"/>
                <a:gd name="T21" fmla="*/ 19 h 22"/>
                <a:gd name="T22" fmla="*/ 11 w 43"/>
                <a:gd name="T23" fmla="*/ 14 h 22"/>
                <a:gd name="T24" fmla="*/ 4 w 43"/>
                <a:gd name="T25" fmla="*/ 8 h 22"/>
                <a:gd name="T26" fmla="*/ 2 w 43"/>
                <a:gd name="T27" fmla="*/ 6 h 22"/>
                <a:gd name="T28" fmla="*/ 0 w 43"/>
                <a:gd name="T29" fmla="*/ 1 h 22"/>
                <a:gd name="T30" fmla="*/ 2 w 43"/>
                <a:gd name="T31" fmla="*/ 1 h 22"/>
                <a:gd name="T32" fmla="*/ 4 w 43"/>
                <a:gd name="T33" fmla="*/ 0 h 22"/>
                <a:gd name="T34" fmla="*/ 8 w 43"/>
                <a:gd name="T35" fmla="*/ 1 h 22"/>
                <a:gd name="T36" fmla="*/ 14 w 43"/>
                <a:gd name="T37" fmla="*/ 3 h 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3" h="22">
                  <a:moveTo>
                    <a:pt x="14" y="3"/>
                  </a:moveTo>
                  <a:lnTo>
                    <a:pt x="22" y="8"/>
                  </a:lnTo>
                  <a:lnTo>
                    <a:pt x="30" y="11"/>
                  </a:lnTo>
                  <a:lnTo>
                    <a:pt x="38" y="12"/>
                  </a:lnTo>
                  <a:lnTo>
                    <a:pt x="41" y="14"/>
                  </a:lnTo>
                  <a:lnTo>
                    <a:pt x="43" y="17"/>
                  </a:lnTo>
                  <a:lnTo>
                    <a:pt x="43" y="19"/>
                  </a:lnTo>
                  <a:lnTo>
                    <a:pt x="41" y="20"/>
                  </a:lnTo>
                  <a:lnTo>
                    <a:pt x="38" y="22"/>
                  </a:lnTo>
                  <a:lnTo>
                    <a:pt x="32" y="22"/>
                  </a:lnTo>
                  <a:lnTo>
                    <a:pt x="21" y="19"/>
                  </a:lnTo>
                  <a:lnTo>
                    <a:pt x="11" y="14"/>
                  </a:lnTo>
                  <a:lnTo>
                    <a:pt x="4" y="8"/>
                  </a:lnTo>
                  <a:lnTo>
                    <a:pt x="2" y="6"/>
                  </a:lnTo>
                  <a:lnTo>
                    <a:pt x="0" y="1"/>
                  </a:lnTo>
                  <a:lnTo>
                    <a:pt x="2" y="1"/>
                  </a:lnTo>
                  <a:lnTo>
                    <a:pt x="4" y="0"/>
                  </a:lnTo>
                  <a:lnTo>
                    <a:pt x="8" y="1"/>
                  </a:lnTo>
                  <a:lnTo>
                    <a:pt x="14" y="3"/>
                  </a:lnTo>
                  <a:close/>
                </a:path>
              </a:pathLst>
            </a:custGeom>
            <a:solidFill>
              <a:srgbClr val="2E3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436" name="Freeform 28"/>
            <p:cNvSpPr>
              <a:spLocks/>
            </p:cNvSpPr>
            <p:nvPr/>
          </p:nvSpPr>
          <p:spPr bwMode="auto">
            <a:xfrm>
              <a:off x="2677" y="3460"/>
              <a:ext cx="40" cy="22"/>
            </a:xfrm>
            <a:custGeom>
              <a:avLst/>
              <a:gdLst>
                <a:gd name="T0" fmla="*/ 28 w 40"/>
                <a:gd name="T1" fmla="*/ 3 h 22"/>
                <a:gd name="T2" fmla="*/ 18 w 40"/>
                <a:gd name="T3" fmla="*/ 8 h 22"/>
                <a:gd name="T4" fmla="*/ 11 w 40"/>
                <a:gd name="T5" fmla="*/ 11 h 22"/>
                <a:gd name="T6" fmla="*/ 3 w 40"/>
                <a:gd name="T7" fmla="*/ 12 h 22"/>
                <a:gd name="T8" fmla="*/ 1 w 40"/>
                <a:gd name="T9" fmla="*/ 14 h 22"/>
                <a:gd name="T10" fmla="*/ 0 w 40"/>
                <a:gd name="T11" fmla="*/ 17 h 22"/>
                <a:gd name="T12" fmla="*/ 0 w 40"/>
                <a:gd name="T13" fmla="*/ 19 h 22"/>
                <a:gd name="T14" fmla="*/ 0 w 40"/>
                <a:gd name="T15" fmla="*/ 20 h 22"/>
                <a:gd name="T16" fmla="*/ 4 w 40"/>
                <a:gd name="T17" fmla="*/ 22 h 22"/>
                <a:gd name="T18" fmla="*/ 9 w 40"/>
                <a:gd name="T19" fmla="*/ 22 h 22"/>
                <a:gd name="T20" fmla="*/ 20 w 40"/>
                <a:gd name="T21" fmla="*/ 19 h 22"/>
                <a:gd name="T22" fmla="*/ 29 w 40"/>
                <a:gd name="T23" fmla="*/ 14 h 22"/>
                <a:gd name="T24" fmla="*/ 39 w 40"/>
                <a:gd name="T25" fmla="*/ 8 h 22"/>
                <a:gd name="T26" fmla="*/ 39 w 40"/>
                <a:gd name="T27" fmla="*/ 6 h 22"/>
                <a:gd name="T28" fmla="*/ 40 w 40"/>
                <a:gd name="T29" fmla="*/ 1 h 22"/>
                <a:gd name="T30" fmla="*/ 37 w 40"/>
                <a:gd name="T31" fmla="*/ 0 h 22"/>
                <a:gd name="T32" fmla="*/ 34 w 40"/>
                <a:gd name="T33" fmla="*/ 1 h 22"/>
                <a:gd name="T34" fmla="*/ 28 w 40"/>
                <a:gd name="T35" fmla="*/ 3 h 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0" h="22">
                  <a:moveTo>
                    <a:pt x="28" y="3"/>
                  </a:moveTo>
                  <a:lnTo>
                    <a:pt x="18" y="8"/>
                  </a:lnTo>
                  <a:lnTo>
                    <a:pt x="11" y="11"/>
                  </a:lnTo>
                  <a:lnTo>
                    <a:pt x="3" y="12"/>
                  </a:lnTo>
                  <a:lnTo>
                    <a:pt x="1" y="14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4" y="22"/>
                  </a:lnTo>
                  <a:lnTo>
                    <a:pt x="9" y="22"/>
                  </a:lnTo>
                  <a:lnTo>
                    <a:pt x="20" y="19"/>
                  </a:lnTo>
                  <a:lnTo>
                    <a:pt x="29" y="14"/>
                  </a:lnTo>
                  <a:lnTo>
                    <a:pt x="39" y="8"/>
                  </a:lnTo>
                  <a:lnTo>
                    <a:pt x="39" y="6"/>
                  </a:lnTo>
                  <a:lnTo>
                    <a:pt x="40" y="1"/>
                  </a:lnTo>
                  <a:lnTo>
                    <a:pt x="37" y="0"/>
                  </a:lnTo>
                  <a:lnTo>
                    <a:pt x="34" y="1"/>
                  </a:lnTo>
                  <a:lnTo>
                    <a:pt x="28" y="3"/>
                  </a:lnTo>
                  <a:close/>
                </a:path>
              </a:pathLst>
            </a:custGeom>
            <a:solidFill>
              <a:srgbClr val="2E3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0424" name="Group 29"/>
          <p:cNvGrpSpPr>
            <a:grpSpLocks/>
          </p:cNvGrpSpPr>
          <p:nvPr/>
        </p:nvGrpSpPr>
        <p:grpSpPr bwMode="auto">
          <a:xfrm>
            <a:off x="2300288" y="619125"/>
            <a:ext cx="4718050" cy="2106613"/>
            <a:chOff x="2414" y="3432"/>
            <a:chExt cx="484" cy="216"/>
          </a:xfrm>
        </p:grpSpPr>
        <p:sp>
          <p:nvSpPr>
            <p:cNvPr id="60427" name="Freeform 30"/>
            <p:cNvSpPr>
              <a:spLocks/>
            </p:cNvSpPr>
            <p:nvPr/>
          </p:nvSpPr>
          <p:spPr bwMode="auto">
            <a:xfrm>
              <a:off x="2459" y="3436"/>
              <a:ext cx="136" cy="113"/>
            </a:xfrm>
            <a:custGeom>
              <a:avLst/>
              <a:gdLst>
                <a:gd name="T0" fmla="*/ 125 w 136"/>
                <a:gd name="T1" fmla="*/ 0 h 113"/>
                <a:gd name="T2" fmla="*/ 114 w 136"/>
                <a:gd name="T3" fmla="*/ 2 h 113"/>
                <a:gd name="T4" fmla="*/ 88 w 136"/>
                <a:gd name="T5" fmla="*/ 7 h 113"/>
                <a:gd name="T6" fmla="*/ 74 w 136"/>
                <a:gd name="T7" fmla="*/ 11 h 113"/>
                <a:gd name="T8" fmla="*/ 60 w 136"/>
                <a:gd name="T9" fmla="*/ 19 h 113"/>
                <a:gd name="T10" fmla="*/ 47 w 136"/>
                <a:gd name="T11" fmla="*/ 27 h 113"/>
                <a:gd name="T12" fmla="*/ 42 w 136"/>
                <a:gd name="T13" fmla="*/ 32 h 113"/>
                <a:gd name="T14" fmla="*/ 39 w 136"/>
                <a:gd name="T15" fmla="*/ 38 h 113"/>
                <a:gd name="T16" fmla="*/ 0 w 136"/>
                <a:gd name="T17" fmla="*/ 107 h 113"/>
                <a:gd name="T18" fmla="*/ 11 w 136"/>
                <a:gd name="T19" fmla="*/ 113 h 113"/>
                <a:gd name="T20" fmla="*/ 42 w 136"/>
                <a:gd name="T21" fmla="*/ 46 h 113"/>
                <a:gd name="T22" fmla="*/ 60 w 136"/>
                <a:gd name="T23" fmla="*/ 35 h 113"/>
                <a:gd name="T24" fmla="*/ 70 w 136"/>
                <a:gd name="T25" fmla="*/ 28 h 113"/>
                <a:gd name="T26" fmla="*/ 83 w 136"/>
                <a:gd name="T27" fmla="*/ 22 h 113"/>
                <a:gd name="T28" fmla="*/ 96 w 136"/>
                <a:gd name="T29" fmla="*/ 18 h 113"/>
                <a:gd name="T30" fmla="*/ 110 w 136"/>
                <a:gd name="T31" fmla="*/ 14 h 113"/>
                <a:gd name="T32" fmla="*/ 122 w 136"/>
                <a:gd name="T33" fmla="*/ 13 h 113"/>
                <a:gd name="T34" fmla="*/ 136 w 136"/>
                <a:gd name="T35" fmla="*/ 16 h 113"/>
                <a:gd name="T36" fmla="*/ 132 w 136"/>
                <a:gd name="T37" fmla="*/ 8 h 113"/>
                <a:gd name="T38" fmla="*/ 128 w 136"/>
                <a:gd name="T39" fmla="*/ 3 h 113"/>
                <a:gd name="T40" fmla="*/ 125 w 136"/>
                <a:gd name="T41" fmla="*/ 0 h 11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36" h="113">
                  <a:moveTo>
                    <a:pt x="125" y="0"/>
                  </a:moveTo>
                  <a:lnTo>
                    <a:pt x="114" y="2"/>
                  </a:lnTo>
                  <a:lnTo>
                    <a:pt x="88" y="7"/>
                  </a:lnTo>
                  <a:lnTo>
                    <a:pt x="74" y="11"/>
                  </a:lnTo>
                  <a:lnTo>
                    <a:pt x="60" y="19"/>
                  </a:lnTo>
                  <a:lnTo>
                    <a:pt x="47" y="27"/>
                  </a:lnTo>
                  <a:lnTo>
                    <a:pt x="42" y="32"/>
                  </a:lnTo>
                  <a:lnTo>
                    <a:pt x="39" y="38"/>
                  </a:lnTo>
                  <a:lnTo>
                    <a:pt x="0" y="107"/>
                  </a:lnTo>
                  <a:lnTo>
                    <a:pt x="11" y="113"/>
                  </a:lnTo>
                  <a:lnTo>
                    <a:pt x="42" y="46"/>
                  </a:lnTo>
                  <a:lnTo>
                    <a:pt x="60" y="35"/>
                  </a:lnTo>
                  <a:lnTo>
                    <a:pt x="70" y="28"/>
                  </a:lnTo>
                  <a:lnTo>
                    <a:pt x="83" y="22"/>
                  </a:lnTo>
                  <a:lnTo>
                    <a:pt x="96" y="18"/>
                  </a:lnTo>
                  <a:lnTo>
                    <a:pt x="110" y="14"/>
                  </a:lnTo>
                  <a:lnTo>
                    <a:pt x="122" y="13"/>
                  </a:lnTo>
                  <a:lnTo>
                    <a:pt x="136" y="16"/>
                  </a:lnTo>
                  <a:lnTo>
                    <a:pt x="132" y="8"/>
                  </a:lnTo>
                  <a:lnTo>
                    <a:pt x="128" y="3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FFDE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428" name="Freeform 31"/>
            <p:cNvSpPr>
              <a:spLocks/>
            </p:cNvSpPr>
            <p:nvPr/>
          </p:nvSpPr>
          <p:spPr bwMode="auto">
            <a:xfrm>
              <a:off x="2716" y="3432"/>
              <a:ext cx="138" cy="105"/>
            </a:xfrm>
            <a:custGeom>
              <a:avLst/>
              <a:gdLst>
                <a:gd name="T0" fmla="*/ 95 w 138"/>
                <a:gd name="T1" fmla="*/ 48 h 105"/>
                <a:gd name="T2" fmla="*/ 92 w 138"/>
                <a:gd name="T3" fmla="*/ 42 h 105"/>
                <a:gd name="T4" fmla="*/ 86 w 138"/>
                <a:gd name="T5" fmla="*/ 36 h 105"/>
                <a:gd name="T6" fmla="*/ 77 w 138"/>
                <a:gd name="T7" fmla="*/ 28 h 105"/>
                <a:gd name="T8" fmla="*/ 66 w 138"/>
                <a:gd name="T9" fmla="*/ 22 h 105"/>
                <a:gd name="T10" fmla="*/ 42 w 138"/>
                <a:gd name="T11" fmla="*/ 11 h 105"/>
                <a:gd name="T12" fmla="*/ 22 w 138"/>
                <a:gd name="T13" fmla="*/ 3 h 105"/>
                <a:gd name="T14" fmla="*/ 14 w 138"/>
                <a:gd name="T15" fmla="*/ 1 h 105"/>
                <a:gd name="T16" fmla="*/ 12 w 138"/>
                <a:gd name="T17" fmla="*/ 0 h 105"/>
                <a:gd name="T18" fmla="*/ 11 w 138"/>
                <a:gd name="T19" fmla="*/ 1 h 105"/>
                <a:gd name="T20" fmla="*/ 6 w 138"/>
                <a:gd name="T21" fmla="*/ 7 h 105"/>
                <a:gd name="T22" fmla="*/ 0 w 138"/>
                <a:gd name="T23" fmla="*/ 18 h 105"/>
                <a:gd name="T24" fmla="*/ 9 w 138"/>
                <a:gd name="T25" fmla="*/ 18 h 105"/>
                <a:gd name="T26" fmla="*/ 19 w 138"/>
                <a:gd name="T27" fmla="*/ 20 h 105"/>
                <a:gd name="T28" fmla="*/ 41 w 138"/>
                <a:gd name="T29" fmla="*/ 26 h 105"/>
                <a:gd name="T30" fmla="*/ 61 w 138"/>
                <a:gd name="T31" fmla="*/ 34 h 105"/>
                <a:gd name="T32" fmla="*/ 78 w 138"/>
                <a:gd name="T33" fmla="*/ 42 h 105"/>
                <a:gd name="T34" fmla="*/ 125 w 138"/>
                <a:gd name="T35" fmla="*/ 105 h 105"/>
                <a:gd name="T36" fmla="*/ 138 w 138"/>
                <a:gd name="T37" fmla="*/ 105 h 105"/>
                <a:gd name="T38" fmla="*/ 95 w 138"/>
                <a:gd name="T39" fmla="*/ 48 h 10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38" h="105">
                  <a:moveTo>
                    <a:pt x="95" y="48"/>
                  </a:moveTo>
                  <a:lnTo>
                    <a:pt x="92" y="42"/>
                  </a:lnTo>
                  <a:lnTo>
                    <a:pt x="86" y="36"/>
                  </a:lnTo>
                  <a:lnTo>
                    <a:pt x="77" y="28"/>
                  </a:lnTo>
                  <a:lnTo>
                    <a:pt x="66" y="22"/>
                  </a:lnTo>
                  <a:lnTo>
                    <a:pt x="42" y="11"/>
                  </a:lnTo>
                  <a:lnTo>
                    <a:pt x="22" y="3"/>
                  </a:lnTo>
                  <a:lnTo>
                    <a:pt x="14" y="1"/>
                  </a:lnTo>
                  <a:lnTo>
                    <a:pt x="12" y="0"/>
                  </a:lnTo>
                  <a:lnTo>
                    <a:pt x="11" y="1"/>
                  </a:lnTo>
                  <a:lnTo>
                    <a:pt x="6" y="7"/>
                  </a:lnTo>
                  <a:lnTo>
                    <a:pt x="0" y="18"/>
                  </a:lnTo>
                  <a:lnTo>
                    <a:pt x="9" y="18"/>
                  </a:lnTo>
                  <a:lnTo>
                    <a:pt x="19" y="20"/>
                  </a:lnTo>
                  <a:lnTo>
                    <a:pt x="41" y="26"/>
                  </a:lnTo>
                  <a:lnTo>
                    <a:pt x="61" y="34"/>
                  </a:lnTo>
                  <a:lnTo>
                    <a:pt x="78" y="42"/>
                  </a:lnTo>
                  <a:lnTo>
                    <a:pt x="125" y="105"/>
                  </a:lnTo>
                  <a:lnTo>
                    <a:pt x="138" y="105"/>
                  </a:lnTo>
                  <a:lnTo>
                    <a:pt x="95" y="48"/>
                  </a:lnTo>
                  <a:close/>
                </a:path>
              </a:pathLst>
            </a:custGeom>
            <a:solidFill>
              <a:srgbClr val="FFDE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429" name="Freeform 32"/>
            <p:cNvSpPr>
              <a:spLocks/>
            </p:cNvSpPr>
            <p:nvPr/>
          </p:nvSpPr>
          <p:spPr bwMode="auto">
            <a:xfrm>
              <a:off x="2475" y="3490"/>
              <a:ext cx="26" cy="65"/>
            </a:xfrm>
            <a:custGeom>
              <a:avLst/>
              <a:gdLst>
                <a:gd name="T0" fmla="*/ 18 w 26"/>
                <a:gd name="T1" fmla="*/ 15 h 65"/>
                <a:gd name="T2" fmla="*/ 0 w 26"/>
                <a:gd name="T3" fmla="*/ 59 h 65"/>
                <a:gd name="T4" fmla="*/ 9 w 26"/>
                <a:gd name="T5" fmla="*/ 65 h 65"/>
                <a:gd name="T6" fmla="*/ 26 w 26"/>
                <a:gd name="T7" fmla="*/ 21 h 65"/>
                <a:gd name="T8" fmla="*/ 26 w 26"/>
                <a:gd name="T9" fmla="*/ 0 h 65"/>
                <a:gd name="T10" fmla="*/ 18 w 26"/>
                <a:gd name="T11" fmla="*/ 15 h 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65">
                  <a:moveTo>
                    <a:pt x="18" y="15"/>
                  </a:moveTo>
                  <a:lnTo>
                    <a:pt x="0" y="59"/>
                  </a:lnTo>
                  <a:lnTo>
                    <a:pt x="9" y="65"/>
                  </a:lnTo>
                  <a:lnTo>
                    <a:pt x="26" y="21"/>
                  </a:lnTo>
                  <a:lnTo>
                    <a:pt x="26" y="0"/>
                  </a:lnTo>
                  <a:lnTo>
                    <a:pt x="18" y="15"/>
                  </a:lnTo>
                  <a:close/>
                </a:path>
              </a:pathLst>
            </a:custGeom>
            <a:solidFill>
              <a:srgbClr val="FFDE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430" name="Freeform 33"/>
            <p:cNvSpPr>
              <a:spLocks/>
            </p:cNvSpPr>
            <p:nvPr/>
          </p:nvSpPr>
          <p:spPr bwMode="auto">
            <a:xfrm>
              <a:off x="2797" y="3485"/>
              <a:ext cx="39" cy="59"/>
            </a:xfrm>
            <a:custGeom>
              <a:avLst/>
              <a:gdLst>
                <a:gd name="T0" fmla="*/ 13 w 39"/>
                <a:gd name="T1" fmla="*/ 14 h 59"/>
                <a:gd name="T2" fmla="*/ 39 w 39"/>
                <a:gd name="T3" fmla="*/ 52 h 59"/>
                <a:gd name="T4" fmla="*/ 33 w 39"/>
                <a:gd name="T5" fmla="*/ 59 h 59"/>
                <a:gd name="T6" fmla="*/ 5 w 39"/>
                <a:gd name="T7" fmla="*/ 22 h 59"/>
                <a:gd name="T8" fmla="*/ 0 w 39"/>
                <a:gd name="T9" fmla="*/ 0 h 59"/>
                <a:gd name="T10" fmla="*/ 13 w 39"/>
                <a:gd name="T11" fmla="*/ 14 h 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9" h="59">
                  <a:moveTo>
                    <a:pt x="13" y="14"/>
                  </a:moveTo>
                  <a:lnTo>
                    <a:pt x="39" y="52"/>
                  </a:lnTo>
                  <a:lnTo>
                    <a:pt x="33" y="59"/>
                  </a:lnTo>
                  <a:lnTo>
                    <a:pt x="5" y="22"/>
                  </a:lnTo>
                  <a:lnTo>
                    <a:pt x="0" y="0"/>
                  </a:lnTo>
                  <a:lnTo>
                    <a:pt x="13" y="14"/>
                  </a:lnTo>
                  <a:close/>
                </a:path>
              </a:pathLst>
            </a:custGeom>
            <a:solidFill>
              <a:srgbClr val="FFDE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431" name="Freeform 34"/>
            <p:cNvSpPr>
              <a:spLocks/>
            </p:cNvSpPr>
            <p:nvPr/>
          </p:nvSpPr>
          <p:spPr bwMode="auto">
            <a:xfrm>
              <a:off x="2414" y="3601"/>
              <a:ext cx="29" cy="36"/>
            </a:xfrm>
            <a:custGeom>
              <a:avLst/>
              <a:gdLst>
                <a:gd name="T0" fmla="*/ 15 w 29"/>
                <a:gd name="T1" fmla="*/ 0 h 36"/>
                <a:gd name="T2" fmla="*/ 0 w 29"/>
                <a:gd name="T3" fmla="*/ 31 h 36"/>
                <a:gd name="T4" fmla="*/ 11 w 29"/>
                <a:gd name="T5" fmla="*/ 36 h 36"/>
                <a:gd name="T6" fmla="*/ 29 w 29"/>
                <a:gd name="T7" fmla="*/ 0 h 36"/>
                <a:gd name="T8" fmla="*/ 15 w 29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36">
                  <a:moveTo>
                    <a:pt x="15" y="0"/>
                  </a:moveTo>
                  <a:lnTo>
                    <a:pt x="0" y="31"/>
                  </a:lnTo>
                  <a:lnTo>
                    <a:pt x="11" y="36"/>
                  </a:lnTo>
                  <a:lnTo>
                    <a:pt x="29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DE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432" name="Freeform 35"/>
            <p:cNvSpPr>
              <a:spLocks/>
            </p:cNvSpPr>
            <p:nvPr/>
          </p:nvSpPr>
          <p:spPr bwMode="auto">
            <a:xfrm>
              <a:off x="2429" y="3607"/>
              <a:ext cx="28" cy="36"/>
            </a:xfrm>
            <a:custGeom>
              <a:avLst/>
              <a:gdLst>
                <a:gd name="T0" fmla="*/ 14 w 28"/>
                <a:gd name="T1" fmla="*/ 0 h 36"/>
                <a:gd name="T2" fmla="*/ 0 w 28"/>
                <a:gd name="T3" fmla="*/ 31 h 36"/>
                <a:gd name="T4" fmla="*/ 10 w 28"/>
                <a:gd name="T5" fmla="*/ 36 h 36"/>
                <a:gd name="T6" fmla="*/ 28 w 28"/>
                <a:gd name="T7" fmla="*/ 0 h 36"/>
                <a:gd name="T8" fmla="*/ 14 w 28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36">
                  <a:moveTo>
                    <a:pt x="14" y="0"/>
                  </a:moveTo>
                  <a:lnTo>
                    <a:pt x="0" y="31"/>
                  </a:lnTo>
                  <a:lnTo>
                    <a:pt x="10" y="36"/>
                  </a:lnTo>
                  <a:lnTo>
                    <a:pt x="28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DE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433" name="Freeform 36"/>
            <p:cNvSpPr>
              <a:spLocks/>
            </p:cNvSpPr>
            <p:nvPr/>
          </p:nvSpPr>
          <p:spPr bwMode="auto">
            <a:xfrm>
              <a:off x="2865" y="3599"/>
              <a:ext cx="33" cy="41"/>
            </a:xfrm>
            <a:custGeom>
              <a:avLst/>
              <a:gdLst>
                <a:gd name="T0" fmla="*/ 15 w 33"/>
                <a:gd name="T1" fmla="*/ 0 h 41"/>
                <a:gd name="T2" fmla="*/ 33 w 33"/>
                <a:gd name="T3" fmla="*/ 36 h 41"/>
                <a:gd name="T4" fmla="*/ 22 w 33"/>
                <a:gd name="T5" fmla="*/ 41 h 41"/>
                <a:gd name="T6" fmla="*/ 0 w 33"/>
                <a:gd name="T7" fmla="*/ 0 h 41"/>
                <a:gd name="T8" fmla="*/ 15 w 33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" h="41">
                  <a:moveTo>
                    <a:pt x="15" y="0"/>
                  </a:moveTo>
                  <a:lnTo>
                    <a:pt x="33" y="36"/>
                  </a:lnTo>
                  <a:lnTo>
                    <a:pt x="22" y="41"/>
                  </a:lnTo>
                  <a:lnTo>
                    <a:pt x="0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DE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434" name="Freeform 37"/>
            <p:cNvSpPr>
              <a:spLocks/>
            </p:cNvSpPr>
            <p:nvPr/>
          </p:nvSpPr>
          <p:spPr bwMode="auto">
            <a:xfrm>
              <a:off x="2849" y="3605"/>
              <a:ext cx="33" cy="43"/>
            </a:xfrm>
            <a:custGeom>
              <a:avLst/>
              <a:gdLst>
                <a:gd name="T0" fmla="*/ 14 w 33"/>
                <a:gd name="T1" fmla="*/ 0 h 43"/>
                <a:gd name="T2" fmla="*/ 33 w 33"/>
                <a:gd name="T3" fmla="*/ 36 h 43"/>
                <a:gd name="T4" fmla="*/ 20 w 33"/>
                <a:gd name="T5" fmla="*/ 43 h 43"/>
                <a:gd name="T6" fmla="*/ 0 w 33"/>
                <a:gd name="T7" fmla="*/ 0 h 43"/>
                <a:gd name="T8" fmla="*/ 14 w 33"/>
                <a:gd name="T9" fmla="*/ 0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" h="43">
                  <a:moveTo>
                    <a:pt x="14" y="0"/>
                  </a:moveTo>
                  <a:lnTo>
                    <a:pt x="33" y="36"/>
                  </a:lnTo>
                  <a:lnTo>
                    <a:pt x="20" y="43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DE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0425" name="Freeform 40"/>
          <p:cNvSpPr>
            <a:spLocks/>
          </p:cNvSpPr>
          <p:nvPr/>
        </p:nvSpPr>
        <p:spPr bwMode="auto">
          <a:xfrm>
            <a:off x="5207000" y="1509713"/>
            <a:ext cx="522288" cy="595312"/>
          </a:xfrm>
          <a:custGeom>
            <a:avLst/>
            <a:gdLst>
              <a:gd name="T0" fmla="*/ 519113 w 329"/>
              <a:gd name="T1" fmla="*/ 0 h 375"/>
              <a:gd name="T2" fmla="*/ 520700 w 329"/>
              <a:gd name="T3" fmla="*/ 4762 h 375"/>
              <a:gd name="T4" fmla="*/ 522288 w 329"/>
              <a:gd name="T5" fmla="*/ 42862 h 375"/>
              <a:gd name="T6" fmla="*/ 522288 w 329"/>
              <a:gd name="T7" fmla="*/ 73025 h 375"/>
              <a:gd name="T8" fmla="*/ 520700 w 329"/>
              <a:gd name="T9" fmla="*/ 111125 h 375"/>
              <a:gd name="T10" fmla="*/ 517525 w 329"/>
              <a:gd name="T11" fmla="*/ 152400 h 375"/>
              <a:gd name="T12" fmla="*/ 511175 w 329"/>
              <a:gd name="T13" fmla="*/ 198437 h 375"/>
              <a:gd name="T14" fmla="*/ 503238 w 329"/>
              <a:gd name="T15" fmla="*/ 246062 h 375"/>
              <a:gd name="T16" fmla="*/ 490538 w 329"/>
              <a:gd name="T17" fmla="*/ 296862 h 375"/>
              <a:gd name="T18" fmla="*/ 479425 w 329"/>
              <a:gd name="T19" fmla="*/ 334962 h 375"/>
              <a:gd name="T20" fmla="*/ 469900 w 329"/>
              <a:gd name="T21" fmla="*/ 360362 h 375"/>
              <a:gd name="T22" fmla="*/ 460375 w 329"/>
              <a:gd name="T23" fmla="*/ 384175 h 375"/>
              <a:gd name="T24" fmla="*/ 447675 w 329"/>
              <a:gd name="T25" fmla="*/ 409575 h 375"/>
              <a:gd name="T26" fmla="*/ 434975 w 329"/>
              <a:gd name="T27" fmla="*/ 433387 h 375"/>
              <a:gd name="T28" fmla="*/ 420688 w 329"/>
              <a:gd name="T29" fmla="*/ 457200 h 375"/>
              <a:gd name="T30" fmla="*/ 404813 w 329"/>
              <a:gd name="T31" fmla="*/ 479425 h 375"/>
              <a:gd name="T32" fmla="*/ 387350 w 329"/>
              <a:gd name="T33" fmla="*/ 501650 h 375"/>
              <a:gd name="T34" fmla="*/ 368300 w 329"/>
              <a:gd name="T35" fmla="*/ 520700 h 375"/>
              <a:gd name="T36" fmla="*/ 347663 w 329"/>
              <a:gd name="T37" fmla="*/ 541337 h 375"/>
              <a:gd name="T38" fmla="*/ 323850 w 329"/>
              <a:gd name="T39" fmla="*/ 558800 h 375"/>
              <a:gd name="T40" fmla="*/ 300038 w 329"/>
              <a:gd name="T41" fmla="*/ 574675 h 375"/>
              <a:gd name="T42" fmla="*/ 273050 w 329"/>
              <a:gd name="T43" fmla="*/ 588962 h 375"/>
              <a:gd name="T44" fmla="*/ 260350 w 329"/>
              <a:gd name="T45" fmla="*/ 595312 h 375"/>
              <a:gd name="T46" fmla="*/ 249238 w 329"/>
              <a:gd name="T47" fmla="*/ 593725 h 375"/>
              <a:gd name="T48" fmla="*/ 236538 w 329"/>
              <a:gd name="T49" fmla="*/ 588962 h 375"/>
              <a:gd name="T50" fmla="*/ 220663 w 329"/>
              <a:gd name="T51" fmla="*/ 581025 h 375"/>
              <a:gd name="T52" fmla="*/ 203200 w 329"/>
              <a:gd name="T53" fmla="*/ 569912 h 375"/>
              <a:gd name="T54" fmla="*/ 182563 w 329"/>
              <a:gd name="T55" fmla="*/ 554037 h 375"/>
              <a:gd name="T56" fmla="*/ 158750 w 329"/>
              <a:gd name="T57" fmla="*/ 533400 h 375"/>
              <a:gd name="T58" fmla="*/ 136525 w 329"/>
              <a:gd name="T59" fmla="*/ 506412 h 375"/>
              <a:gd name="T60" fmla="*/ 112713 w 329"/>
              <a:gd name="T61" fmla="*/ 473075 h 375"/>
              <a:gd name="T62" fmla="*/ 101600 w 329"/>
              <a:gd name="T63" fmla="*/ 454025 h 375"/>
              <a:gd name="T64" fmla="*/ 88900 w 329"/>
              <a:gd name="T65" fmla="*/ 433387 h 375"/>
              <a:gd name="T66" fmla="*/ 77788 w 329"/>
              <a:gd name="T67" fmla="*/ 409575 h 375"/>
              <a:gd name="T68" fmla="*/ 66675 w 329"/>
              <a:gd name="T69" fmla="*/ 384175 h 375"/>
              <a:gd name="T70" fmla="*/ 57150 w 329"/>
              <a:gd name="T71" fmla="*/ 357187 h 375"/>
              <a:gd name="T72" fmla="*/ 47625 w 329"/>
              <a:gd name="T73" fmla="*/ 327025 h 375"/>
              <a:gd name="T74" fmla="*/ 38100 w 329"/>
              <a:gd name="T75" fmla="*/ 295275 h 375"/>
              <a:gd name="T76" fmla="*/ 30163 w 329"/>
              <a:gd name="T77" fmla="*/ 261937 h 375"/>
              <a:gd name="T78" fmla="*/ 22225 w 329"/>
              <a:gd name="T79" fmla="*/ 223837 h 375"/>
              <a:gd name="T80" fmla="*/ 15875 w 329"/>
              <a:gd name="T81" fmla="*/ 185737 h 375"/>
              <a:gd name="T82" fmla="*/ 9525 w 329"/>
              <a:gd name="T83" fmla="*/ 142875 h 375"/>
              <a:gd name="T84" fmla="*/ 4763 w 329"/>
              <a:gd name="T85" fmla="*/ 98425 h 375"/>
              <a:gd name="T86" fmla="*/ 1588 w 329"/>
              <a:gd name="T87" fmla="*/ 50800 h 375"/>
              <a:gd name="T88" fmla="*/ 0 w 329"/>
              <a:gd name="T89" fmla="*/ 0 h 37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329" h="375">
                <a:moveTo>
                  <a:pt x="0" y="0"/>
                </a:moveTo>
                <a:lnTo>
                  <a:pt x="327" y="0"/>
                </a:lnTo>
                <a:lnTo>
                  <a:pt x="328" y="3"/>
                </a:lnTo>
                <a:lnTo>
                  <a:pt x="328" y="12"/>
                </a:lnTo>
                <a:lnTo>
                  <a:pt x="329" y="27"/>
                </a:lnTo>
                <a:lnTo>
                  <a:pt x="329" y="36"/>
                </a:lnTo>
                <a:lnTo>
                  <a:pt x="329" y="46"/>
                </a:lnTo>
                <a:lnTo>
                  <a:pt x="328" y="58"/>
                </a:lnTo>
                <a:lnTo>
                  <a:pt x="328" y="70"/>
                </a:lnTo>
                <a:lnTo>
                  <a:pt x="327" y="83"/>
                </a:lnTo>
                <a:lnTo>
                  <a:pt x="326" y="96"/>
                </a:lnTo>
                <a:lnTo>
                  <a:pt x="324" y="110"/>
                </a:lnTo>
                <a:lnTo>
                  <a:pt x="322" y="125"/>
                </a:lnTo>
                <a:lnTo>
                  <a:pt x="320" y="140"/>
                </a:lnTo>
                <a:lnTo>
                  <a:pt x="317" y="155"/>
                </a:lnTo>
                <a:lnTo>
                  <a:pt x="314" y="171"/>
                </a:lnTo>
                <a:lnTo>
                  <a:pt x="309" y="187"/>
                </a:lnTo>
                <a:lnTo>
                  <a:pt x="305" y="203"/>
                </a:lnTo>
                <a:lnTo>
                  <a:pt x="302" y="211"/>
                </a:lnTo>
                <a:lnTo>
                  <a:pt x="299" y="219"/>
                </a:lnTo>
                <a:lnTo>
                  <a:pt x="296" y="227"/>
                </a:lnTo>
                <a:lnTo>
                  <a:pt x="293" y="235"/>
                </a:lnTo>
                <a:lnTo>
                  <a:pt x="290" y="242"/>
                </a:lnTo>
                <a:lnTo>
                  <a:pt x="286" y="250"/>
                </a:lnTo>
                <a:lnTo>
                  <a:pt x="282" y="258"/>
                </a:lnTo>
                <a:lnTo>
                  <a:pt x="278" y="266"/>
                </a:lnTo>
                <a:lnTo>
                  <a:pt x="274" y="273"/>
                </a:lnTo>
                <a:lnTo>
                  <a:pt x="270" y="281"/>
                </a:lnTo>
                <a:lnTo>
                  <a:pt x="265" y="288"/>
                </a:lnTo>
                <a:lnTo>
                  <a:pt x="260" y="295"/>
                </a:lnTo>
                <a:lnTo>
                  <a:pt x="255" y="302"/>
                </a:lnTo>
                <a:lnTo>
                  <a:pt x="250" y="309"/>
                </a:lnTo>
                <a:lnTo>
                  <a:pt x="244" y="316"/>
                </a:lnTo>
                <a:lnTo>
                  <a:pt x="238" y="322"/>
                </a:lnTo>
                <a:lnTo>
                  <a:pt x="232" y="328"/>
                </a:lnTo>
                <a:lnTo>
                  <a:pt x="226" y="335"/>
                </a:lnTo>
                <a:lnTo>
                  <a:pt x="219" y="341"/>
                </a:lnTo>
                <a:lnTo>
                  <a:pt x="212" y="346"/>
                </a:lnTo>
                <a:lnTo>
                  <a:pt x="204" y="352"/>
                </a:lnTo>
                <a:lnTo>
                  <a:pt x="197" y="357"/>
                </a:lnTo>
                <a:lnTo>
                  <a:pt x="189" y="362"/>
                </a:lnTo>
                <a:lnTo>
                  <a:pt x="181" y="367"/>
                </a:lnTo>
                <a:lnTo>
                  <a:pt x="172" y="371"/>
                </a:lnTo>
                <a:lnTo>
                  <a:pt x="164" y="375"/>
                </a:lnTo>
                <a:lnTo>
                  <a:pt x="162" y="375"/>
                </a:lnTo>
                <a:lnTo>
                  <a:pt x="157" y="374"/>
                </a:lnTo>
                <a:lnTo>
                  <a:pt x="154" y="372"/>
                </a:lnTo>
                <a:lnTo>
                  <a:pt x="149" y="371"/>
                </a:lnTo>
                <a:lnTo>
                  <a:pt x="145" y="369"/>
                </a:lnTo>
                <a:lnTo>
                  <a:pt x="139" y="366"/>
                </a:lnTo>
                <a:lnTo>
                  <a:pt x="134" y="363"/>
                </a:lnTo>
                <a:lnTo>
                  <a:pt x="128" y="359"/>
                </a:lnTo>
                <a:lnTo>
                  <a:pt x="121" y="354"/>
                </a:lnTo>
                <a:lnTo>
                  <a:pt x="115" y="349"/>
                </a:lnTo>
                <a:lnTo>
                  <a:pt x="108" y="343"/>
                </a:lnTo>
                <a:lnTo>
                  <a:pt x="100" y="336"/>
                </a:lnTo>
                <a:lnTo>
                  <a:pt x="93" y="328"/>
                </a:lnTo>
                <a:lnTo>
                  <a:pt x="86" y="319"/>
                </a:lnTo>
                <a:lnTo>
                  <a:pt x="78" y="309"/>
                </a:lnTo>
                <a:lnTo>
                  <a:pt x="71" y="298"/>
                </a:lnTo>
                <a:lnTo>
                  <a:pt x="67" y="292"/>
                </a:lnTo>
                <a:lnTo>
                  <a:pt x="64" y="286"/>
                </a:lnTo>
                <a:lnTo>
                  <a:pt x="60" y="280"/>
                </a:lnTo>
                <a:lnTo>
                  <a:pt x="56" y="273"/>
                </a:lnTo>
                <a:lnTo>
                  <a:pt x="53" y="266"/>
                </a:lnTo>
                <a:lnTo>
                  <a:pt x="49" y="258"/>
                </a:lnTo>
                <a:lnTo>
                  <a:pt x="46" y="251"/>
                </a:lnTo>
                <a:lnTo>
                  <a:pt x="42" y="242"/>
                </a:lnTo>
                <a:lnTo>
                  <a:pt x="39" y="234"/>
                </a:lnTo>
                <a:lnTo>
                  <a:pt x="36" y="225"/>
                </a:lnTo>
                <a:lnTo>
                  <a:pt x="33" y="216"/>
                </a:lnTo>
                <a:lnTo>
                  <a:pt x="30" y="206"/>
                </a:lnTo>
                <a:lnTo>
                  <a:pt x="27" y="197"/>
                </a:lnTo>
                <a:lnTo>
                  <a:pt x="24" y="186"/>
                </a:lnTo>
                <a:lnTo>
                  <a:pt x="21" y="176"/>
                </a:lnTo>
                <a:lnTo>
                  <a:pt x="19" y="165"/>
                </a:lnTo>
                <a:lnTo>
                  <a:pt x="16" y="153"/>
                </a:lnTo>
                <a:lnTo>
                  <a:pt x="14" y="141"/>
                </a:lnTo>
                <a:lnTo>
                  <a:pt x="12" y="129"/>
                </a:lnTo>
                <a:lnTo>
                  <a:pt x="10" y="117"/>
                </a:lnTo>
                <a:lnTo>
                  <a:pt x="8" y="104"/>
                </a:lnTo>
                <a:lnTo>
                  <a:pt x="6" y="90"/>
                </a:lnTo>
                <a:lnTo>
                  <a:pt x="5" y="76"/>
                </a:lnTo>
                <a:lnTo>
                  <a:pt x="3" y="62"/>
                </a:lnTo>
                <a:lnTo>
                  <a:pt x="2" y="47"/>
                </a:lnTo>
                <a:lnTo>
                  <a:pt x="1" y="32"/>
                </a:lnTo>
                <a:lnTo>
                  <a:pt x="1" y="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588">
                <a:solidFill>
                  <a:srgbClr val="FFFFFF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26" name="Freeform 41"/>
          <p:cNvSpPr>
            <a:spLocks/>
          </p:cNvSpPr>
          <p:nvPr/>
        </p:nvSpPr>
        <p:spPr bwMode="auto">
          <a:xfrm>
            <a:off x="5268913" y="1577975"/>
            <a:ext cx="374650" cy="428625"/>
          </a:xfrm>
          <a:custGeom>
            <a:avLst/>
            <a:gdLst>
              <a:gd name="T0" fmla="*/ 373063 w 236"/>
              <a:gd name="T1" fmla="*/ 0 h 270"/>
              <a:gd name="T2" fmla="*/ 374650 w 236"/>
              <a:gd name="T3" fmla="*/ 31750 h 270"/>
              <a:gd name="T4" fmla="*/ 373063 w 236"/>
              <a:gd name="T5" fmla="*/ 79375 h 270"/>
              <a:gd name="T6" fmla="*/ 371475 w 236"/>
              <a:gd name="T7" fmla="*/ 109538 h 270"/>
              <a:gd name="T8" fmla="*/ 366713 w 236"/>
              <a:gd name="T9" fmla="*/ 142875 h 270"/>
              <a:gd name="T10" fmla="*/ 361950 w 236"/>
              <a:gd name="T11" fmla="*/ 177800 h 270"/>
              <a:gd name="T12" fmla="*/ 352425 w 236"/>
              <a:gd name="T13" fmla="*/ 212725 h 270"/>
              <a:gd name="T14" fmla="*/ 341313 w 236"/>
              <a:gd name="T15" fmla="*/ 249238 h 270"/>
              <a:gd name="T16" fmla="*/ 325438 w 236"/>
              <a:gd name="T17" fmla="*/ 285750 h 270"/>
              <a:gd name="T18" fmla="*/ 312738 w 236"/>
              <a:gd name="T19" fmla="*/ 311150 h 270"/>
              <a:gd name="T20" fmla="*/ 301625 w 236"/>
              <a:gd name="T21" fmla="*/ 328613 h 270"/>
              <a:gd name="T22" fmla="*/ 290513 w 236"/>
              <a:gd name="T23" fmla="*/ 344488 h 270"/>
              <a:gd name="T24" fmla="*/ 277813 w 236"/>
              <a:gd name="T25" fmla="*/ 360363 h 270"/>
              <a:gd name="T26" fmla="*/ 263525 w 236"/>
              <a:gd name="T27" fmla="*/ 374650 h 270"/>
              <a:gd name="T28" fmla="*/ 249238 w 236"/>
              <a:gd name="T29" fmla="*/ 388938 h 270"/>
              <a:gd name="T30" fmla="*/ 233363 w 236"/>
              <a:gd name="T31" fmla="*/ 401638 h 270"/>
              <a:gd name="T32" fmla="*/ 215900 w 236"/>
              <a:gd name="T33" fmla="*/ 412750 h 270"/>
              <a:gd name="T34" fmla="*/ 196850 w 236"/>
              <a:gd name="T35" fmla="*/ 423863 h 270"/>
              <a:gd name="T36" fmla="*/ 184150 w 236"/>
              <a:gd name="T37" fmla="*/ 428625 h 270"/>
              <a:gd name="T38" fmla="*/ 169863 w 236"/>
              <a:gd name="T39" fmla="*/ 422275 h 270"/>
              <a:gd name="T40" fmla="*/ 158750 w 236"/>
              <a:gd name="T41" fmla="*/ 417513 h 270"/>
              <a:gd name="T42" fmla="*/ 146050 w 236"/>
              <a:gd name="T43" fmla="*/ 409575 h 270"/>
              <a:gd name="T44" fmla="*/ 130175 w 236"/>
              <a:gd name="T45" fmla="*/ 398463 h 270"/>
              <a:gd name="T46" fmla="*/ 114300 w 236"/>
              <a:gd name="T47" fmla="*/ 382588 h 270"/>
              <a:gd name="T48" fmla="*/ 96838 w 236"/>
              <a:gd name="T49" fmla="*/ 363538 h 270"/>
              <a:gd name="T50" fmla="*/ 80963 w 236"/>
              <a:gd name="T51" fmla="*/ 339725 h 270"/>
              <a:gd name="T52" fmla="*/ 63500 w 236"/>
              <a:gd name="T53" fmla="*/ 311150 h 270"/>
              <a:gd name="T54" fmla="*/ 47625 w 236"/>
              <a:gd name="T55" fmla="*/ 276225 h 270"/>
              <a:gd name="T56" fmla="*/ 33338 w 236"/>
              <a:gd name="T57" fmla="*/ 234950 h 270"/>
              <a:gd name="T58" fmla="*/ 20638 w 236"/>
              <a:gd name="T59" fmla="*/ 187325 h 270"/>
              <a:gd name="T60" fmla="*/ 11113 w 236"/>
              <a:gd name="T61" fmla="*/ 133350 h 270"/>
              <a:gd name="T62" fmla="*/ 3175 w 236"/>
              <a:gd name="T63" fmla="*/ 69850 h 270"/>
              <a:gd name="T64" fmla="*/ 0 w 236"/>
              <a:gd name="T65" fmla="*/ 0 h 27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36" h="270">
                <a:moveTo>
                  <a:pt x="0" y="0"/>
                </a:moveTo>
                <a:lnTo>
                  <a:pt x="235" y="0"/>
                </a:lnTo>
                <a:lnTo>
                  <a:pt x="236" y="9"/>
                </a:lnTo>
                <a:lnTo>
                  <a:pt x="236" y="20"/>
                </a:lnTo>
                <a:lnTo>
                  <a:pt x="236" y="33"/>
                </a:lnTo>
                <a:lnTo>
                  <a:pt x="235" y="50"/>
                </a:lnTo>
                <a:lnTo>
                  <a:pt x="235" y="59"/>
                </a:lnTo>
                <a:lnTo>
                  <a:pt x="234" y="69"/>
                </a:lnTo>
                <a:lnTo>
                  <a:pt x="233" y="79"/>
                </a:lnTo>
                <a:lnTo>
                  <a:pt x="231" y="90"/>
                </a:lnTo>
                <a:lnTo>
                  <a:pt x="230" y="100"/>
                </a:lnTo>
                <a:lnTo>
                  <a:pt x="228" y="112"/>
                </a:lnTo>
                <a:lnTo>
                  <a:pt x="225" y="123"/>
                </a:lnTo>
                <a:lnTo>
                  <a:pt x="222" y="134"/>
                </a:lnTo>
                <a:lnTo>
                  <a:pt x="219" y="146"/>
                </a:lnTo>
                <a:lnTo>
                  <a:pt x="215" y="157"/>
                </a:lnTo>
                <a:lnTo>
                  <a:pt x="210" y="169"/>
                </a:lnTo>
                <a:lnTo>
                  <a:pt x="205" y="180"/>
                </a:lnTo>
                <a:lnTo>
                  <a:pt x="200" y="191"/>
                </a:lnTo>
                <a:lnTo>
                  <a:pt x="197" y="196"/>
                </a:lnTo>
                <a:lnTo>
                  <a:pt x="194" y="201"/>
                </a:lnTo>
                <a:lnTo>
                  <a:pt x="190" y="207"/>
                </a:lnTo>
                <a:lnTo>
                  <a:pt x="187" y="212"/>
                </a:lnTo>
                <a:lnTo>
                  <a:pt x="183" y="217"/>
                </a:lnTo>
                <a:lnTo>
                  <a:pt x="179" y="222"/>
                </a:lnTo>
                <a:lnTo>
                  <a:pt x="175" y="227"/>
                </a:lnTo>
                <a:lnTo>
                  <a:pt x="171" y="231"/>
                </a:lnTo>
                <a:lnTo>
                  <a:pt x="166" y="236"/>
                </a:lnTo>
                <a:lnTo>
                  <a:pt x="162" y="240"/>
                </a:lnTo>
                <a:lnTo>
                  <a:pt x="157" y="245"/>
                </a:lnTo>
                <a:lnTo>
                  <a:pt x="152" y="249"/>
                </a:lnTo>
                <a:lnTo>
                  <a:pt x="147" y="253"/>
                </a:lnTo>
                <a:lnTo>
                  <a:pt x="141" y="257"/>
                </a:lnTo>
                <a:lnTo>
                  <a:pt x="136" y="260"/>
                </a:lnTo>
                <a:lnTo>
                  <a:pt x="130" y="263"/>
                </a:lnTo>
                <a:lnTo>
                  <a:pt x="124" y="267"/>
                </a:lnTo>
                <a:lnTo>
                  <a:pt x="117" y="270"/>
                </a:lnTo>
                <a:lnTo>
                  <a:pt x="116" y="270"/>
                </a:lnTo>
                <a:lnTo>
                  <a:pt x="113" y="268"/>
                </a:lnTo>
                <a:lnTo>
                  <a:pt x="107" y="266"/>
                </a:lnTo>
                <a:lnTo>
                  <a:pt x="104" y="265"/>
                </a:lnTo>
                <a:lnTo>
                  <a:pt x="100" y="263"/>
                </a:lnTo>
                <a:lnTo>
                  <a:pt x="96" y="260"/>
                </a:lnTo>
                <a:lnTo>
                  <a:pt x="92" y="258"/>
                </a:lnTo>
                <a:lnTo>
                  <a:pt x="87" y="255"/>
                </a:lnTo>
                <a:lnTo>
                  <a:pt x="82" y="251"/>
                </a:lnTo>
                <a:lnTo>
                  <a:pt x="77" y="246"/>
                </a:lnTo>
                <a:lnTo>
                  <a:pt x="72" y="241"/>
                </a:lnTo>
                <a:lnTo>
                  <a:pt x="67" y="236"/>
                </a:lnTo>
                <a:lnTo>
                  <a:pt x="61" y="229"/>
                </a:lnTo>
                <a:lnTo>
                  <a:pt x="56" y="222"/>
                </a:lnTo>
                <a:lnTo>
                  <a:pt x="51" y="214"/>
                </a:lnTo>
                <a:lnTo>
                  <a:pt x="45" y="206"/>
                </a:lnTo>
                <a:lnTo>
                  <a:pt x="40" y="196"/>
                </a:lnTo>
                <a:lnTo>
                  <a:pt x="35" y="186"/>
                </a:lnTo>
                <a:lnTo>
                  <a:pt x="30" y="174"/>
                </a:lnTo>
                <a:lnTo>
                  <a:pt x="26" y="162"/>
                </a:lnTo>
                <a:lnTo>
                  <a:pt x="21" y="148"/>
                </a:lnTo>
                <a:lnTo>
                  <a:pt x="17" y="134"/>
                </a:lnTo>
                <a:lnTo>
                  <a:pt x="13" y="118"/>
                </a:lnTo>
                <a:lnTo>
                  <a:pt x="10" y="102"/>
                </a:lnTo>
                <a:lnTo>
                  <a:pt x="7" y="84"/>
                </a:lnTo>
                <a:lnTo>
                  <a:pt x="4" y="65"/>
                </a:lnTo>
                <a:lnTo>
                  <a:pt x="2" y="44"/>
                </a:lnTo>
                <a:lnTo>
                  <a:pt x="1" y="2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auto">
          <a:xfrm>
            <a:off x="2109788" y="492125"/>
            <a:ext cx="5178425" cy="5322888"/>
          </a:xfrm>
          <a:custGeom>
            <a:avLst/>
            <a:gdLst>
              <a:gd name="T0" fmla="*/ 4049142 w 509"/>
              <a:gd name="T1" fmla="*/ 1231490 h 523"/>
              <a:gd name="T2" fmla="*/ 3967752 w 509"/>
              <a:gd name="T3" fmla="*/ 1801436 h 523"/>
              <a:gd name="T4" fmla="*/ 3967752 w 509"/>
              <a:gd name="T5" fmla="*/ 1913390 h 523"/>
              <a:gd name="T6" fmla="*/ 3937231 w 509"/>
              <a:gd name="T7" fmla="*/ 2045699 h 523"/>
              <a:gd name="T8" fmla="*/ 3855841 w 509"/>
              <a:gd name="T9" fmla="*/ 2870085 h 523"/>
              <a:gd name="T10" fmla="*/ 3876188 w 509"/>
              <a:gd name="T11" fmla="*/ 3714826 h 523"/>
              <a:gd name="T12" fmla="*/ 3937231 w 509"/>
              <a:gd name="T13" fmla="*/ 4925961 h 523"/>
              <a:gd name="T14" fmla="*/ 3927057 w 509"/>
              <a:gd name="T15" fmla="*/ 5231290 h 523"/>
              <a:gd name="T16" fmla="*/ 3886362 w 509"/>
              <a:gd name="T17" fmla="*/ 5241467 h 523"/>
              <a:gd name="T18" fmla="*/ 3652367 w 509"/>
              <a:gd name="T19" fmla="*/ 5292355 h 523"/>
              <a:gd name="T20" fmla="*/ 3123333 w 509"/>
              <a:gd name="T21" fmla="*/ 5312710 h 523"/>
              <a:gd name="T22" fmla="*/ 2380651 w 509"/>
              <a:gd name="T23" fmla="*/ 5312710 h 523"/>
              <a:gd name="T24" fmla="*/ 1800749 w 509"/>
              <a:gd name="T25" fmla="*/ 5312710 h 523"/>
              <a:gd name="T26" fmla="*/ 1454842 w 509"/>
              <a:gd name="T27" fmla="*/ 5292355 h 523"/>
              <a:gd name="T28" fmla="*/ 1312410 w 509"/>
              <a:gd name="T29" fmla="*/ 5231290 h 523"/>
              <a:gd name="T30" fmla="*/ 1261542 w 509"/>
              <a:gd name="T31" fmla="*/ 5149869 h 523"/>
              <a:gd name="T32" fmla="*/ 1292063 w 509"/>
              <a:gd name="T33" fmla="*/ 4803830 h 523"/>
              <a:gd name="T34" fmla="*/ 1322584 w 509"/>
              <a:gd name="T35" fmla="*/ 3440031 h 523"/>
              <a:gd name="T36" fmla="*/ 1342931 w 509"/>
              <a:gd name="T37" fmla="*/ 3114347 h 523"/>
              <a:gd name="T38" fmla="*/ 1261542 w 509"/>
              <a:gd name="T39" fmla="*/ 2076232 h 523"/>
              <a:gd name="T40" fmla="*/ 1231020 w 509"/>
              <a:gd name="T41" fmla="*/ 1536819 h 523"/>
              <a:gd name="T42" fmla="*/ 1169978 w 509"/>
              <a:gd name="T43" fmla="*/ 1262023 h 523"/>
              <a:gd name="T44" fmla="*/ 1119110 w 509"/>
              <a:gd name="T45" fmla="*/ 987228 h 523"/>
              <a:gd name="T46" fmla="*/ 1210673 w 509"/>
              <a:gd name="T47" fmla="*/ 1485930 h 523"/>
              <a:gd name="T48" fmla="*/ 1281889 w 509"/>
              <a:gd name="T49" fmla="*/ 1658950 h 523"/>
              <a:gd name="T50" fmla="*/ 1281889 w 509"/>
              <a:gd name="T51" fmla="*/ 1821791 h 523"/>
              <a:gd name="T52" fmla="*/ 1231020 w 509"/>
              <a:gd name="T53" fmla="*/ 2076232 h 523"/>
              <a:gd name="T54" fmla="*/ 0 w 509"/>
              <a:gd name="T55" fmla="*/ 2055876 h 523"/>
              <a:gd name="T56" fmla="*/ 590076 w 509"/>
              <a:gd name="T57" fmla="*/ 1007583 h 523"/>
              <a:gd name="T58" fmla="*/ 834245 w 509"/>
              <a:gd name="T59" fmla="*/ 580124 h 523"/>
              <a:gd name="T60" fmla="*/ 976677 w 509"/>
              <a:gd name="T61" fmla="*/ 366394 h 523"/>
              <a:gd name="T62" fmla="*/ 1058067 w 509"/>
              <a:gd name="T63" fmla="*/ 305328 h 523"/>
              <a:gd name="T64" fmla="*/ 1454842 w 509"/>
              <a:gd name="T65" fmla="*/ 244263 h 523"/>
              <a:gd name="T66" fmla="*/ 1739707 w 509"/>
              <a:gd name="T67" fmla="*/ 142486 h 523"/>
              <a:gd name="T68" fmla="*/ 1973702 w 509"/>
              <a:gd name="T69" fmla="*/ 20355 h 523"/>
              <a:gd name="T70" fmla="*/ 2024571 w 509"/>
              <a:gd name="T71" fmla="*/ 0 h 523"/>
              <a:gd name="T72" fmla="*/ 2187350 w 509"/>
              <a:gd name="T73" fmla="*/ 20355 h 523"/>
              <a:gd name="T74" fmla="*/ 2390825 w 509"/>
              <a:gd name="T75" fmla="*/ 50888 h 523"/>
              <a:gd name="T76" fmla="*/ 3011422 w 509"/>
              <a:gd name="T77" fmla="*/ 20355 h 523"/>
              <a:gd name="T78" fmla="*/ 3204723 w 509"/>
              <a:gd name="T79" fmla="*/ 0 h 523"/>
              <a:gd name="T80" fmla="*/ 3255591 w 509"/>
              <a:gd name="T81" fmla="*/ 20355 h 523"/>
              <a:gd name="T82" fmla="*/ 3489587 w 509"/>
              <a:gd name="T83" fmla="*/ 142486 h 523"/>
              <a:gd name="T84" fmla="*/ 3957578 w 509"/>
              <a:gd name="T85" fmla="*/ 274795 h 523"/>
              <a:gd name="T86" fmla="*/ 4130532 w 509"/>
              <a:gd name="T87" fmla="*/ 325683 h 523"/>
              <a:gd name="T88" fmla="*/ 4252616 w 509"/>
              <a:gd name="T89" fmla="*/ 366394 h 523"/>
              <a:gd name="T90" fmla="*/ 4354353 w 509"/>
              <a:gd name="T91" fmla="*/ 478347 h 523"/>
              <a:gd name="T92" fmla="*/ 4812171 w 509"/>
              <a:gd name="T93" fmla="*/ 1353622 h 523"/>
              <a:gd name="T94" fmla="*/ 4293311 w 509"/>
              <a:gd name="T95" fmla="*/ 2524046 h 523"/>
              <a:gd name="T96" fmla="*/ 4242442 w 509"/>
              <a:gd name="T97" fmla="*/ 2422270 h 523"/>
              <a:gd name="T98" fmla="*/ 3957578 w 509"/>
              <a:gd name="T99" fmla="*/ 2045699 h 523"/>
              <a:gd name="T100" fmla="*/ 3988099 w 509"/>
              <a:gd name="T101" fmla="*/ 1852324 h 523"/>
              <a:gd name="T102" fmla="*/ 4018621 w 509"/>
              <a:gd name="T103" fmla="*/ 1435042 h 523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09" h="523">
                <a:moveTo>
                  <a:pt x="400" y="80"/>
                </a:moveTo>
                <a:lnTo>
                  <a:pt x="398" y="121"/>
                </a:lnTo>
                <a:lnTo>
                  <a:pt x="395" y="154"/>
                </a:lnTo>
                <a:lnTo>
                  <a:pt x="390" y="177"/>
                </a:lnTo>
                <a:lnTo>
                  <a:pt x="390" y="180"/>
                </a:lnTo>
                <a:lnTo>
                  <a:pt x="390" y="188"/>
                </a:lnTo>
                <a:lnTo>
                  <a:pt x="389" y="194"/>
                </a:lnTo>
                <a:lnTo>
                  <a:pt x="387" y="201"/>
                </a:lnTo>
                <a:lnTo>
                  <a:pt x="381" y="263"/>
                </a:lnTo>
                <a:lnTo>
                  <a:pt x="379" y="282"/>
                </a:lnTo>
                <a:lnTo>
                  <a:pt x="379" y="307"/>
                </a:lnTo>
                <a:lnTo>
                  <a:pt x="381" y="365"/>
                </a:lnTo>
                <a:lnTo>
                  <a:pt x="384" y="436"/>
                </a:lnTo>
                <a:lnTo>
                  <a:pt x="387" y="484"/>
                </a:lnTo>
                <a:lnTo>
                  <a:pt x="387" y="506"/>
                </a:lnTo>
                <a:lnTo>
                  <a:pt x="386" y="514"/>
                </a:lnTo>
                <a:lnTo>
                  <a:pt x="384" y="514"/>
                </a:lnTo>
                <a:lnTo>
                  <a:pt x="382" y="515"/>
                </a:lnTo>
                <a:lnTo>
                  <a:pt x="376" y="517"/>
                </a:lnTo>
                <a:lnTo>
                  <a:pt x="359" y="520"/>
                </a:lnTo>
                <a:lnTo>
                  <a:pt x="335" y="522"/>
                </a:lnTo>
                <a:lnTo>
                  <a:pt x="307" y="522"/>
                </a:lnTo>
                <a:lnTo>
                  <a:pt x="257" y="523"/>
                </a:lnTo>
                <a:lnTo>
                  <a:pt x="234" y="522"/>
                </a:lnTo>
                <a:lnTo>
                  <a:pt x="202" y="522"/>
                </a:lnTo>
                <a:lnTo>
                  <a:pt x="177" y="522"/>
                </a:lnTo>
                <a:lnTo>
                  <a:pt x="157" y="522"/>
                </a:lnTo>
                <a:lnTo>
                  <a:pt x="143" y="520"/>
                </a:lnTo>
                <a:lnTo>
                  <a:pt x="133" y="517"/>
                </a:lnTo>
                <a:lnTo>
                  <a:pt x="129" y="514"/>
                </a:lnTo>
                <a:lnTo>
                  <a:pt x="126" y="509"/>
                </a:lnTo>
                <a:lnTo>
                  <a:pt x="124" y="506"/>
                </a:lnTo>
                <a:lnTo>
                  <a:pt x="124" y="503"/>
                </a:lnTo>
                <a:lnTo>
                  <a:pt x="127" y="472"/>
                </a:lnTo>
                <a:lnTo>
                  <a:pt x="129" y="417"/>
                </a:lnTo>
                <a:lnTo>
                  <a:pt x="130" y="338"/>
                </a:lnTo>
                <a:lnTo>
                  <a:pt x="132" y="323"/>
                </a:lnTo>
                <a:lnTo>
                  <a:pt x="132" y="306"/>
                </a:lnTo>
                <a:lnTo>
                  <a:pt x="130" y="265"/>
                </a:lnTo>
                <a:lnTo>
                  <a:pt x="124" y="204"/>
                </a:lnTo>
                <a:lnTo>
                  <a:pt x="126" y="163"/>
                </a:lnTo>
                <a:lnTo>
                  <a:pt x="121" y="151"/>
                </a:lnTo>
                <a:lnTo>
                  <a:pt x="118" y="138"/>
                </a:lnTo>
                <a:lnTo>
                  <a:pt x="115" y="124"/>
                </a:lnTo>
                <a:lnTo>
                  <a:pt x="108" y="85"/>
                </a:lnTo>
                <a:lnTo>
                  <a:pt x="110" y="97"/>
                </a:lnTo>
                <a:lnTo>
                  <a:pt x="115" y="124"/>
                </a:lnTo>
                <a:lnTo>
                  <a:pt x="119" y="146"/>
                </a:lnTo>
                <a:lnTo>
                  <a:pt x="122" y="155"/>
                </a:lnTo>
                <a:lnTo>
                  <a:pt x="126" y="163"/>
                </a:lnTo>
                <a:lnTo>
                  <a:pt x="126" y="176"/>
                </a:lnTo>
                <a:lnTo>
                  <a:pt x="126" y="179"/>
                </a:lnTo>
                <a:lnTo>
                  <a:pt x="122" y="193"/>
                </a:lnTo>
                <a:lnTo>
                  <a:pt x="121" y="204"/>
                </a:lnTo>
                <a:lnTo>
                  <a:pt x="91" y="251"/>
                </a:lnTo>
                <a:lnTo>
                  <a:pt x="0" y="202"/>
                </a:lnTo>
                <a:lnTo>
                  <a:pt x="44" y="132"/>
                </a:lnTo>
                <a:lnTo>
                  <a:pt x="58" y="99"/>
                </a:lnTo>
                <a:lnTo>
                  <a:pt x="71" y="74"/>
                </a:lnTo>
                <a:lnTo>
                  <a:pt x="82" y="57"/>
                </a:lnTo>
                <a:lnTo>
                  <a:pt x="90" y="44"/>
                </a:lnTo>
                <a:lnTo>
                  <a:pt x="96" y="36"/>
                </a:lnTo>
                <a:lnTo>
                  <a:pt x="100" y="33"/>
                </a:lnTo>
                <a:lnTo>
                  <a:pt x="104" y="30"/>
                </a:lnTo>
                <a:lnTo>
                  <a:pt x="126" y="27"/>
                </a:lnTo>
                <a:lnTo>
                  <a:pt x="143" y="24"/>
                </a:lnTo>
                <a:lnTo>
                  <a:pt x="158" y="19"/>
                </a:lnTo>
                <a:lnTo>
                  <a:pt x="171" y="14"/>
                </a:lnTo>
                <a:lnTo>
                  <a:pt x="188" y="5"/>
                </a:lnTo>
                <a:lnTo>
                  <a:pt x="194" y="2"/>
                </a:lnTo>
                <a:lnTo>
                  <a:pt x="196" y="0"/>
                </a:lnTo>
                <a:lnTo>
                  <a:pt x="199" y="0"/>
                </a:lnTo>
                <a:lnTo>
                  <a:pt x="207" y="0"/>
                </a:lnTo>
                <a:lnTo>
                  <a:pt x="215" y="2"/>
                </a:lnTo>
                <a:lnTo>
                  <a:pt x="223" y="3"/>
                </a:lnTo>
                <a:lnTo>
                  <a:pt x="235" y="5"/>
                </a:lnTo>
                <a:lnTo>
                  <a:pt x="262" y="5"/>
                </a:lnTo>
                <a:lnTo>
                  <a:pt x="296" y="2"/>
                </a:lnTo>
                <a:lnTo>
                  <a:pt x="307" y="0"/>
                </a:lnTo>
                <a:lnTo>
                  <a:pt x="315" y="0"/>
                </a:lnTo>
                <a:lnTo>
                  <a:pt x="318" y="2"/>
                </a:lnTo>
                <a:lnTo>
                  <a:pt x="320" y="2"/>
                </a:lnTo>
                <a:lnTo>
                  <a:pt x="331" y="10"/>
                </a:lnTo>
                <a:lnTo>
                  <a:pt x="343" y="14"/>
                </a:lnTo>
                <a:lnTo>
                  <a:pt x="368" y="24"/>
                </a:lnTo>
                <a:lnTo>
                  <a:pt x="389" y="27"/>
                </a:lnTo>
                <a:lnTo>
                  <a:pt x="396" y="28"/>
                </a:lnTo>
                <a:lnTo>
                  <a:pt x="406" y="32"/>
                </a:lnTo>
                <a:lnTo>
                  <a:pt x="412" y="33"/>
                </a:lnTo>
                <a:lnTo>
                  <a:pt x="418" y="36"/>
                </a:lnTo>
                <a:lnTo>
                  <a:pt x="422" y="41"/>
                </a:lnTo>
                <a:lnTo>
                  <a:pt x="428" y="47"/>
                </a:lnTo>
                <a:lnTo>
                  <a:pt x="428" y="49"/>
                </a:lnTo>
                <a:lnTo>
                  <a:pt x="473" y="133"/>
                </a:lnTo>
                <a:lnTo>
                  <a:pt x="509" y="204"/>
                </a:lnTo>
                <a:lnTo>
                  <a:pt x="422" y="248"/>
                </a:lnTo>
                <a:lnTo>
                  <a:pt x="420" y="245"/>
                </a:lnTo>
                <a:lnTo>
                  <a:pt x="417" y="238"/>
                </a:lnTo>
                <a:lnTo>
                  <a:pt x="407" y="224"/>
                </a:lnTo>
                <a:lnTo>
                  <a:pt x="389" y="201"/>
                </a:lnTo>
                <a:lnTo>
                  <a:pt x="390" y="193"/>
                </a:lnTo>
                <a:lnTo>
                  <a:pt x="392" y="182"/>
                </a:lnTo>
                <a:lnTo>
                  <a:pt x="392" y="177"/>
                </a:lnTo>
                <a:lnTo>
                  <a:pt x="395" y="141"/>
                </a:lnTo>
                <a:lnTo>
                  <a:pt x="400" y="80"/>
                </a:lnTo>
                <a:close/>
              </a:path>
            </a:pathLst>
          </a:custGeom>
          <a:solidFill>
            <a:srgbClr val="39AE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1" name="Freeform 3"/>
          <p:cNvSpPr>
            <a:spLocks/>
          </p:cNvSpPr>
          <p:nvPr/>
        </p:nvSpPr>
        <p:spPr bwMode="auto">
          <a:xfrm>
            <a:off x="3946525" y="495300"/>
            <a:ext cx="1516063" cy="539750"/>
          </a:xfrm>
          <a:custGeom>
            <a:avLst/>
            <a:gdLst>
              <a:gd name="T0" fmla="*/ 101749 w 149"/>
              <a:gd name="T1" fmla="*/ 10184 h 53"/>
              <a:gd name="T2" fmla="*/ 111924 w 149"/>
              <a:gd name="T3" fmla="*/ 0 h 53"/>
              <a:gd name="T4" fmla="*/ 152624 w 149"/>
              <a:gd name="T5" fmla="*/ 0 h 53"/>
              <a:gd name="T6" fmla="*/ 223848 w 149"/>
              <a:gd name="T7" fmla="*/ 0 h 53"/>
              <a:gd name="T8" fmla="*/ 305248 w 149"/>
              <a:gd name="T9" fmla="*/ 10184 h 53"/>
              <a:gd name="T10" fmla="*/ 386647 w 149"/>
              <a:gd name="T11" fmla="*/ 30552 h 53"/>
              <a:gd name="T12" fmla="*/ 518921 w 149"/>
              <a:gd name="T13" fmla="*/ 40736 h 53"/>
              <a:gd name="T14" fmla="*/ 783469 w 149"/>
              <a:gd name="T15" fmla="*/ 40736 h 53"/>
              <a:gd name="T16" fmla="*/ 1139591 w 149"/>
              <a:gd name="T17" fmla="*/ 10184 h 53"/>
              <a:gd name="T18" fmla="*/ 1251515 w 149"/>
              <a:gd name="T19" fmla="*/ 0 h 53"/>
              <a:gd name="T20" fmla="*/ 1322740 w 149"/>
              <a:gd name="T21" fmla="*/ 0 h 53"/>
              <a:gd name="T22" fmla="*/ 1363439 w 149"/>
              <a:gd name="T23" fmla="*/ 10184 h 53"/>
              <a:gd name="T24" fmla="*/ 1373614 w 149"/>
              <a:gd name="T25" fmla="*/ 10184 h 53"/>
              <a:gd name="T26" fmla="*/ 1373614 w 149"/>
              <a:gd name="T27" fmla="*/ 30552 h 53"/>
              <a:gd name="T28" fmla="*/ 1516063 w 149"/>
              <a:gd name="T29" fmla="*/ 112024 h 53"/>
              <a:gd name="T30" fmla="*/ 1475363 w 149"/>
              <a:gd name="T31" fmla="*/ 173127 h 53"/>
              <a:gd name="T32" fmla="*/ 1434664 w 149"/>
              <a:gd name="T33" fmla="*/ 234231 h 53"/>
              <a:gd name="T34" fmla="*/ 1322740 w 149"/>
              <a:gd name="T35" fmla="*/ 346255 h 53"/>
              <a:gd name="T36" fmla="*/ 1220990 w 149"/>
              <a:gd name="T37" fmla="*/ 427726 h 53"/>
              <a:gd name="T38" fmla="*/ 1109066 w 149"/>
              <a:gd name="T39" fmla="*/ 478646 h 53"/>
              <a:gd name="T40" fmla="*/ 997142 w 149"/>
              <a:gd name="T41" fmla="*/ 509198 h 53"/>
              <a:gd name="T42" fmla="*/ 915743 w 149"/>
              <a:gd name="T43" fmla="*/ 539750 h 53"/>
              <a:gd name="T44" fmla="*/ 834343 w 149"/>
              <a:gd name="T45" fmla="*/ 539750 h 53"/>
              <a:gd name="T46" fmla="*/ 702069 w 149"/>
              <a:gd name="T47" fmla="*/ 539750 h 53"/>
              <a:gd name="T48" fmla="*/ 590145 w 149"/>
              <a:gd name="T49" fmla="*/ 539750 h 53"/>
              <a:gd name="T50" fmla="*/ 498571 w 149"/>
              <a:gd name="T51" fmla="*/ 509198 h 53"/>
              <a:gd name="T52" fmla="*/ 406997 w 149"/>
              <a:gd name="T53" fmla="*/ 488830 h 53"/>
              <a:gd name="T54" fmla="*/ 264548 w 149"/>
              <a:gd name="T55" fmla="*/ 407358 h 53"/>
              <a:gd name="T56" fmla="*/ 162799 w 149"/>
              <a:gd name="T57" fmla="*/ 336071 h 53"/>
              <a:gd name="T58" fmla="*/ 81399 w 149"/>
              <a:gd name="T59" fmla="*/ 254599 h 53"/>
              <a:gd name="T60" fmla="*/ 40700 w 149"/>
              <a:gd name="T61" fmla="*/ 173127 h 53"/>
              <a:gd name="T62" fmla="*/ 0 w 149"/>
              <a:gd name="T63" fmla="*/ 112024 h 53"/>
              <a:gd name="T64" fmla="*/ 20350 w 149"/>
              <a:gd name="T65" fmla="*/ 81472 h 53"/>
              <a:gd name="T66" fmla="*/ 50875 w 149"/>
              <a:gd name="T67" fmla="*/ 40736 h 53"/>
              <a:gd name="T68" fmla="*/ 101749 w 149"/>
              <a:gd name="T69" fmla="*/ 10184 h 53"/>
              <a:gd name="T70" fmla="*/ 549446 w 149"/>
              <a:gd name="T71" fmla="*/ 397175 h 53"/>
              <a:gd name="T72" fmla="*/ 590145 w 149"/>
              <a:gd name="T73" fmla="*/ 407358 h 53"/>
              <a:gd name="T74" fmla="*/ 661370 w 149"/>
              <a:gd name="T75" fmla="*/ 407358 h 53"/>
              <a:gd name="T76" fmla="*/ 783469 w 149"/>
              <a:gd name="T77" fmla="*/ 407358 h 53"/>
              <a:gd name="T78" fmla="*/ 946268 w 149"/>
              <a:gd name="T79" fmla="*/ 397175 h 53"/>
              <a:gd name="T80" fmla="*/ 1119241 w 149"/>
              <a:gd name="T81" fmla="*/ 285151 h 53"/>
              <a:gd name="T82" fmla="*/ 1220990 w 149"/>
              <a:gd name="T83" fmla="*/ 224047 h 53"/>
              <a:gd name="T84" fmla="*/ 1251515 w 149"/>
              <a:gd name="T85" fmla="*/ 152759 h 53"/>
              <a:gd name="T86" fmla="*/ 1251515 w 149"/>
              <a:gd name="T87" fmla="*/ 142575 h 53"/>
              <a:gd name="T88" fmla="*/ 1027667 w 149"/>
              <a:gd name="T89" fmla="*/ 152759 h 53"/>
              <a:gd name="T90" fmla="*/ 671545 w 149"/>
              <a:gd name="T91" fmla="*/ 152759 h 53"/>
              <a:gd name="T92" fmla="*/ 213673 w 149"/>
              <a:gd name="T93" fmla="*/ 152759 h 53"/>
              <a:gd name="T94" fmla="*/ 244198 w 149"/>
              <a:gd name="T95" fmla="*/ 203679 h 53"/>
              <a:gd name="T96" fmla="*/ 335772 w 149"/>
              <a:gd name="T97" fmla="*/ 264783 h 53"/>
              <a:gd name="T98" fmla="*/ 549446 w 149"/>
              <a:gd name="T99" fmla="*/ 397175 h 53"/>
              <a:gd name="T100" fmla="*/ 101749 w 149"/>
              <a:gd name="T101" fmla="*/ 10184 h 5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49" h="53">
                <a:moveTo>
                  <a:pt x="10" y="1"/>
                </a:moveTo>
                <a:lnTo>
                  <a:pt x="11" y="0"/>
                </a:lnTo>
                <a:lnTo>
                  <a:pt x="15" y="0"/>
                </a:lnTo>
                <a:lnTo>
                  <a:pt x="22" y="0"/>
                </a:lnTo>
                <a:lnTo>
                  <a:pt x="30" y="1"/>
                </a:lnTo>
                <a:lnTo>
                  <a:pt x="38" y="3"/>
                </a:lnTo>
                <a:lnTo>
                  <a:pt x="51" y="4"/>
                </a:lnTo>
                <a:lnTo>
                  <a:pt x="77" y="4"/>
                </a:lnTo>
                <a:lnTo>
                  <a:pt x="112" y="1"/>
                </a:lnTo>
                <a:lnTo>
                  <a:pt x="123" y="0"/>
                </a:lnTo>
                <a:lnTo>
                  <a:pt x="130" y="0"/>
                </a:lnTo>
                <a:lnTo>
                  <a:pt x="134" y="1"/>
                </a:lnTo>
                <a:lnTo>
                  <a:pt x="135" y="1"/>
                </a:lnTo>
                <a:lnTo>
                  <a:pt x="135" y="3"/>
                </a:lnTo>
                <a:lnTo>
                  <a:pt x="149" y="11"/>
                </a:lnTo>
                <a:lnTo>
                  <a:pt x="145" y="17"/>
                </a:lnTo>
                <a:lnTo>
                  <a:pt x="141" y="23"/>
                </a:lnTo>
                <a:lnTo>
                  <a:pt x="130" y="34"/>
                </a:lnTo>
                <a:lnTo>
                  <a:pt x="120" y="42"/>
                </a:lnTo>
                <a:lnTo>
                  <a:pt x="109" y="47"/>
                </a:lnTo>
                <a:lnTo>
                  <a:pt x="98" y="50"/>
                </a:lnTo>
                <a:lnTo>
                  <a:pt x="90" y="53"/>
                </a:lnTo>
                <a:lnTo>
                  <a:pt x="82" y="53"/>
                </a:lnTo>
                <a:lnTo>
                  <a:pt x="69" y="53"/>
                </a:lnTo>
                <a:lnTo>
                  <a:pt x="58" y="53"/>
                </a:lnTo>
                <a:lnTo>
                  <a:pt x="49" y="50"/>
                </a:lnTo>
                <a:lnTo>
                  <a:pt x="40" y="48"/>
                </a:lnTo>
                <a:lnTo>
                  <a:pt x="26" y="40"/>
                </a:lnTo>
                <a:lnTo>
                  <a:pt x="16" y="33"/>
                </a:lnTo>
                <a:lnTo>
                  <a:pt x="8" y="25"/>
                </a:lnTo>
                <a:lnTo>
                  <a:pt x="4" y="17"/>
                </a:lnTo>
                <a:lnTo>
                  <a:pt x="0" y="11"/>
                </a:lnTo>
                <a:lnTo>
                  <a:pt x="2" y="8"/>
                </a:lnTo>
                <a:lnTo>
                  <a:pt x="5" y="4"/>
                </a:lnTo>
                <a:lnTo>
                  <a:pt x="10" y="1"/>
                </a:lnTo>
                <a:lnTo>
                  <a:pt x="54" y="39"/>
                </a:lnTo>
                <a:lnTo>
                  <a:pt x="58" y="40"/>
                </a:lnTo>
                <a:lnTo>
                  <a:pt x="65" y="40"/>
                </a:lnTo>
                <a:lnTo>
                  <a:pt x="77" y="40"/>
                </a:lnTo>
                <a:lnTo>
                  <a:pt x="93" y="39"/>
                </a:lnTo>
                <a:lnTo>
                  <a:pt x="110" y="28"/>
                </a:lnTo>
                <a:lnTo>
                  <a:pt x="120" y="22"/>
                </a:lnTo>
                <a:lnTo>
                  <a:pt x="123" y="15"/>
                </a:lnTo>
                <a:lnTo>
                  <a:pt x="123" y="14"/>
                </a:lnTo>
                <a:lnTo>
                  <a:pt x="101" y="15"/>
                </a:lnTo>
                <a:lnTo>
                  <a:pt x="66" y="15"/>
                </a:lnTo>
                <a:lnTo>
                  <a:pt x="21" y="15"/>
                </a:lnTo>
                <a:lnTo>
                  <a:pt x="24" y="20"/>
                </a:lnTo>
                <a:lnTo>
                  <a:pt x="33" y="26"/>
                </a:lnTo>
                <a:lnTo>
                  <a:pt x="54" y="39"/>
                </a:lnTo>
                <a:lnTo>
                  <a:pt x="1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Freeform 4"/>
          <p:cNvSpPr>
            <a:spLocks/>
          </p:cNvSpPr>
          <p:nvPr/>
        </p:nvSpPr>
        <p:spPr bwMode="auto">
          <a:xfrm>
            <a:off x="3954463" y="492125"/>
            <a:ext cx="1514475" cy="539750"/>
          </a:xfrm>
          <a:custGeom>
            <a:avLst/>
            <a:gdLst>
              <a:gd name="T0" fmla="*/ 101643 w 149"/>
              <a:gd name="T1" fmla="*/ 10184 h 53"/>
              <a:gd name="T2" fmla="*/ 101643 w 149"/>
              <a:gd name="T3" fmla="*/ 10184 h 53"/>
              <a:gd name="T4" fmla="*/ 111807 w 149"/>
              <a:gd name="T5" fmla="*/ 0 h 53"/>
              <a:gd name="T6" fmla="*/ 142300 w 149"/>
              <a:gd name="T7" fmla="*/ 0 h 53"/>
              <a:gd name="T8" fmla="*/ 223614 w 149"/>
              <a:gd name="T9" fmla="*/ 0 h 53"/>
              <a:gd name="T10" fmla="*/ 304928 w 149"/>
              <a:gd name="T11" fmla="*/ 10184 h 53"/>
              <a:gd name="T12" fmla="*/ 304928 w 149"/>
              <a:gd name="T13" fmla="*/ 10184 h 53"/>
              <a:gd name="T14" fmla="*/ 386242 w 149"/>
              <a:gd name="T15" fmla="*/ 30552 h 53"/>
              <a:gd name="T16" fmla="*/ 508213 w 149"/>
              <a:gd name="T17" fmla="*/ 40736 h 53"/>
              <a:gd name="T18" fmla="*/ 782648 w 149"/>
              <a:gd name="T19" fmla="*/ 40736 h 53"/>
              <a:gd name="T20" fmla="*/ 1138397 w 149"/>
              <a:gd name="T21" fmla="*/ 10184 h 53"/>
              <a:gd name="T22" fmla="*/ 1138397 w 149"/>
              <a:gd name="T23" fmla="*/ 10184 h 53"/>
              <a:gd name="T24" fmla="*/ 1250204 w 149"/>
              <a:gd name="T25" fmla="*/ 0 h 53"/>
              <a:gd name="T26" fmla="*/ 1321354 w 149"/>
              <a:gd name="T27" fmla="*/ 0 h 53"/>
              <a:gd name="T28" fmla="*/ 1351847 w 149"/>
              <a:gd name="T29" fmla="*/ 10184 h 53"/>
              <a:gd name="T30" fmla="*/ 1372175 w 149"/>
              <a:gd name="T31" fmla="*/ 10184 h 53"/>
              <a:gd name="T32" fmla="*/ 1372175 w 149"/>
              <a:gd name="T33" fmla="*/ 30552 h 53"/>
              <a:gd name="T34" fmla="*/ 1514475 w 149"/>
              <a:gd name="T35" fmla="*/ 112024 h 53"/>
              <a:gd name="T36" fmla="*/ 1514475 w 149"/>
              <a:gd name="T37" fmla="*/ 112024 h 53"/>
              <a:gd name="T38" fmla="*/ 1463654 w 149"/>
              <a:gd name="T39" fmla="*/ 173127 h 53"/>
              <a:gd name="T40" fmla="*/ 1433161 w 149"/>
              <a:gd name="T41" fmla="*/ 234231 h 53"/>
              <a:gd name="T42" fmla="*/ 1321354 w 149"/>
              <a:gd name="T43" fmla="*/ 346255 h 53"/>
              <a:gd name="T44" fmla="*/ 1209547 w 149"/>
              <a:gd name="T45" fmla="*/ 427726 h 53"/>
              <a:gd name="T46" fmla="*/ 1097740 w 149"/>
              <a:gd name="T47" fmla="*/ 478646 h 53"/>
              <a:gd name="T48" fmla="*/ 985933 w 149"/>
              <a:gd name="T49" fmla="*/ 509198 h 53"/>
              <a:gd name="T50" fmla="*/ 914784 w 149"/>
              <a:gd name="T51" fmla="*/ 539750 h 53"/>
              <a:gd name="T52" fmla="*/ 833469 w 149"/>
              <a:gd name="T53" fmla="*/ 539750 h 53"/>
              <a:gd name="T54" fmla="*/ 833469 w 149"/>
              <a:gd name="T55" fmla="*/ 539750 h 53"/>
              <a:gd name="T56" fmla="*/ 701334 w 149"/>
              <a:gd name="T57" fmla="*/ 539750 h 53"/>
              <a:gd name="T58" fmla="*/ 589527 w 149"/>
              <a:gd name="T59" fmla="*/ 539750 h 53"/>
              <a:gd name="T60" fmla="*/ 498049 w 149"/>
              <a:gd name="T61" fmla="*/ 509198 h 53"/>
              <a:gd name="T62" fmla="*/ 406570 w 149"/>
              <a:gd name="T63" fmla="*/ 488830 h 53"/>
              <a:gd name="T64" fmla="*/ 254107 w 149"/>
              <a:gd name="T65" fmla="*/ 407358 h 53"/>
              <a:gd name="T66" fmla="*/ 162628 w 149"/>
              <a:gd name="T67" fmla="*/ 325887 h 53"/>
              <a:gd name="T68" fmla="*/ 81314 w 149"/>
              <a:gd name="T69" fmla="*/ 254599 h 53"/>
              <a:gd name="T70" fmla="*/ 30493 w 149"/>
              <a:gd name="T71" fmla="*/ 173127 h 53"/>
              <a:gd name="T72" fmla="*/ 0 w 149"/>
              <a:gd name="T73" fmla="*/ 112024 h 53"/>
              <a:gd name="T74" fmla="*/ 0 w 149"/>
              <a:gd name="T75" fmla="*/ 112024 h 53"/>
              <a:gd name="T76" fmla="*/ 20329 w 149"/>
              <a:gd name="T77" fmla="*/ 71288 h 53"/>
              <a:gd name="T78" fmla="*/ 50821 w 149"/>
              <a:gd name="T79" fmla="*/ 40736 h 53"/>
              <a:gd name="T80" fmla="*/ 101643 w 149"/>
              <a:gd name="T81" fmla="*/ 10184 h 53"/>
              <a:gd name="T82" fmla="*/ 101643 w 149"/>
              <a:gd name="T83" fmla="*/ 10184 h 5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9" h="53">
                <a:moveTo>
                  <a:pt x="10" y="1"/>
                </a:moveTo>
                <a:lnTo>
                  <a:pt x="10" y="1"/>
                </a:lnTo>
                <a:lnTo>
                  <a:pt x="11" y="0"/>
                </a:lnTo>
                <a:lnTo>
                  <a:pt x="14" y="0"/>
                </a:lnTo>
                <a:lnTo>
                  <a:pt x="22" y="0"/>
                </a:lnTo>
                <a:lnTo>
                  <a:pt x="30" y="1"/>
                </a:lnTo>
                <a:lnTo>
                  <a:pt x="38" y="3"/>
                </a:lnTo>
                <a:lnTo>
                  <a:pt x="50" y="4"/>
                </a:lnTo>
                <a:lnTo>
                  <a:pt x="77" y="4"/>
                </a:lnTo>
                <a:lnTo>
                  <a:pt x="112" y="1"/>
                </a:lnTo>
                <a:lnTo>
                  <a:pt x="123" y="0"/>
                </a:lnTo>
                <a:lnTo>
                  <a:pt x="130" y="0"/>
                </a:lnTo>
                <a:lnTo>
                  <a:pt x="133" y="1"/>
                </a:lnTo>
                <a:lnTo>
                  <a:pt x="135" y="1"/>
                </a:lnTo>
                <a:lnTo>
                  <a:pt x="135" y="3"/>
                </a:lnTo>
                <a:lnTo>
                  <a:pt x="149" y="11"/>
                </a:lnTo>
                <a:lnTo>
                  <a:pt x="144" y="17"/>
                </a:lnTo>
                <a:lnTo>
                  <a:pt x="141" y="23"/>
                </a:lnTo>
                <a:lnTo>
                  <a:pt x="130" y="34"/>
                </a:lnTo>
                <a:lnTo>
                  <a:pt x="119" y="42"/>
                </a:lnTo>
                <a:lnTo>
                  <a:pt x="108" y="47"/>
                </a:lnTo>
                <a:lnTo>
                  <a:pt x="97" y="50"/>
                </a:lnTo>
                <a:lnTo>
                  <a:pt x="90" y="53"/>
                </a:lnTo>
                <a:lnTo>
                  <a:pt x="82" y="53"/>
                </a:lnTo>
                <a:lnTo>
                  <a:pt x="69" y="53"/>
                </a:lnTo>
                <a:lnTo>
                  <a:pt x="58" y="53"/>
                </a:lnTo>
                <a:lnTo>
                  <a:pt x="49" y="50"/>
                </a:lnTo>
                <a:lnTo>
                  <a:pt x="40" y="48"/>
                </a:lnTo>
                <a:lnTo>
                  <a:pt x="25" y="40"/>
                </a:lnTo>
                <a:lnTo>
                  <a:pt x="16" y="32"/>
                </a:lnTo>
                <a:lnTo>
                  <a:pt x="8" y="25"/>
                </a:lnTo>
                <a:lnTo>
                  <a:pt x="3" y="17"/>
                </a:lnTo>
                <a:lnTo>
                  <a:pt x="0" y="11"/>
                </a:lnTo>
                <a:lnTo>
                  <a:pt x="2" y="7"/>
                </a:lnTo>
                <a:lnTo>
                  <a:pt x="5" y="4"/>
                </a:lnTo>
                <a:lnTo>
                  <a:pt x="10" y="1"/>
                </a:lnTo>
                <a:close/>
              </a:path>
            </a:pathLst>
          </a:custGeom>
          <a:noFill/>
          <a:ln w="3175" cmpd="sng">
            <a:solidFill>
              <a:srgbClr val="39AEE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Freeform 6"/>
          <p:cNvSpPr>
            <a:spLocks/>
          </p:cNvSpPr>
          <p:nvPr/>
        </p:nvSpPr>
        <p:spPr bwMode="auto">
          <a:xfrm>
            <a:off x="3575050" y="1103313"/>
            <a:ext cx="609600" cy="4700587"/>
          </a:xfrm>
          <a:custGeom>
            <a:avLst/>
            <a:gdLst>
              <a:gd name="T0" fmla="*/ 254000 w 60"/>
              <a:gd name="T1" fmla="*/ 4700587 h 462"/>
              <a:gd name="T2" fmla="*/ 243840 w 60"/>
              <a:gd name="T3" fmla="*/ 4670064 h 462"/>
              <a:gd name="T4" fmla="*/ 223520 w 60"/>
              <a:gd name="T5" fmla="*/ 4568319 h 462"/>
              <a:gd name="T6" fmla="*/ 193040 w 60"/>
              <a:gd name="T7" fmla="*/ 4303784 h 462"/>
              <a:gd name="T8" fmla="*/ 162560 w 60"/>
              <a:gd name="T9" fmla="*/ 3550876 h 462"/>
              <a:gd name="T10" fmla="*/ 132080 w 60"/>
              <a:gd name="T11" fmla="*/ 2482561 h 462"/>
              <a:gd name="T12" fmla="*/ 142240 w 60"/>
              <a:gd name="T13" fmla="*/ 2309596 h 462"/>
              <a:gd name="T14" fmla="*/ 142240 w 60"/>
              <a:gd name="T15" fmla="*/ 2136630 h 462"/>
              <a:gd name="T16" fmla="*/ 142240 w 60"/>
              <a:gd name="T17" fmla="*/ 1770351 h 462"/>
              <a:gd name="T18" fmla="*/ 111760 w 60"/>
              <a:gd name="T19" fmla="*/ 1363374 h 462"/>
              <a:gd name="T20" fmla="*/ 81280 w 60"/>
              <a:gd name="T21" fmla="*/ 1251455 h 462"/>
              <a:gd name="T22" fmla="*/ 50800 w 60"/>
              <a:gd name="T23" fmla="*/ 1098839 h 462"/>
              <a:gd name="T24" fmla="*/ 20320 w 60"/>
              <a:gd name="T25" fmla="*/ 712210 h 462"/>
              <a:gd name="T26" fmla="*/ 0 w 60"/>
              <a:gd name="T27" fmla="*/ 223837 h 462"/>
              <a:gd name="T28" fmla="*/ 0 w 60"/>
              <a:gd name="T29" fmla="*/ 203489 h 462"/>
              <a:gd name="T30" fmla="*/ 447040 w 60"/>
              <a:gd name="T31" fmla="*/ 0 h 462"/>
              <a:gd name="T32" fmla="*/ 467360 w 60"/>
              <a:gd name="T33" fmla="*/ 763082 h 462"/>
              <a:gd name="T34" fmla="*/ 477520 w 60"/>
              <a:gd name="T35" fmla="*/ 1353199 h 462"/>
              <a:gd name="T36" fmla="*/ 508000 w 60"/>
              <a:gd name="T37" fmla="*/ 1770351 h 462"/>
              <a:gd name="T38" fmla="*/ 548640 w 60"/>
              <a:gd name="T39" fmla="*/ 3072678 h 462"/>
              <a:gd name="T40" fmla="*/ 579120 w 60"/>
              <a:gd name="T41" fmla="*/ 3866284 h 462"/>
              <a:gd name="T42" fmla="*/ 609600 w 60"/>
              <a:gd name="T43" fmla="*/ 4700587 h 462"/>
              <a:gd name="T44" fmla="*/ 254000 w 60"/>
              <a:gd name="T45" fmla="*/ 4700587 h 46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60" h="462">
                <a:moveTo>
                  <a:pt x="25" y="462"/>
                </a:moveTo>
                <a:lnTo>
                  <a:pt x="24" y="459"/>
                </a:lnTo>
                <a:lnTo>
                  <a:pt x="22" y="449"/>
                </a:lnTo>
                <a:lnTo>
                  <a:pt x="19" y="423"/>
                </a:lnTo>
                <a:lnTo>
                  <a:pt x="16" y="349"/>
                </a:lnTo>
                <a:lnTo>
                  <a:pt x="13" y="244"/>
                </a:lnTo>
                <a:lnTo>
                  <a:pt x="14" y="227"/>
                </a:lnTo>
                <a:lnTo>
                  <a:pt x="14" y="210"/>
                </a:lnTo>
                <a:lnTo>
                  <a:pt x="14" y="174"/>
                </a:lnTo>
                <a:lnTo>
                  <a:pt x="11" y="134"/>
                </a:lnTo>
                <a:lnTo>
                  <a:pt x="8" y="123"/>
                </a:lnTo>
                <a:lnTo>
                  <a:pt x="5" y="108"/>
                </a:lnTo>
                <a:lnTo>
                  <a:pt x="2" y="70"/>
                </a:lnTo>
                <a:lnTo>
                  <a:pt x="0" y="22"/>
                </a:lnTo>
                <a:lnTo>
                  <a:pt x="0" y="20"/>
                </a:lnTo>
                <a:lnTo>
                  <a:pt x="44" y="0"/>
                </a:lnTo>
                <a:lnTo>
                  <a:pt x="46" y="75"/>
                </a:lnTo>
                <a:lnTo>
                  <a:pt x="47" y="133"/>
                </a:lnTo>
                <a:lnTo>
                  <a:pt x="50" y="174"/>
                </a:lnTo>
                <a:lnTo>
                  <a:pt x="54" y="302"/>
                </a:lnTo>
                <a:lnTo>
                  <a:pt x="57" y="380"/>
                </a:lnTo>
                <a:lnTo>
                  <a:pt x="60" y="462"/>
                </a:lnTo>
                <a:lnTo>
                  <a:pt x="25" y="46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Freeform 7"/>
          <p:cNvSpPr>
            <a:spLocks/>
          </p:cNvSpPr>
          <p:nvPr/>
        </p:nvSpPr>
        <p:spPr bwMode="auto">
          <a:xfrm>
            <a:off x="4491038" y="1296988"/>
            <a:ext cx="569912" cy="4518025"/>
          </a:xfrm>
          <a:custGeom>
            <a:avLst/>
            <a:gdLst>
              <a:gd name="T0" fmla="*/ 142478 w 56"/>
              <a:gd name="T1" fmla="*/ 4507849 h 444"/>
              <a:gd name="T2" fmla="*/ 0 w 56"/>
              <a:gd name="T3" fmla="*/ 0 h 444"/>
              <a:gd name="T4" fmla="*/ 10177 w 56"/>
              <a:gd name="T5" fmla="*/ 10176 h 444"/>
              <a:gd name="T6" fmla="*/ 91593 w 56"/>
              <a:gd name="T7" fmla="*/ 40703 h 444"/>
              <a:gd name="T8" fmla="*/ 152655 w 56"/>
              <a:gd name="T9" fmla="*/ 61054 h 444"/>
              <a:gd name="T10" fmla="*/ 234071 w 56"/>
              <a:gd name="T11" fmla="*/ 61054 h 444"/>
              <a:gd name="T12" fmla="*/ 325664 w 56"/>
              <a:gd name="T13" fmla="*/ 40703 h 444"/>
              <a:gd name="T14" fmla="*/ 437611 w 56"/>
              <a:gd name="T15" fmla="*/ 30527 h 444"/>
              <a:gd name="T16" fmla="*/ 488496 w 56"/>
              <a:gd name="T17" fmla="*/ 1750226 h 444"/>
              <a:gd name="T18" fmla="*/ 569912 w 56"/>
              <a:gd name="T19" fmla="*/ 4518025 h 444"/>
              <a:gd name="T20" fmla="*/ 142478 w 56"/>
              <a:gd name="T21" fmla="*/ 4507849 h 44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6" h="444">
                <a:moveTo>
                  <a:pt x="14" y="443"/>
                </a:moveTo>
                <a:lnTo>
                  <a:pt x="0" y="0"/>
                </a:lnTo>
                <a:lnTo>
                  <a:pt x="1" y="1"/>
                </a:lnTo>
                <a:lnTo>
                  <a:pt x="9" y="4"/>
                </a:lnTo>
                <a:lnTo>
                  <a:pt x="15" y="6"/>
                </a:lnTo>
                <a:lnTo>
                  <a:pt x="23" y="6"/>
                </a:lnTo>
                <a:lnTo>
                  <a:pt x="32" y="4"/>
                </a:lnTo>
                <a:lnTo>
                  <a:pt x="43" y="3"/>
                </a:lnTo>
                <a:lnTo>
                  <a:pt x="48" y="172"/>
                </a:lnTo>
                <a:lnTo>
                  <a:pt x="56" y="444"/>
                </a:lnTo>
                <a:lnTo>
                  <a:pt x="14" y="44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Freeform 8"/>
          <p:cNvSpPr>
            <a:spLocks/>
          </p:cNvSpPr>
          <p:nvPr/>
        </p:nvSpPr>
        <p:spPr bwMode="auto">
          <a:xfrm>
            <a:off x="5365750" y="1103313"/>
            <a:ext cx="447675" cy="4700587"/>
          </a:xfrm>
          <a:custGeom>
            <a:avLst/>
            <a:gdLst>
              <a:gd name="T0" fmla="*/ 122093 w 44"/>
              <a:gd name="T1" fmla="*/ 4700587 h 462"/>
              <a:gd name="T2" fmla="*/ 61047 w 44"/>
              <a:gd name="T3" fmla="*/ 2828492 h 462"/>
              <a:gd name="T4" fmla="*/ 0 w 44"/>
              <a:gd name="T5" fmla="*/ 0 h 462"/>
              <a:gd name="T6" fmla="*/ 10174 w 44"/>
              <a:gd name="T7" fmla="*/ 0 h 462"/>
              <a:gd name="T8" fmla="*/ 61047 w 44"/>
              <a:gd name="T9" fmla="*/ 10174 h 462"/>
              <a:gd name="T10" fmla="*/ 223838 w 44"/>
              <a:gd name="T11" fmla="*/ 91570 h 462"/>
              <a:gd name="T12" fmla="*/ 447675 w 44"/>
              <a:gd name="T13" fmla="*/ 203489 h 462"/>
              <a:gd name="T14" fmla="*/ 396803 w 44"/>
              <a:gd name="T15" fmla="*/ 1363374 h 462"/>
              <a:gd name="T16" fmla="*/ 345931 w 44"/>
              <a:gd name="T17" fmla="*/ 2686050 h 462"/>
              <a:gd name="T18" fmla="*/ 376454 w 44"/>
              <a:gd name="T19" fmla="*/ 3662795 h 462"/>
              <a:gd name="T20" fmla="*/ 396803 w 44"/>
              <a:gd name="T21" fmla="*/ 4334307 h 462"/>
              <a:gd name="T22" fmla="*/ 406977 w 44"/>
              <a:gd name="T23" fmla="*/ 4568319 h 462"/>
              <a:gd name="T24" fmla="*/ 427326 w 44"/>
              <a:gd name="T25" fmla="*/ 4680238 h 462"/>
              <a:gd name="T26" fmla="*/ 122093 w 44"/>
              <a:gd name="T27" fmla="*/ 4700587 h 4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4" h="462">
                <a:moveTo>
                  <a:pt x="12" y="462"/>
                </a:moveTo>
                <a:lnTo>
                  <a:pt x="6" y="278"/>
                </a:lnTo>
                <a:lnTo>
                  <a:pt x="0" y="0"/>
                </a:lnTo>
                <a:lnTo>
                  <a:pt x="1" y="0"/>
                </a:lnTo>
                <a:lnTo>
                  <a:pt x="6" y="1"/>
                </a:lnTo>
                <a:lnTo>
                  <a:pt x="22" y="9"/>
                </a:lnTo>
                <a:lnTo>
                  <a:pt x="44" y="20"/>
                </a:lnTo>
                <a:lnTo>
                  <a:pt x="39" y="134"/>
                </a:lnTo>
                <a:lnTo>
                  <a:pt x="34" y="264"/>
                </a:lnTo>
                <a:lnTo>
                  <a:pt x="37" y="360"/>
                </a:lnTo>
                <a:lnTo>
                  <a:pt x="39" y="426"/>
                </a:lnTo>
                <a:lnTo>
                  <a:pt x="40" y="449"/>
                </a:lnTo>
                <a:lnTo>
                  <a:pt x="42" y="460"/>
                </a:lnTo>
                <a:lnTo>
                  <a:pt x="12" y="46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Freeform 9"/>
          <p:cNvSpPr>
            <a:spLocks/>
          </p:cNvSpPr>
          <p:nvPr/>
        </p:nvSpPr>
        <p:spPr bwMode="auto">
          <a:xfrm>
            <a:off x="2333625" y="1550988"/>
            <a:ext cx="976313" cy="1322387"/>
          </a:xfrm>
          <a:custGeom>
            <a:avLst/>
            <a:gdLst>
              <a:gd name="T0" fmla="*/ 0 w 96"/>
              <a:gd name="T1" fmla="*/ 1108771 h 130"/>
              <a:gd name="T2" fmla="*/ 142379 w 96"/>
              <a:gd name="T3" fmla="*/ 1169804 h 130"/>
              <a:gd name="T4" fmla="*/ 274588 w 96"/>
              <a:gd name="T5" fmla="*/ 1241009 h 130"/>
              <a:gd name="T6" fmla="*/ 366117 w 96"/>
              <a:gd name="T7" fmla="*/ 1322387 h 130"/>
              <a:gd name="T8" fmla="*/ 671215 w 96"/>
              <a:gd name="T9" fmla="*/ 762916 h 130"/>
              <a:gd name="T10" fmla="*/ 976313 w 96"/>
              <a:gd name="T11" fmla="*/ 376372 h 130"/>
              <a:gd name="T12" fmla="*/ 894954 w 96"/>
              <a:gd name="T13" fmla="*/ 0 h 130"/>
              <a:gd name="T14" fmla="*/ 793254 w 96"/>
              <a:gd name="T15" fmla="*/ 0 h 130"/>
              <a:gd name="T16" fmla="*/ 722065 w 96"/>
              <a:gd name="T17" fmla="*/ 10172 h 130"/>
              <a:gd name="T18" fmla="*/ 691555 w 96"/>
              <a:gd name="T19" fmla="*/ 30517 h 130"/>
              <a:gd name="T20" fmla="*/ 671215 w 96"/>
              <a:gd name="T21" fmla="*/ 61033 h 130"/>
              <a:gd name="T22" fmla="*/ 0 w 96"/>
              <a:gd name="T23" fmla="*/ 1108771 h 13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96" h="130">
                <a:moveTo>
                  <a:pt x="0" y="109"/>
                </a:moveTo>
                <a:lnTo>
                  <a:pt x="14" y="115"/>
                </a:lnTo>
                <a:lnTo>
                  <a:pt x="27" y="122"/>
                </a:lnTo>
                <a:lnTo>
                  <a:pt x="36" y="130"/>
                </a:lnTo>
                <a:lnTo>
                  <a:pt x="66" y="75"/>
                </a:lnTo>
                <a:lnTo>
                  <a:pt x="96" y="37"/>
                </a:lnTo>
                <a:lnTo>
                  <a:pt x="88" y="0"/>
                </a:lnTo>
                <a:lnTo>
                  <a:pt x="78" y="0"/>
                </a:lnTo>
                <a:lnTo>
                  <a:pt x="71" y="1"/>
                </a:lnTo>
                <a:lnTo>
                  <a:pt x="68" y="3"/>
                </a:lnTo>
                <a:lnTo>
                  <a:pt x="66" y="6"/>
                </a:lnTo>
                <a:lnTo>
                  <a:pt x="0" y="10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Freeform 10"/>
          <p:cNvSpPr>
            <a:spLocks/>
          </p:cNvSpPr>
          <p:nvPr/>
        </p:nvSpPr>
        <p:spPr bwMode="auto">
          <a:xfrm>
            <a:off x="6076950" y="1550988"/>
            <a:ext cx="977900" cy="1354137"/>
          </a:xfrm>
          <a:custGeom>
            <a:avLst/>
            <a:gdLst>
              <a:gd name="T0" fmla="*/ 977900 w 96"/>
              <a:gd name="T1" fmla="*/ 1099600 h 133"/>
              <a:gd name="T2" fmla="*/ 814917 w 96"/>
              <a:gd name="T3" fmla="*/ 1191233 h 133"/>
              <a:gd name="T4" fmla="*/ 672306 w 96"/>
              <a:gd name="T5" fmla="*/ 1282867 h 133"/>
              <a:gd name="T6" fmla="*/ 539882 w 96"/>
              <a:gd name="T7" fmla="*/ 1354137 h 133"/>
              <a:gd name="T8" fmla="*/ 325967 w 96"/>
              <a:gd name="T9" fmla="*/ 763611 h 133"/>
              <a:gd name="T10" fmla="*/ 0 w 96"/>
              <a:gd name="T11" fmla="*/ 376715 h 133"/>
              <a:gd name="T12" fmla="*/ 101865 w 96"/>
              <a:gd name="T13" fmla="*/ 0 h 133"/>
              <a:gd name="T14" fmla="*/ 173170 w 96"/>
              <a:gd name="T15" fmla="*/ 0 h 133"/>
              <a:gd name="T16" fmla="*/ 254661 w 96"/>
              <a:gd name="T17" fmla="*/ 10181 h 133"/>
              <a:gd name="T18" fmla="*/ 285221 w 96"/>
              <a:gd name="T19" fmla="*/ 30544 h 133"/>
              <a:gd name="T20" fmla="*/ 305594 w 96"/>
              <a:gd name="T21" fmla="*/ 61089 h 133"/>
              <a:gd name="T22" fmla="*/ 977900 w 96"/>
              <a:gd name="T23" fmla="*/ 1099600 h 13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96" h="133">
                <a:moveTo>
                  <a:pt x="96" y="108"/>
                </a:moveTo>
                <a:lnTo>
                  <a:pt x="80" y="117"/>
                </a:lnTo>
                <a:lnTo>
                  <a:pt x="66" y="126"/>
                </a:lnTo>
                <a:lnTo>
                  <a:pt x="53" y="133"/>
                </a:lnTo>
                <a:lnTo>
                  <a:pt x="32" y="75"/>
                </a:lnTo>
                <a:lnTo>
                  <a:pt x="0" y="37"/>
                </a:lnTo>
                <a:lnTo>
                  <a:pt x="10" y="0"/>
                </a:lnTo>
                <a:lnTo>
                  <a:pt x="17" y="0"/>
                </a:lnTo>
                <a:lnTo>
                  <a:pt x="25" y="1"/>
                </a:lnTo>
                <a:lnTo>
                  <a:pt x="28" y="3"/>
                </a:lnTo>
                <a:lnTo>
                  <a:pt x="30" y="6"/>
                </a:lnTo>
                <a:lnTo>
                  <a:pt x="96" y="10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Rectangle 13"/>
          <p:cNvSpPr>
            <a:spLocks noChangeArrowheads="1"/>
          </p:cNvSpPr>
          <p:nvPr/>
        </p:nvSpPr>
        <p:spPr bwMode="auto">
          <a:xfrm>
            <a:off x="3794125" y="5873750"/>
            <a:ext cx="1706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Argentina</a:t>
            </a:r>
            <a:endParaRPr lang="en-US" altLang="en-US"/>
          </a:p>
        </p:txBody>
      </p:sp>
      <p:sp>
        <p:nvSpPr>
          <p:cNvPr id="7179" name="Freeform 16"/>
          <p:cNvSpPr>
            <a:spLocks/>
          </p:cNvSpPr>
          <p:nvPr/>
        </p:nvSpPr>
        <p:spPr bwMode="auto">
          <a:xfrm>
            <a:off x="5119688" y="1782763"/>
            <a:ext cx="520700" cy="596900"/>
          </a:xfrm>
          <a:custGeom>
            <a:avLst/>
            <a:gdLst>
              <a:gd name="T0" fmla="*/ 519113 w 328"/>
              <a:gd name="T1" fmla="*/ 0 h 376"/>
              <a:gd name="T2" fmla="*/ 520700 w 328"/>
              <a:gd name="T3" fmla="*/ 20638 h 376"/>
              <a:gd name="T4" fmla="*/ 520700 w 328"/>
              <a:gd name="T5" fmla="*/ 58738 h 376"/>
              <a:gd name="T6" fmla="*/ 520700 w 328"/>
              <a:gd name="T7" fmla="*/ 92075 h 376"/>
              <a:gd name="T8" fmla="*/ 519113 w 328"/>
              <a:gd name="T9" fmla="*/ 131763 h 376"/>
              <a:gd name="T10" fmla="*/ 514350 w 328"/>
              <a:gd name="T11" fmla="*/ 176213 h 376"/>
              <a:gd name="T12" fmla="*/ 508000 w 328"/>
              <a:gd name="T13" fmla="*/ 223838 h 376"/>
              <a:gd name="T14" fmla="*/ 496888 w 328"/>
              <a:gd name="T15" fmla="*/ 273050 h 376"/>
              <a:gd name="T16" fmla="*/ 482600 w 328"/>
              <a:gd name="T17" fmla="*/ 322263 h 376"/>
              <a:gd name="T18" fmla="*/ 474663 w 328"/>
              <a:gd name="T19" fmla="*/ 347663 h 376"/>
              <a:gd name="T20" fmla="*/ 465138 w 328"/>
              <a:gd name="T21" fmla="*/ 373063 h 376"/>
              <a:gd name="T22" fmla="*/ 454025 w 328"/>
              <a:gd name="T23" fmla="*/ 398463 h 376"/>
              <a:gd name="T24" fmla="*/ 441325 w 328"/>
              <a:gd name="T25" fmla="*/ 422275 h 376"/>
              <a:gd name="T26" fmla="*/ 427038 w 328"/>
              <a:gd name="T27" fmla="*/ 446088 h 376"/>
              <a:gd name="T28" fmla="*/ 412750 w 328"/>
              <a:gd name="T29" fmla="*/ 469900 h 376"/>
              <a:gd name="T30" fmla="*/ 395288 w 328"/>
              <a:gd name="T31" fmla="*/ 490538 h 376"/>
              <a:gd name="T32" fmla="*/ 377825 w 328"/>
              <a:gd name="T33" fmla="*/ 512763 h 376"/>
              <a:gd name="T34" fmla="*/ 357188 w 328"/>
              <a:gd name="T35" fmla="*/ 531813 h 376"/>
              <a:gd name="T36" fmla="*/ 334963 w 328"/>
              <a:gd name="T37" fmla="*/ 550863 h 376"/>
              <a:gd name="T38" fmla="*/ 312738 w 328"/>
              <a:gd name="T39" fmla="*/ 566738 h 376"/>
              <a:gd name="T40" fmla="*/ 287338 w 328"/>
              <a:gd name="T41" fmla="*/ 582613 h 376"/>
              <a:gd name="T42" fmla="*/ 258763 w 328"/>
              <a:gd name="T43" fmla="*/ 596900 h 376"/>
              <a:gd name="T44" fmla="*/ 249238 w 328"/>
              <a:gd name="T45" fmla="*/ 593725 h 376"/>
              <a:gd name="T46" fmla="*/ 236538 w 328"/>
              <a:gd name="T47" fmla="*/ 588963 h 376"/>
              <a:gd name="T48" fmla="*/ 220663 w 328"/>
              <a:gd name="T49" fmla="*/ 582613 h 376"/>
              <a:gd name="T50" fmla="*/ 201613 w 328"/>
              <a:gd name="T51" fmla="*/ 569913 h 376"/>
              <a:gd name="T52" fmla="*/ 180975 w 328"/>
              <a:gd name="T53" fmla="*/ 555625 h 376"/>
              <a:gd name="T54" fmla="*/ 158750 w 328"/>
              <a:gd name="T55" fmla="*/ 534988 h 376"/>
              <a:gd name="T56" fmla="*/ 134938 w 328"/>
              <a:gd name="T57" fmla="*/ 508000 h 376"/>
              <a:gd name="T58" fmla="*/ 111125 w 328"/>
              <a:gd name="T59" fmla="*/ 474663 h 376"/>
              <a:gd name="T60" fmla="*/ 100013 w 328"/>
              <a:gd name="T61" fmla="*/ 455613 h 376"/>
              <a:gd name="T62" fmla="*/ 88900 w 328"/>
              <a:gd name="T63" fmla="*/ 433388 h 376"/>
              <a:gd name="T64" fmla="*/ 77788 w 328"/>
              <a:gd name="T65" fmla="*/ 411163 h 376"/>
              <a:gd name="T66" fmla="*/ 66675 w 328"/>
              <a:gd name="T67" fmla="*/ 385763 h 376"/>
              <a:gd name="T68" fmla="*/ 55563 w 328"/>
              <a:gd name="T69" fmla="*/ 358775 h 376"/>
              <a:gd name="T70" fmla="*/ 46038 w 328"/>
              <a:gd name="T71" fmla="*/ 328613 h 376"/>
              <a:gd name="T72" fmla="*/ 38100 w 328"/>
              <a:gd name="T73" fmla="*/ 296863 h 376"/>
              <a:gd name="T74" fmla="*/ 28575 w 328"/>
              <a:gd name="T75" fmla="*/ 261938 h 376"/>
              <a:gd name="T76" fmla="*/ 22225 w 328"/>
              <a:gd name="T77" fmla="*/ 225425 h 376"/>
              <a:gd name="T78" fmla="*/ 14288 w 328"/>
              <a:gd name="T79" fmla="*/ 185738 h 376"/>
              <a:gd name="T80" fmla="*/ 9525 w 328"/>
              <a:gd name="T81" fmla="*/ 144463 h 376"/>
              <a:gd name="T82" fmla="*/ 4763 w 328"/>
              <a:gd name="T83" fmla="*/ 100013 h 376"/>
              <a:gd name="T84" fmla="*/ 1588 w 328"/>
              <a:gd name="T85" fmla="*/ 50800 h 376"/>
              <a:gd name="T86" fmla="*/ 0 w 328"/>
              <a:gd name="T87" fmla="*/ 0 h 37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28" h="376">
                <a:moveTo>
                  <a:pt x="0" y="0"/>
                </a:moveTo>
                <a:lnTo>
                  <a:pt x="327" y="0"/>
                </a:lnTo>
                <a:lnTo>
                  <a:pt x="327" y="4"/>
                </a:lnTo>
                <a:lnTo>
                  <a:pt x="328" y="13"/>
                </a:lnTo>
                <a:lnTo>
                  <a:pt x="328" y="28"/>
                </a:lnTo>
                <a:lnTo>
                  <a:pt x="328" y="37"/>
                </a:lnTo>
                <a:lnTo>
                  <a:pt x="328" y="47"/>
                </a:lnTo>
                <a:lnTo>
                  <a:pt x="328" y="58"/>
                </a:lnTo>
                <a:lnTo>
                  <a:pt x="327" y="70"/>
                </a:lnTo>
                <a:lnTo>
                  <a:pt x="327" y="83"/>
                </a:lnTo>
                <a:lnTo>
                  <a:pt x="326" y="96"/>
                </a:lnTo>
                <a:lnTo>
                  <a:pt x="324" y="111"/>
                </a:lnTo>
                <a:lnTo>
                  <a:pt x="322" y="125"/>
                </a:lnTo>
                <a:lnTo>
                  <a:pt x="320" y="141"/>
                </a:lnTo>
                <a:lnTo>
                  <a:pt x="317" y="156"/>
                </a:lnTo>
                <a:lnTo>
                  <a:pt x="313" y="172"/>
                </a:lnTo>
                <a:lnTo>
                  <a:pt x="309" y="188"/>
                </a:lnTo>
                <a:lnTo>
                  <a:pt x="304" y="203"/>
                </a:lnTo>
                <a:lnTo>
                  <a:pt x="302" y="212"/>
                </a:lnTo>
                <a:lnTo>
                  <a:pt x="299" y="219"/>
                </a:lnTo>
                <a:lnTo>
                  <a:pt x="296" y="227"/>
                </a:lnTo>
                <a:lnTo>
                  <a:pt x="293" y="235"/>
                </a:lnTo>
                <a:lnTo>
                  <a:pt x="289" y="243"/>
                </a:lnTo>
                <a:lnTo>
                  <a:pt x="286" y="251"/>
                </a:lnTo>
                <a:lnTo>
                  <a:pt x="282" y="259"/>
                </a:lnTo>
                <a:lnTo>
                  <a:pt x="278" y="266"/>
                </a:lnTo>
                <a:lnTo>
                  <a:pt x="274" y="273"/>
                </a:lnTo>
                <a:lnTo>
                  <a:pt x="269" y="281"/>
                </a:lnTo>
                <a:lnTo>
                  <a:pt x="265" y="288"/>
                </a:lnTo>
                <a:lnTo>
                  <a:pt x="260" y="296"/>
                </a:lnTo>
                <a:lnTo>
                  <a:pt x="254" y="303"/>
                </a:lnTo>
                <a:lnTo>
                  <a:pt x="249" y="309"/>
                </a:lnTo>
                <a:lnTo>
                  <a:pt x="243" y="316"/>
                </a:lnTo>
                <a:lnTo>
                  <a:pt x="238" y="323"/>
                </a:lnTo>
                <a:lnTo>
                  <a:pt x="232" y="329"/>
                </a:lnTo>
                <a:lnTo>
                  <a:pt x="225" y="335"/>
                </a:lnTo>
                <a:lnTo>
                  <a:pt x="218" y="341"/>
                </a:lnTo>
                <a:lnTo>
                  <a:pt x="211" y="347"/>
                </a:lnTo>
                <a:lnTo>
                  <a:pt x="204" y="352"/>
                </a:lnTo>
                <a:lnTo>
                  <a:pt x="197" y="357"/>
                </a:lnTo>
                <a:lnTo>
                  <a:pt x="189" y="363"/>
                </a:lnTo>
                <a:lnTo>
                  <a:pt x="181" y="367"/>
                </a:lnTo>
                <a:lnTo>
                  <a:pt x="172" y="372"/>
                </a:lnTo>
                <a:lnTo>
                  <a:pt x="163" y="376"/>
                </a:lnTo>
                <a:lnTo>
                  <a:pt x="162" y="376"/>
                </a:lnTo>
                <a:lnTo>
                  <a:pt x="157" y="374"/>
                </a:lnTo>
                <a:lnTo>
                  <a:pt x="153" y="373"/>
                </a:lnTo>
                <a:lnTo>
                  <a:pt x="149" y="371"/>
                </a:lnTo>
                <a:lnTo>
                  <a:pt x="144" y="369"/>
                </a:lnTo>
                <a:lnTo>
                  <a:pt x="139" y="367"/>
                </a:lnTo>
                <a:lnTo>
                  <a:pt x="133" y="363"/>
                </a:lnTo>
                <a:lnTo>
                  <a:pt x="127" y="359"/>
                </a:lnTo>
                <a:lnTo>
                  <a:pt x="121" y="355"/>
                </a:lnTo>
                <a:lnTo>
                  <a:pt x="114" y="350"/>
                </a:lnTo>
                <a:lnTo>
                  <a:pt x="107" y="344"/>
                </a:lnTo>
                <a:lnTo>
                  <a:pt x="100" y="337"/>
                </a:lnTo>
                <a:lnTo>
                  <a:pt x="93" y="329"/>
                </a:lnTo>
                <a:lnTo>
                  <a:pt x="85" y="320"/>
                </a:lnTo>
                <a:lnTo>
                  <a:pt x="78" y="310"/>
                </a:lnTo>
                <a:lnTo>
                  <a:pt x="70" y="299"/>
                </a:lnTo>
                <a:lnTo>
                  <a:pt x="67" y="293"/>
                </a:lnTo>
                <a:lnTo>
                  <a:pt x="63" y="287"/>
                </a:lnTo>
                <a:lnTo>
                  <a:pt x="59" y="280"/>
                </a:lnTo>
                <a:lnTo>
                  <a:pt x="56" y="273"/>
                </a:lnTo>
                <a:lnTo>
                  <a:pt x="52" y="266"/>
                </a:lnTo>
                <a:lnTo>
                  <a:pt x="49" y="259"/>
                </a:lnTo>
                <a:lnTo>
                  <a:pt x="45" y="251"/>
                </a:lnTo>
                <a:lnTo>
                  <a:pt x="42" y="243"/>
                </a:lnTo>
                <a:lnTo>
                  <a:pt x="39" y="234"/>
                </a:lnTo>
                <a:lnTo>
                  <a:pt x="35" y="226"/>
                </a:lnTo>
                <a:lnTo>
                  <a:pt x="32" y="217"/>
                </a:lnTo>
                <a:lnTo>
                  <a:pt x="29" y="207"/>
                </a:lnTo>
                <a:lnTo>
                  <a:pt x="26" y="197"/>
                </a:lnTo>
                <a:lnTo>
                  <a:pt x="24" y="187"/>
                </a:lnTo>
                <a:lnTo>
                  <a:pt x="21" y="176"/>
                </a:lnTo>
                <a:lnTo>
                  <a:pt x="18" y="165"/>
                </a:lnTo>
                <a:lnTo>
                  <a:pt x="16" y="154"/>
                </a:lnTo>
                <a:lnTo>
                  <a:pt x="14" y="142"/>
                </a:lnTo>
                <a:lnTo>
                  <a:pt x="11" y="130"/>
                </a:lnTo>
                <a:lnTo>
                  <a:pt x="9" y="117"/>
                </a:lnTo>
                <a:lnTo>
                  <a:pt x="7" y="104"/>
                </a:lnTo>
                <a:lnTo>
                  <a:pt x="6" y="91"/>
                </a:lnTo>
                <a:lnTo>
                  <a:pt x="4" y="77"/>
                </a:lnTo>
                <a:lnTo>
                  <a:pt x="3" y="63"/>
                </a:lnTo>
                <a:lnTo>
                  <a:pt x="2" y="48"/>
                </a:lnTo>
                <a:lnTo>
                  <a:pt x="1" y="32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solidFill>
            <a:srgbClr val="1B4EA2"/>
          </a:solidFill>
          <a:ln w="9525">
            <a:solidFill>
              <a:srgbClr val="1B4EA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0" name="Freeform 19"/>
          <p:cNvSpPr>
            <a:spLocks/>
          </p:cNvSpPr>
          <p:nvPr/>
        </p:nvSpPr>
        <p:spPr bwMode="auto">
          <a:xfrm>
            <a:off x="5192713" y="1851025"/>
            <a:ext cx="374650" cy="428625"/>
          </a:xfrm>
          <a:custGeom>
            <a:avLst/>
            <a:gdLst>
              <a:gd name="T0" fmla="*/ 373063 w 236"/>
              <a:gd name="T1" fmla="*/ 0 h 270"/>
              <a:gd name="T2" fmla="*/ 374650 w 236"/>
              <a:gd name="T3" fmla="*/ 31750 h 270"/>
              <a:gd name="T4" fmla="*/ 373063 w 236"/>
              <a:gd name="T5" fmla="*/ 79375 h 270"/>
              <a:gd name="T6" fmla="*/ 371475 w 236"/>
              <a:gd name="T7" fmla="*/ 109538 h 270"/>
              <a:gd name="T8" fmla="*/ 366713 w 236"/>
              <a:gd name="T9" fmla="*/ 142875 h 270"/>
              <a:gd name="T10" fmla="*/ 361950 w 236"/>
              <a:gd name="T11" fmla="*/ 177800 h 270"/>
              <a:gd name="T12" fmla="*/ 352425 w 236"/>
              <a:gd name="T13" fmla="*/ 212725 h 270"/>
              <a:gd name="T14" fmla="*/ 341313 w 236"/>
              <a:gd name="T15" fmla="*/ 249238 h 270"/>
              <a:gd name="T16" fmla="*/ 325438 w 236"/>
              <a:gd name="T17" fmla="*/ 285750 h 270"/>
              <a:gd name="T18" fmla="*/ 312738 w 236"/>
              <a:gd name="T19" fmla="*/ 311150 h 270"/>
              <a:gd name="T20" fmla="*/ 301625 w 236"/>
              <a:gd name="T21" fmla="*/ 328613 h 270"/>
              <a:gd name="T22" fmla="*/ 290513 w 236"/>
              <a:gd name="T23" fmla="*/ 344488 h 270"/>
              <a:gd name="T24" fmla="*/ 277813 w 236"/>
              <a:gd name="T25" fmla="*/ 360363 h 270"/>
              <a:gd name="T26" fmla="*/ 263525 w 236"/>
              <a:gd name="T27" fmla="*/ 374650 h 270"/>
              <a:gd name="T28" fmla="*/ 249238 w 236"/>
              <a:gd name="T29" fmla="*/ 388938 h 270"/>
              <a:gd name="T30" fmla="*/ 233363 w 236"/>
              <a:gd name="T31" fmla="*/ 401638 h 270"/>
              <a:gd name="T32" fmla="*/ 215900 w 236"/>
              <a:gd name="T33" fmla="*/ 412750 h 270"/>
              <a:gd name="T34" fmla="*/ 196850 w 236"/>
              <a:gd name="T35" fmla="*/ 423863 h 270"/>
              <a:gd name="T36" fmla="*/ 184150 w 236"/>
              <a:gd name="T37" fmla="*/ 428625 h 270"/>
              <a:gd name="T38" fmla="*/ 169863 w 236"/>
              <a:gd name="T39" fmla="*/ 422275 h 270"/>
              <a:gd name="T40" fmla="*/ 158750 w 236"/>
              <a:gd name="T41" fmla="*/ 417513 h 270"/>
              <a:gd name="T42" fmla="*/ 146050 w 236"/>
              <a:gd name="T43" fmla="*/ 409575 h 270"/>
              <a:gd name="T44" fmla="*/ 130175 w 236"/>
              <a:gd name="T45" fmla="*/ 398463 h 270"/>
              <a:gd name="T46" fmla="*/ 114300 w 236"/>
              <a:gd name="T47" fmla="*/ 382588 h 270"/>
              <a:gd name="T48" fmla="*/ 96838 w 236"/>
              <a:gd name="T49" fmla="*/ 363538 h 270"/>
              <a:gd name="T50" fmla="*/ 80963 w 236"/>
              <a:gd name="T51" fmla="*/ 339725 h 270"/>
              <a:gd name="T52" fmla="*/ 63500 w 236"/>
              <a:gd name="T53" fmla="*/ 311150 h 270"/>
              <a:gd name="T54" fmla="*/ 47625 w 236"/>
              <a:gd name="T55" fmla="*/ 276225 h 270"/>
              <a:gd name="T56" fmla="*/ 33338 w 236"/>
              <a:gd name="T57" fmla="*/ 234950 h 270"/>
              <a:gd name="T58" fmla="*/ 20638 w 236"/>
              <a:gd name="T59" fmla="*/ 187325 h 270"/>
              <a:gd name="T60" fmla="*/ 11113 w 236"/>
              <a:gd name="T61" fmla="*/ 133350 h 270"/>
              <a:gd name="T62" fmla="*/ 3175 w 236"/>
              <a:gd name="T63" fmla="*/ 69850 h 270"/>
              <a:gd name="T64" fmla="*/ 0 w 236"/>
              <a:gd name="T65" fmla="*/ 0 h 27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36" h="270">
                <a:moveTo>
                  <a:pt x="0" y="0"/>
                </a:moveTo>
                <a:lnTo>
                  <a:pt x="235" y="0"/>
                </a:lnTo>
                <a:lnTo>
                  <a:pt x="236" y="9"/>
                </a:lnTo>
                <a:lnTo>
                  <a:pt x="236" y="20"/>
                </a:lnTo>
                <a:lnTo>
                  <a:pt x="236" y="33"/>
                </a:lnTo>
                <a:lnTo>
                  <a:pt x="235" y="50"/>
                </a:lnTo>
                <a:lnTo>
                  <a:pt x="235" y="59"/>
                </a:lnTo>
                <a:lnTo>
                  <a:pt x="234" y="69"/>
                </a:lnTo>
                <a:lnTo>
                  <a:pt x="233" y="79"/>
                </a:lnTo>
                <a:lnTo>
                  <a:pt x="231" y="90"/>
                </a:lnTo>
                <a:lnTo>
                  <a:pt x="230" y="100"/>
                </a:lnTo>
                <a:lnTo>
                  <a:pt x="228" y="112"/>
                </a:lnTo>
                <a:lnTo>
                  <a:pt x="225" y="123"/>
                </a:lnTo>
                <a:lnTo>
                  <a:pt x="222" y="134"/>
                </a:lnTo>
                <a:lnTo>
                  <a:pt x="219" y="146"/>
                </a:lnTo>
                <a:lnTo>
                  <a:pt x="215" y="157"/>
                </a:lnTo>
                <a:lnTo>
                  <a:pt x="210" y="169"/>
                </a:lnTo>
                <a:lnTo>
                  <a:pt x="205" y="180"/>
                </a:lnTo>
                <a:lnTo>
                  <a:pt x="200" y="191"/>
                </a:lnTo>
                <a:lnTo>
                  <a:pt x="197" y="196"/>
                </a:lnTo>
                <a:lnTo>
                  <a:pt x="194" y="201"/>
                </a:lnTo>
                <a:lnTo>
                  <a:pt x="190" y="207"/>
                </a:lnTo>
                <a:lnTo>
                  <a:pt x="187" y="212"/>
                </a:lnTo>
                <a:lnTo>
                  <a:pt x="183" y="217"/>
                </a:lnTo>
                <a:lnTo>
                  <a:pt x="179" y="222"/>
                </a:lnTo>
                <a:lnTo>
                  <a:pt x="175" y="227"/>
                </a:lnTo>
                <a:lnTo>
                  <a:pt x="171" y="231"/>
                </a:lnTo>
                <a:lnTo>
                  <a:pt x="166" y="236"/>
                </a:lnTo>
                <a:lnTo>
                  <a:pt x="162" y="240"/>
                </a:lnTo>
                <a:lnTo>
                  <a:pt x="157" y="245"/>
                </a:lnTo>
                <a:lnTo>
                  <a:pt x="152" y="249"/>
                </a:lnTo>
                <a:lnTo>
                  <a:pt x="147" y="253"/>
                </a:lnTo>
                <a:lnTo>
                  <a:pt x="141" y="257"/>
                </a:lnTo>
                <a:lnTo>
                  <a:pt x="136" y="260"/>
                </a:lnTo>
                <a:lnTo>
                  <a:pt x="130" y="263"/>
                </a:lnTo>
                <a:lnTo>
                  <a:pt x="124" y="267"/>
                </a:lnTo>
                <a:lnTo>
                  <a:pt x="117" y="270"/>
                </a:lnTo>
                <a:lnTo>
                  <a:pt x="116" y="270"/>
                </a:lnTo>
                <a:lnTo>
                  <a:pt x="113" y="268"/>
                </a:lnTo>
                <a:lnTo>
                  <a:pt x="107" y="266"/>
                </a:lnTo>
                <a:lnTo>
                  <a:pt x="104" y="265"/>
                </a:lnTo>
                <a:lnTo>
                  <a:pt x="100" y="263"/>
                </a:lnTo>
                <a:lnTo>
                  <a:pt x="96" y="260"/>
                </a:lnTo>
                <a:lnTo>
                  <a:pt x="92" y="258"/>
                </a:lnTo>
                <a:lnTo>
                  <a:pt x="87" y="255"/>
                </a:lnTo>
                <a:lnTo>
                  <a:pt x="82" y="251"/>
                </a:lnTo>
                <a:lnTo>
                  <a:pt x="77" y="246"/>
                </a:lnTo>
                <a:lnTo>
                  <a:pt x="72" y="241"/>
                </a:lnTo>
                <a:lnTo>
                  <a:pt x="67" y="236"/>
                </a:lnTo>
                <a:lnTo>
                  <a:pt x="61" y="229"/>
                </a:lnTo>
                <a:lnTo>
                  <a:pt x="56" y="222"/>
                </a:lnTo>
                <a:lnTo>
                  <a:pt x="51" y="214"/>
                </a:lnTo>
                <a:lnTo>
                  <a:pt x="45" y="206"/>
                </a:lnTo>
                <a:lnTo>
                  <a:pt x="40" y="196"/>
                </a:lnTo>
                <a:lnTo>
                  <a:pt x="35" y="186"/>
                </a:lnTo>
                <a:lnTo>
                  <a:pt x="30" y="174"/>
                </a:lnTo>
                <a:lnTo>
                  <a:pt x="26" y="162"/>
                </a:lnTo>
                <a:lnTo>
                  <a:pt x="21" y="148"/>
                </a:lnTo>
                <a:lnTo>
                  <a:pt x="17" y="134"/>
                </a:lnTo>
                <a:lnTo>
                  <a:pt x="13" y="118"/>
                </a:lnTo>
                <a:lnTo>
                  <a:pt x="10" y="102"/>
                </a:lnTo>
                <a:lnTo>
                  <a:pt x="7" y="84"/>
                </a:lnTo>
                <a:lnTo>
                  <a:pt x="4" y="65"/>
                </a:lnTo>
                <a:lnTo>
                  <a:pt x="2" y="44"/>
                </a:lnTo>
                <a:lnTo>
                  <a:pt x="1" y="23"/>
                </a:lnTo>
                <a:lnTo>
                  <a:pt x="0" y="0"/>
                </a:lnTo>
                <a:close/>
              </a:path>
            </a:pathLst>
          </a:custGeom>
          <a:solidFill>
            <a:srgbClr val="D6E9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reeform 3"/>
          <p:cNvSpPr>
            <a:spLocks/>
          </p:cNvSpPr>
          <p:nvPr/>
        </p:nvSpPr>
        <p:spPr bwMode="auto">
          <a:xfrm>
            <a:off x="2122488" y="528638"/>
            <a:ext cx="5089525" cy="5237162"/>
          </a:xfrm>
          <a:custGeom>
            <a:avLst/>
            <a:gdLst>
              <a:gd name="T0" fmla="*/ 3959630 w 509"/>
              <a:gd name="T1" fmla="*/ 1219339 h 524"/>
              <a:gd name="T2" fmla="*/ 3899636 w 509"/>
              <a:gd name="T3" fmla="*/ 1779036 h 524"/>
              <a:gd name="T4" fmla="*/ 3899636 w 509"/>
              <a:gd name="T5" fmla="*/ 1819014 h 524"/>
              <a:gd name="T6" fmla="*/ 3869639 w 509"/>
              <a:gd name="T7" fmla="*/ 1958938 h 524"/>
              <a:gd name="T8" fmla="*/ 3809644 w 509"/>
              <a:gd name="T9" fmla="*/ 2628576 h 524"/>
              <a:gd name="T10" fmla="*/ 3789646 w 509"/>
              <a:gd name="T11" fmla="*/ 3078332 h 524"/>
              <a:gd name="T12" fmla="*/ 3819644 w 509"/>
              <a:gd name="T13" fmla="*/ 4367633 h 524"/>
              <a:gd name="T14" fmla="*/ 3849641 w 509"/>
              <a:gd name="T15" fmla="*/ 5067254 h 524"/>
              <a:gd name="T16" fmla="*/ 3819644 w 509"/>
              <a:gd name="T17" fmla="*/ 5147211 h 524"/>
              <a:gd name="T18" fmla="*/ 3759649 w 509"/>
              <a:gd name="T19" fmla="*/ 5177194 h 524"/>
              <a:gd name="T20" fmla="*/ 3339688 w 509"/>
              <a:gd name="T21" fmla="*/ 5227167 h 524"/>
              <a:gd name="T22" fmla="*/ 2549762 w 509"/>
              <a:gd name="T23" fmla="*/ 5237162 h 524"/>
              <a:gd name="T24" fmla="*/ 1999813 w 509"/>
              <a:gd name="T25" fmla="*/ 5227167 h 524"/>
              <a:gd name="T26" fmla="*/ 1569853 w 509"/>
              <a:gd name="T27" fmla="*/ 5227167 h 524"/>
              <a:gd name="T28" fmla="*/ 1329876 w 509"/>
              <a:gd name="T29" fmla="*/ 5177194 h 524"/>
              <a:gd name="T30" fmla="*/ 1239884 w 509"/>
              <a:gd name="T31" fmla="*/ 5097238 h 524"/>
              <a:gd name="T32" fmla="*/ 1219886 w 509"/>
              <a:gd name="T33" fmla="*/ 5037270 h 524"/>
              <a:gd name="T34" fmla="*/ 1269881 w 509"/>
              <a:gd name="T35" fmla="*/ 4157747 h 524"/>
              <a:gd name="T36" fmla="*/ 1299879 w 509"/>
              <a:gd name="T37" fmla="*/ 3238245 h 524"/>
              <a:gd name="T38" fmla="*/ 1279881 w 509"/>
              <a:gd name="T39" fmla="*/ 2658559 h 524"/>
              <a:gd name="T40" fmla="*/ 1239884 w 509"/>
              <a:gd name="T41" fmla="*/ 1639112 h 524"/>
              <a:gd name="T42" fmla="*/ 1159892 w 509"/>
              <a:gd name="T43" fmla="*/ 1389247 h 524"/>
              <a:gd name="T44" fmla="*/ 1079899 w 509"/>
              <a:gd name="T45" fmla="*/ 859534 h 524"/>
              <a:gd name="T46" fmla="*/ 1129895 w 509"/>
              <a:gd name="T47" fmla="*/ 1249323 h 524"/>
              <a:gd name="T48" fmla="*/ 1209887 w 509"/>
              <a:gd name="T49" fmla="*/ 1559155 h 524"/>
              <a:gd name="T50" fmla="*/ 1239884 w 509"/>
              <a:gd name="T51" fmla="*/ 1769041 h 524"/>
              <a:gd name="T52" fmla="*/ 1219886 w 509"/>
              <a:gd name="T53" fmla="*/ 1938949 h 524"/>
              <a:gd name="T54" fmla="*/ 889917 w 509"/>
              <a:gd name="T55" fmla="*/ 2518635 h 524"/>
              <a:gd name="T56" fmla="*/ 419961 w 509"/>
              <a:gd name="T57" fmla="*/ 1329280 h 524"/>
              <a:gd name="T58" fmla="*/ 689936 w 509"/>
              <a:gd name="T59" fmla="*/ 749594 h 524"/>
              <a:gd name="T60" fmla="*/ 879918 w 509"/>
              <a:gd name="T61" fmla="*/ 449756 h 524"/>
              <a:gd name="T62" fmla="*/ 989908 w 509"/>
              <a:gd name="T63" fmla="*/ 339816 h 524"/>
              <a:gd name="T64" fmla="*/ 1239884 w 509"/>
              <a:gd name="T65" fmla="*/ 279848 h 524"/>
              <a:gd name="T66" fmla="*/ 1579853 w 509"/>
              <a:gd name="T67" fmla="*/ 199892 h 524"/>
              <a:gd name="T68" fmla="*/ 1859826 w 509"/>
              <a:gd name="T69" fmla="*/ 59968 h 524"/>
              <a:gd name="T70" fmla="*/ 1959817 w 509"/>
              <a:gd name="T71" fmla="*/ 9995 h 524"/>
              <a:gd name="T72" fmla="*/ 2049809 w 509"/>
              <a:gd name="T73" fmla="*/ 9995 h 524"/>
              <a:gd name="T74" fmla="*/ 2219793 w 509"/>
              <a:gd name="T75" fmla="*/ 49973 h 524"/>
              <a:gd name="T76" fmla="*/ 2599757 w 509"/>
              <a:gd name="T77" fmla="*/ 49973 h 524"/>
              <a:gd name="T78" fmla="*/ 3069714 w 509"/>
              <a:gd name="T79" fmla="*/ 0 h 524"/>
              <a:gd name="T80" fmla="*/ 3159705 w 509"/>
              <a:gd name="T81" fmla="*/ 9995 h 524"/>
              <a:gd name="T82" fmla="*/ 3299692 w 509"/>
              <a:gd name="T83" fmla="*/ 89951 h 524"/>
              <a:gd name="T84" fmla="*/ 3679657 w 509"/>
              <a:gd name="T85" fmla="*/ 229875 h 524"/>
              <a:gd name="T86" fmla="*/ 3949631 w 509"/>
              <a:gd name="T87" fmla="*/ 299838 h 524"/>
              <a:gd name="T88" fmla="*/ 4099617 w 509"/>
              <a:gd name="T89" fmla="*/ 339816 h 524"/>
              <a:gd name="T90" fmla="*/ 4209607 w 509"/>
              <a:gd name="T91" fmla="*/ 419773 h 524"/>
              <a:gd name="T92" fmla="*/ 4279601 w 509"/>
              <a:gd name="T93" fmla="*/ 499729 h 524"/>
              <a:gd name="T94" fmla="*/ 5089525 w 509"/>
              <a:gd name="T95" fmla="*/ 2048890 h 524"/>
              <a:gd name="T96" fmla="*/ 4179610 w 509"/>
              <a:gd name="T97" fmla="*/ 2438678 h 524"/>
              <a:gd name="T98" fmla="*/ 4059621 w 509"/>
              <a:gd name="T99" fmla="*/ 2248781 h 524"/>
              <a:gd name="T100" fmla="*/ 3899636 w 509"/>
              <a:gd name="T101" fmla="*/ 1938949 h 524"/>
              <a:gd name="T102" fmla="*/ 3899636 w 509"/>
              <a:gd name="T103" fmla="*/ 1779036 h 524"/>
              <a:gd name="T104" fmla="*/ 3989628 w 509"/>
              <a:gd name="T105" fmla="*/ 809561 h 52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9" h="524">
                <a:moveTo>
                  <a:pt x="399" y="81"/>
                </a:moveTo>
                <a:lnTo>
                  <a:pt x="396" y="122"/>
                </a:lnTo>
                <a:lnTo>
                  <a:pt x="393" y="155"/>
                </a:lnTo>
                <a:lnTo>
                  <a:pt x="390" y="178"/>
                </a:lnTo>
                <a:lnTo>
                  <a:pt x="390" y="180"/>
                </a:lnTo>
                <a:lnTo>
                  <a:pt x="390" y="182"/>
                </a:lnTo>
                <a:lnTo>
                  <a:pt x="388" y="189"/>
                </a:lnTo>
                <a:lnTo>
                  <a:pt x="387" y="196"/>
                </a:lnTo>
                <a:lnTo>
                  <a:pt x="385" y="202"/>
                </a:lnTo>
                <a:lnTo>
                  <a:pt x="381" y="263"/>
                </a:lnTo>
                <a:lnTo>
                  <a:pt x="379" y="283"/>
                </a:lnTo>
                <a:lnTo>
                  <a:pt x="379" y="308"/>
                </a:lnTo>
                <a:lnTo>
                  <a:pt x="381" y="366"/>
                </a:lnTo>
                <a:lnTo>
                  <a:pt x="382" y="437"/>
                </a:lnTo>
                <a:lnTo>
                  <a:pt x="385" y="485"/>
                </a:lnTo>
                <a:lnTo>
                  <a:pt x="385" y="507"/>
                </a:lnTo>
                <a:lnTo>
                  <a:pt x="384" y="513"/>
                </a:lnTo>
                <a:lnTo>
                  <a:pt x="382" y="515"/>
                </a:lnTo>
                <a:lnTo>
                  <a:pt x="381" y="517"/>
                </a:lnTo>
                <a:lnTo>
                  <a:pt x="376" y="518"/>
                </a:lnTo>
                <a:lnTo>
                  <a:pt x="359" y="521"/>
                </a:lnTo>
                <a:lnTo>
                  <a:pt x="334" y="523"/>
                </a:lnTo>
                <a:lnTo>
                  <a:pt x="307" y="523"/>
                </a:lnTo>
                <a:lnTo>
                  <a:pt x="255" y="524"/>
                </a:lnTo>
                <a:lnTo>
                  <a:pt x="232" y="523"/>
                </a:lnTo>
                <a:lnTo>
                  <a:pt x="200" y="523"/>
                </a:lnTo>
                <a:lnTo>
                  <a:pt x="177" y="523"/>
                </a:lnTo>
                <a:lnTo>
                  <a:pt x="157" y="523"/>
                </a:lnTo>
                <a:lnTo>
                  <a:pt x="143" y="521"/>
                </a:lnTo>
                <a:lnTo>
                  <a:pt x="133" y="518"/>
                </a:lnTo>
                <a:lnTo>
                  <a:pt x="127" y="515"/>
                </a:lnTo>
                <a:lnTo>
                  <a:pt x="124" y="510"/>
                </a:lnTo>
                <a:lnTo>
                  <a:pt x="122" y="507"/>
                </a:lnTo>
                <a:lnTo>
                  <a:pt x="122" y="504"/>
                </a:lnTo>
                <a:lnTo>
                  <a:pt x="125" y="473"/>
                </a:lnTo>
                <a:lnTo>
                  <a:pt x="127" y="416"/>
                </a:lnTo>
                <a:lnTo>
                  <a:pt x="130" y="340"/>
                </a:lnTo>
                <a:lnTo>
                  <a:pt x="130" y="324"/>
                </a:lnTo>
                <a:lnTo>
                  <a:pt x="132" y="305"/>
                </a:lnTo>
                <a:lnTo>
                  <a:pt x="128" y="266"/>
                </a:lnTo>
                <a:lnTo>
                  <a:pt x="124" y="205"/>
                </a:lnTo>
                <a:lnTo>
                  <a:pt x="124" y="164"/>
                </a:lnTo>
                <a:lnTo>
                  <a:pt x="119" y="152"/>
                </a:lnTo>
                <a:lnTo>
                  <a:pt x="116" y="139"/>
                </a:lnTo>
                <a:lnTo>
                  <a:pt x="113" y="125"/>
                </a:lnTo>
                <a:lnTo>
                  <a:pt x="108" y="86"/>
                </a:lnTo>
                <a:lnTo>
                  <a:pt x="108" y="99"/>
                </a:lnTo>
                <a:lnTo>
                  <a:pt x="113" y="125"/>
                </a:lnTo>
                <a:lnTo>
                  <a:pt x="117" y="147"/>
                </a:lnTo>
                <a:lnTo>
                  <a:pt x="121" y="156"/>
                </a:lnTo>
                <a:lnTo>
                  <a:pt x="124" y="164"/>
                </a:lnTo>
                <a:lnTo>
                  <a:pt x="124" y="177"/>
                </a:lnTo>
                <a:lnTo>
                  <a:pt x="124" y="178"/>
                </a:lnTo>
                <a:lnTo>
                  <a:pt x="122" y="194"/>
                </a:lnTo>
                <a:lnTo>
                  <a:pt x="119" y="205"/>
                </a:lnTo>
                <a:lnTo>
                  <a:pt x="89" y="252"/>
                </a:lnTo>
                <a:lnTo>
                  <a:pt x="0" y="203"/>
                </a:lnTo>
                <a:lnTo>
                  <a:pt x="42" y="133"/>
                </a:lnTo>
                <a:lnTo>
                  <a:pt x="56" y="100"/>
                </a:lnTo>
                <a:lnTo>
                  <a:pt x="69" y="75"/>
                </a:lnTo>
                <a:lnTo>
                  <a:pt x="80" y="58"/>
                </a:lnTo>
                <a:lnTo>
                  <a:pt x="88" y="45"/>
                </a:lnTo>
                <a:lnTo>
                  <a:pt x="94" y="37"/>
                </a:lnTo>
                <a:lnTo>
                  <a:pt x="99" y="34"/>
                </a:lnTo>
                <a:lnTo>
                  <a:pt x="102" y="31"/>
                </a:lnTo>
                <a:lnTo>
                  <a:pt x="124" y="28"/>
                </a:lnTo>
                <a:lnTo>
                  <a:pt x="143" y="25"/>
                </a:lnTo>
                <a:lnTo>
                  <a:pt x="158" y="20"/>
                </a:lnTo>
                <a:lnTo>
                  <a:pt x="171" y="14"/>
                </a:lnTo>
                <a:lnTo>
                  <a:pt x="186" y="6"/>
                </a:lnTo>
                <a:lnTo>
                  <a:pt x="193" y="3"/>
                </a:lnTo>
                <a:lnTo>
                  <a:pt x="196" y="1"/>
                </a:lnTo>
                <a:lnTo>
                  <a:pt x="199" y="0"/>
                </a:lnTo>
                <a:lnTo>
                  <a:pt x="205" y="1"/>
                </a:lnTo>
                <a:lnTo>
                  <a:pt x="215" y="3"/>
                </a:lnTo>
                <a:lnTo>
                  <a:pt x="222" y="5"/>
                </a:lnTo>
                <a:lnTo>
                  <a:pt x="233" y="6"/>
                </a:lnTo>
                <a:lnTo>
                  <a:pt x="260" y="5"/>
                </a:lnTo>
                <a:lnTo>
                  <a:pt x="296" y="3"/>
                </a:lnTo>
                <a:lnTo>
                  <a:pt x="307" y="0"/>
                </a:lnTo>
                <a:lnTo>
                  <a:pt x="313" y="1"/>
                </a:lnTo>
                <a:lnTo>
                  <a:pt x="316" y="1"/>
                </a:lnTo>
                <a:lnTo>
                  <a:pt x="318" y="3"/>
                </a:lnTo>
                <a:lnTo>
                  <a:pt x="330" y="9"/>
                </a:lnTo>
                <a:lnTo>
                  <a:pt x="343" y="16"/>
                </a:lnTo>
                <a:lnTo>
                  <a:pt x="368" y="23"/>
                </a:lnTo>
                <a:lnTo>
                  <a:pt x="387" y="28"/>
                </a:lnTo>
                <a:lnTo>
                  <a:pt x="395" y="30"/>
                </a:lnTo>
                <a:lnTo>
                  <a:pt x="404" y="31"/>
                </a:lnTo>
                <a:lnTo>
                  <a:pt x="410" y="34"/>
                </a:lnTo>
                <a:lnTo>
                  <a:pt x="417" y="37"/>
                </a:lnTo>
                <a:lnTo>
                  <a:pt x="421" y="42"/>
                </a:lnTo>
                <a:lnTo>
                  <a:pt x="426" y="47"/>
                </a:lnTo>
                <a:lnTo>
                  <a:pt x="428" y="50"/>
                </a:lnTo>
                <a:lnTo>
                  <a:pt x="471" y="135"/>
                </a:lnTo>
                <a:lnTo>
                  <a:pt x="509" y="205"/>
                </a:lnTo>
                <a:lnTo>
                  <a:pt x="420" y="249"/>
                </a:lnTo>
                <a:lnTo>
                  <a:pt x="418" y="244"/>
                </a:lnTo>
                <a:lnTo>
                  <a:pt x="415" y="239"/>
                </a:lnTo>
                <a:lnTo>
                  <a:pt x="406" y="225"/>
                </a:lnTo>
                <a:lnTo>
                  <a:pt x="387" y="202"/>
                </a:lnTo>
                <a:lnTo>
                  <a:pt x="390" y="194"/>
                </a:lnTo>
                <a:lnTo>
                  <a:pt x="390" y="183"/>
                </a:lnTo>
                <a:lnTo>
                  <a:pt x="390" y="178"/>
                </a:lnTo>
                <a:lnTo>
                  <a:pt x="395" y="142"/>
                </a:lnTo>
                <a:lnTo>
                  <a:pt x="399" y="81"/>
                </a:lnTo>
                <a:close/>
              </a:path>
            </a:pathLst>
          </a:custGeom>
          <a:solidFill>
            <a:srgbClr val="ED1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467" name="Freeform 4"/>
          <p:cNvSpPr>
            <a:spLocks/>
          </p:cNvSpPr>
          <p:nvPr/>
        </p:nvSpPr>
        <p:spPr bwMode="auto">
          <a:xfrm>
            <a:off x="3952875" y="508000"/>
            <a:ext cx="1470025" cy="549275"/>
          </a:xfrm>
          <a:custGeom>
            <a:avLst/>
            <a:gdLst>
              <a:gd name="T0" fmla="*/ 80001 w 147"/>
              <a:gd name="T1" fmla="*/ 29960 h 55"/>
              <a:gd name="T2" fmla="*/ 110002 w 147"/>
              <a:gd name="T3" fmla="*/ 19974 h 55"/>
              <a:gd name="T4" fmla="*/ 140002 w 147"/>
              <a:gd name="T5" fmla="*/ 0 h 55"/>
              <a:gd name="T6" fmla="*/ 210004 w 147"/>
              <a:gd name="T7" fmla="*/ 19974 h 55"/>
              <a:gd name="T8" fmla="*/ 300005 w 147"/>
              <a:gd name="T9" fmla="*/ 29960 h 55"/>
              <a:gd name="T10" fmla="*/ 380006 w 147"/>
              <a:gd name="T11" fmla="*/ 49934 h 55"/>
              <a:gd name="T12" fmla="*/ 490008 w 147"/>
              <a:gd name="T13" fmla="*/ 69908 h 55"/>
              <a:gd name="T14" fmla="*/ 750013 w 147"/>
              <a:gd name="T15" fmla="*/ 49934 h 55"/>
              <a:gd name="T16" fmla="*/ 1110019 w 147"/>
              <a:gd name="T17" fmla="*/ 29960 h 55"/>
              <a:gd name="T18" fmla="*/ 1220021 w 147"/>
              <a:gd name="T19" fmla="*/ 0 h 55"/>
              <a:gd name="T20" fmla="*/ 1290022 w 147"/>
              <a:gd name="T21" fmla="*/ 19974 h 55"/>
              <a:gd name="T22" fmla="*/ 1320022 w 147"/>
              <a:gd name="T23" fmla="*/ 19974 h 55"/>
              <a:gd name="T24" fmla="*/ 1330023 w 147"/>
              <a:gd name="T25" fmla="*/ 29960 h 55"/>
              <a:gd name="T26" fmla="*/ 1350023 w 147"/>
              <a:gd name="T27" fmla="*/ 49934 h 55"/>
              <a:gd name="T28" fmla="*/ 1470025 w 147"/>
              <a:gd name="T29" fmla="*/ 129829 h 55"/>
              <a:gd name="T30" fmla="*/ 1440024 w 147"/>
              <a:gd name="T31" fmla="*/ 189750 h 55"/>
              <a:gd name="T32" fmla="*/ 1400024 w 147"/>
              <a:gd name="T33" fmla="*/ 249670 h 55"/>
              <a:gd name="T34" fmla="*/ 1290022 w 147"/>
              <a:gd name="T35" fmla="*/ 359525 h 55"/>
              <a:gd name="T36" fmla="*/ 1180020 w 147"/>
              <a:gd name="T37" fmla="*/ 439420 h 55"/>
              <a:gd name="T38" fmla="*/ 1070018 w 147"/>
              <a:gd name="T39" fmla="*/ 489354 h 55"/>
              <a:gd name="T40" fmla="*/ 970016 w 147"/>
              <a:gd name="T41" fmla="*/ 519315 h 55"/>
              <a:gd name="T42" fmla="*/ 880015 w 147"/>
              <a:gd name="T43" fmla="*/ 549275 h 55"/>
              <a:gd name="T44" fmla="*/ 800014 w 147"/>
              <a:gd name="T45" fmla="*/ 549275 h 55"/>
              <a:gd name="T46" fmla="*/ 680012 w 147"/>
              <a:gd name="T47" fmla="*/ 549275 h 55"/>
              <a:gd name="T48" fmla="*/ 570010 w 147"/>
              <a:gd name="T49" fmla="*/ 539288 h 55"/>
              <a:gd name="T50" fmla="*/ 470008 w 147"/>
              <a:gd name="T51" fmla="*/ 519315 h 55"/>
              <a:gd name="T52" fmla="*/ 390007 w 147"/>
              <a:gd name="T53" fmla="*/ 489354 h 55"/>
              <a:gd name="T54" fmla="*/ 250004 w 147"/>
              <a:gd name="T55" fmla="*/ 429433 h 55"/>
              <a:gd name="T56" fmla="*/ 140002 w 147"/>
              <a:gd name="T57" fmla="*/ 349539 h 55"/>
              <a:gd name="T58" fmla="*/ 70001 w 147"/>
              <a:gd name="T59" fmla="*/ 269644 h 55"/>
              <a:gd name="T60" fmla="*/ 30001 w 147"/>
              <a:gd name="T61" fmla="*/ 189750 h 55"/>
              <a:gd name="T62" fmla="*/ 0 w 147"/>
              <a:gd name="T63" fmla="*/ 129829 h 55"/>
              <a:gd name="T64" fmla="*/ 20000 w 147"/>
              <a:gd name="T65" fmla="*/ 99868 h 55"/>
              <a:gd name="T66" fmla="*/ 30001 w 147"/>
              <a:gd name="T67" fmla="*/ 69908 h 55"/>
              <a:gd name="T68" fmla="*/ 80001 w 147"/>
              <a:gd name="T69" fmla="*/ 29960 h 55"/>
              <a:gd name="T70" fmla="*/ 520009 w 147"/>
              <a:gd name="T71" fmla="*/ 409460 h 55"/>
              <a:gd name="T72" fmla="*/ 530009 w 147"/>
              <a:gd name="T73" fmla="*/ 409460 h 55"/>
              <a:gd name="T74" fmla="*/ 580010 w 147"/>
              <a:gd name="T75" fmla="*/ 429433 h 55"/>
              <a:gd name="T76" fmla="*/ 630011 w 147"/>
              <a:gd name="T77" fmla="*/ 429433 h 55"/>
              <a:gd name="T78" fmla="*/ 750013 w 147"/>
              <a:gd name="T79" fmla="*/ 429433 h 55"/>
              <a:gd name="T80" fmla="*/ 910015 w 147"/>
              <a:gd name="T81" fmla="*/ 409460 h 55"/>
              <a:gd name="T82" fmla="*/ 1080018 w 147"/>
              <a:gd name="T83" fmla="*/ 299605 h 55"/>
              <a:gd name="T84" fmla="*/ 1180020 w 147"/>
              <a:gd name="T85" fmla="*/ 219710 h 55"/>
              <a:gd name="T86" fmla="*/ 1210021 w 147"/>
              <a:gd name="T87" fmla="*/ 179763 h 55"/>
              <a:gd name="T88" fmla="*/ 1210021 w 147"/>
              <a:gd name="T89" fmla="*/ 159789 h 55"/>
              <a:gd name="T90" fmla="*/ 1000017 w 147"/>
              <a:gd name="T91" fmla="*/ 179763 h 55"/>
              <a:gd name="T92" fmla="*/ 660011 w 147"/>
              <a:gd name="T93" fmla="*/ 179763 h 55"/>
              <a:gd name="T94" fmla="*/ 190003 w 147"/>
              <a:gd name="T95" fmla="*/ 179763 h 55"/>
              <a:gd name="T96" fmla="*/ 240004 w 147"/>
              <a:gd name="T97" fmla="*/ 219710 h 55"/>
              <a:gd name="T98" fmla="*/ 320005 w 147"/>
              <a:gd name="T99" fmla="*/ 279631 h 55"/>
              <a:gd name="T100" fmla="*/ 520009 w 147"/>
              <a:gd name="T101" fmla="*/ 409460 h 55"/>
              <a:gd name="T102" fmla="*/ 80001 w 147"/>
              <a:gd name="T103" fmla="*/ 29960 h 5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47" h="55">
                <a:moveTo>
                  <a:pt x="8" y="3"/>
                </a:moveTo>
                <a:lnTo>
                  <a:pt x="11" y="2"/>
                </a:lnTo>
                <a:lnTo>
                  <a:pt x="14" y="0"/>
                </a:lnTo>
                <a:lnTo>
                  <a:pt x="21" y="2"/>
                </a:lnTo>
                <a:lnTo>
                  <a:pt x="30" y="3"/>
                </a:lnTo>
                <a:lnTo>
                  <a:pt x="38" y="5"/>
                </a:lnTo>
                <a:lnTo>
                  <a:pt x="49" y="7"/>
                </a:lnTo>
                <a:lnTo>
                  <a:pt x="75" y="5"/>
                </a:lnTo>
                <a:lnTo>
                  <a:pt x="111" y="3"/>
                </a:lnTo>
                <a:lnTo>
                  <a:pt x="122" y="0"/>
                </a:lnTo>
                <a:lnTo>
                  <a:pt x="129" y="2"/>
                </a:lnTo>
                <a:lnTo>
                  <a:pt x="132" y="2"/>
                </a:lnTo>
                <a:lnTo>
                  <a:pt x="133" y="3"/>
                </a:lnTo>
                <a:lnTo>
                  <a:pt x="135" y="5"/>
                </a:lnTo>
                <a:lnTo>
                  <a:pt x="147" y="13"/>
                </a:lnTo>
                <a:lnTo>
                  <a:pt x="144" y="19"/>
                </a:lnTo>
                <a:lnTo>
                  <a:pt x="140" y="25"/>
                </a:lnTo>
                <a:lnTo>
                  <a:pt x="129" y="36"/>
                </a:lnTo>
                <a:lnTo>
                  <a:pt x="118" y="44"/>
                </a:lnTo>
                <a:lnTo>
                  <a:pt x="107" y="49"/>
                </a:lnTo>
                <a:lnTo>
                  <a:pt x="97" y="52"/>
                </a:lnTo>
                <a:lnTo>
                  <a:pt x="88" y="55"/>
                </a:lnTo>
                <a:lnTo>
                  <a:pt x="80" y="55"/>
                </a:lnTo>
                <a:lnTo>
                  <a:pt x="68" y="55"/>
                </a:lnTo>
                <a:lnTo>
                  <a:pt x="57" y="54"/>
                </a:lnTo>
                <a:lnTo>
                  <a:pt x="47" y="52"/>
                </a:lnTo>
                <a:lnTo>
                  <a:pt x="39" y="49"/>
                </a:lnTo>
                <a:lnTo>
                  <a:pt x="25" y="43"/>
                </a:lnTo>
                <a:lnTo>
                  <a:pt x="14" y="35"/>
                </a:lnTo>
                <a:lnTo>
                  <a:pt x="7" y="27"/>
                </a:lnTo>
                <a:lnTo>
                  <a:pt x="3" y="19"/>
                </a:lnTo>
                <a:lnTo>
                  <a:pt x="0" y="13"/>
                </a:lnTo>
                <a:lnTo>
                  <a:pt x="2" y="10"/>
                </a:lnTo>
                <a:lnTo>
                  <a:pt x="3" y="7"/>
                </a:lnTo>
                <a:lnTo>
                  <a:pt x="8" y="3"/>
                </a:lnTo>
                <a:lnTo>
                  <a:pt x="52" y="41"/>
                </a:lnTo>
                <a:lnTo>
                  <a:pt x="53" y="41"/>
                </a:lnTo>
                <a:lnTo>
                  <a:pt x="58" y="43"/>
                </a:lnTo>
                <a:lnTo>
                  <a:pt x="63" y="43"/>
                </a:lnTo>
                <a:lnTo>
                  <a:pt x="75" y="43"/>
                </a:lnTo>
                <a:lnTo>
                  <a:pt x="91" y="41"/>
                </a:lnTo>
                <a:lnTo>
                  <a:pt x="108" y="30"/>
                </a:lnTo>
                <a:lnTo>
                  <a:pt x="118" y="22"/>
                </a:lnTo>
                <a:lnTo>
                  <a:pt x="121" y="18"/>
                </a:lnTo>
                <a:lnTo>
                  <a:pt x="121" y="16"/>
                </a:lnTo>
                <a:lnTo>
                  <a:pt x="100" y="18"/>
                </a:lnTo>
                <a:lnTo>
                  <a:pt x="66" y="18"/>
                </a:lnTo>
                <a:lnTo>
                  <a:pt x="19" y="18"/>
                </a:lnTo>
                <a:lnTo>
                  <a:pt x="24" y="22"/>
                </a:lnTo>
                <a:lnTo>
                  <a:pt x="32" y="28"/>
                </a:lnTo>
                <a:lnTo>
                  <a:pt x="52" y="41"/>
                </a:lnTo>
                <a:lnTo>
                  <a:pt x="8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468" name="Rectangle 7"/>
          <p:cNvSpPr>
            <a:spLocks noChangeArrowheads="1"/>
          </p:cNvSpPr>
          <p:nvPr/>
        </p:nvSpPr>
        <p:spPr bwMode="auto">
          <a:xfrm>
            <a:off x="3408363" y="5811838"/>
            <a:ext cx="2022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Switzerland</a:t>
            </a:r>
            <a:endParaRPr lang="en-US" altLang="en-US"/>
          </a:p>
        </p:txBody>
      </p:sp>
      <p:sp>
        <p:nvSpPr>
          <p:cNvPr id="62469" name="Freeform 9"/>
          <p:cNvSpPr>
            <a:spLocks/>
          </p:cNvSpPr>
          <p:nvPr/>
        </p:nvSpPr>
        <p:spPr bwMode="auto">
          <a:xfrm>
            <a:off x="5181600" y="1458913"/>
            <a:ext cx="522288" cy="595312"/>
          </a:xfrm>
          <a:custGeom>
            <a:avLst/>
            <a:gdLst>
              <a:gd name="T0" fmla="*/ 519113 w 329"/>
              <a:gd name="T1" fmla="*/ 0 h 375"/>
              <a:gd name="T2" fmla="*/ 520700 w 329"/>
              <a:gd name="T3" fmla="*/ 4762 h 375"/>
              <a:gd name="T4" fmla="*/ 522288 w 329"/>
              <a:gd name="T5" fmla="*/ 42862 h 375"/>
              <a:gd name="T6" fmla="*/ 522288 w 329"/>
              <a:gd name="T7" fmla="*/ 73025 h 375"/>
              <a:gd name="T8" fmla="*/ 520700 w 329"/>
              <a:gd name="T9" fmla="*/ 111125 h 375"/>
              <a:gd name="T10" fmla="*/ 517525 w 329"/>
              <a:gd name="T11" fmla="*/ 152400 h 375"/>
              <a:gd name="T12" fmla="*/ 511175 w 329"/>
              <a:gd name="T13" fmla="*/ 198437 h 375"/>
              <a:gd name="T14" fmla="*/ 503238 w 329"/>
              <a:gd name="T15" fmla="*/ 246062 h 375"/>
              <a:gd name="T16" fmla="*/ 490538 w 329"/>
              <a:gd name="T17" fmla="*/ 296862 h 375"/>
              <a:gd name="T18" fmla="*/ 479425 w 329"/>
              <a:gd name="T19" fmla="*/ 334962 h 375"/>
              <a:gd name="T20" fmla="*/ 469900 w 329"/>
              <a:gd name="T21" fmla="*/ 360362 h 375"/>
              <a:gd name="T22" fmla="*/ 460375 w 329"/>
              <a:gd name="T23" fmla="*/ 384175 h 375"/>
              <a:gd name="T24" fmla="*/ 447675 w 329"/>
              <a:gd name="T25" fmla="*/ 409575 h 375"/>
              <a:gd name="T26" fmla="*/ 434975 w 329"/>
              <a:gd name="T27" fmla="*/ 433387 h 375"/>
              <a:gd name="T28" fmla="*/ 420688 w 329"/>
              <a:gd name="T29" fmla="*/ 457200 h 375"/>
              <a:gd name="T30" fmla="*/ 404813 w 329"/>
              <a:gd name="T31" fmla="*/ 479425 h 375"/>
              <a:gd name="T32" fmla="*/ 387350 w 329"/>
              <a:gd name="T33" fmla="*/ 501650 h 375"/>
              <a:gd name="T34" fmla="*/ 368300 w 329"/>
              <a:gd name="T35" fmla="*/ 520700 h 375"/>
              <a:gd name="T36" fmla="*/ 347663 w 329"/>
              <a:gd name="T37" fmla="*/ 541337 h 375"/>
              <a:gd name="T38" fmla="*/ 323850 w 329"/>
              <a:gd name="T39" fmla="*/ 558800 h 375"/>
              <a:gd name="T40" fmla="*/ 300038 w 329"/>
              <a:gd name="T41" fmla="*/ 574675 h 375"/>
              <a:gd name="T42" fmla="*/ 273050 w 329"/>
              <a:gd name="T43" fmla="*/ 588962 h 375"/>
              <a:gd name="T44" fmla="*/ 260350 w 329"/>
              <a:gd name="T45" fmla="*/ 595312 h 375"/>
              <a:gd name="T46" fmla="*/ 249238 w 329"/>
              <a:gd name="T47" fmla="*/ 593725 h 375"/>
              <a:gd name="T48" fmla="*/ 236538 w 329"/>
              <a:gd name="T49" fmla="*/ 588962 h 375"/>
              <a:gd name="T50" fmla="*/ 220663 w 329"/>
              <a:gd name="T51" fmla="*/ 581025 h 375"/>
              <a:gd name="T52" fmla="*/ 203200 w 329"/>
              <a:gd name="T53" fmla="*/ 569912 h 375"/>
              <a:gd name="T54" fmla="*/ 182563 w 329"/>
              <a:gd name="T55" fmla="*/ 554037 h 375"/>
              <a:gd name="T56" fmla="*/ 158750 w 329"/>
              <a:gd name="T57" fmla="*/ 533400 h 375"/>
              <a:gd name="T58" fmla="*/ 136525 w 329"/>
              <a:gd name="T59" fmla="*/ 506412 h 375"/>
              <a:gd name="T60" fmla="*/ 112713 w 329"/>
              <a:gd name="T61" fmla="*/ 473075 h 375"/>
              <a:gd name="T62" fmla="*/ 101600 w 329"/>
              <a:gd name="T63" fmla="*/ 454025 h 375"/>
              <a:gd name="T64" fmla="*/ 88900 w 329"/>
              <a:gd name="T65" fmla="*/ 433387 h 375"/>
              <a:gd name="T66" fmla="*/ 77788 w 329"/>
              <a:gd name="T67" fmla="*/ 409575 h 375"/>
              <a:gd name="T68" fmla="*/ 66675 w 329"/>
              <a:gd name="T69" fmla="*/ 384175 h 375"/>
              <a:gd name="T70" fmla="*/ 57150 w 329"/>
              <a:gd name="T71" fmla="*/ 357187 h 375"/>
              <a:gd name="T72" fmla="*/ 47625 w 329"/>
              <a:gd name="T73" fmla="*/ 327025 h 375"/>
              <a:gd name="T74" fmla="*/ 38100 w 329"/>
              <a:gd name="T75" fmla="*/ 295275 h 375"/>
              <a:gd name="T76" fmla="*/ 30163 w 329"/>
              <a:gd name="T77" fmla="*/ 261937 h 375"/>
              <a:gd name="T78" fmla="*/ 22225 w 329"/>
              <a:gd name="T79" fmla="*/ 223837 h 375"/>
              <a:gd name="T80" fmla="*/ 15875 w 329"/>
              <a:gd name="T81" fmla="*/ 185737 h 375"/>
              <a:gd name="T82" fmla="*/ 9525 w 329"/>
              <a:gd name="T83" fmla="*/ 142875 h 375"/>
              <a:gd name="T84" fmla="*/ 4763 w 329"/>
              <a:gd name="T85" fmla="*/ 98425 h 375"/>
              <a:gd name="T86" fmla="*/ 1588 w 329"/>
              <a:gd name="T87" fmla="*/ 50800 h 375"/>
              <a:gd name="T88" fmla="*/ 0 w 329"/>
              <a:gd name="T89" fmla="*/ 0 h 37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329" h="375">
                <a:moveTo>
                  <a:pt x="0" y="0"/>
                </a:moveTo>
                <a:lnTo>
                  <a:pt x="327" y="0"/>
                </a:lnTo>
                <a:lnTo>
                  <a:pt x="328" y="3"/>
                </a:lnTo>
                <a:lnTo>
                  <a:pt x="328" y="12"/>
                </a:lnTo>
                <a:lnTo>
                  <a:pt x="329" y="27"/>
                </a:lnTo>
                <a:lnTo>
                  <a:pt x="329" y="36"/>
                </a:lnTo>
                <a:lnTo>
                  <a:pt x="329" y="46"/>
                </a:lnTo>
                <a:lnTo>
                  <a:pt x="328" y="58"/>
                </a:lnTo>
                <a:lnTo>
                  <a:pt x="328" y="70"/>
                </a:lnTo>
                <a:lnTo>
                  <a:pt x="327" y="83"/>
                </a:lnTo>
                <a:lnTo>
                  <a:pt x="326" y="96"/>
                </a:lnTo>
                <a:lnTo>
                  <a:pt x="324" y="110"/>
                </a:lnTo>
                <a:lnTo>
                  <a:pt x="322" y="125"/>
                </a:lnTo>
                <a:lnTo>
                  <a:pt x="320" y="140"/>
                </a:lnTo>
                <a:lnTo>
                  <a:pt x="317" y="155"/>
                </a:lnTo>
                <a:lnTo>
                  <a:pt x="314" y="171"/>
                </a:lnTo>
                <a:lnTo>
                  <a:pt x="309" y="187"/>
                </a:lnTo>
                <a:lnTo>
                  <a:pt x="305" y="203"/>
                </a:lnTo>
                <a:lnTo>
                  <a:pt x="302" y="211"/>
                </a:lnTo>
                <a:lnTo>
                  <a:pt x="299" y="219"/>
                </a:lnTo>
                <a:lnTo>
                  <a:pt x="296" y="227"/>
                </a:lnTo>
                <a:lnTo>
                  <a:pt x="293" y="235"/>
                </a:lnTo>
                <a:lnTo>
                  <a:pt x="290" y="242"/>
                </a:lnTo>
                <a:lnTo>
                  <a:pt x="286" y="250"/>
                </a:lnTo>
                <a:lnTo>
                  <a:pt x="282" y="258"/>
                </a:lnTo>
                <a:lnTo>
                  <a:pt x="278" y="266"/>
                </a:lnTo>
                <a:lnTo>
                  <a:pt x="274" y="273"/>
                </a:lnTo>
                <a:lnTo>
                  <a:pt x="270" y="281"/>
                </a:lnTo>
                <a:lnTo>
                  <a:pt x="265" y="288"/>
                </a:lnTo>
                <a:lnTo>
                  <a:pt x="260" y="295"/>
                </a:lnTo>
                <a:lnTo>
                  <a:pt x="255" y="302"/>
                </a:lnTo>
                <a:lnTo>
                  <a:pt x="250" y="309"/>
                </a:lnTo>
                <a:lnTo>
                  <a:pt x="244" y="316"/>
                </a:lnTo>
                <a:lnTo>
                  <a:pt x="238" y="322"/>
                </a:lnTo>
                <a:lnTo>
                  <a:pt x="232" y="328"/>
                </a:lnTo>
                <a:lnTo>
                  <a:pt x="226" y="335"/>
                </a:lnTo>
                <a:lnTo>
                  <a:pt x="219" y="341"/>
                </a:lnTo>
                <a:lnTo>
                  <a:pt x="212" y="346"/>
                </a:lnTo>
                <a:lnTo>
                  <a:pt x="204" y="352"/>
                </a:lnTo>
                <a:lnTo>
                  <a:pt x="197" y="357"/>
                </a:lnTo>
                <a:lnTo>
                  <a:pt x="189" y="362"/>
                </a:lnTo>
                <a:lnTo>
                  <a:pt x="181" y="367"/>
                </a:lnTo>
                <a:lnTo>
                  <a:pt x="172" y="371"/>
                </a:lnTo>
                <a:lnTo>
                  <a:pt x="164" y="375"/>
                </a:lnTo>
                <a:lnTo>
                  <a:pt x="162" y="375"/>
                </a:lnTo>
                <a:lnTo>
                  <a:pt x="157" y="374"/>
                </a:lnTo>
                <a:lnTo>
                  <a:pt x="154" y="372"/>
                </a:lnTo>
                <a:lnTo>
                  <a:pt x="149" y="371"/>
                </a:lnTo>
                <a:lnTo>
                  <a:pt x="145" y="369"/>
                </a:lnTo>
                <a:lnTo>
                  <a:pt x="139" y="366"/>
                </a:lnTo>
                <a:lnTo>
                  <a:pt x="134" y="363"/>
                </a:lnTo>
                <a:lnTo>
                  <a:pt x="128" y="359"/>
                </a:lnTo>
                <a:lnTo>
                  <a:pt x="121" y="354"/>
                </a:lnTo>
                <a:lnTo>
                  <a:pt x="115" y="349"/>
                </a:lnTo>
                <a:lnTo>
                  <a:pt x="108" y="343"/>
                </a:lnTo>
                <a:lnTo>
                  <a:pt x="100" y="336"/>
                </a:lnTo>
                <a:lnTo>
                  <a:pt x="93" y="328"/>
                </a:lnTo>
                <a:lnTo>
                  <a:pt x="86" y="319"/>
                </a:lnTo>
                <a:lnTo>
                  <a:pt x="78" y="309"/>
                </a:lnTo>
                <a:lnTo>
                  <a:pt x="71" y="298"/>
                </a:lnTo>
                <a:lnTo>
                  <a:pt x="67" y="292"/>
                </a:lnTo>
                <a:lnTo>
                  <a:pt x="64" y="286"/>
                </a:lnTo>
                <a:lnTo>
                  <a:pt x="60" y="280"/>
                </a:lnTo>
                <a:lnTo>
                  <a:pt x="56" y="273"/>
                </a:lnTo>
                <a:lnTo>
                  <a:pt x="53" y="266"/>
                </a:lnTo>
                <a:lnTo>
                  <a:pt x="49" y="258"/>
                </a:lnTo>
                <a:lnTo>
                  <a:pt x="46" y="251"/>
                </a:lnTo>
                <a:lnTo>
                  <a:pt x="42" y="242"/>
                </a:lnTo>
                <a:lnTo>
                  <a:pt x="39" y="234"/>
                </a:lnTo>
                <a:lnTo>
                  <a:pt x="36" y="225"/>
                </a:lnTo>
                <a:lnTo>
                  <a:pt x="33" y="216"/>
                </a:lnTo>
                <a:lnTo>
                  <a:pt x="30" y="206"/>
                </a:lnTo>
                <a:lnTo>
                  <a:pt x="27" y="197"/>
                </a:lnTo>
                <a:lnTo>
                  <a:pt x="24" y="186"/>
                </a:lnTo>
                <a:lnTo>
                  <a:pt x="21" y="176"/>
                </a:lnTo>
                <a:lnTo>
                  <a:pt x="19" y="165"/>
                </a:lnTo>
                <a:lnTo>
                  <a:pt x="16" y="153"/>
                </a:lnTo>
                <a:lnTo>
                  <a:pt x="14" y="141"/>
                </a:lnTo>
                <a:lnTo>
                  <a:pt x="12" y="129"/>
                </a:lnTo>
                <a:lnTo>
                  <a:pt x="10" y="117"/>
                </a:lnTo>
                <a:lnTo>
                  <a:pt x="8" y="104"/>
                </a:lnTo>
                <a:lnTo>
                  <a:pt x="6" y="90"/>
                </a:lnTo>
                <a:lnTo>
                  <a:pt x="5" y="76"/>
                </a:lnTo>
                <a:lnTo>
                  <a:pt x="3" y="62"/>
                </a:lnTo>
                <a:lnTo>
                  <a:pt x="2" y="47"/>
                </a:lnTo>
                <a:lnTo>
                  <a:pt x="1" y="32"/>
                </a:lnTo>
                <a:lnTo>
                  <a:pt x="1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588">
                <a:solidFill>
                  <a:srgbClr val="FFFFFF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470" name="Freeform 10"/>
          <p:cNvSpPr>
            <a:spLocks/>
          </p:cNvSpPr>
          <p:nvPr/>
        </p:nvSpPr>
        <p:spPr bwMode="auto">
          <a:xfrm>
            <a:off x="5256213" y="1527175"/>
            <a:ext cx="374650" cy="428625"/>
          </a:xfrm>
          <a:custGeom>
            <a:avLst/>
            <a:gdLst>
              <a:gd name="T0" fmla="*/ 373063 w 236"/>
              <a:gd name="T1" fmla="*/ 0 h 270"/>
              <a:gd name="T2" fmla="*/ 374650 w 236"/>
              <a:gd name="T3" fmla="*/ 31750 h 270"/>
              <a:gd name="T4" fmla="*/ 373063 w 236"/>
              <a:gd name="T5" fmla="*/ 79375 h 270"/>
              <a:gd name="T6" fmla="*/ 371475 w 236"/>
              <a:gd name="T7" fmla="*/ 109538 h 270"/>
              <a:gd name="T8" fmla="*/ 366713 w 236"/>
              <a:gd name="T9" fmla="*/ 142875 h 270"/>
              <a:gd name="T10" fmla="*/ 361950 w 236"/>
              <a:gd name="T11" fmla="*/ 177800 h 270"/>
              <a:gd name="T12" fmla="*/ 352425 w 236"/>
              <a:gd name="T13" fmla="*/ 212725 h 270"/>
              <a:gd name="T14" fmla="*/ 341313 w 236"/>
              <a:gd name="T15" fmla="*/ 249238 h 270"/>
              <a:gd name="T16" fmla="*/ 325438 w 236"/>
              <a:gd name="T17" fmla="*/ 285750 h 270"/>
              <a:gd name="T18" fmla="*/ 312738 w 236"/>
              <a:gd name="T19" fmla="*/ 311150 h 270"/>
              <a:gd name="T20" fmla="*/ 301625 w 236"/>
              <a:gd name="T21" fmla="*/ 328613 h 270"/>
              <a:gd name="T22" fmla="*/ 290513 w 236"/>
              <a:gd name="T23" fmla="*/ 344488 h 270"/>
              <a:gd name="T24" fmla="*/ 277813 w 236"/>
              <a:gd name="T25" fmla="*/ 360363 h 270"/>
              <a:gd name="T26" fmla="*/ 263525 w 236"/>
              <a:gd name="T27" fmla="*/ 374650 h 270"/>
              <a:gd name="T28" fmla="*/ 249238 w 236"/>
              <a:gd name="T29" fmla="*/ 388938 h 270"/>
              <a:gd name="T30" fmla="*/ 233363 w 236"/>
              <a:gd name="T31" fmla="*/ 401638 h 270"/>
              <a:gd name="T32" fmla="*/ 215900 w 236"/>
              <a:gd name="T33" fmla="*/ 412750 h 270"/>
              <a:gd name="T34" fmla="*/ 196850 w 236"/>
              <a:gd name="T35" fmla="*/ 423863 h 270"/>
              <a:gd name="T36" fmla="*/ 184150 w 236"/>
              <a:gd name="T37" fmla="*/ 428625 h 270"/>
              <a:gd name="T38" fmla="*/ 169863 w 236"/>
              <a:gd name="T39" fmla="*/ 422275 h 270"/>
              <a:gd name="T40" fmla="*/ 158750 w 236"/>
              <a:gd name="T41" fmla="*/ 417513 h 270"/>
              <a:gd name="T42" fmla="*/ 146050 w 236"/>
              <a:gd name="T43" fmla="*/ 409575 h 270"/>
              <a:gd name="T44" fmla="*/ 130175 w 236"/>
              <a:gd name="T45" fmla="*/ 398463 h 270"/>
              <a:gd name="T46" fmla="*/ 114300 w 236"/>
              <a:gd name="T47" fmla="*/ 382588 h 270"/>
              <a:gd name="T48" fmla="*/ 96838 w 236"/>
              <a:gd name="T49" fmla="*/ 363538 h 270"/>
              <a:gd name="T50" fmla="*/ 80963 w 236"/>
              <a:gd name="T51" fmla="*/ 339725 h 270"/>
              <a:gd name="T52" fmla="*/ 63500 w 236"/>
              <a:gd name="T53" fmla="*/ 311150 h 270"/>
              <a:gd name="T54" fmla="*/ 47625 w 236"/>
              <a:gd name="T55" fmla="*/ 276225 h 270"/>
              <a:gd name="T56" fmla="*/ 33338 w 236"/>
              <a:gd name="T57" fmla="*/ 234950 h 270"/>
              <a:gd name="T58" fmla="*/ 20638 w 236"/>
              <a:gd name="T59" fmla="*/ 187325 h 270"/>
              <a:gd name="T60" fmla="*/ 11113 w 236"/>
              <a:gd name="T61" fmla="*/ 133350 h 270"/>
              <a:gd name="T62" fmla="*/ 3175 w 236"/>
              <a:gd name="T63" fmla="*/ 69850 h 270"/>
              <a:gd name="T64" fmla="*/ 0 w 236"/>
              <a:gd name="T65" fmla="*/ 0 h 27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36" h="270">
                <a:moveTo>
                  <a:pt x="0" y="0"/>
                </a:moveTo>
                <a:lnTo>
                  <a:pt x="235" y="0"/>
                </a:lnTo>
                <a:lnTo>
                  <a:pt x="236" y="9"/>
                </a:lnTo>
                <a:lnTo>
                  <a:pt x="236" y="20"/>
                </a:lnTo>
                <a:lnTo>
                  <a:pt x="236" y="33"/>
                </a:lnTo>
                <a:lnTo>
                  <a:pt x="235" y="50"/>
                </a:lnTo>
                <a:lnTo>
                  <a:pt x="235" y="59"/>
                </a:lnTo>
                <a:lnTo>
                  <a:pt x="234" y="69"/>
                </a:lnTo>
                <a:lnTo>
                  <a:pt x="233" y="79"/>
                </a:lnTo>
                <a:lnTo>
                  <a:pt x="231" y="90"/>
                </a:lnTo>
                <a:lnTo>
                  <a:pt x="230" y="100"/>
                </a:lnTo>
                <a:lnTo>
                  <a:pt x="228" y="112"/>
                </a:lnTo>
                <a:lnTo>
                  <a:pt x="225" y="123"/>
                </a:lnTo>
                <a:lnTo>
                  <a:pt x="222" y="134"/>
                </a:lnTo>
                <a:lnTo>
                  <a:pt x="219" y="146"/>
                </a:lnTo>
                <a:lnTo>
                  <a:pt x="215" y="157"/>
                </a:lnTo>
                <a:lnTo>
                  <a:pt x="210" y="169"/>
                </a:lnTo>
                <a:lnTo>
                  <a:pt x="205" y="180"/>
                </a:lnTo>
                <a:lnTo>
                  <a:pt x="200" y="191"/>
                </a:lnTo>
                <a:lnTo>
                  <a:pt x="197" y="196"/>
                </a:lnTo>
                <a:lnTo>
                  <a:pt x="194" y="201"/>
                </a:lnTo>
                <a:lnTo>
                  <a:pt x="190" y="207"/>
                </a:lnTo>
                <a:lnTo>
                  <a:pt x="187" y="212"/>
                </a:lnTo>
                <a:lnTo>
                  <a:pt x="183" y="217"/>
                </a:lnTo>
                <a:lnTo>
                  <a:pt x="179" y="222"/>
                </a:lnTo>
                <a:lnTo>
                  <a:pt x="175" y="227"/>
                </a:lnTo>
                <a:lnTo>
                  <a:pt x="171" y="231"/>
                </a:lnTo>
                <a:lnTo>
                  <a:pt x="166" y="236"/>
                </a:lnTo>
                <a:lnTo>
                  <a:pt x="162" y="240"/>
                </a:lnTo>
                <a:lnTo>
                  <a:pt x="157" y="245"/>
                </a:lnTo>
                <a:lnTo>
                  <a:pt x="152" y="249"/>
                </a:lnTo>
                <a:lnTo>
                  <a:pt x="147" y="253"/>
                </a:lnTo>
                <a:lnTo>
                  <a:pt x="141" y="257"/>
                </a:lnTo>
                <a:lnTo>
                  <a:pt x="136" y="260"/>
                </a:lnTo>
                <a:lnTo>
                  <a:pt x="130" y="263"/>
                </a:lnTo>
                <a:lnTo>
                  <a:pt x="124" y="267"/>
                </a:lnTo>
                <a:lnTo>
                  <a:pt x="117" y="270"/>
                </a:lnTo>
                <a:lnTo>
                  <a:pt x="116" y="270"/>
                </a:lnTo>
                <a:lnTo>
                  <a:pt x="113" y="268"/>
                </a:lnTo>
                <a:lnTo>
                  <a:pt x="107" y="266"/>
                </a:lnTo>
                <a:lnTo>
                  <a:pt x="104" y="265"/>
                </a:lnTo>
                <a:lnTo>
                  <a:pt x="100" y="263"/>
                </a:lnTo>
                <a:lnTo>
                  <a:pt x="96" y="260"/>
                </a:lnTo>
                <a:lnTo>
                  <a:pt x="92" y="258"/>
                </a:lnTo>
                <a:lnTo>
                  <a:pt x="87" y="255"/>
                </a:lnTo>
                <a:lnTo>
                  <a:pt x="82" y="251"/>
                </a:lnTo>
                <a:lnTo>
                  <a:pt x="77" y="246"/>
                </a:lnTo>
                <a:lnTo>
                  <a:pt x="72" y="241"/>
                </a:lnTo>
                <a:lnTo>
                  <a:pt x="67" y="236"/>
                </a:lnTo>
                <a:lnTo>
                  <a:pt x="61" y="229"/>
                </a:lnTo>
                <a:lnTo>
                  <a:pt x="56" y="222"/>
                </a:lnTo>
                <a:lnTo>
                  <a:pt x="51" y="214"/>
                </a:lnTo>
                <a:lnTo>
                  <a:pt x="45" y="206"/>
                </a:lnTo>
                <a:lnTo>
                  <a:pt x="40" y="196"/>
                </a:lnTo>
                <a:lnTo>
                  <a:pt x="35" y="186"/>
                </a:lnTo>
                <a:lnTo>
                  <a:pt x="30" y="174"/>
                </a:lnTo>
                <a:lnTo>
                  <a:pt x="26" y="162"/>
                </a:lnTo>
                <a:lnTo>
                  <a:pt x="21" y="148"/>
                </a:lnTo>
                <a:lnTo>
                  <a:pt x="17" y="134"/>
                </a:lnTo>
                <a:lnTo>
                  <a:pt x="13" y="118"/>
                </a:lnTo>
                <a:lnTo>
                  <a:pt x="10" y="102"/>
                </a:lnTo>
                <a:lnTo>
                  <a:pt x="7" y="84"/>
                </a:lnTo>
                <a:lnTo>
                  <a:pt x="4" y="65"/>
                </a:lnTo>
                <a:lnTo>
                  <a:pt x="2" y="44"/>
                </a:lnTo>
                <a:lnTo>
                  <a:pt x="1" y="23"/>
                </a:lnTo>
                <a:lnTo>
                  <a:pt x="0" y="0"/>
                </a:lnTo>
                <a:close/>
              </a:path>
            </a:pathLst>
          </a:custGeom>
          <a:solidFill>
            <a:srgbClr val="ED1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reeform 2"/>
          <p:cNvSpPr>
            <a:spLocks/>
          </p:cNvSpPr>
          <p:nvPr/>
        </p:nvSpPr>
        <p:spPr bwMode="auto">
          <a:xfrm>
            <a:off x="2087563" y="527050"/>
            <a:ext cx="4987925" cy="5127625"/>
          </a:xfrm>
          <a:custGeom>
            <a:avLst/>
            <a:gdLst>
              <a:gd name="T0" fmla="*/ 3880586 w 509"/>
              <a:gd name="T1" fmla="*/ 1176511 h 523"/>
              <a:gd name="T2" fmla="*/ 3821789 w 509"/>
              <a:gd name="T3" fmla="*/ 1735353 h 523"/>
              <a:gd name="T4" fmla="*/ 3821789 w 509"/>
              <a:gd name="T5" fmla="*/ 1843200 h 523"/>
              <a:gd name="T6" fmla="*/ 3772792 w 509"/>
              <a:gd name="T7" fmla="*/ 1960851 h 523"/>
              <a:gd name="T8" fmla="*/ 3713995 w 509"/>
              <a:gd name="T9" fmla="*/ 2764800 h 523"/>
              <a:gd name="T10" fmla="*/ 3723795 w 509"/>
              <a:gd name="T11" fmla="*/ 3578553 h 523"/>
              <a:gd name="T12" fmla="*/ 3772792 w 509"/>
              <a:gd name="T13" fmla="*/ 4745259 h 523"/>
              <a:gd name="T14" fmla="*/ 3753193 w 509"/>
              <a:gd name="T15" fmla="*/ 5029582 h 523"/>
              <a:gd name="T16" fmla="*/ 3684597 w 509"/>
              <a:gd name="T17" fmla="*/ 5068799 h 523"/>
              <a:gd name="T18" fmla="*/ 3263220 w 509"/>
              <a:gd name="T19" fmla="*/ 5108016 h 523"/>
              <a:gd name="T20" fmla="*/ 2498862 w 509"/>
              <a:gd name="T21" fmla="*/ 5127625 h 523"/>
              <a:gd name="T22" fmla="*/ 1979491 w 509"/>
              <a:gd name="T23" fmla="*/ 5108016 h 523"/>
              <a:gd name="T24" fmla="*/ 1528716 w 509"/>
              <a:gd name="T25" fmla="*/ 5108016 h 523"/>
              <a:gd name="T26" fmla="*/ 1303328 w 509"/>
              <a:gd name="T27" fmla="*/ 5068799 h 523"/>
              <a:gd name="T28" fmla="*/ 1205334 w 509"/>
              <a:gd name="T29" fmla="*/ 4990365 h 523"/>
              <a:gd name="T30" fmla="*/ 1205334 w 509"/>
              <a:gd name="T31" fmla="*/ 4921736 h 523"/>
              <a:gd name="T32" fmla="*/ 1254331 w 509"/>
              <a:gd name="T33" fmla="*/ 4078570 h 523"/>
              <a:gd name="T34" fmla="*/ 1283729 w 509"/>
              <a:gd name="T35" fmla="*/ 3156970 h 523"/>
              <a:gd name="T36" fmla="*/ 1273930 w 509"/>
              <a:gd name="T37" fmla="*/ 2588323 h 523"/>
              <a:gd name="T38" fmla="*/ 1224932 w 509"/>
              <a:gd name="T39" fmla="*/ 1598093 h 523"/>
              <a:gd name="T40" fmla="*/ 1136737 w 509"/>
              <a:gd name="T41" fmla="*/ 1352987 h 523"/>
              <a:gd name="T42" fmla="*/ 1058342 w 509"/>
              <a:gd name="T43" fmla="*/ 823557 h 523"/>
              <a:gd name="T44" fmla="*/ 1097539 w 509"/>
              <a:gd name="T45" fmla="*/ 1205923 h 523"/>
              <a:gd name="T46" fmla="*/ 1175935 w 509"/>
              <a:gd name="T47" fmla="*/ 1519659 h 523"/>
              <a:gd name="T48" fmla="*/ 1205334 w 509"/>
              <a:gd name="T49" fmla="*/ 1715745 h 523"/>
              <a:gd name="T50" fmla="*/ 1195534 w 509"/>
              <a:gd name="T51" fmla="*/ 1882417 h 523"/>
              <a:gd name="T52" fmla="*/ 891751 w 509"/>
              <a:gd name="T53" fmla="*/ 2451064 h 523"/>
              <a:gd name="T54" fmla="*/ 411577 w 509"/>
              <a:gd name="T55" fmla="*/ 1284357 h 523"/>
              <a:gd name="T56" fmla="*/ 685962 w 509"/>
              <a:gd name="T57" fmla="*/ 715711 h 523"/>
              <a:gd name="T58" fmla="*/ 872152 w 509"/>
              <a:gd name="T59" fmla="*/ 431387 h 523"/>
              <a:gd name="T60" fmla="*/ 960347 w 509"/>
              <a:gd name="T61" fmla="*/ 323540 h 523"/>
              <a:gd name="T62" fmla="*/ 1205334 w 509"/>
              <a:gd name="T63" fmla="*/ 254911 h 523"/>
              <a:gd name="T64" fmla="*/ 1548315 w 509"/>
              <a:gd name="T65" fmla="*/ 186281 h 523"/>
              <a:gd name="T66" fmla="*/ 1842298 w 509"/>
              <a:gd name="T67" fmla="*/ 39217 h 523"/>
              <a:gd name="T68" fmla="*/ 1910895 w 509"/>
              <a:gd name="T69" fmla="*/ 0 h 523"/>
              <a:gd name="T70" fmla="*/ 2008889 w 509"/>
              <a:gd name="T71" fmla="*/ 0 h 523"/>
              <a:gd name="T72" fmla="*/ 2175480 w 509"/>
              <a:gd name="T73" fmla="*/ 29413 h 523"/>
              <a:gd name="T74" fmla="*/ 2557659 w 509"/>
              <a:gd name="T75" fmla="*/ 39217 h 523"/>
              <a:gd name="T76" fmla="*/ 3008434 w 509"/>
              <a:gd name="T77" fmla="*/ 0 h 523"/>
              <a:gd name="T78" fmla="*/ 3116228 w 509"/>
              <a:gd name="T79" fmla="*/ 9804 h 523"/>
              <a:gd name="T80" fmla="*/ 3361215 w 509"/>
              <a:gd name="T81" fmla="*/ 137260 h 523"/>
              <a:gd name="T82" fmla="*/ 3802190 w 509"/>
              <a:gd name="T83" fmla="*/ 254911 h 523"/>
              <a:gd name="T84" fmla="*/ 4037377 w 509"/>
              <a:gd name="T85" fmla="*/ 352953 h 523"/>
              <a:gd name="T86" fmla="*/ 4184369 w 509"/>
              <a:gd name="T87" fmla="*/ 470604 h 523"/>
              <a:gd name="T88" fmla="*/ 4987925 w 509"/>
              <a:gd name="T89" fmla="*/ 1990264 h 523"/>
              <a:gd name="T90" fmla="*/ 4096174 w 509"/>
              <a:gd name="T91" fmla="*/ 2392238 h 523"/>
              <a:gd name="T92" fmla="*/ 3968781 w 509"/>
              <a:gd name="T93" fmla="*/ 2196153 h 523"/>
              <a:gd name="T94" fmla="*/ 3821789 w 509"/>
              <a:gd name="T95" fmla="*/ 1882417 h 523"/>
              <a:gd name="T96" fmla="*/ 3821789 w 509"/>
              <a:gd name="T97" fmla="*/ 1735353 h 523"/>
              <a:gd name="T98" fmla="*/ 3909984 w 509"/>
              <a:gd name="T99" fmla="*/ 784340 h 52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509" h="523">
                <a:moveTo>
                  <a:pt x="399" y="80"/>
                </a:moveTo>
                <a:lnTo>
                  <a:pt x="396" y="120"/>
                </a:lnTo>
                <a:lnTo>
                  <a:pt x="393" y="153"/>
                </a:lnTo>
                <a:lnTo>
                  <a:pt x="390" y="177"/>
                </a:lnTo>
                <a:lnTo>
                  <a:pt x="390" y="180"/>
                </a:lnTo>
                <a:lnTo>
                  <a:pt x="390" y="188"/>
                </a:lnTo>
                <a:lnTo>
                  <a:pt x="388" y="194"/>
                </a:lnTo>
                <a:lnTo>
                  <a:pt x="385" y="200"/>
                </a:lnTo>
                <a:lnTo>
                  <a:pt x="380" y="263"/>
                </a:lnTo>
                <a:lnTo>
                  <a:pt x="379" y="282"/>
                </a:lnTo>
                <a:lnTo>
                  <a:pt x="379" y="307"/>
                </a:lnTo>
                <a:lnTo>
                  <a:pt x="380" y="365"/>
                </a:lnTo>
                <a:lnTo>
                  <a:pt x="383" y="435"/>
                </a:lnTo>
                <a:lnTo>
                  <a:pt x="385" y="484"/>
                </a:lnTo>
                <a:lnTo>
                  <a:pt x="385" y="506"/>
                </a:lnTo>
                <a:lnTo>
                  <a:pt x="383" y="513"/>
                </a:lnTo>
                <a:lnTo>
                  <a:pt x="380" y="515"/>
                </a:lnTo>
                <a:lnTo>
                  <a:pt x="376" y="517"/>
                </a:lnTo>
                <a:lnTo>
                  <a:pt x="358" y="520"/>
                </a:lnTo>
                <a:lnTo>
                  <a:pt x="333" y="521"/>
                </a:lnTo>
                <a:lnTo>
                  <a:pt x="307" y="521"/>
                </a:lnTo>
                <a:lnTo>
                  <a:pt x="255" y="523"/>
                </a:lnTo>
                <a:lnTo>
                  <a:pt x="233" y="521"/>
                </a:lnTo>
                <a:lnTo>
                  <a:pt x="202" y="521"/>
                </a:lnTo>
                <a:lnTo>
                  <a:pt x="177" y="521"/>
                </a:lnTo>
                <a:lnTo>
                  <a:pt x="156" y="521"/>
                </a:lnTo>
                <a:lnTo>
                  <a:pt x="142" y="520"/>
                </a:lnTo>
                <a:lnTo>
                  <a:pt x="133" y="517"/>
                </a:lnTo>
                <a:lnTo>
                  <a:pt x="127" y="513"/>
                </a:lnTo>
                <a:lnTo>
                  <a:pt x="123" y="509"/>
                </a:lnTo>
                <a:lnTo>
                  <a:pt x="123" y="506"/>
                </a:lnTo>
                <a:lnTo>
                  <a:pt x="123" y="502"/>
                </a:lnTo>
                <a:lnTo>
                  <a:pt x="125" y="471"/>
                </a:lnTo>
                <a:lnTo>
                  <a:pt x="128" y="416"/>
                </a:lnTo>
                <a:lnTo>
                  <a:pt x="130" y="338"/>
                </a:lnTo>
                <a:lnTo>
                  <a:pt x="131" y="322"/>
                </a:lnTo>
                <a:lnTo>
                  <a:pt x="131" y="305"/>
                </a:lnTo>
                <a:lnTo>
                  <a:pt x="130" y="264"/>
                </a:lnTo>
                <a:lnTo>
                  <a:pt x="123" y="203"/>
                </a:lnTo>
                <a:lnTo>
                  <a:pt x="125" y="163"/>
                </a:lnTo>
                <a:lnTo>
                  <a:pt x="120" y="150"/>
                </a:lnTo>
                <a:lnTo>
                  <a:pt x="116" y="138"/>
                </a:lnTo>
                <a:lnTo>
                  <a:pt x="114" y="123"/>
                </a:lnTo>
                <a:lnTo>
                  <a:pt x="108" y="84"/>
                </a:lnTo>
                <a:lnTo>
                  <a:pt x="109" y="97"/>
                </a:lnTo>
                <a:lnTo>
                  <a:pt x="112" y="123"/>
                </a:lnTo>
                <a:lnTo>
                  <a:pt x="117" y="145"/>
                </a:lnTo>
                <a:lnTo>
                  <a:pt x="120" y="155"/>
                </a:lnTo>
                <a:lnTo>
                  <a:pt x="123" y="163"/>
                </a:lnTo>
                <a:lnTo>
                  <a:pt x="123" y="175"/>
                </a:lnTo>
                <a:lnTo>
                  <a:pt x="123" y="178"/>
                </a:lnTo>
                <a:lnTo>
                  <a:pt x="122" y="192"/>
                </a:lnTo>
                <a:lnTo>
                  <a:pt x="120" y="203"/>
                </a:lnTo>
                <a:lnTo>
                  <a:pt x="91" y="250"/>
                </a:lnTo>
                <a:lnTo>
                  <a:pt x="0" y="202"/>
                </a:lnTo>
                <a:lnTo>
                  <a:pt x="42" y="131"/>
                </a:lnTo>
                <a:lnTo>
                  <a:pt x="58" y="98"/>
                </a:lnTo>
                <a:lnTo>
                  <a:pt x="70" y="73"/>
                </a:lnTo>
                <a:lnTo>
                  <a:pt x="80" y="56"/>
                </a:lnTo>
                <a:lnTo>
                  <a:pt x="89" y="44"/>
                </a:lnTo>
                <a:lnTo>
                  <a:pt x="95" y="36"/>
                </a:lnTo>
                <a:lnTo>
                  <a:pt x="98" y="33"/>
                </a:lnTo>
                <a:lnTo>
                  <a:pt x="103" y="30"/>
                </a:lnTo>
                <a:lnTo>
                  <a:pt x="123" y="26"/>
                </a:lnTo>
                <a:lnTo>
                  <a:pt x="142" y="23"/>
                </a:lnTo>
                <a:lnTo>
                  <a:pt x="158" y="19"/>
                </a:lnTo>
                <a:lnTo>
                  <a:pt x="170" y="14"/>
                </a:lnTo>
                <a:lnTo>
                  <a:pt x="188" y="4"/>
                </a:lnTo>
                <a:lnTo>
                  <a:pt x="192" y="1"/>
                </a:lnTo>
                <a:lnTo>
                  <a:pt x="195" y="0"/>
                </a:lnTo>
                <a:lnTo>
                  <a:pt x="199" y="0"/>
                </a:lnTo>
                <a:lnTo>
                  <a:pt x="205" y="0"/>
                </a:lnTo>
                <a:lnTo>
                  <a:pt x="214" y="1"/>
                </a:lnTo>
                <a:lnTo>
                  <a:pt x="222" y="3"/>
                </a:lnTo>
                <a:lnTo>
                  <a:pt x="233" y="4"/>
                </a:lnTo>
                <a:lnTo>
                  <a:pt x="261" y="4"/>
                </a:lnTo>
                <a:lnTo>
                  <a:pt x="296" y="1"/>
                </a:lnTo>
                <a:lnTo>
                  <a:pt x="307" y="0"/>
                </a:lnTo>
                <a:lnTo>
                  <a:pt x="313" y="0"/>
                </a:lnTo>
                <a:lnTo>
                  <a:pt x="318" y="1"/>
                </a:lnTo>
                <a:lnTo>
                  <a:pt x="330" y="9"/>
                </a:lnTo>
                <a:lnTo>
                  <a:pt x="343" y="14"/>
                </a:lnTo>
                <a:lnTo>
                  <a:pt x="368" y="23"/>
                </a:lnTo>
                <a:lnTo>
                  <a:pt x="388" y="26"/>
                </a:lnTo>
                <a:lnTo>
                  <a:pt x="396" y="28"/>
                </a:lnTo>
                <a:lnTo>
                  <a:pt x="412" y="36"/>
                </a:lnTo>
                <a:lnTo>
                  <a:pt x="421" y="42"/>
                </a:lnTo>
                <a:lnTo>
                  <a:pt x="427" y="48"/>
                </a:lnTo>
                <a:lnTo>
                  <a:pt x="473" y="133"/>
                </a:lnTo>
                <a:lnTo>
                  <a:pt x="509" y="203"/>
                </a:lnTo>
                <a:lnTo>
                  <a:pt x="419" y="247"/>
                </a:lnTo>
                <a:lnTo>
                  <a:pt x="418" y="244"/>
                </a:lnTo>
                <a:lnTo>
                  <a:pt x="415" y="238"/>
                </a:lnTo>
                <a:lnTo>
                  <a:pt x="405" y="224"/>
                </a:lnTo>
                <a:lnTo>
                  <a:pt x="388" y="200"/>
                </a:lnTo>
                <a:lnTo>
                  <a:pt x="390" y="192"/>
                </a:lnTo>
                <a:lnTo>
                  <a:pt x="391" y="181"/>
                </a:lnTo>
                <a:lnTo>
                  <a:pt x="390" y="177"/>
                </a:lnTo>
                <a:lnTo>
                  <a:pt x="394" y="141"/>
                </a:lnTo>
                <a:lnTo>
                  <a:pt x="399" y="80"/>
                </a:lnTo>
                <a:close/>
              </a:path>
            </a:pathLst>
          </a:custGeom>
          <a:solidFill>
            <a:srgbClr val="FEDB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64515" name="Group 3"/>
          <p:cNvGrpSpPr>
            <a:grpSpLocks/>
          </p:cNvGrpSpPr>
          <p:nvPr/>
        </p:nvGrpSpPr>
        <p:grpSpPr bwMode="auto">
          <a:xfrm>
            <a:off x="3087688" y="508000"/>
            <a:ext cx="2959100" cy="519113"/>
            <a:chOff x="3656" y="3422"/>
            <a:chExt cx="302" cy="53"/>
          </a:xfrm>
        </p:grpSpPr>
        <p:sp>
          <p:nvSpPr>
            <p:cNvPr id="64523" name="Freeform 4"/>
            <p:cNvSpPr>
              <a:spLocks/>
            </p:cNvSpPr>
            <p:nvPr/>
          </p:nvSpPr>
          <p:spPr bwMode="auto">
            <a:xfrm>
              <a:off x="3737" y="3422"/>
              <a:ext cx="147" cy="53"/>
            </a:xfrm>
            <a:custGeom>
              <a:avLst/>
              <a:gdLst>
                <a:gd name="T0" fmla="*/ 8 w 147"/>
                <a:gd name="T1" fmla="*/ 2 h 53"/>
                <a:gd name="T2" fmla="*/ 11 w 147"/>
                <a:gd name="T3" fmla="*/ 0 h 53"/>
                <a:gd name="T4" fmla="*/ 14 w 147"/>
                <a:gd name="T5" fmla="*/ 0 h 53"/>
                <a:gd name="T6" fmla="*/ 20 w 147"/>
                <a:gd name="T7" fmla="*/ 0 h 53"/>
                <a:gd name="T8" fmla="*/ 30 w 147"/>
                <a:gd name="T9" fmla="*/ 2 h 53"/>
                <a:gd name="T10" fmla="*/ 38 w 147"/>
                <a:gd name="T11" fmla="*/ 3 h 53"/>
                <a:gd name="T12" fmla="*/ 49 w 147"/>
                <a:gd name="T13" fmla="*/ 5 h 53"/>
                <a:gd name="T14" fmla="*/ 77 w 147"/>
                <a:gd name="T15" fmla="*/ 5 h 53"/>
                <a:gd name="T16" fmla="*/ 111 w 147"/>
                <a:gd name="T17" fmla="*/ 2 h 53"/>
                <a:gd name="T18" fmla="*/ 122 w 147"/>
                <a:gd name="T19" fmla="*/ 0 h 53"/>
                <a:gd name="T20" fmla="*/ 128 w 147"/>
                <a:gd name="T21" fmla="*/ 0 h 53"/>
                <a:gd name="T22" fmla="*/ 133 w 147"/>
                <a:gd name="T23" fmla="*/ 2 h 53"/>
                <a:gd name="T24" fmla="*/ 135 w 147"/>
                <a:gd name="T25" fmla="*/ 3 h 53"/>
                <a:gd name="T26" fmla="*/ 147 w 147"/>
                <a:gd name="T27" fmla="*/ 11 h 53"/>
                <a:gd name="T28" fmla="*/ 144 w 147"/>
                <a:gd name="T29" fmla="*/ 17 h 53"/>
                <a:gd name="T30" fmla="*/ 139 w 147"/>
                <a:gd name="T31" fmla="*/ 24 h 53"/>
                <a:gd name="T32" fmla="*/ 130 w 147"/>
                <a:gd name="T33" fmla="*/ 35 h 53"/>
                <a:gd name="T34" fmla="*/ 119 w 147"/>
                <a:gd name="T35" fmla="*/ 42 h 53"/>
                <a:gd name="T36" fmla="*/ 106 w 147"/>
                <a:gd name="T37" fmla="*/ 47 h 53"/>
                <a:gd name="T38" fmla="*/ 97 w 147"/>
                <a:gd name="T39" fmla="*/ 50 h 53"/>
                <a:gd name="T40" fmla="*/ 88 w 147"/>
                <a:gd name="T41" fmla="*/ 53 h 53"/>
                <a:gd name="T42" fmla="*/ 80 w 147"/>
                <a:gd name="T43" fmla="*/ 53 h 53"/>
                <a:gd name="T44" fmla="*/ 69 w 147"/>
                <a:gd name="T45" fmla="*/ 53 h 53"/>
                <a:gd name="T46" fmla="*/ 58 w 147"/>
                <a:gd name="T47" fmla="*/ 53 h 53"/>
                <a:gd name="T48" fmla="*/ 47 w 147"/>
                <a:gd name="T49" fmla="*/ 50 h 53"/>
                <a:gd name="T50" fmla="*/ 39 w 147"/>
                <a:gd name="T51" fmla="*/ 49 h 53"/>
                <a:gd name="T52" fmla="*/ 25 w 147"/>
                <a:gd name="T53" fmla="*/ 41 h 53"/>
                <a:gd name="T54" fmla="*/ 14 w 147"/>
                <a:gd name="T55" fmla="*/ 33 h 53"/>
                <a:gd name="T56" fmla="*/ 8 w 147"/>
                <a:gd name="T57" fmla="*/ 25 h 53"/>
                <a:gd name="T58" fmla="*/ 3 w 147"/>
                <a:gd name="T59" fmla="*/ 17 h 53"/>
                <a:gd name="T60" fmla="*/ 0 w 147"/>
                <a:gd name="T61" fmla="*/ 11 h 53"/>
                <a:gd name="T62" fmla="*/ 2 w 147"/>
                <a:gd name="T63" fmla="*/ 8 h 53"/>
                <a:gd name="T64" fmla="*/ 5 w 147"/>
                <a:gd name="T65" fmla="*/ 5 h 53"/>
                <a:gd name="T66" fmla="*/ 8 w 147"/>
                <a:gd name="T67" fmla="*/ 2 h 53"/>
                <a:gd name="T68" fmla="*/ 53 w 147"/>
                <a:gd name="T69" fmla="*/ 39 h 53"/>
                <a:gd name="T70" fmla="*/ 58 w 147"/>
                <a:gd name="T71" fmla="*/ 41 h 53"/>
                <a:gd name="T72" fmla="*/ 64 w 147"/>
                <a:gd name="T73" fmla="*/ 41 h 53"/>
                <a:gd name="T74" fmla="*/ 77 w 147"/>
                <a:gd name="T75" fmla="*/ 41 h 53"/>
                <a:gd name="T76" fmla="*/ 91 w 147"/>
                <a:gd name="T77" fmla="*/ 39 h 53"/>
                <a:gd name="T78" fmla="*/ 108 w 147"/>
                <a:gd name="T79" fmla="*/ 28 h 53"/>
                <a:gd name="T80" fmla="*/ 117 w 147"/>
                <a:gd name="T81" fmla="*/ 22 h 53"/>
                <a:gd name="T82" fmla="*/ 121 w 147"/>
                <a:gd name="T83" fmla="*/ 16 h 53"/>
                <a:gd name="T84" fmla="*/ 121 w 147"/>
                <a:gd name="T85" fmla="*/ 14 h 53"/>
                <a:gd name="T86" fmla="*/ 100 w 147"/>
                <a:gd name="T87" fmla="*/ 16 h 53"/>
                <a:gd name="T88" fmla="*/ 66 w 147"/>
                <a:gd name="T89" fmla="*/ 16 h 53"/>
                <a:gd name="T90" fmla="*/ 19 w 147"/>
                <a:gd name="T91" fmla="*/ 16 h 53"/>
                <a:gd name="T92" fmla="*/ 23 w 147"/>
                <a:gd name="T93" fmla="*/ 21 h 53"/>
                <a:gd name="T94" fmla="*/ 33 w 147"/>
                <a:gd name="T95" fmla="*/ 27 h 53"/>
                <a:gd name="T96" fmla="*/ 53 w 147"/>
                <a:gd name="T97" fmla="*/ 39 h 53"/>
                <a:gd name="T98" fmla="*/ 8 w 147"/>
                <a:gd name="T99" fmla="*/ 2 h 5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47" h="53">
                  <a:moveTo>
                    <a:pt x="8" y="2"/>
                  </a:moveTo>
                  <a:lnTo>
                    <a:pt x="11" y="0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30" y="2"/>
                  </a:lnTo>
                  <a:lnTo>
                    <a:pt x="38" y="3"/>
                  </a:lnTo>
                  <a:lnTo>
                    <a:pt x="49" y="5"/>
                  </a:lnTo>
                  <a:lnTo>
                    <a:pt x="77" y="5"/>
                  </a:lnTo>
                  <a:lnTo>
                    <a:pt x="111" y="2"/>
                  </a:lnTo>
                  <a:lnTo>
                    <a:pt x="122" y="0"/>
                  </a:lnTo>
                  <a:lnTo>
                    <a:pt x="128" y="0"/>
                  </a:lnTo>
                  <a:lnTo>
                    <a:pt x="133" y="2"/>
                  </a:lnTo>
                  <a:lnTo>
                    <a:pt x="135" y="3"/>
                  </a:lnTo>
                  <a:lnTo>
                    <a:pt x="147" y="11"/>
                  </a:lnTo>
                  <a:lnTo>
                    <a:pt x="144" y="17"/>
                  </a:lnTo>
                  <a:lnTo>
                    <a:pt x="139" y="24"/>
                  </a:lnTo>
                  <a:lnTo>
                    <a:pt x="130" y="35"/>
                  </a:lnTo>
                  <a:lnTo>
                    <a:pt x="119" y="42"/>
                  </a:lnTo>
                  <a:lnTo>
                    <a:pt x="106" y="47"/>
                  </a:lnTo>
                  <a:lnTo>
                    <a:pt x="97" y="50"/>
                  </a:lnTo>
                  <a:lnTo>
                    <a:pt x="88" y="53"/>
                  </a:lnTo>
                  <a:lnTo>
                    <a:pt x="80" y="53"/>
                  </a:lnTo>
                  <a:lnTo>
                    <a:pt x="69" y="53"/>
                  </a:lnTo>
                  <a:lnTo>
                    <a:pt x="58" y="53"/>
                  </a:lnTo>
                  <a:lnTo>
                    <a:pt x="47" y="50"/>
                  </a:lnTo>
                  <a:lnTo>
                    <a:pt x="39" y="49"/>
                  </a:lnTo>
                  <a:lnTo>
                    <a:pt x="25" y="41"/>
                  </a:lnTo>
                  <a:lnTo>
                    <a:pt x="14" y="33"/>
                  </a:lnTo>
                  <a:lnTo>
                    <a:pt x="8" y="25"/>
                  </a:lnTo>
                  <a:lnTo>
                    <a:pt x="3" y="17"/>
                  </a:lnTo>
                  <a:lnTo>
                    <a:pt x="0" y="11"/>
                  </a:lnTo>
                  <a:lnTo>
                    <a:pt x="2" y="8"/>
                  </a:lnTo>
                  <a:lnTo>
                    <a:pt x="5" y="5"/>
                  </a:lnTo>
                  <a:lnTo>
                    <a:pt x="8" y="2"/>
                  </a:lnTo>
                  <a:lnTo>
                    <a:pt x="53" y="39"/>
                  </a:lnTo>
                  <a:lnTo>
                    <a:pt x="58" y="41"/>
                  </a:lnTo>
                  <a:lnTo>
                    <a:pt x="64" y="41"/>
                  </a:lnTo>
                  <a:lnTo>
                    <a:pt x="77" y="41"/>
                  </a:lnTo>
                  <a:lnTo>
                    <a:pt x="91" y="39"/>
                  </a:lnTo>
                  <a:lnTo>
                    <a:pt x="108" y="28"/>
                  </a:lnTo>
                  <a:lnTo>
                    <a:pt x="117" y="22"/>
                  </a:lnTo>
                  <a:lnTo>
                    <a:pt x="121" y="16"/>
                  </a:lnTo>
                  <a:lnTo>
                    <a:pt x="121" y="14"/>
                  </a:lnTo>
                  <a:lnTo>
                    <a:pt x="100" y="16"/>
                  </a:lnTo>
                  <a:lnTo>
                    <a:pt x="66" y="16"/>
                  </a:lnTo>
                  <a:lnTo>
                    <a:pt x="19" y="16"/>
                  </a:lnTo>
                  <a:lnTo>
                    <a:pt x="23" y="21"/>
                  </a:lnTo>
                  <a:lnTo>
                    <a:pt x="33" y="27"/>
                  </a:lnTo>
                  <a:lnTo>
                    <a:pt x="53" y="39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009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524" name="Freeform 5"/>
            <p:cNvSpPr>
              <a:spLocks/>
            </p:cNvSpPr>
            <p:nvPr/>
          </p:nvSpPr>
          <p:spPr bwMode="auto">
            <a:xfrm>
              <a:off x="3656" y="3432"/>
              <a:ext cx="89" cy="43"/>
            </a:xfrm>
            <a:custGeom>
              <a:avLst/>
              <a:gdLst>
                <a:gd name="T0" fmla="*/ 81 w 89"/>
                <a:gd name="T1" fmla="*/ 0 h 43"/>
                <a:gd name="T2" fmla="*/ 75 w 89"/>
                <a:gd name="T3" fmla="*/ 3 h 43"/>
                <a:gd name="T4" fmla="*/ 57 w 89"/>
                <a:gd name="T5" fmla="*/ 9 h 43"/>
                <a:gd name="T6" fmla="*/ 32 w 89"/>
                <a:gd name="T7" fmla="*/ 17 h 43"/>
                <a:gd name="T8" fmla="*/ 17 w 89"/>
                <a:gd name="T9" fmla="*/ 20 h 43"/>
                <a:gd name="T10" fmla="*/ 1 w 89"/>
                <a:gd name="T11" fmla="*/ 22 h 43"/>
                <a:gd name="T12" fmla="*/ 0 w 89"/>
                <a:gd name="T13" fmla="*/ 32 h 43"/>
                <a:gd name="T14" fmla="*/ 1 w 89"/>
                <a:gd name="T15" fmla="*/ 40 h 43"/>
                <a:gd name="T16" fmla="*/ 3 w 89"/>
                <a:gd name="T17" fmla="*/ 43 h 43"/>
                <a:gd name="T18" fmla="*/ 6 w 89"/>
                <a:gd name="T19" fmla="*/ 43 h 43"/>
                <a:gd name="T20" fmla="*/ 47 w 89"/>
                <a:gd name="T21" fmla="*/ 34 h 43"/>
                <a:gd name="T22" fmla="*/ 75 w 89"/>
                <a:gd name="T23" fmla="*/ 25 h 43"/>
                <a:gd name="T24" fmla="*/ 84 w 89"/>
                <a:gd name="T25" fmla="*/ 20 h 43"/>
                <a:gd name="T26" fmla="*/ 89 w 89"/>
                <a:gd name="T27" fmla="*/ 17 h 43"/>
                <a:gd name="T28" fmla="*/ 86 w 89"/>
                <a:gd name="T29" fmla="*/ 11 h 43"/>
                <a:gd name="T30" fmla="*/ 83 w 89"/>
                <a:gd name="T31" fmla="*/ 4 h 43"/>
                <a:gd name="T32" fmla="*/ 81 w 89"/>
                <a:gd name="T33" fmla="*/ 0 h 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9" h="43">
                  <a:moveTo>
                    <a:pt x="81" y="0"/>
                  </a:moveTo>
                  <a:lnTo>
                    <a:pt x="75" y="3"/>
                  </a:lnTo>
                  <a:lnTo>
                    <a:pt x="57" y="9"/>
                  </a:lnTo>
                  <a:lnTo>
                    <a:pt x="32" y="17"/>
                  </a:lnTo>
                  <a:lnTo>
                    <a:pt x="17" y="20"/>
                  </a:lnTo>
                  <a:lnTo>
                    <a:pt x="1" y="22"/>
                  </a:lnTo>
                  <a:lnTo>
                    <a:pt x="0" y="32"/>
                  </a:lnTo>
                  <a:lnTo>
                    <a:pt x="1" y="40"/>
                  </a:lnTo>
                  <a:lnTo>
                    <a:pt x="3" y="43"/>
                  </a:lnTo>
                  <a:lnTo>
                    <a:pt x="6" y="43"/>
                  </a:lnTo>
                  <a:lnTo>
                    <a:pt x="47" y="34"/>
                  </a:lnTo>
                  <a:lnTo>
                    <a:pt x="75" y="25"/>
                  </a:lnTo>
                  <a:lnTo>
                    <a:pt x="84" y="20"/>
                  </a:lnTo>
                  <a:lnTo>
                    <a:pt x="89" y="17"/>
                  </a:lnTo>
                  <a:lnTo>
                    <a:pt x="86" y="11"/>
                  </a:lnTo>
                  <a:lnTo>
                    <a:pt x="83" y="4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009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525" name="Freeform 6"/>
            <p:cNvSpPr>
              <a:spLocks/>
            </p:cNvSpPr>
            <p:nvPr/>
          </p:nvSpPr>
          <p:spPr bwMode="auto">
            <a:xfrm>
              <a:off x="3876" y="3433"/>
              <a:ext cx="82" cy="39"/>
            </a:xfrm>
            <a:custGeom>
              <a:avLst/>
              <a:gdLst>
                <a:gd name="T0" fmla="*/ 8 w 82"/>
                <a:gd name="T1" fmla="*/ 0 h 39"/>
                <a:gd name="T2" fmla="*/ 0 w 82"/>
                <a:gd name="T3" fmla="*/ 14 h 39"/>
                <a:gd name="T4" fmla="*/ 76 w 82"/>
                <a:gd name="T5" fmla="*/ 39 h 39"/>
                <a:gd name="T6" fmla="*/ 79 w 82"/>
                <a:gd name="T7" fmla="*/ 36 h 39"/>
                <a:gd name="T8" fmla="*/ 80 w 82"/>
                <a:gd name="T9" fmla="*/ 33 h 39"/>
                <a:gd name="T10" fmla="*/ 82 w 82"/>
                <a:gd name="T11" fmla="*/ 30 h 39"/>
                <a:gd name="T12" fmla="*/ 82 w 82"/>
                <a:gd name="T13" fmla="*/ 27 h 39"/>
                <a:gd name="T14" fmla="*/ 79 w 82"/>
                <a:gd name="T15" fmla="*/ 24 h 39"/>
                <a:gd name="T16" fmla="*/ 74 w 82"/>
                <a:gd name="T17" fmla="*/ 21 h 39"/>
                <a:gd name="T18" fmla="*/ 65 w 82"/>
                <a:gd name="T19" fmla="*/ 17 h 39"/>
                <a:gd name="T20" fmla="*/ 43 w 82"/>
                <a:gd name="T21" fmla="*/ 11 h 39"/>
                <a:gd name="T22" fmla="*/ 8 w 82"/>
                <a:gd name="T23" fmla="*/ 0 h 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2" h="39">
                  <a:moveTo>
                    <a:pt x="8" y="0"/>
                  </a:moveTo>
                  <a:lnTo>
                    <a:pt x="0" y="14"/>
                  </a:lnTo>
                  <a:lnTo>
                    <a:pt x="76" y="39"/>
                  </a:lnTo>
                  <a:lnTo>
                    <a:pt x="79" y="36"/>
                  </a:lnTo>
                  <a:lnTo>
                    <a:pt x="80" y="33"/>
                  </a:lnTo>
                  <a:lnTo>
                    <a:pt x="82" y="30"/>
                  </a:lnTo>
                  <a:lnTo>
                    <a:pt x="82" y="27"/>
                  </a:lnTo>
                  <a:lnTo>
                    <a:pt x="79" y="24"/>
                  </a:lnTo>
                  <a:lnTo>
                    <a:pt x="74" y="21"/>
                  </a:lnTo>
                  <a:lnTo>
                    <a:pt x="65" y="17"/>
                  </a:lnTo>
                  <a:lnTo>
                    <a:pt x="43" y="1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9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4516" name="Group 7"/>
          <p:cNvGrpSpPr>
            <a:grpSpLocks/>
          </p:cNvGrpSpPr>
          <p:nvPr/>
        </p:nvGrpSpPr>
        <p:grpSpPr bwMode="auto">
          <a:xfrm>
            <a:off x="2233613" y="2233613"/>
            <a:ext cx="4733925" cy="460375"/>
            <a:chOff x="3569" y="3598"/>
            <a:chExt cx="483" cy="47"/>
          </a:xfrm>
        </p:grpSpPr>
        <p:sp>
          <p:nvSpPr>
            <p:cNvPr id="64519" name="Freeform 8"/>
            <p:cNvSpPr>
              <a:spLocks/>
            </p:cNvSpPr>
            <p:nvPr/>
          </p:nvSpPr>
          <p:spPr bwMode="auto">
            <a:xfrm>
              <a:off x="3569" y="3599"/>
              <a:ext cx="29" cy="36"/>
            </a:xfrm>
            <a:custGeom>
              <a:avLst/>
              <a:gdLst>
                <a:gd name="T0" fmla="*/ 16 w 29"/>
                <a:gd name="T1" fmla="*/ 0 h 36"/>
                <a:gd name="T2" fmla="*/ 0 w 29"/>
                <a:gd name="T3" fmla="*/ 31 h 36"/>
                <a:gd name="T4" fmla="*/ 10 w 29"/>
                <a:gd name="T5" fmla="*/ 36 h 36"/>
                <a:gd name="T6" fmla="*/ 29 w 29"/>
                <a:gd name="T7" fmla="*/ 0 h 36"/>
                <a:gd name="T8" fmla="*/ 16 w 29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36">
                  <a:moveTo>
                    <a:pt x="16" y="0"/>
                  </a:moveTo>
                  <a:lnTo>
                    <a:pt x="0" y="31"/>
                  </a:lnTo>
                  <a:lnTo>
                    <a:pt x="10" y="36"/>
                  </a:lnTo>
                  <a:lnTo>
                    <a:pt x="29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9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520" name="Freeform 9"/>
            <p:cNvSpPr>
              <a:spLocks/>
            </p:cNvSpPr>
            <p:nvPr/>
          </p:nvSpPr>
          <p:spPr bwMode="auto">
            <a:xfrm>
              <a:off x="3583" y="3605"/>
              <a:ext cx="29" cy="36"/>
            </a:xfrm>
            <a:custGeom>
              <a:avLst/>
              <a:gdLst>
                <a:gd name="T0" fmla="*/ 16 w 29"/>
                <a:gd name="T1" fmla="*/ 0 h 36"/>
                <a:gd name="T2" fmla="*/ 0 w 29"/>
                <a:gd name="T3" fmla="*/ 30 h 36"/>
                <a:gd name="T4" fmla="*/ 10 w 29"/>
                <a:gd name="T5" fmla="*/ 36 h 36"/>
                <a:gd name="T6" fmla="*/ 29 w 29"/>
                <a:gd name="T7" fmla="*/ 0 h 36"/>
                <a:gd name="T8" fmla="*/ 16 w 29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36">
                  <a:moveTo>
                    <a:pt x="16" y="0"/>
                  </a:moveTo>
                  <a:lnTo>
                    <a:pt x="0" y="30"/>
                  </a:lnTo>
                  <a:lnTo>
                    <a:pt x="10" y="36"/>
                  </a:lnTo>
                  <a:lnTo>
                    <a:pt x="29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9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521" name="Freeform 10"/>
            <p:cNvSpPr>
              <a:spLocks/>
            </p:cNvSpPr>
            <p:nvPr/>
          </p:nvSpPr>
          <p:spPr bwMode="auto">
            <a:xfrm>
              <a:off x="4020" y="3598"/>
              <a:ext cx="32" cy="40"/>
            </a:xfrm>
            <a:custGeom>
              <a:avLst/>
              <a:gdLst>
                <a:gd name="T0" fmla="*/ 15 w 32"/>
                <a:gd name="T1" fmla="*/ 0 h 40"/>
                <a:gd name="T2" fmla="*/ 32 w 32"/>
                <a:gd name="T3" fmla="*/ 34 h 40"/>
                <a:gd name="T4" fmla="*/ 21 w 32"/>
                <a:gd name="T5" fmla="*/ 40 h 40"/>
                <a:gd name="T6" fmla="*/ 0 w 32"/>
                <a:gd name="T7" fmla="*/ 0 h 40"/>
                <a:gd name="T8" fmla="*/ 15 w 32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" h="40">
                  <a:moveTo>
                    <a:pt x="15" y="0"/>
                  </a:moveTo>
                  <a:lnTo>
                    <a:pt x="32" y="34"/>
                  </a:lnTo>
                  <a:lnTo>
                    <a:pt x="21" y="40"/>
                  </a:lnTo>
                  <a:lnTo>
                    <a:pt x="0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9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522" name="Freeform 11"/>
            <p:cNvSpPr>
              <a:spLocks/>
            </p:cNvSpPr>
            <p:nvPr/>
          </p:nvSpPr>
          <p:spPr bwMode="auto">
            <a:xfrm>
              <a:off x="4003" y="3604"/>
              <a:ext cx="33" cy="41"/>
            </a:xfrm>
            <a:custGeom>
              <a:avLst/>
              <a:gdLst>
                <a:gd name="T0" fmla="*/ 16 w 33"/>
                <a:gd name="T1" fmla="*/ 0 h 41"/>
                <a:gd name="T2" fmla="*/ 33 w 33"/>
                <a:gd name="T3" fmla="*/ 34 h 41"/>
                <a:gd name="T4" fmla="*/ 22 w 33"/>
                <a:gd name="T5" fmla="*/ 41 h 41"/>
                <a:gd name="T6" fmla="*/ 0 w 33"/>
                <a:gd name="T7" fmla="*/ 0 h 41"/>
                <a:gd name="T8" fmla="*/ 16 w 33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" h="41">
                  <a:moveTo>
                    <a:pt x="16" y="0"/>
                  </a:moveTo>
                  <a:lnTo>
                    <a:pt x="33" y="34"/>
                  </a:lnTo>
                  <a:lnTo>
                    <a:pt x="22" y="41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9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4517" name="Rectangle 14"/>
          <p:cNvSpPr>
            <a:spLocks noChangeArrowheads="1"/>
          </p:cNvSpPr>
          <p:nvPr/>
        </p:nvSpPr>
        <p:spPr bwMode="auto">
          <a:xfrm>
            <a:off x="3359150" y="5757863"/>
            <a:ext cx="2120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South Africa</a:t>
            </a:r>
            <a:endParaRPr lang="en-US" altLang="en-US"/>
          </a:p>
        </p:txBody>
      </p:sp>
      <p:sp>
        <p:nvSpPr>
          <p:cNvPr id="64518" name="Oval 16"/>
          <p:cNvSpPr>
            <a:spLocks noChangeArrowheads="1"/>
          </p:cNvSpPr>
          <p:nvPr/>
        </p:nvSpPr>
        <p:spPr bwMode="auto">
          <a:xfrm>
            <a:off x="3581400" y="1968500"/>
            <a:ext cx="419100" cy="419100"/>
          </a:xfrm>
          <a:prstGeom prst="ellipse">
            <a:avLst/>
          </a:prstGeom>
          <a:solidFill>
            <a:srgbClr val="000000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reeform 10"/>
          <p:cNvSpPr>
            <a:spLocks/>
          </p:cNvSpPr>
          <p:nvPr/>
        </p:nvSpPr>
        <p:spPr bwMode="auto">
          <a:xfrm>
            <a:off x="2043113" y="517525"/>
            <a:ext cx="5081587" cy="5221288"/>
          </a:xfrm>
          <a:custGeom>
            <a:avLst/>
            <a:gdLst>
              <a:gd name="T0" fmla="*/ 3953455 w 509"/>
              <a:gd name="T1" fmla="*/ 1227951 h 523"/>
              <a:gd name="T2" fmla="*/ 3873587 w 509"/>
              <a:gd name="T3" fmla="*/ 1767052 h 523"/>
              <a:gd name="T4" fmla="*/ 3893554 w 509"/>
              <a:gd name="T5" fmla="*/ 1806985 h 523"/>
              <a:gd name="T6" fmla="*/ 3873587 w 509"/>
              <a:gd name="T7" fmla="*/ 1876868 h 523"/>
              <a:gd name="T8" fmla="*/ 3843637 w 509"/>
              <a:gd name="T9" fmla="*/ 2006652 h 523"/>
              <a:gd name="T10" fmla="*/ 3783736 w 509"/>
              <a:gd name="T11" fmla="*/ 2835269 h 523"/>
              <a:gd name="T12" fmla="*/ 3783736 w 509"/>
              <a:gd name="T13" fmla="*/ 3643920 h 523"/>
              <a:gd name="T14" fmla="*/ 3843637 w 509"/>
              <a:gd name="T15" fmla="*/ 4831938 h 523"/>
              <a:gd name="T16" fmla="*/ 3823670 w 509"/>
              <a:gd name="T17" fmla="*/ 5131438 h 523"/>
              <a:gd name="T18" fmla="*/ 3793719 w 509"/>
              <a:gd name="T19" fmla="*/ 5161388 h 523"/>
              <a:gd name="T20" fmla="*/ 3564099 w 509"/>
              <a:gd name="T21" fmla="*/ 5191338 h 523"/>
              <a:gd name="T22" fmla="*/ 3044959 w 509"/>
              <a:gd name="T23" fmla="*/ 5221288 h 523"/>
              <a:gd name="T24" fmla="*/ 2316165 w 509"/>
              <a:gd name="T25" fmla="*/ 5221288 h 523"/>
              <a:gd name="T26" fmla="*/ 1747108 w 509"/>
              <a:gd name="T27" fmla="*/ 5221288 h 523"/>
              <a:gd name="T28" fmla="*/ 1407669 w 509"/>
              <a:gd name="T29" fmla="*/ 5211305 h 523"/>
              <a:gd name="T30" fmla="*/ 1267901 w 509"/>
              <a:gd name="T31" fmla="*/ 5131438 h 523"/>
              <a:gd name="T32" fmla="*/ 1217984 w 509"/>
              <a:gd name="T33" fmla="*/ 5071538 h 523"/>
              <a:gd name="T34" fmla="*/ 1247934 w 509"/>
              <a:gd name="T35" fmla="*/ 4722121 h 523"/>
              <a:gd name="T36" fmla="*/ 1297851 w 509"/>
              <a:gd name="T37" fmla="*/ 3394336 h 523"/>
              <a:gd name="T38" fmla="*/ 1297851 w 509"/>
              <a:gd name="T39" fmla="*/ 3054903 h 523"/>
              <a:gd name="T40" fmla="*/ 1227967 w 509"/>
              <a:gd name="T41" fmla="*/ 2036602 h 523"/>
              <a:gd name="T42" fmla="*/ 1188033 w 509"/>
              <a:gd name="T43" fmla="*/ 1517468 h 523"/>
              <a:gd name="T44" fmla="*/ 1128132 w 509"/>
              <a:gd name="T45" fmla="*/ 1257901 h 523"/>
              <a:gd name="T46" fmla="*/ 1078215 w 509"/>
              <a:gd name="T47" fmla="*/ 978368 h 523"/>
              <a:gd name="T48" fmla="*/ 1168066 w 509"/>
              <a:gd name="T49" fmla="*/ 1477535 h 523"/>
              <a:gd name="T50" fmla="*/ 1227967 w 509"/>
              <a:gd name="T51" fmla="*/ 1627285 h 523"/>
              <a:gd name="T52" fmla="*/ 1227967 w 509"/>
              <a:gd name="T53" fmla="*/ 1767052 h 523"/>
              <a:gd name="T54" fmla="*/ 1198017 w 509"/>
              <a:gd name="T55" fmla="*/ 1946752 h 523"/>
              <a:gd name="T56" fmla="*/ 888529 w 509"/>
              <a:gd name="T57" fmla="*/ 2525786 h 523"/>
              <a:gd name="T58" fmla="*/ 419306 w 509"/>
              <a:gd name="T59" fmla="*/ 1317801 h 523"/>
              <a:gd name="T60" fmla="*/ 688860 w 509"/>
              <a:gd name="T61" fmla="*/ 758734 h 523"/>
              <a:gd name="T62" fmla="*/ 868562 w 509"/>
              <a:gd name="T63" fmla="*/ 439267 h 523"/>
              <a:gd name="T64" fmla="*/ 978380 w 509"/>
              <a:gd name="T65" fmla="*/ 329450 h 523"/>
              <a:gd name="T66" fmla="*/ 1227967 w 509"/>
              <a:gd name="T67" fmla="*/ 289517 h 523"/>
              <a:gd name="T68" fmla="*/ 1557422 w 509"/>
              <a:gd name="T69" fmla="*/ 189684 h 523"/>
              <a:gd name="T70" fmla="*/ 1856926 w 509"/>
              <a:gd name="T71" fmla="*/ 69883 h 523"/>
              <a:gd name="T72" fmla="*/ 1936793 w 509"/>
              <a:gd name="T73" fmla="*/ 0 h 523"/>
              <a:gd name="T74" fmla="*/ 2046612 w 509"/>
              <a:gd name="T75" fmla="*/ 0 h 523"/>
              <a:gd name="T76" fmla="*/ 2206347 w 509"/>
              <a:gd name="T77" fmla="*/ 49917 h 523"/>
              <a:gd name="T78" fmla="*/ 2595703 w 509"/>
              <a:gd name="T79" fmla="*/ 49917 h 523"/>
              <a:gd name="T80" fmla="*/ 3044959 w 509"/>
              <a:gd name="T81" fmla="*/ 0 h 523"/>
              <a:gd name="T82" fmla="*/ 3154777 w 509"/>
              <a:gd name="T83" fmla="*/ 19967 h 523"/>
              <a:gd name="T84" fmla="*/ 3284562 w 509"/>
              <a:gd name="T85" fmla="*/ 99833 h 523"/>
              <a:gd name="T86" fmla="*/ 3653951 w 509"/>
              <a:gd name="T87" fmla="*/ 239600 h 523"/>
              <a:gd name="T88" fmla="*/ 3933488 w 509"/>
              <a:gd name="T89" fmla="*/ 299500 h 523"/>
              <a:gd name="T90" fmla="*/ 4093223 w 509"/>
              <a:gd name="T91" fmla="*/ 349417 h 523"/>
              <a:gd name="T92" fmla="*/ 4183075 w 509"/>
              <a:gd name="T93" fmla="*/ 409317 h 523"/>
              <a:gd name="T94" fmla="*/ 4262942 w 509"/>
              <a:gd name="T95" fmla="*/ 509150 h 523"/>
              <a:gd name="T96" fmla="*/ 5081587 w 509"/>
              <a:gd name="T97" fmla="*/ 2056569 h 523"/>
              <a:gd name="T98" fmla="*/ 4173091 w 509"/>
              <a:gd name="T99" fmla="*/ 2445919 h 523"/>
              <a:gd name="T100" fmla="*/ 4043306 w 509"/>
              <a:gd name="T101" fmla="*/ 2256235 h 523"/>
              <a:gd name="T102" fmla="*/ 3873587 w 509"/>
              <a:gd name="T103" fmla="*/ 1926785 h 523"/>
              <a:gd name="T104" fmla="*/ 3893554 w 509"/>
              <a:gd name="T105" fmla="*/ 1767052 h 523"/>
              <a:gd name="T106" fmla="*/ 3973422 w 509"/>
              <a:gd name="T107" fmla="*/ 798667 h 523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509" h="523">
                <a:moveTo>
                  <a:pt x="398" y="80"/>
                </a:moveTo>
                <a:lnTo>
                  <a:pt x="396" y="123"/>
                </a:lnTo>
                <a:lnTo>
                  <a:pt x="393" y="154"/>
                </a:lnTo>
                <a:lnTo>
                  <a:pt x="388" y="177"/>
                </a:lnTo>
                <a:lnTo>
                  <a:pt x="388" y="179"/>
                </a:lnTo>
                <a:lnTo>
                  <a:pt x="390" y="181"/>
                </a:lnTo>
                <a:lnTo>
                  <a:pt x="390" y="182"/>
                </a:lnTo>
                <a:lnTo>
                  <a:pt x="388" y="188"/>
                </a:lnTo>
                <a:lnTo>
                  <a:pt x="387" y="195"/>
                </a:lnTo>
                <a:lnTo>
                  <a:pt x="385" y="201"/>
                </a:lnTo>
                <a:lnTo>
                  <a:pt x="379" y="264"/>
                </a:lnTo>
                <a:lnTo>
                  <a:pt x="379" y="284"/>
                </a:lnTo>
                <a:lnTo>
                  <a:pt x="377" y="309"/>
                </a:lnTo>
                <a:lnTo>
                  <a:pt x="379" y="365"/>
                </a:lnTo>
                <a:lnTo>
                  <a:pt x="382" y="437"/>
                </a:lnTo>
                <a:lnTo>
                  <a:pt x="385" y="484"/>
                </a:lnTo>
                <a:lnTo>
                  <a:pt x="385" y="508"/>
                </a:lnTo>
                <a:lnTo>
                  <a:pt x="383" y="514"/>
                </a:lnTo>
                <a:lnTo>
                  <a:pt x="382" y="514"/>
                </a:lnTo>
                <a:lnTo>
                  <a:pt x="380" y="517"/>
                </a:lnTo>
                <a:lnTo>
                  <a:pt x="374" y="519"/>
                </a:lnTo>
                <a:lnTo>
                  <a:pt x="357" y="520"/>
                </a:lnTo>
                <a:lnTo>
                  <a:pt x="333" y="522"/>
                </a:lnTo>
                <a:lnTo>
                  <a:pt x="305" y="523"/>
                </a:lnTo>
                <a:lnTo>
                  <a:pt x="255" y="523"/>
                </a:lnTo>
                <a:lnTo>
                  <a:pt x="232" y="523"/>
                </a:lnTo>
                <a:lnTo>
                  <a:pt x="200" y="523"/>
                </a:lnTo>
                <a:lnTo>
                  <a:pt x="175" y="523"/>
                </a:lnTo>
                <a:lnTo>
                  <a:pt x="156" y="523"/>
                </a:lnTo>
                <a:lnTo>
                  <a:pt x="141" y="522"/>
                </a:lnTo>
                <a:lnTo>
                  <a:pt x="131" y="519"/>
                </a:lnTo>
                <a:lnTo>
                  <a:pt x="127" y="514"/>
                </a:lnTo>
                <a:lnTo>
                  <a:pt x="123" y="511"/>
                </a:lnTo>
                <a:lnTo>
                  <a:pt x="122" y="508"/>
                </a:lnTo>
                <a:lnTo>
                  <a:pt x="122" y="503"/>
                </a:lnTo>
                <a:lnTo>
                  <a:pt x="125" y="473"/>
                </a:lnTo>
                <a:lnTo>
                  <a:pt x="127" y="417"/>
                </a:lnTo>
                <a:lnTo>
                  <a:pt x="130" y="340"/>
                </a:lnTo>
                <a:lnTo>
                  <a:pt x="130" y="325"/>
                </a:lnTo>
                <a:lnTo>
                  <a:pt x="130" y="306"/>
                </a:lnTo>
                <a:lnTo>
                  <a:pt x="128" y="267"/>
                </a:lnTo>
                <a:lnTo>
                  <a:pt x="123" y="204"/>
                </a:lnTo>
                <a:lnTo>
                  <a:pt x="123" y="163"/>
                </a:lnTo>
                <a:lnTo>
                  <a:pt x="119" y="152"/>
                </a:lnTo>
                <a:lnTo>
                  <a:pt x="116" y="140"/>
                </a:lnTo>
                <a:lnTo>
                  <a:pt x="113" y="126"/>
                </a:lnTo>
                <a:lnTo>
                  <a:pt x="106" y="85"/>
                </a:lnTo>
                <a:lnTo>
                  <a:pt x="108" y="98"/>
                </a:lnTo>
                <a:lnTo>
                  <a:pt x="113" y="126"/>
                </a:lnTo>
                <a:lnTo>
                  <a:pt x="117" y="148"/>
                </a:lnTo>
                <a:lnTo>
                  <a:pt x="120" y="157"/>
                </a:lnTo>
                <a:lnTo>
                  <a:pt x="123" y="163"/>
                </a:lnTo>
                <a:lnTo>
                  <a:pt x="123" y="176"/>
                </a:lnTo>
                <a:lnTo>
                  <a:pt x="123" y="177"/>
                </a:lnTo>
                <a:lnTo>
                  <a:pt x="123" y="179"/>
                </a:lnTo>
                <a:lnTo>
                  <a:pt x="120" y="195"/>
                </a:lnTo>
                <a:lnTo>
                  <a:pt x="119" y="204"/>
                </a:lnTo>
                <a:lnTo>
                  <a:pt x="89" y="253"/>
                </a:lnTo>
                <a:lnTo>
                  <a:pt x="0" y="204"/>
                </a:lnTo>
                <a:lnTo>
                  <a:pt x="42" y="132"/>
                </a:lnTo>
                <a:lnTo>
                  <a:pt x="56" y="99"/>
                </a:lnTo>
                <a:lnTo>
                  <a:pt x="69" y="76"/>
                </a:lnTo>
                <a:lnTo>
                  <a:pt x="80" y="57"/>
                </a:lnTo>
                <a:lnTo>
                  <a:pt x="87" y="44"/>
                </a:lnTo>
                <a:lnTo>
                  <a:pt x="94" y="38"/>
                </a:lnTo>
                <a:lnTo>
                  <a:pt x="98" y="33"/>
                </a:lnTo>
                <a:lnTo>
                  <a:pt x="102" y="32"/>
                </a:lnTo>
                <a:lnTo>
                  <a:pt x="123" y="29"/>
                </a:lnTo>
                <a:lnTo>
                  <a:pt x="141" y="24"/>
                </a:lnTo>
                <a:lnTo>
                  <a:pt x="156" y="19"/>
                </a:lnTo>
                <a:lnTo>
                  <a:pt x="169" y="15"/>
                </a:lnTo>
                <a:lnTo>
                  <a:pt x="186" y="7"/>
                </a:lnTo>
                <a:lnTo>
                  <a:pt x="192" y="2"/>
                </a:lnTo>
                <a:lnTo>
                  <a:pt x="194" y="0"/>
                </a:lnTo>
                <a:lnTo>
                  <a:pt x="197" y="0"/>
                </a:lnTo>
                <a:lnTo>
                  <a:pt x="205" y="0"/>
                </a:lnTo>
                <a:lnTo>
                  <a:pt x="213" y="2"/>
                </a:lnTo>
                <a:lnTo>
                  <a:pt x="221" y="5"/>
                </a:lnTo>
                <a:lnTo>
                  <a:pt x="233" y="5"/>
                </a:lnTo>
                <a:lnTo>
                  <a:pt x="260" y="5"/>
                </a:lnTo>
                <a:lnTo>
                  <a:pt x="294" y="2"/>
                </a:lnTo>
                <a:lnTo>
                  <a:pt x="305" y="0"/>
                </a:lnTo>
                <a:lnTo>
                  <a:pt x="313" y="0"/>
                </a:lnTo>
                <a:lnTo>
                  <a:pt x="316" y="2"/>
                </a:lnTo>
                <a:lnTo>
                  <a:pt x="318" y="4"/>
                </a:lnTo>
                <a:lnTo>
                  <a:pt x="329" y="10"/>
                </a:lnTo>
                <a:lnTo>
                  <a:pt x="341" y="16"/>
                </a:lnTo>
                <a:lnTo>
                  <a:pt x="366" y="24"/>
                </a:lnTo>
                <a:lnTo>
                  <a:pt x="387" y="29"/>
                </a:lnTo>
                <a:lnTo>
                  <a:pt x="394" y="30"/>
                </a:lnTo>
                <a:lnTo>
                  <a:pt x="404" y="32"/>
                </a:lnTo>
                <a:lnTo>
                  <a:pt x="410" y="35"/>
                </a:lnTo>
                <a:lnTo>
                  <a:pt x="416" y="38"/>
                </a:lnTo>
                <a:lnTo>
                  <a:pt x="419" y="41"/>
                </a:lnTo>
                <a:lnTo>
                  <a:pt x="426" y="47"/>
                </a:lnTo>
                <a:lnTo>
                  <a:pt x="427" y="51"/>
                </a:lnTo>
                <a:lnTo>
                  <a:pt x="471" y="134"/>
                </a:lnTo>
                <a:lnTo>
                  <a:pt x="509" y="206"/>
                </a:lnTo>
                <a:lnTo>
                  <a:pt x="419" y="249"/>
                </a:lnTo>
                <a:lnTo>
                  <a:pt x="418" y="245"/>
                </a:lnTo>
                <a:lnTo>
                  <a:pt x="415" y="238"/>
                </a:lnTo>
                <a:lnTo>
                  <a:pt x="405" y="226"/>
                </a:lnTo>
                <a:lnTo>
                  <a:pt x="387" y="201"/>
                </a:lnTo>
                <a:lnTo>
                  <a:pt x="388" y="193"/>
                </a:lnTo>
                <a:lnTo>
                  <a:pt x="390" y="182"/>
                </a:lnTo>
                <a:lnTo>
                  <a:pt x="390" y="177"/>
                </a:lnTo>
                <a:lnTo>
                  <a:pt x="394" y="141"/>
                </a:lnTo>
                <a:lnTo>
                  <a:pt x="398" y="80"/>
                </a:lnTo>
                <a:close/>
              </a:path>
            </a:pathLst>
          </a:custGeom>
          <a:solidFill>
            <a:srgbClr val="679F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66563" name="Group 14"/>
          <p:cNvGrpSpPr>
            <a:grpSpLocks/>
          </p:cNvGrpSpPr>
          <p:nvPr/>
        </p:nvGrpSpPr>
        <p:grpSpPr bwMode="auto">
          <a:xfrm>
            <a:off x="2492375" y="508000"/>
            <a:ext cx="4173538" cy="2535238"/>
            <a:chOff x="4144" y="3427"/>
            <a:chExt cx="418" cy="254"/>
          </a:xfrm>
        </p:grpSpPr>
        <p:sp>
          <p:nvSpPr>
            <p:cNvPr id="66567" name="Freeform 15"/>
            <p:cNvSpPr>
              <a:spLocks/>
            </p:cNvSpPr>
            <p:nvPr/>
          </p:nvSpPr>
          <p:spPr bwMode="auto">
            <a:xfrm>
              <a:off x="4280" y="3427"/>
              <a:ext cx="149" cy="55"/>
            </a:xfrm>
            <a:custGeom>
              <a:avLst/>
              <a:gdLst>
                <a:gd name="T0" fmla="*/ 10 w 149"/>
                <a:gd name="T1" fmla="*/ 1 h 55"/>
                <a:gd name="T2" fmla="*/ 11 w 149"/>
                <a:gd name="T3" fmla="*/ 0 h 55"/>
                <a:gd name="T4" fmla="*/ 15 w 149"/>
                <a:gd name="T5" fmla="*/ 0 h 55"/>
                <a:gd name="T6" fmla="*/ 22 w 149"/>
                <a:gd name="T7" fmla="*/ 0 h 55"/>
                <a:gd name="T8" fmla="*/ 30 w 149"/>
                <a:gd name="T9" fmla="*/ 1 h 55"/>
                <a:gd name="T10" fmla="*/ 38 w 149"/>
                <a:gd name="T11" fmla="*/ 5 h 55"/>
                <a:gd name="T12" fmla="*/ 51 w 149"/>
                <a:gd name="T13" fmla="*/ 5 h 55"/>
                <a:gd name="T14" fmla="*/ 77 w 149"/>
                <a:gd name="T15" fmla="*/ 5 h 55"/>
                <a:gd name="T16" fmla="*/ 112 w 149"/>
                <a:gd name="T17" fmla="*/ 1 h 55"/>
                <a:gd name="T18" fmla="*/ 123 w 149"/>
                <a:gd name="T19" fmla="*/ 0 h 55"/>
                <a:gd name="T20" fmla="*/ 130 w 149"/>
                <a:gd name="T21" fmla="*/ 0 h 55"/>
                <a:gd name="T22" fmla="*/ 134 w 149"/>
                <a:gd name="T23" fmla="*/ 1 h 55"/>
                <a:gd name="T24" fmla="*/ 135 w 149"/>
                <a:gd name="T25" fmla="*/ 3 h 55"/>
                <a:gd name="T26" fmla="*/ 149 w 149"/>
                <a:gd name="T27" fmla="*/ 12 h 55"/>
                <a:gd name="T28" fmla="*/ 145 w 149"/>
                <a:gd name="T29" fmla="*/ 19 h 55"/>
                <a:gd name="T30" fmla="*/ 141 w 149"/>
                <a:gd name="T31" fmla="*/ 25 h 55"/>
                <a:gd name="T32" fmla="*/ 130 w 149"/>
                <a:gd name="T33" fmla="*/ 34 h 55"/>
                <a:gd name="T34" fmla="*/ 119 w 149"/>
                <a:gd name="T35" fmla="*/ 42 h 55"/>
                <a:gd name="T36" fmla="*/ 108 w 149"/>
                <a:gd name="T37" fmla="*/ 48 h 55"/>
                <a:gd name="T38" fmla="*/ 98 w 149"/>
                <a:gd name="T39" fmla="*/ 52 h 55"/>
                <a:gd name="T40" fmla="*/ 90 w 149"/>
                <a:gd name="T41" fmla="*/ 53 h 55"/>
                <a:gd name="T42" fmla="*/ 82 w 149"/>
                <a:gd name="T43" fmla="*/ 55 h 55"/>
                <a:gd name="T44" fmla="*/ 69 w 149"/>
                <a:gd name="T45" fmla="*/ 55 h 55"/>
                <a:gd name="T46" fmla="*/ 58 w 149"/>
                <a:gd name="T47" fmla="*/ 53 h 55"/>
                <a:gd name="T48" fmla="*/ 49 w 149"/>
                <a:gd name="T49" fmla="*/ 52 h 55"/>
                <a:gd name="T50" fmla="*/ 40 w 149"/>
                <a:gd name="T51" fmla="*/ 48 h 55"/>
                <a:gd name="T52" fmla="*/ 25 w 149"/>
                <a:gd name="T53" fmla="*/ 42 h 55"/>
                <a:gd name="T54" fmla="*/ 16 w 149"/>
                <a:gd name="T55" fmla="*/ 34 h 55"/>
                <a:gd name="T56" fmla="*/ 8 w 149"/>
                <a:gd name="T57" fmla="*/ 25 h 55"/>
                <a:gd name="T58" fmla="*/ 4 w 149"/>
                <a:gd name="T59" fmla="*/ 19 h 55"/>
                <a:gd name="T60" fmla="*/ 0 w 149"/>
                <a:gd name="T61" fmla="*/ 12 h 55"/>
                <a:gd name="T62" fmla="*/ 2 w 149"/>
                <a:gd name="T63" fmla="*/ 9 h 55"/>
                <a:gd name="T64" fmla="*/ 5 w 149"/>
                <a:gd name="T65" fmla="*/ 6 h 55"/>
                <a:gd name="T66" fmla="*/ 10 w 149"/>
                <a:gd name="T67" fmla="*/ 1 h 55"/>
                <a:gd name="T68" fmla="*/ 54 w 149"/>
                <a:gd name="T69" fmla="*/ 39 h 55"/>
                <a:gd name="T70" fmla="*/ 58 w 149"/>
                <a:gd name="T71" fmla="*/ 41 h 55"/>
                <a:gd name="T72" fmla="*/ 65 w 149"/>
                <a:gd name="T73" fmla="*/ 42 h 55"/>
                <a:gd name="T74" fmla="*/ 77 w 149"/>
                <a:gd name="T75" fmla="*/ 42 h 55"/>
                <a:gd name="T76" fmla="*/ 93 w 149"/>
                <a:gd name="T77" fmla="*/ 39 h 55"/>
                <a:gd name="T78" fmla="*/ 110 w 149"/>
                <a:gd name="T79" fmla="*/ 30 h 55"/>
                <a:gd name="T80" fmla="*/ 119 w 149"/>
                <a:gd name="T81" fmla="*/ 22 h 55"/>
                <a:gd name="T82" fmla="*/ 123 w 149"/>
                <a:gd name="T83" fmla="*/ 17 h 55"/>
                <a:gd name="T84" fmla="*/ 123 w 149"/>
                <a:gd name="T85" fmla="*/ 16 h 55"/>
                <a:gd name="T86" fmla="*/ 101 w 149"/>
                <a:gd name="T87" fmla="*/ 17 h 55"/>
                <a:gd name="T88" fmla="*/ 66 w 149"/>
                <a:gd name="T89" fmla="*/ 17 h 55"/>
                <a:gd name="T90" fmla="*/ 21 w 149"/>
                <a:gd name="T91" fmla="*/ 16 h 55"/>
                <a:gd name="T92" fmla="*/ 24 w 149"/>
                <a:gd name="T93" fmla="*/ 20 h 55"/>
                <a:gd name="T94" fmla="*/ 33 w 149"/>
                <a:gd name="T95" fmla="*/ 27 h 55"/>
                <a:gd name="T96" fmla="*/ 54 w 149"/>
                <a:gd name="T97" fmla="*/ 39 h 55"/>
                <a:gd name="T98" fmla="*/ 10 w 149"/>
                <a:gd name="T99" fmla="*/ 1 h 5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49" h="55">
                  <a:moveTo>
                    <a:pt x="10" y="1"/>
                  </a:moveTo>
                  <a:lnTo>
                    <a:pt x="11" y="0"/>
                  </a:lnTo>
                  <a:lnTo>
                    <a:pt x="15" y="0"/>
                  </a:lnTo>
                  <a:lnTo>
                    <a:pt x="22" y="0"/>
                  </a:lnTo>
                  <a:lnTo>
                    <a:pt x="30" y="1"/>
                  </a:lnTo>
                  <a:lnTo>
                    <a:pt x="38" y="5"/>
                  </a:lnTo>
                  <a:lnTo>
                    <a:pt x="51" y="5"/>
                  </a:lnTo>
                  <a:lnTo>
                    <a:pt x="77" y="5"/>
                  </a:lnTo>
                  <a:lnTo>
                    <a:pt x="112" y="1"/>
                  </a:lnTo>
                  <a:lnTo>
                    <a:pt x="123" y="0"/>
                  </a:lnTo>
                  <a:lnTo>
                    <a:pt x="130" y="0"/>
                  </a:lnTo>
                  <a:lnTo>
                    <a:pt x="134" y="1"/>
                  </a:lnTo>
                  <a:lnTo>
                    <a:pt x="135" y="3"/>
                  </a:lnTo>
                  <a:lnTo>
                    <a:pt x="149" y="12"/>
                  </a:lnTo>
                  <a:lnTo>
                    <a:pt x="145" y="19"/>
                  </a:lnTo>
                  <a:lnTo>
                    <a:pt x="141" y="25"/>
                  </a:lnTo>
                  <a:lnTo>
                    <a:pt x="130" y="34"/>
                  </a:lnTo>
                  <a:lnTo>
                    <a:pt x="119" y="42"/>
                  </a:lnTo>
                  <a:lnTo>
                    <a:pt x="108" y="48"/>
                  </a:lnTo>
                  <a:lnTo>
                    <a:pt x="98" y="52"/>
                  </a:lnTo>
                  <a:lnTo>
                    <a:pt x="90" y="53"/>
                  </a:lnTo>
                  <a:lnTo>
                    <a:pt x="82" y="55"/>
                  </a:lnTo>
                  <a:lnTo>
                    <a:pt x="69" y="55"/>
                  </a:lnTo>
                  <a:lnTo>
                    <a:pt x="58" y="53"/>
                  </a:lnTo>
                  <a:lnTo>
                    <a:pt x="49" y="52"/>
                  </a:lnTo>
                  <a:lnTo>
                    <a:pt x="40" y="48"/>
                  </a:lnTo>
                  <a:lnTo>
                    <a:pt x="25" y="42"/>
                  </a:lnTo>
                  <a:lnTo>
                    <a:pt x="16" y="34"/>
                  </a:lnTo>
                  <a:lnTo>
                    <a:pt x="8" y="25"/>
                  </a:lnTo>
                  <a:lnTo>
                    <a:pt x="4" y="19"/>
                  </a:lnTo>
                  <a:lnTo>
                    <a:pt x="0" y="12"/>
                  </a:lnTo>
                  <a:lnTo>
                    <a:pt x="2" y="9"/>
                  </a:lnTo>
                  <a:lnTo>
                    <a:pt x="5" y="6"/>
                  </a:lnTo>
                  <a:lnTo>
                    <a:pt x="10" y="1"/>
                  </a:lnTo>
                  <a:lnTo>
                    <a:pt x="54" y="39"/>
                  </a:lnTo>
                  <a:lnTo>
                    <a:pt x="58" y="41"/>
                  </a:lnTo>
                  <a:lnTo>
                    <a:pt x="65" y="42"/>
                  </a:lnTo>
                  <a:lnTo>
                    <a:pt x="77" y="42"/>
                  </a:lnTo>
                  <a:lnTo>
                    <a:pt x="93" y="39"/>
                  </a:lnTo>
                  <a:lnTo>
                    <a:pt x="110" y="30"/>
                  </a:lnTo>
                  <a:lnTo>
                    <a:pt x="119" y="22"/>
                  </a:lnTo>
                  <a:lnTo>
                    <a:pt x="123" y="17"/>
                  </a:lnTo>
                  <a:lnTo>
                    <a:pt x="123" y="16"/>
                  </a:lnTo>
                  <a:lnTo>
                    <a:pt x="101" y="17"/>
                  </a:lnTo>
                  <a:lnTo>
                    <a:pt x="66" y="17"/>
                  </a:lnTo>
                  <a:lnTo>
                    <a:pt x="21" y="16"/>
                  </a:lnTo>
                  <a:lnTo>
                    <a:pt x="24" y="20"/>
                  </a:lnTo>
                  <a:lnTo>
                    <a:pt x="33" y="27"/>
                  </a:lnTo>
                  <a:lnTo>
                    <a:pt x="54" y="39"/>
                  </a:lnTo>
                  <a:lnTo>
                    <a:pt x="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6568" name="Freeform 16"/>
            <p:cNvSpPr>
              <a:spLocks/>
            </p:cNvSpPr>
            <p:nvPr/>
          </p:nvSpPr>
          <p:spPr bwMode="auto">
            <a:xfrm>
              <a:off x="4144" y="3632"/>
              <a:ext cx="74" cy="49"/>
            </a:xfrm>
            <a:custGeom>
              <a:avLst/>
              <a:gdLst>
                <a:gd name="T0" fmla="*/ 74 w 74"/>
                <a:gd name="T1" fmla="*/ 0 h 49"/>
                <a:gd name="T2" fmla="*/ 44 w 74"/>
                <a:gd name="T3" fmla="*/ 49 h 49"/>
                <a:gd name="T4" fmla="*/ 0 w 74"/>
                <a:gd name="T5" fmla="*/ 24 h 49"/>
                <a:gd name="T6" fmla="*/ 5 w 74"/>
                <a:gd name="T7" fmla="*/ 20 h 49"/>
                <a:gd name="T8" fmla="*/ 10 w 74"/>
                <a:gd name="T9" fmla="*/ 16 h 49"/>
                <a:gd name="T10" fmla="*/ 17 w 74"/>
                <a:gd name="T11" fmla="*/ 11 h 49"/>
                <a:gd name="T12" fmla="*/ 27 w 74"/>
                <a:gd name="T13" fmla="*/ 5 h 49"/>
                <a:gd name="T14" fmla="*/ 41 w 74"/>
                <a:gd name="T15" fmla="*/ 2 h 49"/>
                <a:gd name="T16" fmla="*/ 55 w 74"/>
                <a:gd name="T17" fmla="*/ 0 h 49"/>
                <a:gd name="T18" fmla="*/ 74 w 74"/>
                <a:gd name="T19" fmla="*/ 0 h 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4" h="49">
                  <a:moveTo>
                    <a:pt x="74" y="0"/>
                  </a:moveTo>
                  <a:lnTo>
                    <a:pt x="44" y="49"/>
                  </a:lnTo>
                  <a:lnTo>
                    <a:pt x="0" y="24"/>
                  </a:lnTo>
                  <a:lnTo>
                    <a:pt x="5" y="20"/>
                  </a:lnTo>
                  <a:lnTo>
                    <a:pt x="10" y="16"/>
                  </a:lnTo>
                  <a:lnTo>
                    <a:pt x="17" y="11"/>
                  </a:lnTo>
                  <a:lnTo>
                    <a:pt x="27" y="5"/>
                  </a:lnTo>
                  <a:lnTo>
                    <a:pt x="41" y="2"/>
                  </a:lnTo>
                  <a:lnTo>
                    <a:pt x="55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6569" name="Freeform 17"/>
            <p:cNvSpPr>
              <a:spLocks/>
            </p:cNvSpPr>
            <p:nvPr/>
          </p:nvSpPr>
          <p:spPr bwMode="auto">
            <a:xfrm>
              <a:off x="4489" y="3629"/>
              <a:ext cx="73" cy="47"/>
            </a:xfrm>
            <a:custGeom>
              <a:avLst/>
              <a:gdLst>
                <a:gd name="T0" fmla="*/ 73 w 73"/>
                <a:gd name="T1" fmla="*/ 23 h 47"/>
                <a:gd name="T2" fmla="*/ 70 w 73"/>
                <a:gd name="T3" fmla="*/ 19 h 47"/>
                <a:gd name="T4" fmla="*/ 64 w 73"/>
                <a:gd name="T5" fmla="*/ 16 h 47"/>
                <a:gd name="T6" fmla="*/ 56 w 73"/>
                <a:gd name="T7" fmla="*/ 9 h 47"/>
                <a:gd name="T8" fmla="*/ 47 w 73"/>
                <a:gd name="T9" fmla="*/ 5 h 47"/>
                <a:gd name="T10" fmla="*/ 34 w 73"/>
                <a:gd name="T11" fmla="*/ 1 h 47"/>
                <a:gd name="T12" fmla="*/ 19 w 73"/>
                <a:gd name="T13" fmla="*/ 0 h 47"/>
                <a:gd name="T14" fmla="*/ 0 w 73"/>
                <a:gd name="T15" fmla="*/ 0 h 47"/>
                <a:gd name="T16" fmla="*/ 29 w 73"/>
                <a:gd name="T17" fmla="*/ 47 h 47"/>
                <a:gd name="T18" fmla="*/ 73 w 73"/>
                <a:gd name="T19" fmla="*/ 23 h 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3" h="47">
                  <a:moveTo>
                    <a:pt x="73" y="23"/>
                  </a:moveTo>
                  <a:lnTo>
                    <a:pt x="70" y="19"/>
                  </a:lnTo>
                  <a:lnTo>
                    <a:pt x="64" y="16"/>
                  </a:lnTo>
                  <a:lnTo>
                    <a:pt x="56" y="9"/>
                  </a:lnTo>
                  <a:lnTo>
                    <a:pt x="47" y="5"/>
                  </a:lnTo>
                  <a:lnTo>
                    <a:pt x="34" y="1"/>
                  </a:lnTo>
                  <a:lnTo>
                    <a:pt x="19" y="0"/>
                  </a:lnTo>
                  <a:lnTo>
                    <a:pt x="0" y="0"/>
                  </a:lnTo>
                  <a:lnTo>
                    <a:pt x="29" y="47"/>
                  </a:lnTo>
                  <a:lnTo>
                    <a:pt x="73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6564" name="Rectangle 18"/>
          <p:cNvSpPr>
            <a:spLocks noChangeArrowheads="1"/>
          </p:cNvSpPr>
          <p:nvPr/>
        </p:nvSpPr>
        <p:spPr bwMode="auto">
          <a:xfrm>
            <a:off x="3654425" y="5827713"/>
            <a:ext cx="15287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Uruguay</a:t>
            </a:r>
            <a:endParaRPr lang="en-US" altLang="en-US"/>
          </a:p>
        </p:txBody>
      </p:sp>
      <p:sp>
        <p:nvSpPr>
          <p:cNvPr id="66565" name="Freeform 20"/>
          <p:cNvSpPr>
            <a:spLocks/>
          </p:cNvSpPr>
          <p:nvPr/>
        </p:nvSpPr>
        <p:spPr bwMode="auto">
          <a:xfrm>
            <a:off x="5092700" y="1547813"/>
            <a:ext cx="522288" cy="595312"/>
          </a:xfrm>
          <a:custGeom>
            <a:avLst/>
            <a:gdLst>
              <a:gd name="T0" fmla="*/ 519113 w 329"/>
              <a:gd name="T1" fmla="*/ 0 h 375"/>
              <a:gd name="T2" fmla="*/ 520700 w 329"/>
              <a:gd name="T3" fmla="*/ 4762 h 375"/>
              <a:gd name="T4" fmla="*/ 522288 w 329"/>
              <a:gd name="T5" fmla="*/ 42862 h 375"/>
              <a:gd name="T6" fmla="*/ 522288 w 329"/>
              <a:gd name="T7" fmla="*/ 73025 h 375"/>
              <a:gd name="T8" fmla="*/ 520700 w 329"/>
              <a:gd name="T9" fmla="*/ 111125 h 375"/>
              <a:gd name="T10" fmla="*/ 517525 w 329"/>
              <a:gd name="T11" fmla="*/ 152400 h 375"/>
              <a:gd name="T12" fmla="*/ 511175 w 329"/>
              <a:gd name="T13" fmla="*/ 198437 h 375"/>
              <a:gd name="T14" fmla="*/ 503238 w 329"/>
              <a:gd name="T15" fmla="*/ 246062 h 375"/>
              <a:gd name="T16" fmla="*/ 490538 w 329"/>
              <a:gd name="T17" fmla="*/ 296862 h 375"/>
              <a:gd name="T18" fmla="*/ 479425 w 329"/>
              <a:gd name="T19" fmla="*/ 334962 h 375"/>
              <a:gd name="T20" fmla="*/ 469900 w 329"/>
              <a:gd name="T21" fmla="*/ 360362 h 375"/>
              <a:gd name="T22" fmla="*/ 460375 w 329"/>
              <a:gd name="T23" fmla="*/ 384175 h 375"/>
              <a:gd name="T24" fmla="*/ 447675 w 329"/>
              <a:gd name="T25" fmla="*/ 409575 h 375"/>
              <a:gd name="T26" fmla="*/ 434975 w 329"/>
              <a:gd name="T27" fmla="*/ 433387 h 375"/>
              <a:gd name="T28" fmla="*/ 420688 w 329"/>
              <a:gd name="T29" fmla="*/ 457200 h 375"/>
              <a:gd name="T30" fmla="*/ 404813 w 329"/>
              <a:gd name="T31" fmla="*/ 479425 h 375"/>
              <a:gd name="T32" fmla="*/ 387350 w 329"/>
              <a:gd name="T33" fmla="*/ 501650 h 375"/>
              <a:gd name="T34" fmla="*/ 368300 w 329"/>
              <a:gd name="T35" fmla="*/ 520700 h 375"/>
              <a:gd name="T36" fmla="*/ 347663 w 329"/>
              <a:gd name="T37" fmla="*/ 541337 h 375"/>
              <a:gd name="T38" fmla="*/ 323850 w 329"/>
              <a:gd name="T39" fmla="*/ 558800 h 375"/>
              <a:gd name="T40" fmla="*/ 300038 w 329"/>
              <a:gd name="T41" fmla="*/ 574675 h 375"/>
              <a:gd name="T42" fmla="*/ 273050 w 329"/>
              <a:gd name="T43" fmla="*/ 588962 h 375"/>
              <a:gd name="T44" fmla="*/ 260350 w 329"/>
              <a:gd name="T45" fmla="*/ 595312 h 375"/>
              <a:gd name="T46" fmla="*/ 249238 w 329"/>
              <a:gd name="T47" fmla="*/ 593725 h 375"/>
              <a:gd name="T48" fmla="*/ 236538 w 329"/>
              <a:gd name="T49" fmla="*/ 588962 h 375"/>
              <a:gd name="T50" fmla="*/ 220663 w 329"/>
              <a:gd name="T51" fmla="*/ 581025 h 375"/>
              <a:gd name="T52" fmla="*/ 203200 w 329"/>
              <a:gd name="T53" fmla="*/ 569912 h 375"/>
              <a:gd name="T54" fmla="*/ 182563 w 329"/>
              <a:gd name="T55" fmla="*/ 554037 h 375"/>
              <a:gd name="T56" fmla="*/ 158750 w 329"/>
              <a:gd name="T57" fmla="*/ 533400 h 375"/>
              <a:gd name="T58" fmla="*/ 136525 w 329"/>
              <a:gd name="T59" fmla="*/ 506412 h 375"/>
              <a:gd name="T60" fmla="*/ 112713 w 329"/>
              <a:gd name="T61" fmla="*/ 473075 h 375"/>
              <a:gd name="T62" fmla="*/ 101600 w 329"/>
              <a:gd name="T63" fmla="*/ 454025 h 375"/>
              <a:gd name="T64" fmla="*/ 88900 w 329"/>
              <a:gd name="T65" fmla="*/ 433387 h 375"/>
              <a:gd name="T66" fmla="*/ 77788 w 329"/>
              <a:gd name="T67" fmla="*/ 409575 h 375"/>
              <a:gd name="T68" fmla="*/ 66675 w 329"/>
              <a:gd name="T69" fmla="*/ 384175 h 375"/>
              <a:gd name="T70" fmla="*/ 57150 w 329"/>
              <a:gd name="T71" fmla="*/ 357187 h 375"/>
              <a:gd name="T72" fmla="*/ 47625 w 329"/>
              <a:gd name="T73" fmla="*/ 327025 h 375"/>
              <a:gd name="T74" fmla="*/ 38100 w 329"/>
              <a:gd name="T75" fmla="*/ 295275 h 375"/>
              <a:gd name="T76" fmla="*/ 30163 w 329"/>
              <a:gd name="T77" fmla="*/ 261937 h 375"/>
              <a:gd name="T78" fmla="*/ 22225 w 329"/>
              <a:gd name="T79" fmla="*/ 223837 h 375"/>
              <a:gd name="T80" fmla="*/ 15875 w 329"/>
              <a:gd name="T81" fmla="*/ 185737 h 375"/>
              <a:gd name="T82" fmla="*/ 9525 w 329"/>
              <a:gd name="T83" fmla="*/ 142875 h 375"/>
              <a:gd name="T84" fmla="*/ 4763 w 329"/>
              <a:gd name="T85" fmla="*/ 98425 h 375"/>
              <a:gd name="T86" fmla="*/ 1588 w 329"/>
              <a:gd name="T87" fmla="*/ 50800 h 375"/>
              <a:gd name="T88" fmla="*/ 0 w 329"/>
              <a:gd name="T89" fmla="*/ 0 h 37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329" h="375">
                <a:moveTo>
                  <a:pt x="0" y="0"/>
                </a:moveTo>
                <a:lnTo>
                  <a:pt x="327" y="0"/>
                </a:lnTo>
                <a:lnTo>
                  <a:pt x="328" y="3"/>
                </a:lnTo>
                <a:lnTo>
                  <a:pt x="328" y="12"/>
                </a:lnTo>
                <a:lnTo>
                  <a:pt x="329" y="27"/>
                </a:lnTo>
                <a:lnTo>
                  <a:pt x="329" y="36"/>
                </a:lnTo>
                <a:lnTo>
                  <a:pt x="329" y="46"/>
                </a:lnTo>
                <a:lnTo>
                  <a:pt x="328" y="58"/>
                </a:lnTo>
                <a:lnTo>
                  <a:pt x="328" y="70"/>
                </a:lnTo>
                <a:lnTo>
                  <a:pt x="327" y="83"/>
                </a:lnTo>
                <a:lnTo>
                  <a:pt x="326" y="96"/>
                </a:lnTo>
                <a:lnTo>
                  <a:pt x="324" y="110"/>
                </a:lnTo>
                <a:lnTo>
                  <a:pt x="322" y="125"/>
                </a:lnTo>
                <a:lnTo>
                  <a:pt x="320" y="140"/>
                </a:lnTo>
                <a:lnTo>
                  <a:pt x="317" y="155"/>
                </a:lnTo>
                <a:lnTo>
                  <a:pt x="314" y="171"/>
                </a:lnTo>
                <a:lnTo>
                  <a:pt x="309" y="187"/>
                </a:lnTo>
                <a:lnTo>
                  <a:pt x="305" y="203"/>
                </a:lnTo>
                <a:lnTo>
                  <a:pt x="302" y="211"/>
                </a:lnTo>
                <a:lnTo>
                  <a:pt x="299" y="219"/>
                </a:lnTo>
                <a:lnTo>
                  <a:pt x="296" y="227"/>
                </a:lnTo>
                <a:lnTo>
                  <a:pt x="293" y="235"/>
                </a:lnTo>
                <a:lnTo>
                  <a:pt x="290" y="242"/>
                </a:lnTo>
                <a:lnTo>
                  <a:pt x="286" y="250"/>
                </a:lnTo>
                <a:lnTo>
                  <a:pt x="282" y="258"/>
                </a:lnTo>
                <a:lnTo>
                  <a:pt x="278" y="266"/>
                </a:lnTo>
                <a:lnTo>
                  <a:pt x="274" y="273"/>
                </a:lnTo>
                <a:lnTo>
                  <a:pt x="270" y="281"/>
                </a:lnTo>
                <a:lnTo>
                  <a:pt x="265" y="288"/>
                </a:lnTo>
                <a:lnTo>
                  <a:pt x="260" y="295"/>
                </a:lnTo>
                <a:lnTo>
                  <a:pt x="255" y="302"/>
                </a:lnTo>
                <a:lnTo>
                  <a:pt x="250" y="309"/>
                </a:lnTo>
                <a:lnTo>
                  <a:pt x="244" y="316"/>
                </a:lnTo>
                <a:lnTo>
                  <a:pt x="238" y="322"/>
                </a:lnTo>
                <a:lnTo>
                  <a:pt x="232" y="328"/>
                </a:lnTo>
                <a:lnTo>
                  <a:pt x="226" y="335"/>
                </a:lnTo>
                <a:lnTo>
                  <a:pt x="219" y="341"/>
                </a:lnTo>
                <a:lnTo>
                  <a:pt x="212" y="346"/>
                </a:lnTo>
                <a:lnTo>
                  <a:pt x="204" y="352"/>
                </a:lnTo>
                <a:lnTo>
                  <a:pt x="197" y="357"/>
                </a:lnTo>
                <a:lnTo>
                  <a:pt x="189" y="362"/>
                </a:lnTo>
                <a:lnTo>
                  <a:pt x="181" y="367"/>
                </a:lnTo>
                <a:lnTo>
                  <a:pt x="172" y="371"/>
                </a:lnTo>
                <a:lnTo>
                  <a:pt x="164" y="375"/>
                </a:lnTo>
                <a:lnTo>
                  <a:pt x="162" y="375"/>
                </a:lnTo>
                <a:lnTo>
                  <a:pt x="157" y="374"/>
                </a:lnTo>
                <a:lnTo>
                  <a:pt x="154" y="372"/>
                </a:lnTo>
                <a:lnTo>
                  <a:pt x="149" y="371"/>
                </a:lnTo>
                <a:lnTo>
                  <a:pt x="145" y="369"/>
                </a:lnTo>
                <a:lnTo>
                  <a:pt x="139" y="366"/>
                </a:lnTo>
                <a:lnTo>
                  <a:pt x="134" y="363"/>
                </a:lnTo>
                <a:lnTo>
                  <a:pt x="128" y="359"/>
                </a:lnTo>
                <a:lnTo>
                  <a:pt x="121" y="354"/>
                </a:lnTo>
                <a:lnTo>
                  <a:pt x="115" y="349"/>
                </a:lnTo>
                <a:lnTo>
                  <a:pt x="108" y="343"/>
                </a:lnTo>
                <a:lnTo>
                  <a:pt x="100" y="336"/>
                </a:lnTo>
                <a:lnTo>
                  <a:pt x="93" y="328"/>
                </a:lnTo>
                <a:lnTo>
                  <a:pt x="86" y="319"/>
                </a:lnTo>
                <a:lnTo>
                  <a:pt x="78" y="309"/>
                </a:lnTo>
                <a:lnTo>
                  <a:pt x="71" y="298"/>
                </a:lnTo>
                <a:lnTo>
                  <a:pt x="67" y="292"/>
                </a:lnTo>
                <a:lnTo>
                  <a:pt x="64" y="286"/>
                </a:lnTo>
                <a:lnTo>
                  <a:pt x="60" y="280"/>
                </a:lnTo>
                <a:lnTo>
                  <a:pt x="56" y="273"/>
                </a:lnTo>
                <a:lnTo>
                  <a:pt x="53" y="266"/>
                </a:lnTo>
                <a:lnTo>
                  <a:pt x="49" y="258"/>
                </a:lnTo>
                <a:lnTo>
                  <a:pt x="46" y="251"/>
                </a:lnTo>
                <a:lnTo>
                  <a:pt x="42" y="242"/>
                </a:lnTo>
                <a:lnTo>
                  <a:pt x="39" y="234"/>
                </a:lnTo>
                <a:lnTo>
                  <a:pt x="36" y="225"/>
                </a:lnTo>
                <a:lnTo>
                  <a:pt x="33" y="216"/>
                </a:lnTo>
                <a:lnTo>
                  <a:pt x="30" y="206"/>
                </a:lnTo>
                <a:lnTo>
                  <a:pt x="27" y="197"/>
                </a:lnTo>
                <a:lnTo>
                  <a:pt x="24" y="186"/>
                </a:lnTo>
                <a:lnTo>
                  <a:pt x="21" y="176"/>
                </a:lnTo>
                <a:lnTo>
                  <a:pt x="19" y="165"/>
                </a:lnTo>
                <a:lnTo>
                  <a:pt x="16" y="153"/>
                </a:lnTo>
                <a:lnTo>
                  <a:pt x="14" y="141"/>
                </a:lnTo>
                <a:lnTo>
                  <a:pt x="12" y="129"/>
                </a:lnTo>
                <a:lnTo>
                  <a:pt x="10" y="117"/>
                </a:lnTo>
                <a:lnTo>
                  <a:pt x="8" y="104"/>
                </a:lnTo>
                <a:lnTo>
                  <a:pt x="6" y="90"/>
                </a:lnTo>
                <a:lnTo>
                  <a:pt x="5" y="76"/>
                </a:lnTo>
                <a:lnTo>
                  <a:pt x="3" y="62"/>
                </a:lnTo>
                <a:lnTo>
                  <a:pt x="2" y="47"/>
                </a:lnTo>
                <a:lnTo>
                  <a:pt x="1" y="32"/>
                </a:lnTo>
                <a:lnTo>
                  <a:pt x="1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588">
            <a:solidFill>
              <a:srgbClr val="BE1E2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6566" name="Freeform 21"/>
          <p:cNvSpPr>
            <a:spLocks/>
          </p:cNvSpPr>
          <p:nvPr/>
        </p:nvSpPr>
        <p:spPr bwMode="auto">
          <a:xfrm>
            <a:off x="5180013" y="1616075"/>
            <a:ext cx="374650" cy="428625"/>
          </a:xfrm>
          <a:custGeom>
            <a:avLst/>
            <a:gdLst>
              <a:gd name="T0" fmla="*/ 373063 w 236"/>
              <a:gd name="T1" fmla="*/ 0 h 270"/>
              <a:gd name="T2" fmla="*/ 374650 w 236"/>
              <a:gd name="T3" fmla="*/ 31750 h 270"/>
              <a:gd name="T4" fmla="*/ 373063 w 236"/>
              <a:gd name="T5" fmla="*/ 79375 h 270"/>
              <a:gd name="T6" fmla="*/ 371475 w 236"/>
              <a:gd name="T7" fmla="*/ 109538 h 270"/>
              <a:gd name="T8" fmla="*/ 366713 w 236"/>
              <a:gd name="T9" fmla="*/ 142875 h 270"/>
              <a:gd name="T10" fmla="*/ 361950 w 236"/>
              <a:gd name="T11" fmla="*/ 177800 h 270"/>
              <a:gd name="T12" fmla="*/ 352425 w 236"/>
              <a:gd name="T13" fmla="*/ 212725 h 270"/>
              <a:gd name="T14" fmla="*/ 341313 w 236"/>
              <a:gd name="T15" fmla="*/ 249238 h 270"/>
              <a:gd name="T16" fmla="*/ 325438 w 236"/>
              <a:gd name="T17" fmla="*/ 285750 h 270"/>
              <a:gd name="T18" fmla="*/ 312738 w 236"/>
              <a:gd name="T19" fmla="*/ 311150 h 270"/>
              <a:gd name="T20" fmla="*/ 301625 w 236"/>
              <a:gd name="T21" fmla="*/ 328613 h 270"/>
              <a:gd name="T22" fmla="*/ 290513 w 236"/>
              <a:gd name="T23" fmla="*/ 344488 h 270"/>
              <a:gd name="T24" fmla="*/ 277813 w 236"/>
              <a:gd name="T25" fmla="*/ 360363 h 270"/>
              <a:gd name="T26" fmla="*/ 263525 w 236"/>
              <a:gd name="T27" fmla="*/ 374650 h 270"/>
              <a:gd name="T28" fmla="*/ 249238 w 236"/>
              <a:gd name="T29" fmla="*/ 388938 h 270"/>
              <a:gd name="T30" fmla="*/ 233363 w 236"/>
              <a:gd name="T31" fmla="*/ 401638 h 270"/>
              <a:gd name="T32" fmla="*/ 215900 w 236"/>
              <a:gd name="T33" fmla="*/ 412750 h 270"/>
              <a:gd name="T34" fmla="*/ 196850 w 236"/>
              <a:gd name="T35" fmla="*/ 423863 h 270"/>
              <a:gd name="T36" fmla="*/ 184150 w 236"/>
              <a:gd name="T37" fmla="*/ 428625 h 270"/>
              <a:gd name="T38" fmla="*/ 169863 w 236"/>
              <a:gd name="T39" fmla="*/ 422275 h 270"/>
              <a:gd name="T40" fmla="*/ 158750 w 236"/>
              <a:gd name="T41" fmla="*/ 417513 h 270"/>
              <a:gd name="T42" fmla="*/ 146050 w 236"/>
              <a:gd name="T43" fmla="*/ 409575 h 270"/>
              <a:gd name="T44" fmla="*/ 130175 w 236"/>
              <a:gd name="T45" fmla="*/ 398463 h 270"/>
              <a:gd name="T46" fmla="*/ 114300 w 236"/>
              <a:gd name="T47" fmla="*/ 382588 h 270"/>
              <a:gd name="T48" fmla="*/ 96838 w 236"/>
              <a:gd name="T49" fmla="*/ 363538 h 270"/>
              <a:gd name="T50" fmla="*/ 80963 w 236"/>
              <a:gd name="T51" fmla="*/ 339725 h 270"/>
              <a:gd name="T52" fmla="*/ 63500 w 236"/>
              <a:gd name="T53" fmla="*/ 311150 h 270"/>
              <a:gd name="T54" fmla="*/ 47625 w 236"/>
              <a:gd name="T55" fmla="*/ 276225 h 270"/>
              <a:gd name="T56" fmla="*/ 33338 w 236"/>
              <a:gd name="T57" fmla="*/ 234950 h 270"/>
              <a:gd name="T58" fmla="*/ 20638 w 236"/>
              <a:gd name="T59" fmla="*/ 187325 h 270"/>
              <a:gd name="T60" fmla="*/ 11113 w 236"/>
              <a:gd name="T61" fmla="*/ 133350 h 270"/>
              <a:gd name="T62" fmla="*/ 3175 w 236"/>
              <a:gd name="T63" fmla="*/ 69850 h 270"/>
              <a:gd name="T64" fmla="*/ 0 w 236"/>
              <a:gd name="T65" fmla="*/ 0 h 27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36" h="270">
                <a:moveTo>
                  <a:pt x="0" y="0"/>
                </a:moveTo>
                <a:lnTo>
                  <a:pt x="235" y="0"/>
                </a:lnTo>
                <a:lnTo>
                  <a:pt x="236" y="9"/>
                </a:lnTo>
                <a:lnTo>
                  <a:pt x="236" y="20"/>
                </a:lnTo>
                <a:lnTo>
                  <a:pt x="236" y="33"/>
                </a:lnTo>
                <a:lnTo>
                  <a:pt x="235" y="50"/>
                </a:lnTo>
                <a:lnTo>
                  <a:pt x="235" y="59"/>
                </a:lnTo>
                <a:lnTo>
                  <a:pt x="234" y="69"/>
                </a:lnTo>
                <a:lnTo>
                  <a:pt x="233" y="79"/>
                </a:lnTo>
                <a:lnTo>
                  <a:pt x="231" y="90"/>
                </a:lnTo>
                <a:lnTo>
                  <a:pt x="230" y="100"/>
                </a:lnTo>
                <a:lnTo>
                  <a:pt x="228" y="112"/>
                </a:lnTo>
                <a:lnTo>
                  <a:pt x="225" y="123"/>
                </a:lnTo>
                <a:lnTo>
                  <a:pt x="222" y="134"/>
                </a:lnTo>
                <a:lnTo>
                  <a:pt x="219" y="146"/>
                </a:lnTo>
                <a:lnTo>
                  <a:pt x="215" y="157"/>
                </a:lnTo>
                <a:lnTo>
                  <a:pt x="210" y="169"/>
                </a:lnTo>
                <a:lnTo>
                  <a:pt x="205" y="180"/>
                </a:lnTo>
                <a:lnTo>
                  <a:pt x="200" y="191"/>
                </a:lnTo>
                <a:lnTo>
                  <a:pt x="197" y="196"/>
                </a:lnTo>
                <a:lnTo>
                  <a:pt x="194" y="201"/>
                </a:lnTo>
                <a:lnTo>
                  <a:pt x="190" y="207"/>
                </a:lnTo>
                <a:lnTo>
                  <a:pt x="187" y="212"/>
                </a:lnTo>
                <a:lnTo>
                  <a:pt x="183" y="217"/>
                </a:lnTo>
                <a:lnTo>
                  <a:pt x="179" y="222"/>
                </a:lnTo>
                <a:lnTo>
                  <a:pt x="175" y="227"/>
                </a:lnTo>
                <a:lnTo>
                  <a:pt x="171" y="231"/>
                </a:lnTo>
                <a:lnTo>
                  <a:pt x="166" y="236"/>
                </a:lnTo>
                <a:lnTo>
                  <a:pt x="162" y="240"/>
                </a:lnTo>
                <a:lnTo>
                  <a:pt x="157" y="245"/>
                </a:lnTo>
                <a:lnTo>
                  <a:pt x="152" y="249"/>
                </a:lnTo>
                <a:lnTo>
                  <a:pt x="147" y="253"/>
                </a:lnTo>
                <a:lnTo>
                  <a:pt x="141" y="257"/>
                </a:lnTo>
                <a:lnTo>
                  <a:pt x="136" y="260"/>
                </a:lnTo>
                <a:lnTo>
                  <a:pt x="130" y="263"/>
                </a:lnTo>
                <a:lnTo>
                  <a:pt x="124" y="267"/>
                </a:lnTo>
                <a:lnTo>
                  <a:pt x="117" y="270"/>
                </a:lnTo>
                <a:lnTo>
                  <a:pt x="116" y="270"/>
                </a:lnTo>
                <a:lnTo>
                  <a:pt x="113" y="268"/>
                </a:lnTo>
                <a:lnTo>
                  <a:pt x="107" y="266"/>
                </a:lnTo>
                <a:lnTo>
                  <a:pt x="104" y="265"/>
                </a:lnTo>
                <a:lnTo>
                  <a:pt x="100" y="263"/>
                </a:lnTo>
                <a:lnTo>
                  <a:pt x="96" y="260"/>
                </a:lnTo>
                <a:lnTo>
                  <a:pt x="92" y="258"/>
                </a:lnTo>
                <a:lnTo>
                  <a:pt x="87" y="255"/>
                </a:lnTo>
                <a:lnTo>
                  <a:pt x="82" y="251"/>
                </a:lnTo>
                <a:lnTo>
                  <a:pt x="77" y="246"/>
                </a:lnTo>
                <a:lnTo>
                  <a:pt x="72" y="241"/>
                </a:lnTo>
                <a:lnTo>
                  <a:pt x="67" y="236"/>
                </a:lnTo>
                <a:lnTo>
                  <a:pt x="61" y="229"/>
                </a:lnTo>
                <a:lnTo>
                  <a:pt x="56" y="222"/>
                </a:lnTo>
                <a:lnTo>
                  <a:pt x="51" y="214"/>
                </a:lnTo>
                <a:lnTo>
                  <a:pt x="45" y="206"/>
                </a:lnTo>
                <a:lnTo>
                  <a:pt x="40" y="196"/>
                </a:lnTo>
                <a:lnTo>
                  <a:pt x="35" y="186"/>
                </a:lnTo>
                <a:lnTo>
                  <a:pt x="30" y="174"/>
                </a:lnTo>
                <a:lnTo>
                  <a:pt x="26" y="162"/>
                </a:lnTo>
                <a:lnTo>
                  <a:pt x="21" y="148"/>
                </a:lnTo>
                <a:lnTo>
                  <a:pt x="17" y="134"/>
                </a:lnTo>
                <a:lnTo>
                  <a:pt x="13" y="118"/>
                </a:lnTo>
                <a:lnTo>
                  <a:pt x="10" y="102"/>
                </a:lnTo>
                <a:lnTo>
                  <a:pt x="7" y="84"/>
                </a:lnTo>
                <a:lnTo>
                  <a:pt x="4" y="65"/>
                </a:lnTo>
                <a:lnTo>
                  <a:pt x="2" y="44"/>
                </a:lnTo>
                <a:lnTo>
                  <a:pt x="1" y="2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reeform 2"/>
          <p:cNvSpPr>
            <a:spLocks/>
          </p:cNvSpPr>
          <p:nvPr/>
        </p:nvSpPr>
        <p:spPr bwMode="auto">
          <a:xfrm>
            <a:off x="2085975" y="542925"/>
            <a:ext cx="5022850" cy="5160963"/>
          </a:xfrm>
          <a:custGeom>
            <a:avLst/>
            <a:gdLst>
              <a:gd name="T0" fmla="*/ 3917626 w 509"/>
              <a:gd name="T1" fmla="*/ 1194028 h 523"/>
              <a:gd name="T2" fmla="*/ 3848549 w 509"/>
              <a:gd name="T3" fmla="*/ 1746636 h 523"/>
              <a:gd name="T4" fmla="*/ 3838681 w 509"/>
              <a:gd name="T5" fmla="*/ 1855184 h 523"/>
              <a:gd name="T6" fmla="*/ 3809077 w 509"/>
              <a:gd name="T7" fmla="*/ 1983468 h 523"/>
              <a:gd name="T8" fmla="*/ 3740000 w 509"/>
              <a:gd name="T9" fmla="*/ 2782775 h 523"/>
              <a:gd name="T10" fmla="*/ 3740000 w 509"/>
              <a:gd name="T11" fmla="*/ 3601819 h 523"/>
              <a:gd name="T12" fmla="*/ 3809077 w 509"/>
              <a:gd name="T13" fmla="*/ 4776111 h 523"/>
              <a:gd name="T14" fmla="*/ 3789341 w 509"/>
              <a:gd name="T15" fmla="*/ 5072151 h 523"/>
              <a:gd name="T16" fmla="*/ 3759736 w 509"/>
              <a:gd name="T17" fmla="*/ 5091887 h 523"/>
              <a:gd name="T18" fmla="*/ 3542639 w 509"/>
              <a:gd name="T19" fmla="*/ 5131359 h 523"/>
              <a:gd name="T20" fmla="*/ 3029499 w 509"/>
              <a:gd name="T21" fmla="*/ 5151095 h 523"/>
              <a:gd name="T22" fmla="*/ 2289393 w 509"/>
              <a:gd name="T23" fmla="*/ 5151095 h 523"/>
              <a:gd name="T24" fmla="*/ 1736781 w 509"/>
              <a:gd name="T25" fmla="*/ 5151095 h 523"/>
              <a:gd name="T26" fmla="*/ 1411135 w 509"/>
              <a:gd name="T27" fmla="*/ 5131359 h 523"/>
              <a:gd name="T28" fmla="*/ 1253245 w 509"/>
              <a:gd name="T29" fmla="*/ 5072151 h 523"/>
              <a:gd name="T30" fmla="*/ 1213773 w 509"/>
              <a:gd name="T31" fmla="*/ 4993207 h 523"/>
              <a:gd name="T32" fmla="*/ 1243377 w 509"/>
              <a:gd name="T33" fmla="*/ 4657695 h 523"/>
              <a:gd name="T34" fmla="*/ 1282850 w 509"/>
              <a:gd name="T35" fmla="*/ 3345251 h 523"/>
              <a:gd name="T36" fmla="*/ 1282850 w 509"/>
              <a:gd name="T37" fmla="*/ 3019607 h 523"/>
              <a:gd name="T38" fmla="*/ 1223641 w 509"/>
              <a:gd name="T39" fmla="*/ 2013072 h 523"/>
              <a:gd name="T40" fmla="*/ 1174301 w 509"/>
              <a:gd name="T41" fmla="*/ 1490068 h 523"/>
              <a:gd name="T42" fmla="*/ 1115092 w 509"/>
              <a:gd name="T43" fmla="*/ 1223632 h 523"/>
              <a:gd name="T44" fmla="*/ 1065752 w 509"/>
              <a:gd name="T45" fmla="*/ 967064 h 523"/>
              <a:gd name="T46" fmla="*/ 1164433 w 509"/>
              <a:gd name="T47" fmla="*/ 1440728 h 523"/>
              <a:gd name="T48" fmla="*/ 1223641 w 509"/>
              <a:gd name="T49" fmla="*/ 1608484 h 523"/>
              <a:gd name="T50" fmla="*/ 1223641 w 509"/>
              <a:gd name="T51" fmla="*/ 1766372 h 523"/>
              <a:gd name="T52" fmla="*/ 1174301 w 509"/>
              <a:gd name="T53" fmla="*/ 2013072 h 523"/>
              <a:gd name="T54" fmla="*/ 0 w 509"/>
              <a:gd name="T55" fmla="*/ 1993336 h 523"/>
              <a:gd name="T56" fmla="*/ 562480 w 509"/>
              <a:gd name="T57" fmla="*/ 976932 h 523"/>
              <a:gd name="T58" fmla="*/ 789446 w 509"/>
              <a:gd name="T59" fmla="*/ 562476 h 523"/>
              <a:gd name="T60" fmla="*/ 927599 w 509"/>
              <a:gd name="T61" fmla="*/ 355248 h 523"/>
              <a:gd name="T62" fmla="*/ 1006544 w 509"/>
              <a:gd name="T63" fmla="*/ 296040 h 523"/>
              <a:gd name="T64" fmla="*/ 1411135 w 509"/>
              <a:gd name="T65" fmla="*/ 236832 h 523"/>
              <a:gd name="T66" fmla="*/ 1687441 w 509"/>
              <a:gd name="T67" fmla="*/ 148020 h 523"/>
              <a:gd name="T68" fmla="*/ 1904538 w 509"/>
              <a:gd name="T69" fmla="*/ 19736 h 523"/>
              <a:gd name="T70" fmla="*/ 1963747 w 509"/>
              <a:gd name="T71" fmla="*/ 0 h 523"/>
              <a:gd name="T72" fmla="*/ 2121636 w 509"/>
              <a:gd name="T73" fmla="*/ 19736 h 523"/>
              <a:gd name="T74" fmla="*/ 2309129 w 509"/>
              <a:gd name="T75" fmla="*/ 49340 h 523"/>
              <a:gd name="T76" fmla="*/ 2920950 w 509"/>
              <a:gd name="T77" fmla="*/ 19736 h 523"/>
              <a:gd name="T78" fmla="*/ 3098575 w 509"/>
              <a:gd name="T79" fmla="*/ 0 h 523"/>
              <a:gd name="T80" fmla="*/ 3138048 w 509"/>
              <a:gd name="T81" fmla="*/ 19736 h 523"/>
              <a:gd name="T82" fmla="*/ 3384750 w 509"/>
              <a:gd name="T83" fmla="*/ 148020 h 523"/>
              <a:gd name="T84" fmla="*/ 3818945 w 509"/>
              <a:gd name="T85" fmla="*/ 266436 h 523"/>
              <a:gd name="T86" fmla="*/ 3996570 w 509"/>
              <a:gd name="T87" fmla="*/ 315776 h 523"/>
              <a:gd name="T88" fmla="*/ 4114987 w 509"/>
              <a:gd name="T89" fmla="*/ 355248 h 523"/>
              <a:gd name="T90" fmla="*/ 4203800 w 509"/>
              <a:gd name="T91" fmla="*/ 463796 h 523"/>
              <a:gd name="T92" fmla="*/ 4657731 w 509"/>
              <a:gd name="T93" fmla="*/ 1322312 h 523"/>
              <a:gd name="T94" fmla="*/ 4144591 w 509"/>
              <a:gd name="T95" fmla="*/ 2447264 h 523"/>
              <a:gd name="T96" fmla="*/ 4095251 w 509"/>
              <a:gd name="T97" fmla="*/ 2348584 h 523"/>
              <a:gd name="T98" fmla="*/ 3818945 w 509"/>
              <a:gd name="T99" fmla="*/ 1983468 h 523"/>
              <a:gd name="T100" fmla="*/ 3848549 w 509"/>
              <a:gd name="T101" fmla="*/ 1795976 h 523"/>
              <a:gd name="T102" fmla="*/ 3897889 w 509"/>
              <a:gd name="T103" fmla="*/ 1391388 h 523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09" h="523">
                <a:moveTo>
                  <a:pt x="400" y="80"/>
                </a:moveTo>
                <a:lnTo>
                  <a:pt x="397" y="121"/>
                </a:lnTo>
                <a:lnTo>
                  <a:pt x="394" y="154"/>
                </a:lnTo>
                <a:lnTo>
                  <a:pt x="390" y="177"/>
                </a:lnTo>
                <a:lnTo>
                  <a:pt x="390" y="181"/>
                </a:lnTo>
                <a:lnTo>
                  <a:pt x="389" y="188"/>
                </a:lnTo>
                <a:lnTo>
                  <a:pt x="387" y="195"/>
                </a:lnTo>
                <a:lnTo>
                  <a:pt x="386" y="201"/>
                </a:lnTo>
                <a:lnTo>
                  <a:pt x="379" y="264"/>
                </a:lnTo>
                <a:lnTo>
                  <a:pt x="379" y="282"/>
                </a:lnTo>
                <a:lnTo>
                  <a:pt x="379" y="307"/>
                </a:lnTo>
                <a:lnTo>
                  <a:pt x="379" y="365"/>
                </a:lnTo>
                <a:lnTo>
                  <a:pt x="383" y="436"/>
                </a:lnTo>
                <a:lnTo>
                  <a:pt x="386" y="484"/>
                </a:lnTo>
                <a:lnTo>
                  <a:pt x="386" y="506"/>
                </a:lnTo>
                <a:lnTo>
                  <a:pt x="384" y="514"/>
                </a:lnTo>
                <a:lnTo>
                  <a:pt x="383" y="514"/>
                </a:lnTo>
                <a:lnTo>
                  <a:pt x="381" y="516"/>
                </a:lnTo>
                <a:lnTo>
                  <a:pt x="376" y="517"/>
                </a:lnTo>
                <a:lnTo>
                  <a:pt x="359" y="520"/>
                </a:lnTo>
                <a:lnTo>
                  <a:pt x="334" y="522"/>
                </a:lnTo>
                <a:lnTo>
                  <a:pt x="307" y="522"/>
                </a:lnTo>
                <a:lnTo>
                  <a:pt x="256" y="523"/>
                </a:lnTo>
                <a:lnTo>
                  <a:pt x="232" y="522"/>
                </a:lnTo>
                <a:lnTo>
                  <a:pt x="201" y="522"/>
                </a:lnTo>
                <a:lnTo>
                  <a:pt x="176" y="522"/>
                </a:lnTo>
                <a:lnTo>
                  <a:pt x="157" y="522"/>
                </a:lnTo>
                <a:lnTo>
                  <a:pt x="143" y="520"/>
                </a:lnTo>
                <a:lnTo>
                  <a:pt x="134" y="517"/>
                </a:lnTo>
                <a:lnTo>
                  <a:pt x="127" y="514"/>
                </a:lnTo>
                <a:lnTo>
                  <a:pt x="124" y="509"/>
                </a:lnTo>
                <a:lnTo>
                  <a:pt x="123" y="506"/>
                </a:lnTo>
                <a:lnTo>
                  <a:pt x="123" y="503"/>
                </a:lnTo>
                <a:lnTo>
                  <a:pt x="126" y="472"/>
                </a:lnTo>
                <a:lnTo>
                  <a:pt x="127" y="417"/>
                </a:lnTo>
                <a:lnTo>
                  <a:pt x="130" y="339"/>
                </a:lnTo>
                <a:lnTo>
                  <a:pt x="130" y="323"/>
                </a:lnTo>
                <a:lnTo>
                  <a:pt x="130" y="306"/>
                </a:lnTo>
                <a:lnTo>
                  <a:pt x="129" y="265"/>
                </a:lnTo>
                <a:lnTo>
                  <a:pt x="124" y="204"/>
                </a:lnTo>
                <a:lnTo>
                  <a:pt x="124" y="163"/>
                </a:lnTo>
                <a:lnTo>
                  <a:pt x="119" y="151"/>
                </a:lnTo>
                <a:lnTo>
                  <a:pt x="116" y="138"/>
                </a:lnTo>
                <a:lnTo>
                  <a:pt x="113" y="124"/>
                </a:lnTo>
                <a:lnTo>
                  <a:pt x="108" y="85"/>
                </a:lnTo>
                <a:lnTo>
                  <a:pt x="108" y="98"/>
                </a:lnTo>
                <a:lnTo>
                  <a:pt x="113" y="124"/>
                </a:lnTo>
                <a:lnTo>
                  <a:pt x="118" y="146"/>
                </a:lnTo>
                <a:lnTo>
                  <a:pt x="121" y="155"/>
                </a:lnTo>
                <a:lnTo>
                  <a:pt x="124" y="163"/>
                </a:lnTo>
                <a:lnTo>
                  <a:pt x="124" y="176"/>
                </a:lnTo>
                <a:lnTo>
                  <a:pt x="124" y="179"/>
                </a:lnTo>
                <a:lnTo>
                  <a:pt x="123" y="193"/>
                </a:lnTo>
                <a:lnTo>
                  <a:pt x="119" y="204"/>
                </a:lnTo>
                <a:lnTo>
                  <a:pt x="90" y="251"/>
                </a:lnTo>
                <a:lnTo>
                  <a:pt x="0" y="202"/>
                </a:lnTo>
                <a:lnTo>
                  <a:pt x="43" y="132"/>
                </a:lnTo>
                <a:lnTo>
                  <a:pt x="57" y="99"/>
                </a:lnTo>
                <a:lnTo>
                  <a:pt x="69" y="74"/>
                </a:lnTo>
                <a:lnTo>
                  <a:pt x="80" y="57"/>
                </a:lnTo>
                <a:lnTo>
                  <a:pt x="88" y="44"/>
                </a:lnTo>
                <a:lnTo>
                  <a:pt x="94" y="36"/>
                </a:lnTo>
                <a:lnTo>
                  <a:pt x="99" y="33"/>
                </a:lnTo>
                <a:lnTo>
                  <a:pt x="102" y="30"/>
                </a:lnTo>
                <a:lnTo>
                  <a:pt x="124" y="27"/>
                </a:lnTo>
                <a:lnTo>
                  <a:pt x="143" y="24"/>
                </a:lnTo>
                <a:lnTo>
                  <a:pt x="159" y="19"/>
                </a:lnTo>
                <a:lnTo>
                  <a:pt x="171" y="15"/>
                </a:lnTo>
                <a:lnTo>
                  <a:pt x="187" y="5"/>
                </a:lnTo>
                <a:lnTo>
                  <a:pt x="193" y="2"/>
                </a:lnTo>
                <a:lnTo>
                  <a:pt x="196" y="0"/>
                </a:lnTo>
                <a:lnTo>
                  <a:pt x="199" y="0"/>
                </a:lnTo>
                <a:lnTo>
                  <a:pt x="206" y="0"/>
                </a:lnTo>
                <a:lnTo>
                  <a:pt x="215" y="2"/>
                </a:lnTo>
                <a:lnTo>
                  <a:pt x="223" y="4"/>
                </a:lnTo>
                <a:lnTo>
                  <a:pt x="234" y="5"/>
                </a:lnTo>
                <a:lnTo>
                  <a:pt x="260" y="5"/>
                </a:lnTo>
                <a:lnTo>
                  <a:pt x="296" y="2"/>
                </a:lnTo>
                <a:lnTo>
                  <a:pt x="307" y="0"/>
                </a:lnTo>
                <a:lnTo>
                  <a:pt x="314" y="0"/>
                </a:lnTo>
                <a:lnTo>
                  <a:pt x="317" y="2"/>
                </a:lnTo>
                <a:lnTo>
                  <a:pt x="318" y="2"/>
                </a:lnTo>
                <a:lnTo>
                  <a:pt x="329" y="10"/>
                </a:lnTo>
                <a:lnTo>
                  <a:pt x="343" y="15"/>
                </a:lnTo>
                <a:lnTo>
                  <a:pt x="368" y="24"/>
                </a:lnTo>
                <a:lnTo>
                  <a:pt x="387" y="27"/>
                </a:lnTo>
                <a:lnTo>
                  <a:pt x="395" y="29"/>
                </a:lnTo>
                <a:lnTo>
                  <a:pt x="405" y="32"/>
                </a:lnTo>
                <a:lnTo>
                  <a:pt x="411" y="33"/>
                </a:lnTo>
                <a:lnTo>
                  <a:pt x="417" y="36"/>
                </a:lnTo>
                <a:lnTo>
                  <a:pt x="422" y="41"/>
                </a:lnTo>
                <a:lnTo>
                  <a:pt x="426" y="47"/>
                </a:lnTo>
                <a:lnTo>
                  <a:pt x="428" y="49"/>
                </a:lnTo>
                <a:lnTo>
                  <a:pt x="472" y="134"/>
                </a:lnTo>
                <a:lnTo>
                  <a:pt x="509" y="204"/>
                </a:lnTo>
                <a:lnTo>
                  <a:pt x="420" y="248"/>
                </a:lnTo>
                <a:lnTo>
                  <a:pt x="419" y="245"/>
                </a:lnTo>
                <a:lnTo>
                  <a:pt x="415" y="238"/>
                </a:lnTo>
                <a:lnTo>
                  <a:pt x="406" y="224"/>
                </a:lnTo>
                <a:lnTo>
                  <a:pt x="387" y="201"/>
                </a:lnTo>
                <a:lnTo>
                  <a:pt x="390" y="193"/>
                </a:lnTo>
                <a:lnTo>
                  <a:pt x="390" y="182"/>
                </a:lnTo>
                <a:lnTo>
                  <a:pt x="390" y="177"/>
                </a:lnTo>
                <a:lnTo>
                  <a:pt x="395" y="141"/>
                </a:lnTo>
                <a:lnTo>
                  <a:pt x="400" y="80"/>
                </a:lnTo>
                <a:close/>
              </a:path>
            </a:pathLst>
          </a:custGeom>
          <a:solidFill>
            <a:srgbClr val="3D46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11" name="Freeform 3"/>
          <p:cNvSpPr>
            <a:spLocks/>
          </p:cNvSpPr>
          <p:nvPr/>
        </p:nvSpPr>
        <p:spPr bwMode="auto">
          <a:xfrm>
            <a:off x="3109913" y="652463"/>
            <a:ext cx="2771775" cy="5003800"/>
          </a:xfrm>
          <a:custGeom>
            <a:avLst/>
            <a:gdLst>
              <a:gd name="T0" fmla="*/ 0 w 281"/>
              <a:gd name="T1" fmla="*/ 148041 h 507"/>
              <a:gd name="T2" fmla="*/ 236735 w 281"/>
              <a:gd name="T3" fmla="*/ 858640 h 507"/>
              <a:gd name="T4" fmla="*/ 483334 w 281"/>
              <a:gd name="T5" fmla="*/ 1618586 h 507"/>
              <a:gd name="T6" fmla="*/ 779253 w 281"/>
              <a:gd name="T7" fmla="*/ 2467357 h 507"/>
              <a:gd name="T8" fmla="*/ 946941 w 281"/>
              <a:gd name="T9" fmla="*/ 2921351 h 507"/>
              <a:gd name="T10" fmla="*/ 1114628 w 281"/>
              <a:gd name="T11" fmla="*/ 3345736 h 507"/>
              <a:gd name="T12" fmla="*/ 1302044 w 281"/>
              <a:gd name="T13" fmla="*/ 3750383 h 507"/>
              <a:gd name="T14" fmla="*/ 1469731 w 281"/>
              <a:gd name="T15" fmla="*/ 4125421 h 507"/>
              <a:gd name="T16" fmla="*/ 1637419 w 281"/>
              <a:gd name="T17" fmla="*/ 4451112 h 507"/>
              <a:gd name="T18" fmla="*/ 1814970 w 281"/>
              <a:gd name="T19" fmla="*/ 4707717 h 507"/>
              <a:gd name="T20" fmla="*/ 1884018 w 281"/>
              <a:gd name="T21" fmla="*/ 4816281 h 507"/>
              <a:gd name="T22" fmla="*/ 1962930 w 281"/>
              <a:gd name="T23" fmla="*/ 4895236 h 507"/>
              <a:gd name="T24" fmla="*/ 2031977 w 281"/>
              <a:gd name="T25" fmla="*/ 4954453 h 507"/>
              <a:gd name="T26" fmla="*/ 2101025 w 281"/>
              <a:gd name="T27" fmla="*/ 5003800 h 507"/>
              <a:gd name="T28" fmla="*/ 2426536 w 281"/>
              <a:gd name="T29" fmla="*/ 4984061 h 507"/>
              <a:gd name="T30" fmla="*/ 2663271 w 281"/>
              <a:gd name="T31" fmla="*/ 4954453 h 507"/>
              <a:gd name="T32" fmla="*/ 2742183 w 281"/>
              <a:gd name="T33" fmla="*/ 4944583 h 507"/>
              <a:gd name="T34" fmla="*/ 2771775 w 281"/>
              <a:gd name="T35" fmla="*/ 4924845 h 507"/>
              <a:gd name="T36" fmla="*/ 2771775 w 281"/>
              <a:gd name="T37" fmla="*/ 4914975 h 507"/>
              <a:gd name="T38" fmla="*/ 2426536 w 281"/>
              <a:gd name="T39" fmla="*/ 4293201 h 507"/>
              <a:gd name="T40" fmla="*/ 2071433 w 281"/>
              <a:gd name="T41" fmla="*/ 3641819 h 507"/>
              <a:gd name="T42" fmla="*/ 1676875 w 281"/>
              <a:gd name="T43" fmla="*/ 2872004 h 507"/>
              <a:gd name="T44" fmla="*/ 1272452 w 281"/>
              <a:gd name="T45" fmla="*/ 2033102 h 507"/>
              <a:gd name="T46" fmla="*/ 1085036 w 281"/>
              <a:gd name="T47" fmla="*/ 1618586 h 507"/>
              <a:gd name="T48" fmla="*/ 927213 w 281"/>
              <a:gd name="T49" fmla="*/ 1233679 h 507"/>
              <a:gd name="T50" fmla="*/ 808845 w 281"/>
              <a:gd name="T51" fmla="*/ 858640 h 507"/>
              <a:gd name="T52" fmla="*/ 700342 w 281"/>
              <a:gd name="T53" fmla="*/ 523080 h 507"/>
              <a:gd name="T54" fmla="*/ 651022 w 281"/>
              <a:gd name="T55" fmla="*/ 226997 h 507"/>
              <a:gd name="T56" fmla="*/ 641158 w 281"/>
              <a:gd name="T57" fmla="*/ 108564 h 507"/>
              <a:gd name="T58" fmla="*/ 641158 w 281"/>
              <a:gd name="T59" fmla="*/ 0 h 507"/>
              <a:gd name="T60" fmla="*/ 0 w 281"/>
              <a:gd name="T61" fmla="*/ 148041 h 50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81" h="507">
                <a:moveTo>
                  <a:pt x="0" y="15"/>
                </a:moveTo>
                <a:lnTo>
                  <a:pt x="24" y="87"/>
                </a:lnTo>
                <a:lnTo>
                  <a:pt x="49" y="164"/>
                </a:lnTo>
                <a:lnTo>
                  <a:pt x="79" y="250"/>
                </a:lnTo>
                <a:lnTo>
                  <a:pt x="96" y="296"/>
                </a:lnTo>
                <a:lnTo>
                  <a:pt x="113" y="339"/>
                </a:lnTo>
                <a:lnTo>
                  <a:pt x="132" y="380"/>
                </a:lnTo>
                <a:lnTo>
                  <a:pt x="149" y="418"/>
                </a:lnTo>
                <a:lnTo>
                  <a:pt x="166" y="451"/>
                </a:lnTo>
                <a:lnTo>
                  <a:pt x="184" y="477"/>
                </a:lnTo>
                <a:lnTo>
                  <a:pt x="191" y="488"/>
                </a:lnTo>
                <a:lnTo>
                  <a:pt x="199" y="496"/>
                </a:lnTo>
                <a:lnTo>
                  <a:pt x="206" y="502"/>
                </a:lnTo>
                <a:lnTo>
                  <a:pt x="213" y="507"/>
                </a:lnTo>
                <a:lnTo>
                  <a:pt x="246" y="505"/>
                </a:lnTo>
                <a:lnTo>
                  <a:pt x="270" y="502"/>
                </a:lnTo>
                <a:lnTo>
                  <a:pt x="278" y="501"/>
                </a:lnTo>
                <a:lnTo>
                  <a:pt x="281" y="499"/>
                </a:lnTo>
                <a:lnTo>
                  <a:pt x="281" y="498"/>
                </a:lnTo>
                <a:lnTo>
                  <a:pt x="246" y="435"/>
                </a:lnTo>
                <a:lnTo>
                  <a:pt x="210" y="369"/>
                </a:lnTo>
                <a:lnTo>
                  <a:pt x="170" y="291"/>
                </a:lnTo>
                <a:lnTo>
                  <a:pt x="129" y="206"/>
                </a:lnTo>
                <a:lnTo>
                  <a:pt x="110" y="164"/>
                </a:lnTo>
                <a:lnTo>
                  <a:pt x="94" y="125"/>
                </a:lnTo>
                <a:lnTo>
                  <a:pt x="82" y="87"/>
                </a:lnTo>
                <a:lnTo>
                  <a:pt x="71" y="53"/>
                </a:lnTo>
                <a:lnTo>
                  <a:pt x="66" y="23"/>
                </a:lnTo>
                <a:lnTo>
                  <a:pt x="65" y="11"/>
                </a:lnTo>
                <a:lnTo>
                  <a:pt x="65" y="0"/>
                </a:lnTo>
                <a:lnTo>
                  <a:pt x="0" y="1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12" name="Freeform 5"/>
          <p:cNvSpPr>
            <a:spLocks/>
          </p:cNvSpPr>
          <p:nvPr/>
        </p:nvSpPr>
        <p:spPr bwMode="auto">
          <a:xfrm>
            <a:off x="3101975" y="695325"/>
            <a:ext cx="2763838" cy="4953000"/>
          </a:xfrm>
          <a:custGeom>
            <a:avLst/>
            <a:gdLst>
              <a:gd name="T0" fmla="*/ 0 w 280"/>
              <a:gd name="T1" fmla="*/ 156000 h 508"/>
              <a:gd name="T2" fmla="*/ 0 w 280"/>
              <a:gd name="T3" fmla="*/ 156000 h 508"/>
              <a:gd name="T4" fmla="*/ 236900 w 280"/>
              <a:gd name="T5" fmla="*/ 858000 h 508"/>
              <a:gd name="T6" fmla="*/ 483672 w 280"/>
              <a:gd name="T7" fmla="*/ 1608750 h 508"/>
              <a:gd name="T8" fmla="*/ 769926 w 280"/>
              <a:gd name="T9" fmla="*/ 2447250 h 508"/>
              <a:gd name="T10" fmla="*/ 947602 w 280"/>
              <a:gd name="T11" fmla="*/ 2886000 h 508"/>
              <a:gd name="T12" fmla="*/ 1115406 w 280"/>
              <a:gd name="T13" fmla="*/ 3315000 h 508"/>
              <a:gd name="T14" fmla="*/ 1302952 w 280"/>
              <a:gd name="T15" fmla="*/ 3714750 h 508"/>
              <a:gd name="T16" fmla="*/ 1470757 w 280"/>
              <a:gd name="T17" fmla="*/ 4075500 h 508"/>
              <a:gd name="T18" fmla="*/ 1638561 w 280"/>
              <a:gd name="T19" fmla="*/ 4397250 h 508"/>
              <a:gd name="T20" fmla="*/ 1806366 w 280"/>
              <a:gd name="T21" fmla="*/ 4660500 h 508"/>
              <a:gd name="T22" fmla="*/ 1885332 w 280"/>
              <a:gd name="T23" fmla="*/ 4767750 h 508"/>
              <a:gd name="T24" fmla="*/ 1964299 w 280"/>
              <a:gd name="T25" fmla="*/ 4845750 h 508"/>
              <a:gd name="T26" fmla="*/ 2023524 w 280"/>
              <a:gd name="T27" fmla="*/ 4904250 h 508"/>
              <a:gd name="T28" fmla="*/ 2102491 w 280"/>
              <a:gd name="T29" fmla="*/ 4953000 h 508"/>
              <a:gd name="T30" fmla="*/ 2102491 w 280"/>
              <a:gd name="T31" fmla="*/ 4953000 h 508"/>
              <a:gd name="T32" fmla="*/ 2428229 w 280"/>
              <a:gd name="T33" fmla="*/ 4933500 h 508"/>
              <a:gd name="T34" fmla="*/ 2655259 w 280"/>
              <a:gd name="T35" fmla="*/ 4904250 h 508"/>
              <a:gd name="T36" fmla="*/ 2734225 w 280"/>
              <a:gd name="T37" fmla="*/ 4884750 h 508"/>
              <a:gd name="T38" fmla="*/ 2763838 w 280"/>
              <a:gd name="T39" fmla="*/ 4875000 h 508"/>
              <a:gd name="T40" fmla="*/ 2763838 w 280"/>
              <a:gd name="T41" fmla="*/ 4855500 h 508"/>
              <a:gd name="T42" fmla="*/ 2763838 w 280"/>
              <a:gd name="T43" fmla="*/ 4855500 h 508"/>
              <a:gd name="T44" fmla="*/ 2428229 w 280"/>
              <a:gd name="T45" fmla="*/ 4251000 h 508"/>
              <a:gd name="T46" fmla="*/ 2072879 w 280"/>
              <a:gd name="T47" fmla="*/ 3607500 h 508"/>
              <a:gd name="T48" fmla="*/ 1668174 w 280"/>
              <a:gd name="T49" fmla="*/ 2847000 h 508"/>
              <a:gd name="T50" fmla="*/ 1273340 w 280"/>
              <a:gd name="T51" fmla="*/ 2018250 h 508"/>
              <a:gd name="T52" fmla="*/ 1085794 w 280"/>
              <a:gd name="T53" fmla="*/ 1608750 h 508"/>
              <a:gd name="T54" fmla="*/ 927860 w 280"/>
              <a:gd name="T55" fmla="*/ 1228500 h 508"/>
              <a:gd name="T56" fmla="*/ 809410 w 280"/>
              <a:gd name="T57" fmla="*/ 858000 h 508"/>
              <a:gd name="T58" fmla="*/ 700830 w 280"/>
              <a:gd name="T59" fmla="*/ 526500 h 508"/>
              <a:gd name="T60" fmla="*/ 651476 w 280"/>
              <a:gd name="T61" fmla="*/ 234000 h 508"/>
              <a:gd name="T62" fmla="*/ 631734 w 280"/>
              <a:gd name="T63" fmla="*/ 107250 h 508"/>
              <a:gd name="T64" fmla="*/ 631734 w 280"/>
              <a:gd name="T65" fmla="*/ 0 h 508"/>
              <a:gd name="T66" fmla="*/ 0 w 280"/>
              <a:gd name="T67" fmla="*/ 156000 h 50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80" h="508">
                <a:moveTo>
                  <a:pt x="0" y="16"/>
                </a:moveTo>
                <a:lnTo>
                  <a:pt x="0" y="16"/>
                </a:lnTo>
                <a:lnTo>
                  <a:pt x="24" y="88"/>
                </a:lnTo>
                <a:lnTo>
                  <a:pt x="49" y="165"/>
                </a:lnTo>
                <a:lnTo>
                  <a:pt x="78" y="251"/>
                </a:lnTo>
                <a:lnTo>
                  <a:pt x="96" y="296"/>
                </a:lnTo>
                <a:lnTo>
                  <a:pt x="113" y="340"/>
                </a:lnTo>
                <a:lnTo>
                  <a:pt x="132" y="381"/>
                </a:lnTo>
                <a:lnTo>
                  <a:pt x="149" y="418"/>
                </a:lnTo>
                <a:lnTo>
                  <a:pt x="166" y="451"/>
                </a:lnTo>
                <a:lnTo>
                  <a:pt x="183" y="478"/>
                </a:lnTo>
                <a:lnTo>
                  <a:pt x="191" y="489"/>
                </a:lnTo>
                <a:lnTo>
                  <a:pt x="199" y="497"/>
                </a:lnTo>
                <a:lnTo>
                  <a:pt x="205" y="503"/>
                </a:lnTo>
                <a:lnTo>
                  <a:pt x="213" y="508"/>
                </a:lnTo>
                <a:lnTo>
                  <a:pt x="246" y="506"/>
                </a:lnTo>
                <a:lnTo>
                  <a:pt x="269" y="503"/>
                </a:lnTo>
                <a:lnTo>
                  <a:pt x="277" y="501"/>
                </a:lnTo>
                <a:lnTo>
                  <a:pt x="280" y="500"/>
                </a:lnTo>
                <a:lnTo>
                  <a:pt x="280" y="498"/>
                </a:lnTo>
                <a:lnTo>
                  <a:pt x="246" y="436"/>
                </a:lnTo>
                <a:lnTo>
                  <a:pt x="210" y="370"/>
                </a:lnTo>
                <a:lnTo>
                  <a:pt x="169" y="292"/>
                </a:lnTo>
                <a:lnTo>
                  <a:pt x="129" y="207"/>
                </a:lnTo>
                <a:lnTo>
                  <a:pt x="110" y="165"/>
                </a:lnTo>
                <a:lnTo>
                  <a:pt x="94" y="126"/>
                </a:lnTo>
                <a:lnTo>
                  <a:pt x="82" y="88"/>
                </a:lnTo>
                <a:lnTo>
                  <a:pt x="71" y="54"/>
                </a:lnTo>
                <a:lnTo>
                  <a:pt x="66" y="24"/>
                </a:lnTo>
                <a:lnTo>
                  <a:pt x="64" y="11"/>
                </a:lnTo>
                <a:lnTo>
                  <a:pt x="64" y="0"/>
                </a:lnTo>
                <a:lnTo>
                  <a:pt x="0" y="16"/>
                </a:lnTo>
                <a:close/>
              </a:path>
            </a:pathLst>
          </a:custGeom>
          <a:noFill/>
          <a:ln w="31750" cmpd="sng">
            <a:solidFill>
              <a:srgbClr val="BE1E2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68613" name="Group 8"/>
          <p:cNvGrpSpPr>
            <a:grpSpLocks/>
          </p:cNvGrpSpPr>
          <p:nvPr/>
        </p:nvGrpSpPr>
        <p:grpSpPr bwMode="auto">
          <a:xfrm>
            <a:off x="2206625" y="558800"/>
            <a:ext cx="4806950" cy="2081213"/>
            <a:chOff x="4670" y="3427"/>
            <a:chExt cx="487" cy="211"/>
          </a:xfrm>
        </p:grpSpPr>
        <p:sp>
          <p:nvSpPr>
            <p:cNvPr id="68617" name="Freeform 9"/>
            <p:cNvSpPr>
              <a:spLocks/>
            </p:cNvSpPr>
            <p:nvPr/>
          </p:nvSpPr>
          <p:spPr bwMode="auto">
            <a:xfrm>
              <a:off x="4843" y="3427"/>
              <a:ext cx="147" cy="53"/>
            </a:xfrm>
            <a:custGeom>
              <a:avLst/>
              <a:gdLst>
                <a:gd name="T0" fmla="*/ 8 w 147"/>
                <a:gd name="T1" fmla="*/ 1 h 53"/>
                <a:gd name="T2" fmla="*/ 11 w 147"/>
                <a:gd name="T3" fmla="*/ 0 h 53"/>
                <a:gd name="T4" fmla="*/ 14 w 147"/>
                <a:gd name="T5" fmla="*/ 0 h 53"/>
                <a:gd name="T6" fmla="*/ 20 w 147"/>
                <a:gd name="T7" fmla="*/ 0 h 53"/>
                <a:gd name="T8" fmla="*/ 29 w 147"/>
                <a:gd name="T9" fmla="*/ 1 h 53"/>
                <a:gd name="T10" fmla="*/ 37 w 147"/>
                <a:gd name="T11" fmla="*/ 3 h 53"/>
                <a:gd name="T12" fmla="*/ 48 w 147"/>
                <a:gd name="T13" fmla="*/ 5 h 53"/>
                <a:gd name="T14" fmla="*/ 75 w 147"/>
                <a:gd name="T15" fmla="*/ 5 h 53"/>
                <a:gd name="T16" fmla="*/ 111 w 147"/>
                <a:gd name="T17" fmla="*/ 1 h 53"/>
                <a:gd name="T18" fmla="*/ 122 w 147"/>
                <a:gd name="T19" fmla="*/ 0 h 53"/>
                <a:gd name="T20" fmla="*/ 128 w 147"/>
                <a:gd name="T21" fmla="*/ 0 h 53"/>
                <a:gd name="T22" fmla="*/ 131 w 147"/>
                <a:gd name="T23" fmla="*/ 1 h 53"/>
                <a:gd name="T24" fmla="*/ 133 w 147"/>
                <a:gd name="T25" fmla="*/ 1 h 53"/>
                <a:gd name="T26" fmla="*/ 133 w 147"/>
                <a:gd name="T27" fmla="*/ 3 h 53"/>
                <a:gd name="T28" fmla="*/ 147 w 147"/>
                <a:gd name="T29" fmla="*/ 11 h 53"/>
                <a:gd name="T30" fmla="*/ 144 w 147"/>
                <a:gd name="T31" fmla="*/ 17 h 53"/>
                <a:gd name="T32" fmla="*/ 139 w 147"/>
                <a:gd name="T33" fmla="*/ 23 h 53"/>
                <a:gd name="T34" fmla="*/ 128 w 147"/>
                <a:gd name="T35" fmla="*/ 34 h 53"/>
                <a:gd name="T36" fmla="*/ 117 w 147"/>
                <a:gd name="T37" fmla="*/ 42 h 53"/>
                <a:gd name="T38" fmla="*/ 106 w 147"/>
                <a:gd name="T39" fmla="*/ 47 h 53"/>
                <a:gd name="T40" fmla="*/ 97 w 147"/>
                <a:gd name="T41" fmla="*/ 50 h 53"/>
                <a:gd name="T42" fmla="*/ 87 w 147"/>
                <a:gd name="T43" fmla="*/ 53 h 53"/>
                <a:gd name="T44" fmla="*/ 80 w 147"/>
                <a:gd name="T45" fmla="*/ 53 h 53"/>
                <a:gd name="T46" fmla="*/ 67 w 147"/>
                <a:gd name="T47" fmla="*/ 53 h 53"/>
                <a:gd name="T48" fmla="*/ 56 w 147"/>
                <a:gd name="T49" fmla="*/ 53 h 53"/>
                <a:gd name="T50" fmla="*/ 47 w 147"/>
                <a:gd name="T51" fmla="*/ 50 h 53"/>
                <a:gd name="T52" fmla="*/ 39 w 147"/>
                <a:gd name="T53" fmla="*/ 48 h 53"/>
                <a:gd name="T54" fmla="*/ 25 w 147"/>
                <a:gd name="T55" fmla="*/ 41 h 53"/>
                <a:gd name="T56" fmla="*/ 14 w 147"/>
                <a:gd name="T57" fmla="*/ 33 h 53"/>
                <a:gd name="T58" fmla="*/ 6 w 147"/>
                <a:gd name="T59" fmla="*/ 25 h 53"/>
                <a:gd name="T60" fmla="*/ 1 w 147"/>
                <a:gd name="T61" fmla="*/ 17 h 53"/>
                <a:gd name="T62" fmla="*/ 0 w 147"/>
                <a:gd name="T63" fmla="*/ 11 h 53"/>
                <a:gd name="T64" fmla="*/ 0 w 147"/>
                <a:gd name="T65" fmla="*/ 8 h 53"/>
                <a:gd name="T66" fmla="*/ 3 w 147"/>
                <a:gd name="T67" fmla="*/ 5 h 53"/>
                <a:gd name="T68" fmla="*/ 8 w 147"/>
                <a:gd name="T69" fmla="*/ 1 h 53"/>
                <a:gd name="T70" fmla="*/ 51 w 147"/>
                <a:gd name="T71" fmla="*/ 39 h 53"/>
                <a:gd name="T72" fmla="*/ 53 w 147"/>
                <a:gd name="T73" fmla="*/ 39 h 53"/>
                <a:gd name="T74" fmla="*/ 58 w 147"/>
                <a:gd name="T75" fmla="*/ 41 h 53"/>
                <a:gd name="T76" fmla="*/ 62 w 147"/>
                <a:gd name="T77" fmla="*/ 41 h 53"/>
                <a:gd name="T78" fmla="*/ 75 w 147"/>
                <a:gd name="T79" fmla="*/ 41 h 53"/>
                <a:gd name="T80" fmla="*/ 91 w 147"/>
                <a:gd name="T81" fmla="*/ 39 h 53"/>
                <a:gd name="T82" fmla="*/ 108 w 147"/>
                <a:gd name="T83" fmla="*/ 30 h 53"/>
                <a:gd name="T84" fmla="*/ 117 w 147"/>
                <a:gd name="T85" fmla="*/ 22 h 53"/>
                <a:gd name="T86" fmla="*/ 120 w 147"/>
                <a:gd name="T87" fmla="*/ 16 h 53"/>
                <a:gd name="T88" fmla="*/ 120 w 147"/>
                <a:gd name="T89" fmla="*/ 14 h 53"/>
                <a:gd name="T90" fmla="*/ 100 w 147"/>
                <a:gd name="T91" fmla="*/ 16 h 53"/>
                <a:gd name="T92" fmla="*/ 65 w 147"/>
                <a:gd name="T93" fmla="*/ 16 h 53"/>
                <a:gd name="T94" fmla="*/ 18 w 147"/>
                <a:gd name="T95" fmla="*/ 16 h 53"/>
                <a:gd name="T96" fmla="*/ 23 w 147"/>
                <a:gd name="T97" fmla="*/ 20 h 53"/>
                <a:gd name="T98" fmla="*/ 31 w 147"/>
                <a:gd name="T99" fmla="*/ 27 h 53"/>
                <a:gd name="T100" fmla="*/ 51 w 147"/>
                <a:gd name="T101" fmla="*/ 39 h 53"/>
                <a:gd name="T102" fmla="*/ 8 w 147"/>
                <a:gd name="T103" fmla="*/ 1 h 5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47" h="53">
                  <a:moveTo>
                    <a:pt x="8" y="1"/>
                  </a:moveTo>
                  <a:lnTo>
                    <a:pt x="11" y="0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9" y="1"/>
                  </a:lnTo>
                  <a:lnTo>
                    <a:pt x="37" y="3"/>
                  </a:lnTo>
                  <a:lnTo>
                    <a:pt x="48" y="5"/>
                  </a:lnTo>
                  <a:lnTo>
                    <a:pt x="75" y="5"/>
                  </a:lnTo>
                  <a:lnTo>
                    <a:pt x="111" y="1"/>
                  </a:lnTo>
                  <a:lnTo>
                    <a:pt x="122" y="0"/>
                  </a:lnTo>
                  <a:lnTo>
                    <a:pt x="128" y="0"/>
                  </a:lnTo>
                  <a:lnTo>
                    <a:pt x="131" y="1"/>
                  </a:lnTo>
                  <a:lnTo>
                    <a:pt x="133" y="1"/>
                  </a:lnTo>
                  <a:lnTo>
                    <a:pt x="133" y="3"/>
                  </a:lnTo>
                  <a:lnTo>
                    <a:pt x="147" y="11"/>
                  </a:lnTo>
                  <a:lnTo>
                    <a:pt x="144" y="17"/>
                  </a:lnTo>
                  <a:lnTo>
                    <a:pt x="139" y="23"/>
                  </a:lnTo>
                  <a:lnTo>
                    <a:pt x="128" y="34"/>
                  </a:lnTo>
                  <a:lnTo>
                    <a:pt x="117" y="42"/>
                  </a:lnTo>
                  <a:lnTo>
                    <a:pt x="106" y="47"/>
                  </a:lnTo>
                  <a:lnTo>
                    <a:pt x="97" y="50"/>
                  </a:lnTo>
                  <a:lnTo>
                    <a:pt x="87" y="53"/>
                  </a:lnTo>
                  <a:lnTo>
                    <a:pt x="80" y="53"/>
                  </a:lnTo>
                  <a:lnTo>
                    <a:pt x="67" y="53"/>
                  </a:lnTo>
                  <a:lnTo>
                    <a:pt x="56" y="53"/>
                  </a:lnTo>
                  <a:lnTo>
                    <a:pt x="47" y="50"/>
                  </a:lnTo>
                  <a:lnTo>
                    <a:pt x="39" y="48"/>
                  </a:lnTo>
                  <a:lnTo>
                    <a:pt x="25" y="41"/>
                  </a:lnTo>
                  <a:lnTo>
                    <a:pt x="14" y="33"/>
                  </a:lnTo>
                  <a:lnTo>
                    <a:pt x="6" y="25"/>
                  </a:lnTo>
                  <a:lnTo>
                    <a:pt x="1" y="17"/>
                  </a:lnTo>
                  <a:lnTo>
                    <a:pt x="0" y="11"/>
                  </a:lnTo>
                  <a:lnTo>
                    <a:pt x="0" y="8"/>
                  </a:lnTo>
                  <a:lnTo>
                    <a:pt x="3" y="5"/>
                  </a:lnTo>
                  <a:lnTo>
                    <a:pt x="8" y="1"/>
                  </a:lnTo>
                  <a:lnTo>
                    <a:pt x="51" y="39"/>
                  </a:lnTo>
                  <a:lnTo>
                    <a:pt x="53" y="39"/>
                  </a:lnTo>
                  <a:lnTo>
                    <a:pt x="58" y="41"/>
                  </a:lnTo>
                  <a:lnTo>
                    <a:pt x="62" y="41"/>
                  </a:lnTo>
                  <a:lnTo>
                    <a:pt x="75" y="41"/>
                  </a:lnTo>
                  <a:lnTo>
                    <a:pt x="91" y="39"/>
                  </a:lnTo>
                  <a:lnTo>
                    <a:pt x="108" y="30"/>
                  </a:lnTo>
                  <a:lnTo>
                    <a:pt x="117" y="22"/>
                  </a:lnTo>
                  <a:lnTo>
                    <a:pt x="120" y="16"/>
                  </a:lnTo>
                  <a:lnTo>
                    <a:pt x="120" y="14"/>
                  </a:lnTo>
                  <a:lnTo>
                    <a:pt x="100" y="16"/>
                  </a:lnTo>
                  <a:lnTo>
                    <a:pt x="65" y="16"/>
                  </a:lnTo>
                  <a:lnTo>
                    <a:pt x="18" y="16"/>
                  </a:lnTo>
                  <a:lnTo>
                    <a:pt x="23" y="20"/>
                  </a:lnTo>
                  <a:lnTo>
                    <a:pt x="31" y="27"/>
                  </a:lnTo>
                  <a:lnTo>
                    <a:pt x="51" y="39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C120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8618" name="Freeform 10"/>
            <p:cNvSpPr>
              <a:spLocks/>
            </p:cNvSpPr>
            <p:nvPr/>
          </p:nvSpPr>
          <p:spPr bwMode="auto">
            <a:xfrm>
              <a:off x="4670" y="3596"/>
              <a:ext cx="58" cy="41"/>
            </a:xfrm>
            <a:custGeom>
              <a:avLst/>
              <a:gdLst>
                <a:gd name="T0" fmla="*/ 10 w 58"/>
                <a:gd name="T1" fmla="*/ 0 h 41"/>
                <a:gd name="T2" fmla="*/ 58 w 58"/>
                <a:gd name="T3" fmla="*/ 25 h 41"/>
                <a:gd name="T4" fmla="*/ 47 w 58"/>
                <a:gd name="T5" fmla="*/ 41 h 41"/>
                <a:gd name="T6" fmla="*/ 0 w 58"/>
                <a:gd name="T7" fmla="*/ 14 h 41"/>
                <a:gd name="T8" fmla="*/ 10 w 58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" h="41">
                  <a:moveTo>
                    <a:pt x="10" y="0"/>
                  </a:moveTo>
                  <a:lnTo>
                    <a:pt x="58" y="25"/>
                  </a:lnTo>
                  <a:lnTo>
                    <a:pt x="47" y="41"/>
                  </a:lnTo>
                  <a:lnTo>
                    <a:pt x="0" y="1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8619" name="Freeform 11"/>
            <p:cNvSpPr>
              <a:spLocks/>
            </p:cNvSpPr>
            <p:nvPr/>
          </p:nvSpPr>
          <p:spPr bwMode="auto">
            <a:xfrm>
              <a:off x="5100" y="3598"/>
              <a:ext cx="57" cy="40"/>
            </a:xfrm>
            <a:custGeom>
              <a:avLst/>
              <a:gdLst>
                <a:gd name="T0" fmla="*/ 48 w 57"/>
                <a:gd name="T1" fmla="*/ 0 h 40"/>
                <a:gd name="T2" fmla="*/ 0 w 57"/>
                <a:gd name="T3" fmla="*/ 25 h 40"/>
                <a:gd name="T4" fmla="*/ 10 w 57"/>
                <a:gd name="T5" fmla="*/ 40 h 40"/>
                <a:gd name="T6" fmla="*/ 57 w 57"/>
                <a:gd name="T7" fmla="*/ 14 h 40"/>
                <a:gd name="T8" fmla="*/ 48 w 57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" h="40">
                  <a:moveTo>
                    <a:pt x="48" y="0"/>
                  </a:moveTo>
                  <a:lnTo>
                    <a:pt x="0" y="25"/>
                  </a:lnTo>
                  <a:lnTo>
                    <a:pt x="10" y="40"/>
                  </a:lnTo>
                  <a:lnTo>
                    <a:pt x="57" y="14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8614" name="Rectangle 13"/>
          <p:cNvSpPr>
            <a:spLocks noChangeArrowheads="1"/>
          </p:cNvSpPr>
          <p:nvPr/>
        </p:nvSpPr>
        <p:spPr bwMode="auto">
          <a:xfrm>
            <a:off x="3960813" y="5730875"/>
            <a:ext cx="915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USA</a:t>
            </a:r>
            <a:endParaRPr lang="en-US" altLang="en-US"/>
          </a:p>
        </p:txBody>
      </p:sp>
      <p:sp>
        <p:nvSpPr>
          <p:cNvPr id="68615" name="Freeform 15"/>
          <p:cNvSpPr>
            <a:spLocks/>
          </p:cNvSpPr>
          <p:nvPr/>
        </p:nvSpPr>
        <p:spPr bwMode="auto">
          <a:xfrm>
            <a:off x="5105400" y="1471613"/>
            <a:ext cx="522288" cy="595312"/>
          </a:xfrm>
          <a:custGeom>
            <a:avLst/>
            <a:gdLst>
              <a:gd name="T0" fmla="*/ 519113 w 329"/>
              <a:gd name="T1" fmla="*/ 0 h 375"/>
              <a:gd name="T2" fmla="*/ 520700 w 329"/>
              <a:gd name="T3" fmla="*/ 4762 h 375"/>
              <a:gd name="T4" fmla="*/ 522288 w 329"/>
              <a:gd name="T5" fmla="*/ 42862 h 375"/>
              <a:gd name="T6" fmla="*/ 522288 w 329"/>
              <a:gd name="T7" fmla="*/ 73025 h 375"/>
              <a:gd name="T8" fmla="*/ 520700 w 329"/>
              <a:gd name="T9" fmla="*/ 111125 h 375"/>
              <a:gd name="T10" fmla="*/ 517525 w 329"/>
              <a:gd name="T11" fmla="*/ 152400 h 375"/>
              <a:gd name="T12" fmla="*/ 511175 w 329"/>
              <a:gd name="T13" fmla="*/ 198437 h 375"/>
              <a:gd name="T14" fmla="*/ 503238 w 329"/>
              <a:gd name="T15" fmla="*/ 246062 h 375"/>
              <a:gd name="T16" fmla="*/ 490538 w 329"/>
              <a:gd name="T17" fmla="*/ 296862 h 375"/>
              <a:gd name="T18" fmla="*/ 479425 w 329"/>
              <a:gd name="T19" fmla="*/ 334962 h 375"/>
              <a:gd name="T20" fmla="*/ 469900 w 329"/>
              <a:gd name="T21" fmla="*/ 360362 h 375"/>
              <a:gd name="T22" fmla="*/ 460375 w 329"/>
              <a:gd name="T23" fmla="*/ 384175 h 375"/>
              <a:gd name="T24" fmla="*/ 447675 w 329"/>
              <a:gd name="T25" fmla="*/ 409575 h 375"/>
              <a:gd name="T26" fmla="*/ 434975 w 329"/>
              <a:gd name="T27" fmla="*/ 433387 h 375"/>
              <a:gd name="T28" fmla="*/ 420688 w 329"/>
              <a:gd name="T29" fmla="*/ 457200 h 375"/>
              <a:gd name="T30" fmla="*/ 404813 w 329"/>
              <a:gd name="T31" fmla="*/ 479425 h 375"/>
              <a:gd name="T32" fmla="*/ 387350 w 329"/>
              <a:gd name="T33" fmla="*/ 501650 h 375"/>
              <a:gd name="T34" fmla="*/ 368300 w 329"/>
              <a:gd name="T35" fmla="*/ 520700 h 375"/>
              <a:gd name="T36" fmla="*/ 347663 w 329"/>
              <a:gd name="T37" fmla="*/ 541337 h 375"/>
              <a:gd name="T38" fmla="*/ 323850 w 329"/>
              <a:gd name="T39" fmla="*/ 558800 h 375"/>
              <a:gd name="T40" fmla="*/ 300038 w 329"/>
              <a:gd name="T41" fmla="*/ 574675 h 375"/>
              <a:gd name="T42" fmla="*/ 273050 w 329"/>
              <a:gd name="T43" fmla="*/ 588962 h 375"/>
              <a:gd name="T44" fmla="*/ 260350 w 329"/>
              <a:gd name="T45" fmla="*/ 595312 h 375"/>
              <a:gd name="T46" fmla="*/ 249238 w 329"/>
              <a:gd name="T47" fmla="*/ 593725 h 375"/>
              <a:gd name="T48" fmla="*/ 236538 w 329"/>
              <a:gd name="T49" fmla="*/ 588962 h 375"/>
              <a:gd name="T50" fmla="*/ 220663 w 329"/>
              <a:gd name="T51" fmla="*/ 581025 h 375"/>
              <a:gd name="T52" fmla="*/ 203200 w 329"/>
              <a:gd name="T53" fmla="*/ 569912 h 375"/>
              <a:gd name="T54" fmla="*/ 182563 w 329"/>
              <a:gd name="T55" fmla="*/ 554037 h 375"/>
              <a:gd name="T56" fmla="*/ 158750 w 329"/>
              <a:gd name="T57" fmla="*/ 533400 h 375"/>
              <a:gd name="T58" fmla="*/ 136525 w 329"/>
              <a:gd name="T59" fmla="*/ 506412 h 375"/>
              <a:gd name="T60" fmla="*/ 112713 w 329"/>
              <a:gd name="T61" fmla="*/ 473075 h 375"/>
              <a:gd name="T62" fmla="*/ 101600 w 329"/>
              <a:gd name="T63" fmla="*/ 454025 h 375"/>
              <a:gd name="T64" fmla="*/ 88900 w 329"/>
              <a:gd name="T65" fmla="*/ 433387 h 375"/>
              <a:gd name="T66" fmla="*/ 77788 w 329"/>
              <a:gd name="T67" fmla="*/ 409575 h 375"/>
              <a:gd name="T68" fmla="*/ 66675 w 329"/>
              <a:gd name="T69" fmla="*/ 384175 h 375"/>
              <a:gd name="T70" fmla="*/ 57150 w 329"/>
              <a:gd name="T71" fmla="*/ 357187 h 375"/>
              <a:gd name="T72" fmla="*/ 47625 w 329"/>
              <a:gd name="T73" fmla="*/ 327025 h 375"/>
              <a:gd name="T74" fmla="*/ 38100 w 329"/>
              <a:gd name="T75" fmla="*/ 295275 h 375"/>
              <a:gd name="T76" fmla="*/ 30163 w 329"/>
              <a:gd name="T77" fmla="*/ 261937 h 375"/>
              <a:gd name="T78" fmla="*/ 22225 w 329"/>
              <a:gd name="T79" fmla="*/ 223837 h 375"/>
              <a:gd name="T80" fmla="*/ 15875 w 329"/>
              <a:gd name="T81" fmla="*/ 185737 h 375"/>
              <a:gd name="T82" fmla="*/ 9525 w 329"/>
              <a:gd name="T83" fmla="*/ 142875 h 375"/>
              <a:gd name="T84" fmla="*/ 4763 w 329"/>
              <a:gd name="T85" fmla="*/ 98425 h 375"/>
              <a:gd name="T86" fmla="*/ 1588 w 329"/>
              <a:gd name="T87" fmla="*/ 50800 h 375"/>
              <a:gd name="T88" fmla="*/ 0 w 329"/>
              <a:gd name="T89" fmla="*/ 0 h 37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329" h="375">
                <a:moveTo>
                  <a:pt x="0" y="0"/>
                </a:moveTo>
                <a:lnTo>
                  <a:pt x="327" y="0"/>
                </a:lnTo>
                <a:lnTo>
                  <a:pt x="328" y="3"/>
                </a:lnTo>
                <a:lnTo>
                  <a:pt x="328" y="12"/>
                </a:lnTo>
                <a:lnTo>
                  <a:pt x="329" y="27"/>
                </a:lnTo>
                <a:lnTo>
                  <a:pt x="329" y="36"/>
                </a:lnTo>
                <a:lnTo>
                  <a:pt x="329" y="46"/>
                </a:lnTo>
                <a:lnTo>
                  <a:pt x="328" y="58"/>
                </a:lnTo>
                <a:lnTo>
                  <a:pt x="328" y="70"/>
                </a:lnTo>
                <a:lnTo>
                  <a:pt x="327" y="83"/>
                </a:lnTo>
                <a:lnTo>
                  <a:pt x="326" y="96"/>
                </a:lnTo>
                <a:lnTo>
                  <a:pt x="324" y="110"/>
                </a:lnTo>
                <a:lnTo>
                  <a:pt x="322" y="125"/>
                </a:lnTo>
                <a:lnTo>
                  <a:pt x="320" y="140"/>
                </a:lnTo>
                <a:lnTo>
                  <a:pt x="317" y="155"/>
                </a:lnTo>
                <a:lnTo>
                  <a:pt x="314" y="171"/>
                </a:lnTo>
                <a:lnTo>
                  <a:pt x="309" y="187"/>
                </a:lnTo>
                <a:lnTo>
                  <a:pt x="305" y="203"/>
                </a:lnTo>
                <a:lnTo>
                  <a:pt x="302" y="211"/>
                </a:lnTo>
                <a:lnTo>
                  <a:pt x="299" y="219"/>
                </a:lnTo>
                <a:lnTo>
                  <a:pt x="296" y="227"/>
                </a:lnTo>
                <a:lnTo>
                  <a:pt x="293" y="235"/>
                </a:lnTo>
                <a:lnTo>
                  <a:pt x="290" y="242"/>
                </a:lnTo>
                <a:lnTo>
                  <a:pt x="286" y="250"/>
                </a:lnTo>
                <a:lnTo>
                  <a:pt x="282" y="258"/>
                </a:lnTo>
                <a:lnTo>
                  <a:pt x="278" y="266"/>
                </a:lnTo>
                <a:lnTo>
                  <a:pt x="274" y="273"/>
                </a:lnTo>
                <a:lnTo>
                  <a:pt x="270" y="281"/>
                </a:lnTo>
                <a:lnTo>
                  <a:pt x="265" y="288"/>
                </a:lnTo>
                <a:lnTo>
                  <a:pt x="260" y="295"/>
                </a:lnTo>
                <a:lnTo>
                  <a:pt x="255" y="302"/>
                </a:lnTo>
                <a:lnTo>
                  <a:pt x="250" y="309"/>
                </a:lnTo>
                <a:lnTo>
                  <a:pt x="244" y="316"/>
                </a:lnTo>
                <a:lnTo>
                  <a:pt x="238" y="322"/>
                </a:lnTo>
                <a:lnTo>
                  <a:pt x="232" y="328"/>
                </a:lnTo>
                <a:lnTo>
                  <a:pt x="226" y="335"/>
                </a:lnTo>
                <a:lnTo>
                  <a:pt x="219" y="341"/>
                </a:lnTo>
                <a:lnTo>
                  <a:pt x="212" y="346"/>
                </a:lnTo>
                <a:lnTo>
                  <a:pt x="204" y="352"/>
                </a:lnTo>
                <a:lnTo>
                  <a:pt x="197" y="357"/>
                </a:lnTo>
                <a:lnTo>
                  <a:pt x="189" y="362"/>
                </a:lnTo>
                <a:lnTo>
                  <a:pt x="181" y="367"/>
                </a:lnTo>
                <a:lnTo>
                  <a:pt x="172" y="371"/>
                </a:lnTo>
                <a:lnTo>
                  <a:pt x="164" y="375"/>
                </a:lnTo>
                <a:lnTo>
                  <a:pt x="162" y="375"/>
                </a:lnTo>
                <a:lnTo>
                  <a:pt x="157" y="374"/>
                </a:lnTo>
                <a:lnTo>
                  <a:pt x="154" y="372"/>
                </a:lnTo>
                <a:lnTo>
                  <a:pt x="149" y="371"/>
                </a:lnTo>
                <a:lnTo>
                  <a:pt x="145" y="369"/>
                </a:lnTo>
                <a:lnTo>
                  <a:pt x="139" y="366"/>
                </a:lnTo>
                <a:lnTo>
                  <a:pt x="134" y="363"/>
                </a:lnTo>
                <a:lnTo>
                  <a:pt x="128" y="359"/>
                </a:lnTo>
                <a:lnTo>
                  <a:pt x="121" y="354"/>
                </a:lnTo>
                <a:lnTo>
                  <a:pt x="115" y="349"/>
                </a:lnTo>
                <a:lnTo>
                  <a:pt x="108" y="343"/>
                </a:lnTo>
                <a:lnTo>
                  <a:pt x="100" y="336"/>
                </a:lnTo>
                <a:lnTo>
                  <a:pt x="93" y="328"/>
                </a:lnTo>
                <a:lnTo>
                  <a:pt x="86" y="319"/>
                </a:lnTo>
                <a:lnTo>
                  <a:pt x="78" y="309"/>
                </a:lnTo>
                <a:lnTo>
                  <a:pt x="71" y="298"/>
                </a:lnTo>
                <a:lnTo>
                  <a:pt x="67" y="292"/>
                </a:lnTo>
                <a:lnTo>
                  <a:pt x="64" y="286"/>
                </a:lnTo>
                <a:lnTo>
                  <a:pt x="60" y="280"/>
                </a:lnTo>
                <a:lnTo>
                  <a:pt x="56" y="273"/>
                </a:lnTo>
                <a:lnTo>
                  <a:pt x="53" y="266"/>
                </a:lnTo>
                <a:lnTo>
                  <a:pt x="49" y="258"/>
                </a:lnTo>
                <a:lnTo>
                  <a:pt x="46" y="251"/>
                </a:lnTo>
                <a:lnTo>
                  <a:pt x="42" y="242"/>
                </a:lnTo>
                <a:lnTo>
                  <a:pt x="39" y="234"/>
                </a:lnTo>
                <a:lnTo>
                  <a:pt x="36" y="225"/>
                </a:lnTo>
                <a:lnTo>
                  <a:pt x="33" y="216"/>
                </a:lnTo>
                <a:lnTo>
                  <a:pt x="30" y="206"/>
                </a:lnTo>
                <a:lnTo>
                  <a:pt x="27" y="197"/>
                </a:lnTo>
                <a:lnTo>
                  <a:pt x="24" y="186"/>
                </a:lnTo>
                <a:lnTo>
                  <a:pt x="21" y="176"/>
                </a:lnTo>
                <a:lnTo>
                  <a:pt x="19" y="165"/>
                </a:lnTo>
                <a:lnTo>
                  <a:pt x="16" y="153"/>
                </a:lnTo>
                <a:lnTo>
                  <a:pt x="14" y="141"/>
                </a:lnTo>
                <a:lnTo>
                  <a:pt x="12" y="129"/>
                </a:lnTo>
                <a:lnTo>
                  <a:pt x="10" y="117"/>
                </a:lnTo>
                <a:lnTo>
                  <a:pt x="8" y="104"/>
                </a:lnTo>
                <a:lnTo>
                  <a:pt x="6" y="90"/>
                </a:lnTo>
                <a:lnTo>
                  <a:pt x="5" y="76"/>
                </a:lnTo>
                <a:lnTo>
                  <a:pt x="3" y="62"/>
                </a:lnTo>
                <a:lnTo>
                  <a:pt x="2" y="47"/>
                </a:lnTo>
                <a:lnTo>
                  <a:pt x="1" y="32"/>
                </a:lnTo>
                <a:lnTo>
                  <a:pt x="1" y="16"/>
                </a:lnTo>
                <a:lnTo>
                  <a:pt x="0" y="0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1588">
                <a:solidFill>
                  <a:srgbClr val="FFFFFF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16" name="Freeform 16"/>
          <p:cNvSpPr>
            <a:spLocks/>
          </p:cNvSpPr>
          <p:nvPr/>
        </p:nvSpPr>
        <p:spPr bwMode="auto">
          <a:xfrm>
            <a:off x="5167313" y="1539875"/>
            <a:ext cx="374650" cy="428625"/>
          </a:xfrm>
          <a:custGeom>
            <a:avLst/>
            <a:gdLst>
              <a:gd name="T0" fmla="*/ 373063 w 236"/>
              <a:gd name="T1" fmla="*/ 0 h 270"/>
              <a:gd name="T2" fmla="*/ 374650 w 236"/>
              <a:gd name="T3" fmla="*/ 31750 h 270"/>
              <a:gd name="T4" fmla="*/ 373063 w 236"/>
              <a:gd name="T5" fmla="*/ 79375 h 270"/>
              <a:gd name="T6" fmla="*/ 371475 w 236"/>
              <a:gd name="T7" fmla="*/ 109538 h 270"/>
              <a:gd name="T8" fmla="*/ 366713 w 236"/>
              <a:gd name="T9" fmla="*/ 142875 h 270"/>
              <a:gd name="T10" fmla="*/ 361950 w 236"/>
              <a:gd name="T11" fmla="*/ 177800 h 270"/>
              <a:gd name="T12" fmla="*/ 352425 w 236"/>
              <a:gd name="T13" fmla="*/ 212725 h 270"/>
              <a:gd name="T14" fmla="*/ 341313 w 236"/>
              <a:gd name="T15" fmla="*/ 249238 h 270"/>
              <a:gd name="T16" fmla="*/ 325438 w 236"/>
              <a:gd name="T17" fmla="*/ 285750 h 270"/>
              <a:gd name="T18" fmla="*/ 312738 w 236"/>
              <a:gd name="T19" fmla="*/ 311150 h 270"/>
              <a:gd name="T20" fmla="*/ 301625 w 236"/>
              <a:gd name="T21" fmla="*/ 328613 h 270"/>
              <a:gd name="T22" fmla="*/ 290513 w 236"/>
              <a:gd name="T23" fmla="*/ 344488 h 270"/>
              <a:gd name="T24" fmla="*/ 277813 w 236"/>
              <a:gd name="T25" fmla="*/ 360363 h 270"/>
              <a:gd name="T26" fmla="*/ 263525 w 236"/>
              <a:gd name="T27" fmla="*/ 374650 h 270"/>
              <a:gd name="T28" fmla="*/ 249238 w 236"/>
              <a:gd name="T29" fmla="*/ 388938 h 270"/>
              <a:gd name="T30" fmla="*/ 233363 w 236"/>
              <a:gd name="T31" fmla="*/ 401638 h 270"/>
              <a:gd name="T32" fmla="*/ 215900 w 236"/>
              <a:gd name="T33" fmla="*/ 412750 h 270"/>
              <a:gd name="T34" fmla="*/ 196850 w 236"/>
              <a:gd name="T35" fmla="*/ 423863 h 270"/>
              <a:gd name="T36" fmla="*/ 184150 w 236"/>
              <a:gd name="T37" fmla="*/ 428625 h 270"/>
              <a:gd name="T38" fmla="*/ 169863 w 236"/>
              <a:gd name="T39" fmla="*/ 422275 h 270"/>
              <a:gd name="T40" fmla="*/ 158750 w 236"/>
              <a:gd name="T41" fmla="*/ 417513 h 270"/>
              <a:gd name="T42" fmla="*/ 146050 w 236"/>
              <a:gd name="T43" fmla="*/ 409575 h 270"/>
              <a:gd name="T44" fmla="*/ 130175 w 236"/>
              <a:gd name="T45" fmla="*/ 398463 h 270"/>
              <a:gd name="T46" fmla="*/ 114300 w 236"/>
              <a:gd name="T47" fmla="*/ 382588 h 270"/>
              <a:gd name="T48" fmla="*/ 96838 w 236"/>
              <a:gd name="T49" fmla="*/ 363538 h 270"/>
              <a:gd name="T50" fmla="*/ 80963 w 236"/>
              <a:gd name="T51" fmla="*/ 339725 h 270"/>
              <a:gd name="T52" fmla="*/ 63500 w 236"/>
              <a:gd name="T53" fmla="*/ 311150 h 270"/>
              <a:gd name="T54" fmla="*/ 47625 w 236"/>
              <a:gd name="T55" fmla="*/ 276225 h 270"/>
              <a:gd name="T56" fmla="*/ 33338 w 236"/>
              <a:gd name="T57" fmla="*/ 234950 h 270"/>
              <a:gd name="T58" fmla="*/ 20638 w 236"/>
              <a:gd name="T59" fmla="*/ 187325 h 270"/>
              <a:gd name="T60" fmla="*/ 11113 w 236"/>
              <a:gd name="T61" fmla="*/ 133350 h 270"/>
              <a:gd name="T62" fmla="*/ 3175 w 236"/>
              <a:gd name="T63" fmla="*/ 69850 h 270"/>
              <a:gd name="T64" fmla="*/ 0 w 236"/>
              <a:gd name="T65" fmla="*/ 0 h 27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36" h="270">
                <a:moveTo>
                  <a:pt x="0" y="0"/>
                </a:moveTo>
                <a:lnTo>
                  <a:pt x="235" y="0"/>
                </a:lnTo>
                <a:lnTo>
                  <a:pt x="236" y="9"/>
                </a:lnTo>
                <a:lnTo>
                  <a:pt x="236" y="20"/>
                </a:lnTo>
                <a:lnTo>
                  <a:pt x="236" y="33"/>
                </a:lnTo>
                <a:lnTo>
                  <a:pt x="235" y="50"/>
                </a:lnTo>
                <a:lnTo>
                  <a:pt x="235" y="59"/>
                </a:lnTo>
                <a:lnTo>
                  <a:pt x="234" y="69"/>
                </a:lnTo>
                <a:lnTo>
                  <a:pt x="233" y="79"/>
                </a:lnTo>
                <a:lnTo>
                  <a:pt x="231" y="90"/>
                </a:lnTo>
                <a:lnTo>
                  <a:pt x="230" y="100"/>
                </a:lnTo>
                <a:lnTo>
                  <a:pt x="228" y="112"/>
                </a:lnTo>
                <a:lnTo>
                  <a:pt x="225" y="123"/>
                </a:lnTo>
                <a:lnTo>
                  <a:pt x="222" y="134"/>
                </a:lnTo>
                <a:lnTo>
                  <a:pt x="219" y="146"/>
                </a:lnTo>
                <a:lnTo>
                  <a:pt x="215" y="157"/>
                </a:lnTo>
                <a:lnTo>
                  <a:pt x="210" y="169"/>
                </a:lnTo>
                <a:lnTo>
                  <a:pt x="205" y="180"/>
                </a:lnTo>
                <a:lnTo>
                  <a:pt x="200" y="191"/>
                </a:lnTo>
                <a:lnTo>
                  <a:pt x="197" y="196"/>
                </a:lnTo>
                <a:lnTo>
                  <a:pt x="194" y="201"/>
                </a:lnTo>
                <a:lnTo>
                  <a:pt x="190" y="207"/>
                </a:lnTo>
                <a:lnTo>
                  <a:pt x="187" y="212"/>
                </a:lnTo>
                <a:lnTo>
                  <a:pt x="183" y="217"/>
                </a:lnTo>
                <a:lnTo>
                  <a:pt x="179" y="222"/>
                </a:lnTo>
                <a:lnTo>
                  <a:pt x="175" y="227"/>
                </a:lnTo>
                <a:lnTo>
                  <a:pt x="171" y="231"/>
                </a:lnTo>
                <a:lnTo>
                  <a:pt x="166" y="236"/>
                </a:lnTo>
                <a:lnTo>
                  <a:pt x="162" y="240"/>
                </a:lnTo>
                <a:lnTo>
                  <a:pt x="157" y="245"/>
                </a:lnTo>
                <a:lnTo>
                  <a:pt x="152" y="249"/>
                </a:lnTo>
                <a:lnTo>
                  <a:pt x="147" y="253"/>
                </a:lnTo>
                <a:lnTo>
                  <a:pt x="141" y="257"/>
                </a:lnTo>
                <a:lnTo>
                  <a:pt x="136" y="260"/>
                </a:lnTo>
                <a:lnTo>
                  <a:pt x="130" y="263"/>
                </a:lnTo>
                <a:lnTo>
                  <a:pt x="124" y="267"/>
                </a:lnTo>
                <a:lnTo>
                  <a:pt x="117" y="270"/>
                </a:lnTo>
                <a:lnTo>
                  <a:pt x="116" y="270"/>
                </a:lnTo>
                <a:lnTo>
                  <a:pt x="113" y="268"/>
                </a:lnTo>
                <a:lnTo>
                  <a:pt x="107" y="266"/>
                </a:lnTo>
                <a:lnTo>
                  <a:pt x="104" y="265"/>
                </a:lnTo>
                <a:lnTo>
                  <a:pt x="100" y="263"/>
                </a:lnTo>
                <a:lnTo>
                  <a:pt x="96" y="260"/>
                </a:lnTo>
                <a:lnTo>
                  <a:pt x="92" y="258"/>
                </a:lnTo>
                <a:lnTo>
                  <a:pt x="87" y="255"/>
                </a:lnTo>
                <a:lnTo>
                  <a:pt x="82" y="251"/>
                </a:lnTo>
                <a:lnTo>
                  <a:pt x="77" y="246"/>
                </a:lnTo>
                <a:lnTo>
                  <a:pt x="72" y="241"/>
                </a:lnTo>
                <a:lnTo>
                  <a:pt x="67" y="236"/>
                </a:lnTo>
                <a:lnTo>
                  <a:pt x="61" y="229"/>
                </a:lnTo>
                <a:lnTo>
                  <a:pt x="56" y="222"/>
                </a:lnTo>
                <a:lnTo>
                  <a:pt x="51" y="214"/>
                </a:lnTo>
                <a:lnTo>
                  <a:pt x="45" y="206"/>
                </a:lnTo>
                <a:lnTo>
                  <a:pt x="40" y="196"/>
                </a:lnTo>
                <a:lnTo>
                  <a:pt x="35" y="186"/>
                </a:lnTo>
                <a:lnTo>
                  <a:pt x="30" y="174"/>
                </a:lnTo>
                <a:lnTo>
                  <a:pt x="26" y="162"/>
                </a:lnTo>
                <a:lnTo>
                  <a:pt x="21" y="148"/>
                </a:lnTo>
                <a:lnTo>
                  <a:pt x="17" y="134"/>
                </a:lnTo>
                <a:lnTo>
                  <a:pt x="13" y="118"/>
                </a:lnTo>
                <a:lnTo>
                  <a:pt x="10" y="102"/>
                </a:lnTo>
                <a:lnTo>
                  <a:pt x="7" y="84"/>
                </a:lnTo>
                <a:lnTo>
                  <a:pt x="4" y="65"/>
                </a:lnTo>
                <a:lnTo>
                  <a:pt x="2" y="44"/>
                </a:lnTo>
                <a:lnTo>
                  <a:pt x="1" y="23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auto">
          <a:xfrm>
            <a:off x="2122488" y="517525"/>
            <a:ext cx="5178425" cy="5322888"/>
          </a:xfrm>
          <a:custGeom>
            <a:avLst/>
            <a:gdLst>
              <a:gd name="T0" fmla="*/ 4028794 w 509"/>
              <a:gd name="T1" fmla="*/ 1231490 h 523"/>
              <a:gd name="T2" fmla="*/ 3967752 w 509"/>
              <a:gd name="T3" fmla="*/ 1801436 h 523"/>
              <a:gd name="T4" fmla="*/ 3967752 w 509"/>
              <a:gd name="T5" fmla="*/ 1831969 h 523"/>
              <a:gd name="T6" fmla="*/ 3927057 w 509"/>
              <a:gd name="T7" fmla="*/ 1974456 h 523"/>
              <a:gd name="T8" fmla="*/ 3855841 w 509"/>
              <a:gd name="T9" fmla="*/ 2676710 h 523"/>
              <a:gd name="T10" fmla="*/ 3855841 w 509"/>
              <a:gd name="T11" fmla="*/ 3124525 h 523"/>
              <a:gd name="T12" fmla="*/ 3886362 w 509"/>
              <a:gd name="T13" fmla="*/ 4437436 h 523"/>
              <a:gd name="T14" fmla="*/ 3916883 w 509"/>
              <a:gd name="T15" fmla="*/ 5149869 h 523"/>
              <a:gd name="T16" fmla="*/ 3886362 w 509"/>
              <a:gd name="T17" fmla="*/ 5231290 h 523"/>
              <a:gd name="T18" fmla="*/ 3825320 w 509"/>
              <a:gd name="T19" fmla="*/ 5261822 h 523"/>
              <a:gd name="T20" fmla="*/ 3387850 w 509"/>
              <a:gd name="T21" fmla="*/ 5312710 h 523"/>
              <a:gd name="T22" fmla="*/ 2594299 w 509"/>
              <a:gd name="T23" fmla="*/ 5322888 h 523"/>
              <a:gd name="T24" fmla="*/ 2034745 w 509"/>
              <a:gd name="T25" fmla="*/ 5312710 h 523"/>
              <a:gd name="T26" fmla="*/ 1587101 w 509"/>
              <a:gd name="T27" fmla="*/ 5312710 h 523"/>
              <a:gd name="T28" fmla="*/ 1332758 w 509"/>
              <a:gd name="T29" fmla="*/ 5261822 h 523"/>
              <a:gd name="T30" fmla="*/ 1251368 w 509"/>
              <a:gd name="T31" fmla="*/ 5200757 h 523"/>
              <a:gd name="T32" fmla="*/ 1241194 w 509"/>
              <a:gd name="T33" fmla="*/ 5119336 h 523"/>
              <a:gd name="T34" fmla="*/ 1281889 w 509"/>
              <a:gd name="T35" fmla="*/ 4244062 h 523"/>
              <a:gd name="T36" fmla="*/ 1322584 w 509"/>
              <a:gd name="T37" fmla="*/ 3287367 h 523"/>
              <a:gd name="T38" fmla="*/ 1302237 w 509"/>
              <a:gd name="T39" fmla="*/ 2697066 h 523"/>
              <a:gd name="T40" fmla="*/ 1251368 w 509"/>
              <a:gd name="T41" fmla="*/ 1658950 h 523"/>
              <a:gd name="T42" fmla="*/ 1180152 w 509"/>
              <a:gd name="T43" fmla="*/ 1424865 h 523"/>
              <a:gd name="T44" fmla="*/ 1078415 w 509"/>
              <a:gd name="T45" fmla="*/ 865097 h 523"/>
              <a:gd name="T46" fmla="*/ 1139457 w 509"/>
              <a:gd name="T47" fmla="*/ 1262023 h 523"/>
              <a:gd name="T48" fmla="*/ 1220847 w 509"/>
              <a:gd name="T49" fmla="*/ 1577529 h 523"/>
              <a:gd name="T50" fmla="*/ 1251368 w 509"/>
              <a:gd name="T51" fmla="*/ 1791259 h 523"/>
              <a:gd name="T52" fmla="*/ 1220847 w 509"/>
              <a:gd name="T53" fmla="*/ 1964278 h 523"/>
              <a:gd name="T54" fmla="*/ 905461 w 509"/>
              <a:gd name="T55" fmla="*/ 2554579 h 523"/>
              <a:gd name="T56" fmla="*/ 427296 w 509"/>
              <a:gd name="T57" fmla="*/ 1343444 h 523"/>
              <a:gd name="T58" fmla="*/ 701987 w 509"/>
              <a:gd name="T59" fmla="*/ 753143 h 523"/>
              <a:gd name="T60" fmla="*/ 885114 w 509"/>
              <a:gd name="T61" fmla="*/ 447815 h 523"/>
              <a:gd name="T62" fmla="*/ 997025 w 509"/>
              <a:gd name="T63" fmla="*/ 335861 h 523"/>
              <a:gd name="T64" fmla="*/ 1251368 w 509"/>
              <a:gd name="T65" fmla="*/ 284973 h 523"/>
              <a:gd name="T66" fmla="*/ 1587101 w 509"/>
              <a:gd name="T67" fmla="*/ 193375 h 523"/>
              <a:gd name="T68" fmla="*/ 1892312 w 509"/>
              <a:gd name="T69" fmla="*/ 50888 h 523"/>
              <a:gd name="T70" fmla="*/ 1973702 w 509"/>
              <a:gd name="T71" fmla="*/ 0 h 523"/>
              <a:gd name="T72" fmla="*/ 2085613 w 509"/>
              <a:gd name="T73" fmla="*/ 0 h 523"/>
              <a:gd name="T74" fmla="*/ 2258567 w 509"/>
              <a:gd name="T75" fmla="*/ 30533 h 523"/>
              <a:gd name="T76" fmla="*/ 2645168 w 509"/>
              <a:gd name="T77" fmla="*/ 50888 h 523"/>
              <a:gd name="T78" fmla="*/ 3102986 w 509"/>
              <a:gd name="T79" fmla="*/ 0 h 523"/>
              <a:gd name="T80" fmla="*/ 3214896 w 509"/>
              <a:gd name="T81" fmla="*/ 20355 h 523"/>
              <a:gd name="T82" fmla="*/ 3347155 w 509"/>
              <a:gd name="T83" fmla="*/ 101776 h 523"/>
              <a:gd name="T84" fmla="*/ 3743930 w 509"/>
              <a:gd name="T85" fmla="*/ 244263 h 523"/>
              <a:gd name="T86" fmla="*/ 4008447 w 509"/>
              <a:gd name="T87" fmla="*/ 284973 h 523"/>
              <a:gd name="T88" fmla="*/ 4171226 w 509"/>
              <a:gd name="T89" fmla="*/ 356216 h 523"/>
              <a:gd name="T90" fmla="*/ 4262790 w 509"/>
              <a:gd name="T91" fmla="*/ 417282 h 523"/>
              <a:gd name="T92" fmla="*/ 4344180 w 509"/>
              <a:gd name="T93" fmla="*/ 498703 h 523"/>
              <a:gd name="T94" fmla="*/ 5178425 w 509"/>
              <a:gd name="T95" fmla="*/ 2076232 h 523"/>
              <a:gd name="T96" fmla="*/ 4252616 w 509"/>
              <a:gd name="T97" fmla="*/ 2493513 h 523"/>
              <a:gd name="T98" fmla="*/ 4120358 w 509"/>
              <a:gd name="T99" fmla="*/ 2279784 h 523"/>
              <a:gd name="T100" fmla="*/ 3947405 w 509"/>
              <a:gd name="T101" fmla="*/ 1964278 h 523"/>
              <a:gd name="T102" fmla="*/ 3967752 w 509"/>
              <a:gd name="T103" fmla="*/ 1801436 h 523"/>
              <a:gd name="T104" fmla="*/ 4059315 w 509"/>
              <a:gd name="T105" fmla="*/ 814208 h 52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9" h="523">
                <a:moveTo>
                  <a:pt x="399" y="80"/>
                </a:moveTo>
                <a:lnTo>
                  <a:pt x="396" y="121"/>
                </a:lnTo>
                <a:lnTo>
                  <a:pt x="393" y="154"/>
                </a:lnTo>
                <a:lnTo>
                  <a:pt x="390" y="177"/>
                </a:lnTo>
                <a:lnTo>
                  <a:pt x="390" y="179"/>
                </a:lnTo>
                <a:lnTo>
                  <a:pt x="390" y="180"/>
                </a:lnTo>
                <a:lnTo>
                  <a:pt x="388" y="188"/>
                </a:lnTo>
                <a:lnTo>
                  <a:pt x="386" y="194"/>
                </a:lnTo>
                <a:lnTo>
                  <a:pt x="385" y="201"/>
                </a:lnTo>
                <a:lnTo>
                  <a:pt x="379" y="263"/>
                </a:lnTo>
                <a:lnTo>
                  <a:pt x="379" y="282"/>
                </a:lnTo>
                <a:lnTo>
                  <a:pt x="379" y="307"/>
                </a:lnTo>
                <a:lnTo>
                  <a:pt x="379" y="365"/>
                </a:lnTo>
                <a:lnTo>
                  <a:pt x="382" y="436"/>
                </a:lnTo>
                <a:lnTo>
                  <a:pt x="385" y="484"/>
                </a:lnTo>
                <a:lnTo>
                  <a:pt x="385" y="506"/>
                </a:lnTo>
                <a:lnTo>
                  <a:pt x="383" y="514"/>
                </a:lnTo>
                <a:lnTo>
                  <a:pt x="382" y="514"/>
                </a:lnTo>
                <a:lnTo>
                  <a:pt x="380" y="515"/>
                </a:lnTo>
                <a:lnTo>
                  <a:pt x="376" y="517"/>
                </a:lnTo>
                <a:lnTo>
                  <a:pt x="357" y="520"/>
                </a:lnTo>
                <a:lnTo>
                  <a:pt x="333" y="522"/>
                </a:lnTo>
                <a:lnTo>
                  <a:pt x="307" y="523"/>
                </a:lnTo>
                <a:lnTo>
                  <a:pt x="255" y="523"/>
                </a:lnTo>
                <a:lnTo>
                  <a:pt x="231" y="523"/>
                </a:lnTo>
                <a:lnTo>
                  <a:pt x="200" y="522"/>
                </a:lnTo>
                <a:lnTo>
                  <a:pt x="175" y="522"/>
                </a:lnTo>
                <a:lnTo>
                  <a:pt x="156" y="522"/>
                </a:lnTo>
                <a:lnTo>
                  <a:pt x="142" y="520"/>
                </a:lnTo>
                <a:lnTo>
                  <a:pt x="131" y="517"/>
                </a:lnTo>
                <a:lnTo>
                  <a:pt x="126" y="514"/>
                </a:lnTo>
                <a:lnTo>
                  <a:pt x="123" y="511"/>
                </a:lnTo>
                <a:lnTo>
                  <a:pt x="122" y="506"/>
                </a:lnTo>
                <a:lnTo>
                  <a:pt x="122" y="503"/>
                </a:lnTo>
                <a:lnTo>
                  <a:pt x="125" y="472"/>
                </a:lnTo>
                <a:lnTo>
                  <a:pt x="126" y="417"/>
                </a:lnTo>
                <a:lnTo>
                  <a:pt x="130" y="338"/>
                </a:lnTo>
                <a:lnTo>
                  <a:pt x="130" y="323"/>
                </a:lnTo>
                <a:lnTo>
                  <a:pt x="130" y="306"/>
                </a:lnTo>
                <a:lnTo>
                  <a:pt x="128" y="265"/>
                </a:lnTo>
                <a:lnTo>
                  <a:pt x="123" y="204"/>
                </a:lnTo>
                <a:lnTo>
                  <a:pt x="123" y="163"/>
                </a:lnTo>
                <a:lnTo>
                  <a:pt x="119" y="152"/>
                </a:lnTo>
                <a:lnTo>
                  <a:pt x="116" y="140"/>
                </a:lnTo>
                <a:lnTo>
                  <a:pt x="112" y="124"/>
                </a:lnTo>
                <a:lnTo>
                  <a:pt x="106" y="85"/>
                </a:lnTo>
                <a:lnTo>
                  <a:pt x="108" y="97"/>
                </a:lnTo>
                <a:lnTo>
                  <a:pt x="112" y="124"/>
                </a:lnTo>
                <a:lnTo>
                  <a:pt x="117" y="146"/>
                </a:lnTo>
                <a:lnTo>
                  <a:pt x="120" y="155"/>
                </a:lnTo>
                <a:lnTo>
                  <a:pt x="123" y="163"/>
                </a:lnTo>
                <a:lnTo>
                  <a:pt x="123" y="176"/>
                </a:lnTo>
                <a:lnTo>
                  <a:pt x="123" y="179"/>
                </a:lnTo>
                <a:lnTo>
                  <a:pt x="120" y="193"/>
                </a:lnTo>
                <a:lnTo>
                  <a:pt x="119" y="204"/>
                </a:lnTo>
                <a:lnTo>
                  <a:pt x="89" y="251"/>
                </a:lnTo>
                <a:lnTo>
                  <a:pt x="0" y="202"/>
                </a:lnTo>
                <a:lnTo>
                  <a:pt x="42" y="132"/>
                </a:lnTo>
                <a:lnTo>
                  <a:pt x="56" y="99"/>
                </a:lnTo>
                <a:lnTo>
                  <a:pt x="69" y="74"/>
                </a:lnTo>
                <a:lnTo>
                  <a:pt x="80" y="57"/>
                </a:lnTo>
                <a:lnTo>
                  <a:pt x="87" y="44"/>
                </a:lnTo>
                <a:lnTo>
                  <a:pt x="94" y="36"/>
                </a:lnTo>
                <a:lnTo>
                  <a:pt x="98" y="33"/>
                </a:lnTo>
                <a:lnTo>
                  <a:pt x="101" y="32"/>
                </a:lnTo>
                <a:lnTo>
                  <a:pt x="123" y="28"/>
                </a:lnTo>
                <a:lnTo>
                  <a:pt x="141" y="24"/>
                </a:lnTo>
                <a:lnTo>
                  <a:pt x="156" y="19"/>
                </a:lnTo>
                <a:lnTo>
                  <a:pt x="169" y="14"/>
                </a:lnTo>
                <a:lnTo>
                  <a:pt x="186" y="5"/>
                </a:lnTo>
                <a:lnTo>
                  <a:pt x="192" y="2"/>
                </a:lnTo>
                <a:lnTo>
                  <a:pt x="194" y="0"/>
                </a:lnTo>
                <a:lnTo>
                  <a:pt x="199" y="0"/>
                </a:lnTo>
                <a:lnTo>
                  <a:pt x="205" y="0"/>
                </a:lnTo>
                <a:lnTo>
                  <a:pt x="213" y="2"/>
                </a:lnTo>
                <a:lnTo>
                  <a:pt x="222" y="3"/>
                </a:lnTo>
                <a:lnTo>
                  <a:pt x="233" y="5"/>
                </a:lnTo>
                <a:lnTo>
                  <a:pt x="260" y="5"/>
                </a:lnTo>
                <a:lnTo>
                  <a:pt x="294" y="2"/>
                </a:lnTo>
                <a:lnTo>
                  <a:pt x="305" y="0"/>
                </a:lnTo>
                <a:lnTo>
                  <a:pt x="313" y="0"/>
                </a:lnTo>
                <a:lnTo>
                  <a:pt x="316" y="2"/>
                </a:lnTo>
                <a:lnTo>
                  <a:pt x="318" y="2"/>
                </a:lnTo>
                <a:lnTo>
                  <a:pt x="329" y="10"/>
                </a:lnTo>
                <a:lnTo>
                  <a:pt x="341" y="14"/>
                </a:lnTo>
                <a:lnTo>
                  <a:pt x="368" y="24"/>
                </a:lnTo>
                <a:lnTo>
                  <a:pt x="386" y="28"/>
                </a:lnTo>
                <a:lnTo>
                  <a:pt x="394" y="28"/>
                </a:lnTo>
                <a:lnTo>
                  <a:pt x="404" y="32"/>
                </a:lnTo>
                <a:lnTo>
                  <a:pt x="410" y="35"/>
                </a:lnTo>
                <a:lnTo>
                  <a:pt x="416" y="38"/>
                </a:lnTo>
                <a:lnTo>
                  <a:pt x="419" y="41"/>
                </a:lnTo>
                <a:lnTo>
                  <a:pt x="426" y="47"/>
                </a:lnTo>
                <a:lnTo>
                  <a:pt x="427" y="49"/>
                </a:lnTo>
                <a:lnTo>
                  <a:pt x="471" y="133"/>
                </a:lnTo>
                <a:lnTo>
                  <a:pt x="509" y="204"/>
                </a:lnTo>
                <a:lnTo>
                  <a:pt x="419" y="248"/>
                </a:lnTo>
                <a:lnTo>
                  <a:pt x="418" y="245"/>
                </a:lnTo>
                <a:lnTo>
                  <a:pt x="415" y="238"/>
                </a:lnTo>
                <a:lnTo>
                  <a:pt x="405" y="224"/>
                </a:lnTo>
                <a:lnTo>
                  <a:pt x="386" y="201"/>
                </a:lnTo>
                <a:lnTo>
                  <a:pt x="388" y="193"/>
                </a:lnTo>
                <a:lnTo>
                  <a:pt x="390" y="182"/>
                </a:lnTo>
                <a:lnTo>
                  <a:pt x="390" y="177"/>
                </a:lnTo>
                <a:lnTo>
                  <a:pt x="394" y="141"/>
                </a:lnTo>
                <a:lnTo>
                  <a:pt x="399" y="80"/>
                </a:lnTo>
                <a:close/>
              </a:path>
            </a:pathLst>
          </a:custGeom>
          <a:solidFill>
            <a:srgbClr val="095A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19" name="Freeform 3"/>
          <p:cNvSpPr>
            <a:spLocks/>
          </p:cNvSpPr>
          <p:nvPr/>
        </p:nvSpPr>
        <p:spPr bwMode="auto">
          <a:xfrm>
            <a:off x="3963988" y="508000"/>
            <a:ext cx="1516062" cy="560388"/>
          </a:xfrm>
          <a:custGeom>
            <a:avLst/>
            <a:gdLst>
              <a:gd name="T0" fmla="*/ 101749 w 149"/>
              <a:gd name="T1" fmla="*/ 10189 h 55"/>
              <a:gd name="T2" fmla="*/ 111924 w 149"/>
              <a:gd name="T3" fmla="*/ 0 h 55"/>
              <a:gd name="T4" fmla="*/ 142449 w 149"/>
              <a:gd name="T5" fmla="*/ 0 h 55"/>
              <a:gd name="T6" fmla="*/ 223848 w 149"/>
              <a:gd name="T7" fmla="*/ 0 h 55"/>
              <a:gd name="T8" fmla="*/ 305247 w 149"/>
              <a:gd name="T9" fmla="*/ 10189 h 55"/>
              <a:gd name="T10" fmla="*/ 386647 w 149"/>
              <a:gd name="T11" fmla="*/ 30567 h 55"/>
              <a:gd name="T12" fmla="*/ 508746 w 149"/>
              <a:gd name="T13" fmla="*/ 40755 h 55"/>
              <a:gd name="T14" fmla="*/ 783468 w 149"/>
              <a:gd name="T15" fmla="*/ 40755 h 55"/>
              <a:gd name="T16" fmla="*/ 1139590 w 149"/>
              <a:gd name="T17" fmla="*/ 10189 h 55"/>
              <a:gd name="T18" fmla="*/ 1241339 w 149"/>
              <a:gd name="T19" fmla="*/ 0 h 55"/>
              <a:gd name="T20" fmla="*/ 1322739 w 149"/>
              <a:gd name="T21" fmla="*/ 0 h 55"/>
              <a:gd name="T22" fmla="*/ 1353263 w 149"/>
              <a:gd name="T23" fmla="*/ 10189 h 55"/>
              <a:gd name="T24" fmla="*/ 1373613 w 149"/>
              <a:gd name="T25" fmla="*/ 10189 h 55"/>
              <a:gd name="T26" fmla="*/ 1373613 w 149"/>
              <a:gd name="T27" fmla="*/ 30567 h 55"/>
              <a:gd name="T28" fmla="*/ 1516062 w 149"/>
              <a:gd name="T29" fmla="*/ 112078 h 55"/>
              <a:gd name="T30" fmla="*/ 1485537 w 149"/>
              <a:gd name="T31" fmla="*/ 183400 h 55"/>
              <a:gd name="T32" fmla="*/ 1434663 w 149"/>
              <a:gd name="T33" fmla="*/ 254722 h 55"/>
              <a:gd name="T34" fmla="*/ 1322739 w 149"/>
              <a:gd name="T35" fmla="*/ 346422 h 55"/>
              <a:gd name="T36" fmla="*/ 1210815 w 149"/>
              <a:gd name="T37" fmla="*/ 427933 h 55"/>
              <a:gd name="T38" fmla="*/ 1098891 w 149"/>
              <a:gd name="T39" fmla="*/ 478877 h 55"/>
              <a:gd name="T40" fmla="*/ 986967 w 149"/>
              <a:gd name="T41" fmla="*/ 519633 h 55"/>
              <a:gd name="T42" fmla="*/ 915742 w 149"/>
              <a:gd name="T43" fmla="*/ 540010 h 55"/>
              <a:gd name="T44" fmla="*/ 834343 w 149"/>
              <a:gd name="T45" fmla="*/ 560388 h 55"/>
              <a:gd name="T46" fmla="*/ 702069 w 149"/>
              <a:gd name="T47" fmla="*/ 540010 h 55"/>
              <a:gd name="T48" fmla="*/ 590145 w 149"/>
              <a:gd name="T49" fmla="*/ 540010 h 55"/>
              <a:gd name="T50" fmla="*/ 498571 w 149"/>
              <a:gd name="T51" fmla="*/ 509444 h 55"/>
              <a:gd name="T52" fmla="*/ 417171 w 149"/>
              <a:gd name="T53" fmla="*/ 489066 h 55"/>
              <a:gd name="T54" fmla="*/ 274723 w 149"/>
              <a:gd name="T55" fmla="*/ 407555 h 55"/>
              <a:gd name="T56" fmla="*/ 162799 w 149"/>
              <a:gd name="T57" fmla="*/ 336233 h 55"/>
              <a:gd name="T58" fmla="*/ 81399 w 149"/>
              <a:gd name="T59" fmla="*/ 254722 h 55"/>
              <a:gd name="T60" fmla="*/ 30525 w 149"/>
              <a:gd name="T61" fmla="*/ 183400 h 55"/>
              <a:gd name="T62" fmla="*/ 0 w 149"/>
              <a:gd name="T63" fmla="*/ 112078 h 55"/>
              <a:gd name="T64" fmla="*/ 20350 w 149"/>
              <a:gd name="T65" fmla="*/ 81511 h 55"/>
              <a:gd name="T66" fmla="*/ 50875 w 149"/>
              <a:gd name="T67" fmla="*/ 40755 h 55"/>
              <a:gd name="T68" fmla="*/ 101749 w 149"/>
              <a:gd name="T69" fmla="*/ 10189 h 55"/>
              <a:gd name="T70" fmla="*/ 549445 w 149"/>
              <a:gd name="T71" fmla="*/ 397366 h 55"/>
              <a:gd name="T72" fmla="*/ 559620 w 149"/>
              <a:gd name="T73" fmla="*/ 397366 h 55"/>
              <a:gd name="T74" fmla="*/ 590145 w 149"/>
              <a:gd name="T75" fmla="*/ 407555 h 55"/>
              <a:gd name="T76" fmla="*/ 661369 w 149"/>
              <a:gd name="T77" fmla="*/ 407555 h 55"/>
              <a:gd name="T78" fmla="*/ 783468 w 149"/>
              <a:gd name="T79" fmla="*/ 407555 h 55"/>
              <a:gd name="T80" fmla="*/ 946267 w 149"/>
              <a:gd name="T81" fmla="*/ 397366 h 55"/>
              <a:gd name="T82" fmla="*/ 1119240 w 149"/>
              <a:gd name="T83" fmla="*/ 295477 h 55"/>
              <a:gd name="T84" fmla="*/ 1210815 w 149"/>
              <a:gd name="T85" fmla="*/ 224155 h 55"/>
              <a:gd name="T86" fmla="*/ 1241339 w 149"/>
              <a:gd name="T87" fmla="*/ 173211 h 55"/>
              <a:gd name="T88" fmla="*/ 1241339 w 149"/>
              <a:gd name="T89" fmla="*/ 142644 h 55"/>
              <a:gd name="T90" fmla="*/ 1037841 w 149"/>
              <a:gd name="T91" fmla="*/ 152833 h 55"/>
              <a:gd name="T92" fmla="*/ 671544 w 149"/>
              <a:gd name="T93" fmla="*/ 152833 h 55"/>
              <a:gd name="T94" fmla="*/ 213673 w 149"/>
              <a:gd name="T95" fmla="*/ 152833 h 55"/>
              <a:gd name="T96" fmla="*/ 244198 w 149"/>
              <a:gd name="T97" fmla="*/ 203777 h 55"/>
              <a:gd name="T98" fmla="*/ 335772 w 149"/>
              <a:gd name="T99" fmla="*/ 264911 h 55"/>
              <a:gd name="T100" fmla="*/ 549445 w 149"/>
              <a:gd name="T101" fmla="*/ 397366 h 55"/>
              <a:gd name="T102" fmla="*/ 101749 w 149"/>
              <a:gd name="T103" fmla="*/ 10189 h 5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49" h="55">
                <a:moveTo>
                  <a:pt x="10" y="1"/>
                </a:moveTo>
                <a:lnTo>
                  <a:pt x="11" y="0"/>
                </a:lnTo>
                <a:lnTo>
                  <a:pt x="14" y="0"/>
                </a:lnTo>
                <a:lnTo>
                  <a:pt x="22" y="0"/>
                </a:lnTo>
                <a:lnTo>
                  <a:pt x="30" y="1"/>
                </a:lnTo>
                <a:lnTo>
                  <a:pt x="38" y="3"/>
                </a:lnTo>
                <a:lnTo>
                  <a:pt x="50" y="4"/>
                </a:lnTo>
                <a:lnTo>
                  <a:pt x="77" y="4"/>
                </a:lnTo>
                <a:lnTo>
                  <a:pt x="112" y="1"/>
                </a:lnTo>
                <a:lnTo>
                  <a:pt x="122" y="0"/>
                </a:lnTo>
                <a:lnTo>
                  <a:pt x="130" y="0"/>
                </a:lnTo>
                <a:lnTo>
                  <a:pt x="133" y="1"/>
                </a:lnTo>
                <a:lnTo>
                  <a:pt x="135" y="1"/>
                </a:lnTo>
                <a:lnTo>
                  <a:pt x="135" y="3"/>
                </a:lnTo>
                <a:lnTo>
                  <a:pt x="149" y="11"/>
                </a:lnTo>
                <a:lnTo>
                  <a:pt x="146" y="18"/>
                </a:lnTo>
                <a:lnTo>
                  <a:pt x="141" y="25"/>
                </a:lnTo>
                <a:lnTo>
                  <a:pt x="130" y="34"/>
                </a:lnTo>
                <a:lnTo>
                  <a:pt x="119" y="42"/>
                </a:lnTo>
                <a:lnTo>
                  <a:pt x="108" y="47"/>
                </a:lnTo>
                <a:lnTo>
                  <a:pt x="97" y="51"/>
                </a:lnTo>
                <a:lnTo>
                  <a:pt x="90" y="53"/>
                </a:lnTo>
                <a:lnTo>
                  <a:pt x="82" y="55"/>
                </a:lnTo>
                <a:lnTo>
                  <a:pt x="69" y="53"/>
                </a:lnTo>
                <a:lnTo>
                  <a:pt x="58" y="53"/>
                </a:lnTo>
                <a:lnTo>
                  <a:pt x="49" y="50"/>
                </a:lnTo>
                <a:lnTo>
                  <a:pt x="41" y="48"/>
                </a:lnTo>
                <a:lnTo>
                  <a:pt x="27" y="40"/>
                </a:lnTo>
                <a:lnTo>
                  <a:pt x="16" y="33"/>
                </a:lnTo>
                <a:lnTo>
                  <a:pt x="8" y="25"/>
                </a:lnTo>
                <a:lnTo>
                  <a:pt x="3" y="18"/>
                </a:lnTo>
                <a:lnTo>
                  <a:pt x="0" y="11"/>
                </a:lnTo>
                <a:lnTo>
                  <a:pt x="2" y="8"/>
                </a:lnTo>
                <a:lnTo>
                  <a:pt x="5" y="4"/>
                </a:lnTo>
                <a:lnTo>
                  <a:pt x="10" y="1"/>
                </a:lnTo>
                <a:lnTo>
                  <a:pt x="54" y="39"/>
                </a:lnTo>
                <a:lnTo>
                  <a:pt x="55" y="39"/>
                </a:lnTo>
                <a:lnTo>
                  <a:pt x="58" y="40"/>
                </a:lnTo>
                <a:lnTo>
                  <a:pt x="65" y="40"/>
                </a:lnTo>
                <a:lnTo>
                  <a:pt x="77" y="40"/>
                </a:lnTo>
                <a:lnTo>
                  <a:pt x="93" y="39"/>
                </a:lnTo>
                <a:lnTo>
                  <a:pt x="110" y="29"/>
                </a:lnTo>
                <a:lnTo>
                  <a:pt x="119" y="22"/>
                </a:lnTo>
                <a:lnTo>
                  <a:pt x="122" y="17"/>
                </a:lnTo>
                <a:lnTo>
                  <a:pt x="122" y="14"/>
                </a:lnTo>
                <a:lnTo>
                  <a:pt x="102" y="15"/>
                </a:lnTo>
                <a:lnTo>
                  <a:pt x="66" y="15"/>
                </a:lnTo>
                <a:lnTo>
                  <a:pt x="21" y="15"/>
                </a:lnTo>
                <a:lnTo>
                  <a:pt x="24" y="20"/>
                </a:lnTo>
                <a:lnTo>
                  <a:pt x="33" y="26"/>
                </a:lnTo>
                <a:lnTo>
                  <a:pt x="54" y="39"/>
                </a:lnTo>
                <a:lnTo>
                  <a:pt x="10" y="1"/>
                </a:lnTo>
                <a:close/>
              </a:path>
            </a:pathLst>
          </a:custGeom>
          <a:solidFill>
            <a:srgbClr val="1026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Freeform 4"/>
          <p:cNvSpPr>
            <a:spLocks/>
          </p:cNvSpPr>
          <p:nvPr/>
        </p:nvSpPr>
        <p:spPr bwMode="auto">
          <a:xfrm>
            <a:off x="3282950" y="1779588"/>
            <a:ext cx="2949575" cy="4060825"/>
          </a:xfrm>
          <a:custGeom>
            <a:avLst/>
            <a:gdLst>
              <a:gd name="T0" fmla="*/ 2817353 w 290"/>
              <a:gd name="T1" fmla="*/ 569940 h 399"/>
              <a:gd name="T2" fmla="*/ 2807182 w 290"/>
              <a:gd name="T3" fmla="*/ 651360 h 399"/>
              <a:gd name="T4" fmla="*/ 2786840 w 290"/>
              <a:gd name="T5" fmla="*/ 712425 h 399"/>
              <a:gd name="T6" fmla="*/ 2766498 w 290"/>
              <a:gd name="T7" fmla="*/ 783668 h 399"/>
              <a:gd name="T8" fmla="*/ 2705472 w 290"/>
              <a:gd name="T9" fmla="*/ 1414673 h 399"/>
              <a:gd name="T10" fmla="*/ 2705472 w 290"/>
              <a:gd name="T11" fmla="*/ 1608046 h 399"/>
              <a:gd name="T12" fmla="*/ 2705472 w 290"/>
              <a:gd name="T13" fmla="*/ 1862484 h 399"/>
              <a:gd name="T14" fmla="*/ 2705472 w 290"/>
              <a:gd name="T15" fmla="*/ 2452779 h 399"/>
              <a:gd name="T16" fmla="*/ 2735985 w 290"/>
              <a:gd name="T17" fmla="*/ 3175382 h 399"/>
              <a:gd name="T18" fmla="*/ 2766498 w 290"/>
              <a:gd name="T19" fmla="*/ 3663902 h 399"/>
              <a:gd name="T20" fmla="*/ 2766498 w 290"/>
              <a:gd name="T21" fmla="*/ 3887807 h 399"/>
              <a:gd name="T22" fmla="*/ 2756327 w 290"/>
              <a:gd name="T23" fmla="*/ 3969227 h 399"/>
              <a:gd name="T24" fmla="*/ 2735985 w 290"/>
              <a:gd name="T25" fmla="*/ 3969227 h 399"/>
              <a:gd name="T26" fmla="*/ 2725814 w 290"/>
              <a:gd name="T27" fmla="*/ 3979405 h 399"/>
              <a:gd name="T28" fmla="*/ 2674959 w 290"/>
              <a:gd name="T29" fmla="*/ 3999760 h 399"/>
              <a:gd name="T30" fmla="*/ 2481711 w 290"/>
              <a:gd name="T31" fmla="*/ 4030292 h 399"/>
              <a:gd name="T32" fmla="*/ 2247780 w 290"/>
              <a:gd name="T33" fmla="*/ 4050647 h 399"/>
              <a:gd name="T34" fmla="*/ 1973164 w 290"/>
              <a:gd name="T35" fmla="*/ 4060825 h 399"/>
              <a:gd name="T36" fmla="*/ 1444275 w 290"/>
              <a:gd name="T37" fmla="*/ 4060825 h 399"/>
              <a:gd name="T38" fmla="*/ 1210343 w 290"/>
              <a:gd name="T39" fmla="*/ 4060825 h 399"/>
              <a:gd name="T40" fmla="*/ 895043 w 290"/>
              <a:gd name="T41" fmla="*/ 4050647 h 399"/>
              <a:gd name="T42" fmla="*/ 640770 w 290"/>
              <a:gd name="T43" fmla="*/ 4050647 h 399"/>
              <a:gd name="T44" fmla="*/ 447522 w 290"/>
              <a:gd name="T45" fmla="*/ 4050647 h 399"/>
              <a:gd name="T46" fmla="*/ 305128 w 290"/>
              <a:gd name="T47" fmla="*/ 4030292 h 399"/>
              <a:gd name="T48" fmla="*/ 203419 w 290"/>
              <a:gd name="T49" fmla="*/ 3999760 h 399"/>
              <a:gd name="T50" fmla="*/ 142393 w 290"/>
              <a:gd name="T51" fmla="*/ 3969227 h 399"/>
              <a:gd name="T52" fmla="*/ 111880 w 290"/>
              <a:gd name="T53" fmla="*/ 3938695 h 399"/>
              <a:gd name="T54" fmla="*/ 91539 w 290"/>
              <a:gd name="T55" fmla="*/ 3887807 h 399"/>
              <a:gd name="T56" fmla="*/ 91539 w 290"/>
              <a:gd name="T57" fmla="*/ 3857275 h 399"/>
              <a:gd name="T58" fmla="*/ 122051 w 290"/>
              <a:gd name="T59" fmla="*/ 3541772 h 399"/>
              <a:gd name="T60" fmla="*/ 142393 w 290"/>
              <a:gd name="T61" fmla="*/ 2982009 h 399"/>
              <a:gd name="T62" fmla="*/ 172906 w 290"/>
              <a:gd name="T63" fmla="*/ 2177986 h 399"/>
              <a:gd name="T64" fmla="*/ 172906 w 290"/>
              <a:gd name="T65" fmla="*/ 2025324 h 399"/>
              <a:gd name="T66" fmla="*/ 172906 w 290"/>
              <a:gd name="T67" fmla="*/ 1852306 h 399"/>
              <a:gd name="T68" fmla="*/ 162735 w 290"/>
              <a:gd name="T69" fmla="*/ 1435028 h 399"/>
              <a:gd name="T70" fmla="*/ 111880 w 290"/>
              <a:gd name="T71" fmla="*/ 814201 h 399"/>
              <a:gd name="T72" fmla="*/ 111880 w 290"/>
              <a:gd name="T73" fmla="*/ 396923 h 399"/>
              <a:gd name="T74" fmla="*/ 81368 w 290"/>
              <a:gd name="T75" fmla="*/ 315503 h 399"/>
              <a:gd name="T76" fmla="*/ 50855 w 290"/>
              <a:gd name="T77" fmla="*/ 223905 h 399"/>
              <a:gd name="T78" fmla="*/ 0 w 290"/>
              <a:gd name="T79" fmla="*/ 0 h 399"/>
              <a:gd name="T80" fmla="*/ 2949575 w 290"/>
              <a:gd name="T81" fmla="*/ 0 h 399"/>
              <a:gd name="T82" fmla="*/ 2868207 w 290"/>
              <a:gd name="T83" fmla="*/ 173018 h 399"/>
              <a:gd name="T84" fmla="*/ 2817353 w 290"/>
              <a:gd name="T85" fmla="*/ 569940 h 39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90" h="399">
                <a:moveTo>
                  <a:pt x="277" y="56"/>
                </a:moveTo>
                <a:lnTo>
                  <a:pt x="276" y="64"/>
                </a:lnTo>
                <a:lnTo>
                  <a:pt x="274" y="70"/>
                </a:lnTo>
                <a:lnTo>
                  <a:pt x="272" y="77"/>
                </a:lnTo>
                <a:lnTo>
                  <a:pt x="266" y="139"/>
                </a:lnTo>
                <a:lnTo>
                  <a:pt x="266" y="158"/>
                </a:lnTo>
                <a:lnTo>
                  <a:pt x="266" y="183"/>
                </a:lnTo>
                <a:lnTo>
                  <a:pt x="266" y="241"/>
                </a:lnTo>
                <a:lnTo>
                  <a:pt x="269" y="312"/>
                </a:lnTo>
                <a:lnTo>
                  <a:pt x="272" y="360"/>
                </a:lnTo>
                <a:lnTo>
                  <a:pt x="272" y="382"/>
                </a:lnTo>
                <a:lnTo>
                  <a:pt x="271" y="390"/>
                </a:lnTo>
                <a:lnTo>
                  <a:pt x="269" y="390"/>
                </a:lnTo>
                <a:lnTo>
                  <a:pt x="268" y="391"/>
                </a:lnTo>
                <a:lnTo>
                  <a:pt x="263" y="393"/>
                </a:lnTo>
                <a:lnTo>
                  <a:pt x="244" y="396"/>
                </a:lnTo>
                <a:lnTo>
                  <a:pt x="221" y="398"/>
                </a:lnTo>
                <a:lnTo>
                  <a:pt x="194" y="399"/>
                </a:lnTo>
                <a:lnTo>
                  <a:pt x="142" y="399"/>
                </a:lnTo>
                <a:lnTo>
                  <a:pt x="119" y="399"/>
                </a:lnTo>
                <a:lnTo>
                  <a:pt x="88" y="398"/>
                </a:lnTo>
                <a:lnTo>
                  <a:pt x="63" y="398"/>
                </a:lnTo>
                <a:lnTo>
                  <a:pt x="44" y="398"/>
                </a:lnTo>
                <a:lnTo>
                  <a:pt x="30" y="396"/>
                </a:lnTo>
                <a:lnTo>
                  <a:pt x="20" y="393"/>
                </a:lnTo>
                <a:lnTo>
                  <a:pt x="14" y="390"/>
                </a:lnTo>
                <a:lnTo>
                  <a:pt x="11" y="387"/>
                </a:lnTo>
                <a:lnTo>
                  <a:pt x="9" y="382"/>
                </a:lnTo>
                <a:lnTo>
                  <a:pt x="9" y="379"/>
                </a:lnTo>
                <a:lnTo>
                  <a:pt x="12" y="348"/>
                </a:lnTo>
                <a:lnTo>
                  <a:pt x="14" y="293"/>
                </a:lnTo>
                <a:lnTo>
                  <a:pt x="17" y="214"/>
                </a:lnTo>
                <a:lnTo>
                  <a:pt x="17" y="199"/>
                </a:lnTo>
                <a:lnTo>
                  <a:pt x="17" y="182"/>
                </a:lnTo>
                <a:lnTo>
                  <a:pt x="16" y="141"/>
                </a:lnTo>
                <a:lnTo>
                  <a:pt x="11" y="80"/>
                </a:lnTo>
                <a:lnTo>
                  <a:pt x="11" y="39"/>
                </a:lnTo>
                <a:lnTo>
                  <a:pt x="8" y="31"/>
                </a:lnTo>
                <a:lnTo>
                  <a:pt x="5" y="22"/>
                </a:lnTo>
                <a:lnTo>
                  <a:pt x="0" y="0"/>
                </a:lnTo>
                <a:lnTo>
                  <a:pt x="290" y="0"/>
                </a:lnTo>
                <a:lnTo>
                  <a:pt x="282" y="17"/>
                </a:lnTo>
                <a:lnTo>
                  <a:pt x="277" y="56"/>
                </a:lnTo>
                <a:close/>
              </a:path>
            </a:pathLst>
          </a:custGeom>
          <a:solidFill>
            <a:srgbClr val="152E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1" name="Freeform 5"/>
          <p:cNvSpPr>
            <a:spLocks/>
          </p:cNvSpPr>
          <p:nvPr/>
        </p:nvSpPr>
        <p:spPr bwMode="auto">
          <a:xfrm>
            <a:off x="3282950" y="1779588"/>
            <a:ext cx="2949575" cy="539750"/>
          </a:xfrm>
          <a:custGeom>
            <a:avLst/>
            <a:gdLst>
              <a:gd name="T0" fmla="*/ 111880 w 290"/>
              <a:gd name="T1" fmla="*/ 539750 h 53"/>
              <a:gd name="T2" fmla="*/ 111880 w 290"/>
              <a:gd name="T3" fmla="*/ 397175 h 53"/>
              <a:gd name="T4" fmla="*/ 81368 w 290"/>
              <a:gd name="T5" fmla="*/ 315703 h 53"/>
              <a:gd name="T6" fmla="*/ 50855 w 290"/>
              <a:gd name="T7" fmla="*/ 224047 h 53"/>
              <a:gd name="T8" fmla="*/ 0 w 290"/>
              <a:gd name="T9" fmla="*/ 0 h 53"/>
              <a:gd name="T10" fmla="*/ 2949575 w 290"/>
              <a:gd name="T11" fmla="*/ 0 h 53"/>
              <a:gd name="T12" fmla="*/ 2868207 w 290"/>
              <a:gd name="T13" fmla="*/ 173127 h 53"/>
              <a:gd name="T14" fmla="*/ 2817353 w 290"/>
              <a:gd name="T15" fmla="*/ 539750 h 53"/>
              <a:gd name="T16" fmla="*/ 111880 w 290"/>
              <a:gd name="T17" fmla="*/ 539750 h 5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0" h="53">
                <a:moveTo>
                  <a:pt x="11" y="53"/>
                </a:moveTo>
                <a:lnTo>
                  <a:pt x="11" y="39"/>
                </a:lnTo>
                <a:lnTo>
                  <a:pt x="8" y="31"/>
                </a:lnTo>
                <a:lnTo>
                  <a:pt x="5" y="22"/>
                </a:lnTo>
                <a:lnTo>
                  <a:pt x="0" y="0"/>
                </a:lnTo>
                <a:lnTo>
                  <a:pt x="290" y="0"/>
                </a:lnTo>
                <a:lnTo>
                  <a:pt x="282" y="17"/>
                </a:lnTo>
                <a:lnTo>
                  <a:pt x="277" y="53"/>
                </a:lnTo>
                <a:lnTo>
                  <a:pt x="11" y="53"/>
                </a:lnTo>
                <a:close/>
              </a:path>
            </a:pathLst>
          </a:custGeom>
          <a:solidFill>
            <a:srgbClr val="FDC1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3902075" y="5911850"/>
            <a:ext cx="1568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Australia</a:t>
            </a:r>
            <a:endParaRPr lang="en-US" altLang="en-US"/>
          </a:p>
        </p:txBody>
      </p:sp>
      <p:sp>
        <p:nvSpPr>
          <p:cNvPr id="9223" name="Freeform 13"/>
          <p:cNvSpPr>
            <a:spLocks/>
          </p:cNvSpPr>
          <p:nvPr/>
        </p:nvSpPr>
        <p:spPr bwMode="auto">
          <a:xfrm>
            <a:off x="5272088" y="2519363"/>
            <a:ext cx="520700" cy="596900"/>
          </a:xfrm>
          <a:custGeom>
            <a:avLst/>
            <a:gdLst>
              <a:gd name="T0" fmla="*/ 519113 w 328"/>
              <a:gd name="T1" fmla="*/ 0 h 376"/>
              <a:gd name="T2" fmla="*/ 520700 w 328"/>
              <a:gd name="T3" fmla="*/ 20638 h 376"/>
              <a:gd name="T4" fmla="*/ 520700 w 328"/>
              <a:gd name="T5" fmla="*/ 58738 h 376"/>
              <a:gd name="T6" fmla="*/ 520700 w 328"/>
              <a:gd name="T7" fmla="*/ 92075 h 376"/>
              <a:gd name="T8" fmla="*/ 519113 w 328"/>
              <a:gd name="T9" fmla="*/ 131763 h 376"/>
              <a:gd name="T10" fmla="*/ 514350 w 328"/>
              <a:gd name="T11" fmla="*/ 176213 h 376"/>
              <a:gd name="T12" fmla="*/ 508000 w 328"/>
              <a:gd name="T13" fmla="*/ 223838 h 376"/>
              <a:gd name="T14" fmla="*/ 496888 w 328"/>
              <a:gd name="T15" fmla="*/ 273050 h 376"/>
              <a:gd name="T16" fmla="*/ 482600 w 328"/>
              <a:gd name="T17" fmla="*/ 322263 h 376"/>
              <a:gd name="T18" fmla="*/ 474663 w 328"/>
              <a:gd name="T19" fmla="*/ 347663 h 376"/>
              <a:gd name="T20" fmla="*/ 465138 w 328"/>
              <a:gd name="T21" fmla="*/ 373063 h 376"/>
              <a:gd name="T22" fmla="*/ 454025 w 328"/>
              <a:gd name="T23" fmla="*/ 398463 h 376"/>
              <a:gd name="T24" fmla="*/ 441325 w 328"/>
              <a:gd name="T25" fmla="*/ 422275 h 376"/>
              <a:gd name="T26" fmla="*/ 427038 w 328"/>
              <a:gd name="T27" fmla="*/ 446088 h 376"/>
              <a:gd name="T28" fmla="*/ 412750 w 328"/>
              <a:gd name="T29" fmla="*/ 469900 h 376"/>
              <a:gd name="T30" fmla="*/ 395288 w 328"/>
              <a:gd name="T31" fmla="*/ 490538 h 376"/>
              <a:gd name="T32" fmla="*/ 377825 w 328"/>
              <a:gd name="T33" fmla="*/ 512763 h 376"/>
              <a:gd name="T34" fmla="*/ 357188 w 328"/>
              <a:gd name="T35" fmla="*/ 531813 h 376"/>
              <a:gd name="T36" fmla="*/ 334963 w 328"/>
              <a:gd name="T37" fmla="*/ 550863 h 376"/>
              <a:gd name="T38" fmla="*/ 312738 w 328"/>
              <a:gd name="T39" fmla="*/ 566738 h 376"/>
              <a:gd name="T40" fmla="*/ 287338 w 328"/>
              <a:gd name="T41" fmla="*/ 582613 h 376"/>
              <a:gd name="T42" fmla="*/ 258763 w 328"/>
              <a:gd name="T43" fmla="*/ 596900 h 376"/>
              <a:gd name="T44" fmla="*/ 249238 w 328"/>
              <a:gd name="T45" fmla="*/ 593725 h 376"/>
              <a:gd name="T46" fmla="*/ 236538 w 328"/>
              <a:gd name="T47" fmla="*/ 588963 h 376"/>
              <a:gd name="T48" fmla="*/ 220663 w 328"/>
              <a:gd name="T49" fmla="*/ 582613 h 376"/>
              <a:gd name="T50" fmla="*/ 201613 w 328"/>
              <a:gd name="T51" fmla="*/ 569913 h 376"/>
              <a:gd name="T52" fmla="*/ 180975 w 328"/>
              <a:gd name="T53" fmla="*/ 555625 h 376"/>
              <a:gd name="T54" fmla="*/ 158750 w 328"/>
              <a:gd name="T55" fmla="*/ 534988 h 376"/>
              <a:gd name="T56" fmla="*/ 134938 w 328"/>
              <a:gd name="T57" fmla="*/ 508000 h 376"/>
              <a:gd name="T58" fmla="*/ 111125 w 328"/>
              <a:gd name="T59" fmla="*/ 474663 h 376"/>
              <a:gd name="T60" fmla="*/ 100013 w 328"/>
              <a:gd name="T61" fmla="*/ 455613 h 376"/>
              <a:gd name="T62" fmla="*/ 88900 w 328"/>
              <a:gd name="T63" fmla="*/ 433388 h 376"/>
              <a:gd name="T64" fmla="*/ 77788 w 328"/>
              <a:gd name="T65" fmla="*/ 411163 h 376"/>
              <a:gd name="T66" fmla="*/ 66675 w 328"/>
              <a:gd name="T67" fmla="*/ 385763 h 376"/>
              <a:gd name="T68" fmla="*/ 55563 w 328"/>
              <a:gd name="T69" fmla="*/ 358775 h 376"/>
              <a:gd name="T70" fmla="*/ 46038 w 328"/>
              <a:gd name="T71" fmla="*/ 328613 h 376"/>
              <a:gd name="T72" fmla="*/ 38100 w 328"/>
              <a:gd name="T73" fmla="*/ 296863 h 376"/>
              <a:gd name="T74" fmla="*/ 28575 w 328"/>
              <a:gd name="T75" fmla="*/ 261938 h 376"/>
              <a:gd name="T76" fmla="*/ 22225 w 328"/>
              <a:gd name="T77" fmla="*/ 225425 h 376"/>
              <a:gd name="T78" fmla="*/ 14288 w 328"/>
              <a:gd name="T79" fmla="*/ 185738 h 376"/>
              <a:gd name="T80" fmla="*/ 9525 w 328"/>
              <a:gd name="T81" fmla="*/ 144463 h 376"/>
              <a:gd name="T82" fmla="*/ 4763 w 328"/>
              <a:gd name="T83" fmla="*/ 100013 h 376"/>
              <a:gd name="T84" fmla="*/ 1588 w 328"/>
              <a:gd name="T85" fmla="*/ 50800 h 376"/>
              <a:gd name="T86" fmla="*/ 0 w 328"/>
              <a:gd name="T87" fmla="*/ 0 h 37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28" h="376">
                <a:moveTo>
                  <a:pt x="0" y="0"/>
                </a:moveTo>
                <a:lnTo>
                  <a:pt x="327" y="0"/>
                </a:lnTo>
                <a:lnTo>
                  <a:pt x="327" y="4"/>
                </a:lnTo>
                <a:lnTo>
                  <a:pt x="328" y="13"/>
                </a:lnTo>
                <a:lnTo>
                  <a:pt x="328" y="28"/>
                </a:lnTo>
                <a:lnTo>
                  <a:pt x="328" y="37"/>
                </a:lnTo>
                <a:lnTo>
                  <a:pt x="328" y="47"/>
                </a:lnTo>
                <a:lnTo>
                  <a:pt x="328" y="58"/>
                </a:lnTo>
                <a:lnTo>
                  <a:pt x="327" y="70"/>
                </a:lnTo>
                <a:lnTo>
                  <a:pt x="327" y="83"/>
                </a:lnTo>
                <a:lnTo>
                  <a:pt x="326" y="96"/>
                </a:lnTo>
                <a:lnTo>
                  <a:pt x="324" y="111"/>
                </a:lnTo>
                <a:lnTo>
                  <a:pt x="322" y="125"/>
                </a:lnTo>
                <a:lnTo>
                  <a:pt x="320" y="141"/>
                </a:lnTo>
                <a:lnTo>
                  <a:pt x="317" y="156"/>
                </a:lnTo>
                <a:lnTo>
                  <a:pt x="313" y="172"/>
                </a:lnTo>
                <a:lnTo>
                  <a:pt x="309" y="188"/>
                </a:lnTo>
                <a:lnTo>
                  <a:pt x="304" y="203"/>
                </a:lnTo>
                <a:lnTo>
                  <a:pt x="302" y="212"/>
                </a:lnTo>
                <a:lnTo>
                  <a:pt x="299" y="219"/>
                </a:lnTo>
                <a:lnTo>
                  <a:pt x="296" y="227"/>
                </a:lnTo>
                <a:lnTo>
                  <a:pt x="293" y="235"/>
                </a:lnTo>
                <a:lnTo>
                  <a:pt x="289" y="243"/>
                </a:lnTo>
                <a:lnTo>
                  <a:pt x="286" y="251"/>
                </a:lnTo>
                <a:lnTo>
                  <a:pt x="282" y="259"/>
                </a:lnTo>
                <a:lnTo>
                  <a:pt x="278" y="266"/>
                </a:lnTo>
                <a:lnTo>
                  <a:pt x="274" y="273"/>
                </a:lnTo>
                <a:lnTo>
                  <a:pt x="269" y="281"/>
                </a:lnTo>
                <a:lnTo>
                  <a:pt x="265" y="288"/>
                </a:lnTo>
                <a:lnTo>
                  <a:pt x="260" y="296"/>
                </a:lnTo>
                <a:lnTo>
                  <a:pt x="254" y="303"/>
                </a:lnTo>
                <a:lnTo>
                  <a:pt x="249" y="309"/>
                </a:lnTo>
                <a:lnTo>
                  <a:pt x="243" y="316"/>
                </a:lnTo>
                <a:lnTo>
                  <a:pt x="238" y="323"/>
                </a:lnTo>
                <a:lnTo>
                  <a:pt x="232" y="329"/>
                </a:lnTo>
                <a:lnTo>
                  <a:pt x="225" y="335"/>
                </a:lnTo>
                <a:lnTo>
                  <a:pt x="218" y="341"/>
                </a:lnTo>
                <a:lnTo>
                  <a:pt x="211" y="347"/>
                </a:lnTo>
                <a:lnTo>
                  <a:pt x="204" y="352"/>
                </a:lnTo>
                <a:lnTo>
                  <a:pt x="197" y="357"/>
                </a:lnTo>
                <a:lnTo>
                  <a:pt x="189" y="363"/>
                </a:lnTo>
                <a:lnTo>
                  <a:pt x="181" y="367"/>
                </a:lnTo>
                <a:lnTo>
                  <a:pt x="172" y="372"/>
                </a:lnTo>
                <a:lnTo>
                  <a:pt x="163" y="376"/>
                </a:lnTo>
                <a:lnTo>
                  <a:pt x="162" y="376"/>
                </a:lnTo>
                <a:lnTo>
                  <a:pt x="157" y="374"/>
                </a:lnTo>
                <a:lnTo>
                  <a:pt x="153" y="373"/>
                </a:lnTo>
                <a:lnTo>
                  <a:pt x="149" y="371"/>
                </a:lnTo>
                <a:lnTo>
                  <a:pt x="144" y="369"/>
                </a:lnTo>
                <a:lnTo>
                  <a:pt x="139" y="367"/>
                </a:lnTo>
                <a:lnTo>
                  <a:pt x="133" y="363"/>
                </a:lnTo>
                <a:lnTo>
                  <a:pt x="127" y="359"/>
                </a:lnTo>
                <a:lnTo>
                  <a:pt x="121" y="355"/>
                </a:lnTo>
                <a:lnTo>
                  <a:pt x="114" y="350"/>
                </a:lnTo>
                <a:lnTo>
                  <a:pt x="107" y="344"/>
                </a:lnTo>
                <a:lnTo>
                  <a:pt x="100" y="337"/>
                </a:lnTo>
                <a:lnTo>
                  <a:pt x="93" y="329"/>
                </a:lnTo>
                <a:lnTo>
                  <a:pt x="85" y="320"/>
                </a:lnTo>
                <a:lnTo>
                  <a:pt x="78" y="310"/>
                </a:lnTo>
                <a:lnTo>
                  <a:pt x="70" y="299"/>
                </a:lnTo>
                <a:lnTo>
                  <a:pt x="67" y="293"/>
                </a:lnTo>
                <a:lnTo>
                  <a:pt x="63" y="287"/>
                </a:lnTo>
                <a:lnTo>
                  <a:pt x="59" y="280"/>
                </a:lnTo>
                <a:lnTo>
                  <a:pt x="56" y="273"/>
                </a:lnTo>
                <a:lnTo>
                  <a:pt x="52" y="266"/>
                </a:lnTo>
                <a:lnTo>
                  <a:pt x="49" y="259"/>
                </a:lnTo>
                <a:lnTo>
                  <a:pt x="45" y="251"/>
                </a:lnTo>
                <a:lnTo>
                  <a:pt x="42" y="243"/>
                </a:lnTo>
                <a:lnTo>
                  <a:pt x="39" y="234"/>
                </a:lnTo>
                <a:lnTo>
                  <a:pt x="35" y="226"/>
                </a:lnTo>
                <a:lnTo>
                  <a:pt x="32" y="217"/>
                </a:lnTo>
                <a:lnTo>
                  <a:pt x="29" y="207"/>
                </a:lnTo>
                <a:lnTo>
                  <a:pt x="26" y="197"/>
                </a:lnTo>
                <a:lnTo>
                  <a:pt x="24" y="187"/>
                </a:lnTo>
                <a:lnTo>
                  <a:pt x="21" y="176"/>
                </a:lnTo>
                <a:lnTo>
                  <a:pt x="18" y="165"/>
                </a:lnTo>
                <a:lnTo>
                  <a:pt x="16" y="154"/>
                </a:lnTo>
                <a:lnTo>
                  <a:pt x="14" y="142"/>
                </a:lnTo>
                <a:lnTo>
                  <a:pt x="11" y="130"/>
                </a:lnTo>
                <a:lnTo>
                  <a:pt x="9" y="117"/>
                </a:lnTo>
                <a:lnTo>
                  <a:pt x="7" y="104"/>
                </a:lnTo>
                <a:lnTo>
                  <a:pt x="6" y="91"/>
                </a:lnTo>
                <a:lnTo>
                  <a:pt x="4" y="77"/>
                </a:lnTo>
                <a:lnTo>
                  <a:pt x="3" y="63"/>
                </a:lnTo>
                <a:lnTo>
                  <a:pt x="2" y="48"/>
                </a:lnTo>
                <a:lnTo>
                  <a:pt x="1" y="32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solidFill>
            <a:srgbClr val="FDC1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4" name="Freeform 14"/>
          <p:cNvSpPr>
            <a:spLocks/>
          </p:cNvSpPr>
          <p:nvPr/>
        </p:nvSpPr>
        <p:spPr bwMode="auto">
          <a:xfrm>
            <a:off x="5345113" y="2587625"/>
            <a:ext cx="374650" cy="428625"/>
          </a:xfrm>
          <a:custGeom>
            <a:avLst/>
            <a:gdLst>
              <a:gd name="T0" fmla="*/ 373063 w 236"/>
              <a:gd name="T1" fmla="*/ 0 h 270"/>
              <a:gd name="T2" fmla="*/ 374650 w 236"/>
              <a:gd name="T3" fmla="*/ 31750 h 270"/>
              <a:gd name="T4" fmla="*/ 373063 w 236"/>
              <a:gd name="T5" fmla="*/ 79375 h 270"/>
              <a:gd name="T6" fmla="*/ 371475 w 236"/>
              <a:gd name="T7" fmla="*/ 109538 h 270"/>
              <a:gd name="T8" fmla="*/ 366713 w 236"/>
              <a:gd name="T9" fmla="*/ 142875 h 270"/>
              <a:gd name="T10" fmla="*/ 361950 w 236"/>
              <a:gd name="T11" fmla="*/ 177800 h 270"/>
              <a:gd name="T12" fmla="*/ 352425 w 236"/>
              <a:gd name="T13" fmla="*/ 212725 h 270"/>
              <a:gd name="T14" fmla="*/ 341313 w 236"/>
              <a:gd name="T15" fmla="*/ 249238 h 270"/>
              <a:gd name="T16" fmla="*/ 325438 w 236"/>
              <a:gd name="T17" fmla="*/ 285750 h 270"/>
              <a:gd name="T18" fmla="*/ 312738 w 236"/>
              <a:gd name="T19" fmla="*/ 311150 h 270"/>
              <a:gd name="T20" fmla="*/ 301625 w 236"/>
              <a:gd name="T21" fmla="*/ 328613 h 270"/>
              <a:gd name="T22" fmla="*/ 290513 w 236"/>
              <a:gd name="T23" fmla="*/ 344488 h 270"/>
              <a:gd name="T24" fmla="*/ 277813 w 236"/>
              <a:gd name="T25" fmla="*/ 360363 h 270"/>
              <a:gd name="T26" fmla="*/ 263525 w 236"/>
              <a:gd name="T27" fmla="*/ 374650 h 270"/>
              <a:gd name="T28" fmla="*/ 249238 w 236"/>
              <a:gd name="T29" fmla="*/ 388938 h 270"/>
              <a:gd name="T30" fmla="*/ 233363 w 236"/>
              <a:gd name="T31" fmla="*/ 401638 h 270"/>
              <a:gd name="T32" fmla="*/ 215900 w 236"/>
              <a:gd name="T33" fmla="*/ 412750 h 270"/>
              <a:gd name="T34" fmla="*/ 196850 w 236"/>
              <a:gd name="T35" fmla="*/ 423863 h 270"/>
              <a:gd name="T36" fmla="*/ 184150 w 236"/>
              <a:gd name="T37" fmla="*/ 428625 h 270"/>
              <a:gd name="T38" fmla="*/ 169863 w 236"/>
              <a:gd name="T39" fmla="*/ 422275 h 270"/>
              <a:gd name="T40" fmla="*/ 158750 w 236"/>
              <a:gd name="T41" fmla="*/ 417513 h 270"/>
              <a:gd name="T42" fmla="*/ 146050 w 236"/>
              <a:gd name="T43" fmla="*/ 409575 h 270"/>
              <a:gd name="T44" fmla="*/ 130175 w 236"/>
              <a:gd name="T45" fmla="*/ 398463 h 270"/>
              <a:gd name="T46" fmla="*/ 114300 w 236"/>
              <a:gd name="T47" fmla="*/ 382588 h 270"/>
              <a:gd name="T48" fmla="*/ 96838 w 236"/>
              <a:gd name="T49" fmla="*/ 363538 h 270"/>
              <a:gd name="T50" fmla="*/ 80963 w 236"/>
              <a:gd name="T51" fmla="*/ 339725 h 270"/>
              <a:gd name="T52" fmla="*/ 63500 w 236"/>
              <a:gd name="T53" fmla="*/ 311150 h 270"/>
              <a:gd name="T54" fmla="*/ 47625 w 236"/>
              <a:gd name="T55" fmla="*/ 276225 h 270"/>
              <a:gd name="T56" fmla="*/ 33338 w 236"/>
              <a:gd name="T57" fmla="*/ 234950 h 270"/>
              <a:gd name="T58" fmla="*/ 20638 w 236"/>
              <a:gd name="T59" fmla="*/ 187325 h 270"/>
              <a:gd name="T60" fmla="*/ 11113 w 236"/>
              <a:gd name="T61" fmla="*/ 133350 h 270"/>
              <a:gd name="T62" fmla="*/ 3175 w 236"/>
              <a:gd name="T63" fmla="*/ 69850 h 270"/>
              <a:gd name="T64" fmla="*/ 0 w 236"/>
              <a:gd name="T65" fmla="*/ 0 h 27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36" h="270">
                <a:moveTo>
                  <a:pt x="0" y="0"/>
                </a:moveTo>
                <a:lnTo>
                  <a:pt x="235" y="0"/>
                </a:lnTo>
                <a:lnTo>
                  <a:pt x="236" y="9"/>
                </a:lnTo>
                <a:lnTo>
                  <a:pt x="236" y="20"/>
                </a:lnTo>
                <a:lnTo>
                  <a:pt x="236" y="33"/>
                </a:lnTo>
                <a:lnTo>
                  <a:pt x="235" y="50"/>
                </a:lnTo>
                <a:lnTo>
                  <a:pt x="235" y="59"/>
                </a:lnTo>
                <a:lnTo>
                  <a:pt x="234" y="69"/>
                </a:lnTo>
                <a:lnTo>
                  <a:pt x="233" y="79"/>
                </a:lnTo>
                <a:lnTo>
                  <a:pt x="231" y="90"/>
                </a:lnTo>
                <a:lnTo>
                  <a:pt x="230" y="100"/>
                </a:lnTo>
                <a:lnTo>
                  <a:pt x="228" y="112"/>
                </a:lnTo>
                <a:lnTo>
                  <a:pt x="225" y="123"/>
                </a:lnTo>
                <a:lnTo>
                  <a:pt x="222" y="134"/>
                </a:lnTo>
                <a:lnTo>
                  <a:pt x="219" y="146"/>
                </a:lnTo>
                <a:lnTo>
                  <a:pt x="215" y="157"/>
                </a:lnTo>
                <a:lnTo>
                  <a:pt x="210" y="169"/>
                </a:lnTo>
                <a:lnTo>
                  <a:pt x="205" y="180"/>
                </a:lnTo>
                <a:lnTo>
                  <a:pt x="200" y="191"/>
                </a:lnTo>
                <a:lnTo>
                  <a:pt x="197" y="196"/>
                </a:lnTo>
                <a:lnTo>
                  <a:pt x="194" y="201"/>
                </a:lnTo>
                <a:lnTo>
                  <a:pt x="190" y="207"/>
                </a:lnTo>
                <a:lnTo>
                  <a:pt x="187" y="212"/>
                </a:lnTo>
                <a:lnTo>
                  <a:pt x="183" y="217"/>
                </a:lnTo>
                <a:lnTo>
                  <a:pt x="179" y="222"/>
                </a:lnTo>
                <a:lnTo>
                  <a:pt x="175" y="227"/>
                </a:lnTo>
                <a:lnTo>
                  <a:pt x="171" y="231"/>
                </a:lnTo>
                <a:lnTo>
                  <a:pt x="166" y="236"/>
                </a:lnTo>
                <a:lnTo>
                  <a:pt x="162" y="240"/>
                </a:lnTo>
                <a:lnTo>
                  <a:pt x="157" y="245"/>
                </a:lnTo>
                <a:lnTo>
                  <a:pt x="152" y="249"/>
                </a:lnTo>
                <a:lnTo>
                  <a:pt x="147" y="253"/>
                </a:lnTo>
                <a:lnTo>
                  <a:pt x="141" y="257"/>
                </a:lnTo>
                <a:lnTo>
                  <a:pt x="136" y="260"/>
                </a:lnTo>
                <a:lnTo>
                  <a:pt x="130" y="263"/>
                </a:lnTo>
                <a:lnTo>
                  <a:pt x="124" y="267"/>
                </a:lnTo>
                <a:lnTo>
                  <a:pt x="117" y="270"/>
                </a:lnTo>
                <a:lnTo>
                  <a:pt x="116" y="270"/>
                </a:lnTo>
                <a:lnTo>
                  <a:pt x="113" y="268"/>
                </a:lnTo>
                <a:lnTo>
                  <a:pt x="107" y="266"/>
                </a:lnTo>
                <a:lnTo>
                  <a:pt x="104" y="265"/>
                </a:lnTo>
                <a:lnTo>
                  <a:pt x="100" y="263"/>
                </a:lnTo>
                <a:lnTo>
                  <a:pt x="96" y="260"/>
                </a:lnTo>
                <a:lnTo>
                  <a:pt x="92" y="258"/>
                </a:lnTo>
                <a:lnTo>
                  <a:pt x="87" y="255"/>
                </a:lnTo>
                <a:lnTo>
                  <a:pt x="82" y="251"/>
                </a:lnTo>
                <a:lnTo>
                  <a:pt x="77" y="246"/>
                </a:lnTo>
                <a:lnTo>
                  <a:pt x="72" y="241"/>
                </a:lnTo>
                <a:lnTo>
                  <a:pt x="67" y="236"/>
                </a:lnTo>
                <a:lnTo>
                  <a:pt x="61" y="229"/>
                </a:lnTo>
                <a:lnTo>
                  <a:pt x="56" y="222"/>
                </a:lnTo>
                <a:lnTo>
                  <a:pt x="51" y="214"/>
                </a:lnTo>
                <a:lnTo>
                  <a:pt x="45" y="206"/>
                </a:lnTo>
                <a:lnTo>
                  <a:pt x="40" y="196"/>
                </a:lnTo>
                <a:lnTo>
                  <a:pt x="35" y="186"/>
                </a:lnTo>
                <a:lnTo>
                  <a:pt x="30" y="174"/>
                </a:lnTo>
                <a:lnTo>
                  <a:pt x="26" y="162"/>
                </a:lnTo>
                <a:lnTo>
                  <a:pt x="21" y="148"/>
                </a:lnTo>
                <a:lnTo>
                  <a:pt x="17" y="134"/>
                </a:lnTo>
                <a:lnTo>
                  <a:pt x="13" y="118"/>
                </a:lnTo>
                <a:lnTo>
                  <a:pt x="10" y="102"/>
                </a:lnTo>
                <a:lnTo>
                  <a:pt x="7" y="84"/>
                </a:lnTo>
                <a:lnTo>
                  <a:pt x="4" y="65"/>
                </a:lnTo>
                <a:lnTo>
                  <a:pt x="2" y="44"/>
                </a:lnTo>
                <a:lnTo>
                  <a:pt x="1" y="23"/>
                </a:lnTo>
                <a:lnTo>
                  <a:pt x="0" y="0"/>
                </a:lnTo>
                <a:close/>
              </a:path>
            </a:pathLst>
          </a:custGeom>
          <a:solidFill>
            <a:srgbClr val="41586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2"/>
          <p:cNvSpPr>
            <a:spLocks/>
          </p:cNvSpPr>
          <p:nvPr/>
        </p:nvSpPr>
        <p:spPr bwMode="auto">
          <a:xfrm>
            <a:off x="2109788" y="517525"/>
            <a:ext cx="5178425" cy="5322888"/>
          </a:xfrm>
          <a:custGeom>
            <a:avLst/>
            <a:gdLst>
              <a:gd name="T0" fmla="*/ 4049142 w 509"/>
              <a:gd name="T1" fmla="*/ 1241668 h 523"/>
              <a:gd name="T2" fmla="*/ 3967752 w 509"/>
              <a:gd name="T3" fmla="*/ 1801436 h 523"/>
              <a:gd name="T4" fmla="*/ 3967752 w 509"/>
              <a:gd name="T5" fmla="*/ 1831969 h 523"/>
              <a:gd name="T6" fmla="*/ 3967752 w 509"/>
              <a:gd name="T7" fmla="*/ 1933745 h 523"/>
              <a:gd name="T8" fmla="*/ 3937231 w 509"/>
              <a:gd name="T9" fmla="*/ 2055876 h 523"/>
              <a:gd name="T10" fmla="*/ 3855841 w 509"/>
              <a:gd name="T11" fmla="*/ 2890440 h 523"/>
              <a:gd name="T12" fmla="*/ 3876188 w 509"/>
              <a:gd name="T13" fmla="*/ 3735181 h 523"/>
              <a:gd name="T14" fmla="*/ 3937231 w 509"/>
              <a:gd name="T15" fmla="*/ 4925961 h 523"/>
              <a:gd name="T16" fmla="*/ 3927057 w 509"/>
              <a:gd name="T17" fmla="*/ 5231290 h 523"/>
              <a:gd name="T18" fmla="*/ 3896536 w 509"/>
              <a:gd name="T19" fmla="*/ 5261822 h 523"/>
              <a:gd name="T20" fmla="*/ 3652367 w 509"/>
              <a:gd name="T21" fmla="*/ 5292355 h 523"/>
              <a:gd name="T22" fmla="*/ 3123333 w 509"/>
              <a:gd name="T23" fmla="*/ 5322888 h 523"/>
              <a:gd name="T24" fmla="*/ 2380651 w 509"/>
              <a:gd name="T25" fmla="*/ 5322888 h 523"/>
              <a:gd name="T26" fmla="*/ 1800749 w 509"/>
              <a:gd name="T27" fmla="*/ 5322888 h 523"/>
              <a:gd name="T28" fmla="*/ 1454842 w 509"/>
              <a:gd name="T29" fmla="*/ 5312710 h 523"/>
              <a:gd name="T30" fmla="*/ 1292063 w 509"/>
              <a:gd name="T31" fmla="*/ 5231290 h 523"/>
              <a:gd name="T32" fmla="*/ 1261542 w 509"/>
              <a:gd name="T33" fmla="*/ 5170224 h 523"/>
              <a:gd name="T34" fmla="*/ 1292063 w 509"/>
              <a:gd name="T35" fmla="*/ 4814008 h 523"/>
              <a:gd name="T36" fmla="*/ 1322584 w 509"/>
              <a:gd name="T37" fmla="*/ 3460386 h 523"/>
              <a:gd name="T38" fmla="*/ 1342931 w 509"/>
              <a:gd name="T39" fmla="*/ 3114347 h 523"/>
              <a:gd name="T40" fmla="*/ 1261542 w 509"/>
              <a:gd name="T41" fmla="*/ 2086409 h 523"/>
              <a:gd name="T42" fmla="*/ 1231020 w 509"/>
              <a:gd name="T43" fmla="*/ 1546996 h 523"/>
              <a:gd name="T44" fmla="*/ 1169978 w 509"/>
              <a:gd name="T45" fmla="*/ 1282378 h 523"/>
              <a:gd name="T46" fmla="*/ 1119110 w 509"/>
              <a:gd name="T47" fmla="*/ 987228 h 523"/>
              <a:gd name="T48" fmla="*/ 1220847 w 509"/>
              <a:gd name="T49" fmla="*/ 1496108 h 523"/>
              <a:gd name="T50" fmla="*/ 1281889 w 509"/>
              <a:gd name="T51" fmla="*/ 1679305 h 523"/>
              <a:gd name="T52" fmla="*/ 1281889 w 509"/>
              <a:gd name="T53" fmla="*/ 1821791 h 523"/>
              <a:gd name="T54" fmla="*/ 1231020 w 509"/>
              <a:gd name="T55" fmla="*/ 2076232 h 523"/>
              <a:gd name="T56" fmla="*/ 0 w 509"/>
              <a:gd name="T57" fmla="*/ 2076232 h 523"/>
              <a:gd name="T58" fmla="*/ 590076 w 509"/>
              <a:gd name="T59" fmla="*/ 1017761 h 523"/>
              <a:gd name="T60" fmla="*/ 834245 w 509"/>
              <a:gd name="T61" fmla="*/ 580124 h 523"/>
              <a:gd name="T62" fmla="*/ 976677 w 509"/>
              <a:gd name="T63" fmla="*/ 386749 h 523"/>
              <a:gd name="T64" fmla="*/ 1058067 w 509"/>
              <a:gd name="T65" fmla="*/ 325683 h 523"/>
              <a:gd name="T66" fmla="*/ 1454842 w 509"/>
              <a:gd name="T67" fmla="*/ 244263 h 523"/>
              <a:gd name="T68" fmla="*/ 1739707 w 509"/>
              <a:gd name="T69" fmla="*/ 142486 h 523"/>
              <a:gd name="T70" fmla="*/ 1983876 w 509"/>
              <a:gd name="T71" fmla="*/ 30533 h 523"/>
              <a:gd name="T72" fmla="*/ 2024571 w 509"/>
              <a:gd name="T73" fmla="*/ 0 h 523"/>
              <a:gd name="T74" fmla="*/ 2187350 w 509"/>
              <a:gd name="T75" fmla="*/ 30533 h 523"/>
              <a:gd name="T76" fmla="*/ 2390825 w 509"/>
              <a:gd name="T77" fmla="*/ 50888 h 523"/>
              <a:gd name="T78" fmla="*/ 3011422 w 509"/>
              <a:gd name="T79" fmla="*/ 30533 h 523"/>
              <a:gd name="T80" fmla="*/ 3204723 w 509"/>
              <a:gd name="T81" fmla="*/ 0 h 523"/>
              <a:gd name="T82" fmla="*/ 3255591 w 509"/>
              <a:gd name="T83" fmla="*/ 30533 h 523"/>
              <a:gd name="T84" fmla="*/ 3489587 w 509"/>
              <a:gd name="T85" fmla="*/ 162842 h 523"/>
              <a:gd name="T86" fmla="*/ 3957578 w 509"/>
              <a:gd name="T87" fmla="*/ 284973 h 523"/>
              <a:gd name="T88" fmla="*/ 4191574 w 509"/>
              <a:gd name="T89" fmla="*/ 386749 h 523"/>
              <a:gd name="T90" fmla="*/ 4354353 w 509"/>
              <a:gd name="T91" fmla="*/ 508880 h 523"/>
              <a:gd name="T92" fmla="*/ 5178425 w 509"/>
              <a:gd name="T93" fmla="*/ 2086409 h 523"/>
              <a:gd name="T94" fmla="*/ 4272964 w 509"/>
              <a:gd name="T95" fmla="*/ 2493513 h 523"/>
              <a:gd name="T96" fmla="*/ 4150879 w 509"/>
              <a:gd name="T97" fmla="*/ 2300139 h 523"/>
              <a:gd name="T98" fmla="*/ 3967752 w 509"/>
              <a:gd name="T99" fmla="*/ 1964278 h 523"/>
              <a:gd name="T100" fmla="*/ 3988099 w 509"/>
              <a:gd name="T101" fmla="*/ 1801436 h 523"/>
              <a:gd name="T102" fmla="*/ 4069489 w 509"/>
              <a:gd name="T103" fmla="*/ 834564 h 523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09" h="523">
                <a:moveTo>
                  <a:pt x="400" y="82"/>
                </a:moveTo>
                <a:lnTo>
                  <a:pt x="398" y="122"/>
                </a:lnTo>
                <a:lnTo>
                  <a:pt x="395" y="154"/>
                </a:lnTo>
                <a:lnTo>
                  <a:pt x="390" y="177"/>
                </a:lnTo>
                <a:lnTo>
                  <a:pt x="390" y="179"/>
                </a:lnTo>
                <a:lnTo>
                  <a:pt x="390" y="180"/>
                </a:lnTo>
                <a:lnTo>
                  <a:pt x="390" y="182"/>
                </a:lnTo>
                <a:lnTo>
                  <a:pt x="390" y="190"/>
                </a:lnTo>
                <a:lnTo>
                  <a:pt x="389" y="196"/>
                </a:lnTo>
                <a:lnTo>
                  <a:pt x="387" y="202"/>
                </a:lnTo>
                <a:lnTo>
                  <a:pt x="381" y="263"/>
                </a:lnTo>
                <a:lnTo>
                  <a:pt x="379" y="284"/>
                </a:lnTo>
                <a:lnTo>
                  <a:pt x="379" y="309"/>
                </a:lnTo>
                <a:lnTo>
                  <a:pt x="381" y="367"/>
                </a:lnTo>
                <a:lnTo>
                  <a:pt x="384" y="437"/>
                </a:lnTo>
                <a:lnTo>
                  <a:pt x="387" y="484"/>
                </a:lnTo>
                <a:lnTo>
                  <a:pt x="387" y="508"/>
                </a:lnTo>
                <a:lnTo>
                  <a:pt x="386" y="514"/>
                </a:lnTo>
                <a:lnTo>
                  <a:pt x="384" y="514"/>
                </a:lnTo>
                <a:lnTo>
                  <a:pt x="383" y="517"/>
                </a:lnTo>
                <a:lnTo>
                  <a:pt x="376" y="519"/>
                </a:lnTo>
                <a:lnTo>
                  <a:pt x="359" y="520"/>
                </a:lnTo>
                <a:lnTo>
                  <a:pt x="336" y="522"/>
                </a:lnTo>
                <a:lnTo>
                  <a:pt x="307" y="523"/>
                </a:lnTo>
                <a:lnTo>
                  <a:pt x="257" y="523"/>
                </a:lnTo>
                <a:lnTo>
                  <a:pt x="234" y="523"/>
                </a:lnTo>
                <a:lnTo>
                  <a:pt x="203" y="523"/>
                </a:lnTo>
                <a:lnTo>
                  <a:pt x="177" y="523"/>
                </a:lnTo>
                <a:lnTo>
                  <a:pt x="157" y="523"/>
                </a:lnTo>
                <a:lnTo>
                  <a:pt x="143" y="522"/>
                </a:lnTo>
                <a:lnTo>
                  <a:pt x="134" y="519"/>
                </a:lnTo>
                <a:lnTo>
                  <a:pt x="127" y="514"/>
                </a:lnTo>
                <a:lnTo>
                  <a:pt x="126" y="511"/>
                </a:lnTo>
                <a:lnTo>
                  <a:pt x="124" y="508"/>
                </a:lnTo>
                <a:lnTo>
                  <a:pt x="124" y="504"/>
                </a:lnTo>
                <a:lnTo>
                  <a:pt x="127" y="473"/>
                </a:lnTo>
                <a:lnTo>
                  <a:pt x="129" y="417"/>
                </a:lnTo>
                <a:lnTo>
                  <a:pt x="130" y="340"/>
                </a:lnTo>
                <a:lnTo>
                  <a:pt x="132" y="324"/>
                </a:lnTo>
                <a:lnTo>
                  <a:pt x="132" y="306"/>
                </a:lnTo>
                <a:lnTo>
                  <a:pt x="130" y="266"/>
                </a:lnTo>
                <a:lnTo>
                  <a:pt x="124" y="205"/>
                </a:lnTo>
                <a:lnTo>
                  <a:pt x="126" y="163"/>
                </a:lnTo>
                <a:lnTo>
                  <a:pt x="121" y="152"/>
                </a:lnTo>
                <a:lnTo>
                  <a:pt x="118" y="140"/>
                </a:lnTo>
                <a:lnTo>
                  <a:pt x="115" y="126"/>
                </a:lnTo>
                <a:lnTo>
                  <a:pt x="109" y="86"/>
                </a:lnTo>
                <a:lnTo>
                  <a:pt x="110" y="97"/>
                </a:lnTo>
                <a:lnTo>
                  <a:pt x="115" y="126"/>
                </a:lnTo>
                <a:lnTo>
                  <a:pt x="120" y="147"/>
                </a:lnTo>
                <a:lnTo>
                  <a:pt x="123" y="157"/>
                </a:lnTo>
                <a:lnTo>
                  <a:pt x="126" y="165"/>
                </a:lnTo>
                <a:lnTo>
                  <a:pt x="126" y="177"/>
                </a:lnTo>
                <a:lnTo>
                  <a:pt x="126" y="179"/>
                </a:lnTo>
                <a:lnTo>
                  <a:pt x="123" y="194"/>
                </a:lnTo>
                <a:lnTo>
                  <a:pt x="121" y="204"/>
                </a:lnTo>
                <a:lnTo>
                  <a:pt x="91" y="252"/>
                </a:lnTo>
                <a:lnTo>
                  <a:pt x="0" y="204"/>
                </a:lnTo>
                <a:lnTo>
                  <a:pt x="44" y="133"/>
                </a:lnTo>
                <a:lnTo>
                  <a:pt x="58" y="100"/>
                </a:lnTo>
                <a:lnTo>
                  <a:pt x="71" y="75"/>
                </a:lnTo>
                <a:lnTo>
                  <a:pt x="82" y="57"/>
                </a:lnTo>
                <a:lnTo>
                  <a:pt x="90" y="46"/>
                </a:lnTo>
                <a:lnTo>
                  <a:pt x="96" y="38"/>
                </a:lnTo>
                <a:lnTo>
                  <a:pt x="101" y="33"/>
                </a:lnTo>
                <a:lnTo>
                  <a:pt x="104" y="32"/>
                </a:lnTo>
                <a:lnTo>
                  <a:pt x="126" y="28"/>
                </a:lnTo>
                <a:lnTo>
                  <a:pt x="143" y="24"/>
                </a:lnTo>
                <a:lnTo>
                  <a:pt x="159" y="19"/>
                </a:lnTo>
                <a:lnTo>
                  <a:pt x="171" y="14"/>
                </a:lnTo>
                <a:lnTo>
                  <a:pt x="188" y="7"/>
                </a:lnTo>
                <a:lnTo>
                  <a:pt x="195" y="3"/>
                </a:lnTo>
                <a:lnTo>
                  <a:pt x="196" y="2"/>
                </a:lnTo>
                <a:lnTo>
                  <a:pt x="199" y="0"/>
                </a:lnTo>
                <a:lnTo>
                  <a:pt x="207" y="0"/>
                </a:lnTo>
                <a:lnTo>
                  <a:pt x="215" y="3"/>
                </a:lnTo>
                <a:lnTo>
                  <a:pt x="223" y="5"/>
                </a:lnTo>
                <a:lnTo>
                  <a:pt x="235" y="5"/>
                </a:lnTo>
                <a:lnTo>
                  <a:pt x="262" y="5"/>
                </a:lnTo>
                <a:lnTo>
                  <a:pt x="296" y="3"/>
                </a:lnTo>
                <a:lnTo>
                  <a:pt x="307" y="0"/>
                </a:lnTo>
                <a:lnTo>
                  <a:pt x="315" y="0"/>
                </a:lnTo>
                <a:lnTo>
                  <a:pt x="318" y="2"/>
                </a:lnTo>
                <a:lnTo>
                  <a:pt x="320" y="3"/>
                </a:lnTo>
                <a:lnTo>
                  <a:pt x="331" y="10"/>
                </a:lnTo>
                <a:lnTo>
                  <a:pt x="343" y="16"/>
                </a:lnTo>
                <a:lnTo>
                  <a:pt x="369" y="24"/>
                </a:lnTo>
                <a:lnTo>
                  <a:pt x="389" y="28"/>
                </a:lnTo>
                <a:lnTo>
                  <a:pt x="397" y="30"/>
                </a:lnTo>
                <a:lnTo>
                  <a:pt x="412" y="38"/>
                </a:lnTo>
                <a:lnTo>
                  <a:pt x="422" y="44"/>
                </a:lnTo>
                <a:lnTo>
                  <a:pt x="428" y="50"/>
                </a:lnTo>
                <a:lnTo>
                  <a:pt x="473" y="135"/>
                </a:lnTo>
                <a:lnTo>
                  <a:pt x="509" y="205"/>
                </a:lnTo>
                <a:lnTo>
                  <a:pt x="420" y="249"/>
                </a:lnTo>
                <a:lnTo>
                  <a:pt x="420" y="245"/>
                </a:lnTo>
                <a:lnTo>
                  <a:pt x="417" y="240"/>
                </a:lnTo>
                <a:lnTo>
                  <a:pt x="408" y="226"/>
                </a:lnTo>
                <a:lnTo>
                  <a:pt x="389" y="202"/>
                </a:lnTo>
                <a:lnTo>
                  <a:pt x="390" y="193"/>
                </a:lnTo>
                <a:lnTo>
                  <a:pt x="392" y="183"/>
                </a:lnTo>
                <a:lnTo>
                  <a:pt x="392" y="177"/>
                </a:lnTo>
                <a:lnTo>
                  <a:pt x="395" y="141"/>
                </a:lnTo>
                <a:lnTo>
                  <a:pt x="400" y="82"/>
                </a:lnTo>
                <a:close/>
              </a:path>
            </a:pathLst>
          </a:custGeom>
          <a:solidFill>
            <a:srgbClr val="FEDB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7" name="Freeform 3"/>
          <p:cNvSpPr>
            <a:spLocks/>
          </p:cNvSpPr>
          <p:nvPr/>
        </p:nvSpPr>
        <p:spPr bwMode="auto">
          <a:xfrm>
            <a:off x="3981450" y="508000"/>
            <a:ext cx="1516063" cy="560388"/>
          </a:xfrm>
          <a:custGeom>
            <a:avLst/>
            <a:gdLst>
              <a:gd name="T0" fmla="*/ 91574 w 149"/>
              <a:gd name="T1" fmla="*/ 30567 h 55"/>
              <a:gd name="T2" fmla="*/ 111924 w 149"/>
              <a:gd name="T3" fmla="*/ 10189 h 55"/>
              <a:gd name="T4" fmla="*/ 142449 w 149"/>
              <a:gd name="T5" fmla="*/ 0 h 55"/>
              <a:gd name="T6" fmla="*/ 223848 w 149"/>
              <a:gd name="T7" fmla="*/ 0 h 55"/>
              <a:gd name="T8" fmla="*/ 295073 w 149"/>
              <a:gd name="T9" fmla="*/ 30567 h 55"/>
              <a:gd name="T10" fmla="*/ 376472 w 149"/>
              <a:gd name="T11" fmla="*/ 40755 h 55"/>
              <a:gd name="T12" fmla="*/ 488396 w 149"/>
              <a:gd name="T13" fmla="*/ 40755 h 55"/>
              <a:gd name="T14" fmla="*/ 773294 w 149"/>
              <a:gd name="T15" fmla="*/ 40755 h 55"/>
              <a:gd name="T16" fmla="*/ 1129416 w 149"/>
              <a:gd name="T17" fmla="*/ 30567 h 55"/>
              <a:gd name="T18" fmla="*/ 1241340 w 149"/>
              <a:gd name="T19" fmla="*/ 0 h 55"/>
              <a:gd name="T20" fmla="*/ 1322740 w 149"/>
              <a:gd name="T21" fmla="*/ 0 h 55"/>
              <a:gd name="T22" fmla="*/ 1353264 w 149"/>
              <a:gd name="T23" fmla="*/ 10189 h 55"/>
              <a:gd name="T24" fmla="*/ 1363439 w 149"/>
              <a:gd name="T25" fmla="*/ 30567 h 55"/>
              <a:gd name="T26" fmla="*/ 1516063 w 149"/>
              <a:gd name="T27" fmla="*/ 122266 h 55"/>
              <a:gd name="T28" fmla="*/ 1465188 w 149"/>
              <a:gd name="T29" fmla="*/ 183400 h 55"/>
              <a:gd name="T30" fmla="*/ 1414314 w 149"/>
              <a:gd name="T31" fmla="*/ 254722 h 55"/>
              <a:gd name="T32" fmla="*/ 1322740 w 149"/>
              <a:gd name="T33" fmla="*/ 366799 h 55"/>
              <a:gd name="T34" fmla="*/ 1210815 w 149"/>
              <a:gd name="T35" fmla="*/ 427933 h 55"/>
              <a:gd name="T36" fmla="*/ 1098891 w 149"/>
              <a:gd name="T37" fmla="*/ 489066 h 55"/>
              <a:gd name="T38" fmla="*/ 986967 w 149"/>
              <a:gd name="T39" fmla="*/ 519633 h 55"/>
              <a:gd name="T40" fmla="*/ 905568 w 149"/>
              <a:gd name="T41" fmla="*/ 540010 h 55"/>
              <a:gd name="T42" fmla="*/ 824168 w 149"/>
              <a:gd name="T43" fmla="*/ 560388 h 55"/>
              <a:gd name="T44" fmla="*/ 702069 w 149"/>
              <a:gd name="T45" fmla="*/ 560388 h 55"/>
              <a:gd name="T46" fmla="*/ 590145 w 149"/>
              <a:gd name="T47" fmla="*/ 540010 h 55"/>
              <a:gd name="T48" fmla="*/ 488396 w 149"/>
              <a:gd name="T49" fmla="*/ 519633 h 55"/>
              <a:gd name="T50" fmla="*/ 396822 w 149"/>
              <a:gd name="T51" fmla="*/ 489066 h 55"/>
              <a:gd name="T52" fmla="*/ 254373 w 149"/>
              <a:gd name="T53" fmla="*/ 427933 h 55"/>
              <a:gd name="T54" fmla="*/ 152624 w 149"/>
              <a:gd name="T55" fmla="*/ 346422 h 55"/>
              <a:gd name="T56" fmla="*/ 81399 w 149"/>
              <a:gd name="T57" fmla="*/ 264911 h 55"/>
              <a:gd name="T58" fmla="*/ 30525 w 149"/>
              <a:gd name="T59" fmla="*/ 183400 h 55"/>
              <a:gd name="T60" fmla="*/ 0 w 149"/>
              <a:gd name="T61" fmla="*/ 122266 h 55"/>
              <a:gd name="T62" fmla="*/ 10175 w 149"/>
              <a:gd name="T63" fmla="*/ 91700 h 55"/>
              <a:gd name="T64" fmla="*/ 40700 w 149"/>
              <a:gd name="T65" fmla="*/ 61133 h 55"/>
              <a:gd name="T66" fmla="*/ 91574 w 149"/>
              <a:gd name="T67" fmla="*/ 30567 h 55"/>
              <a:gd name="T68" fmla="*/ 539271 w 149"/>
              <a:gd name="T69" fmla="*/ 397366 h 55"/>
              <a:gd name="T70" fmla="*/ 539271 w 149"/>
              <a:gd name="T71" fmla="*/ 407555 h 55"/>
              <a:gd name="T72" fmla="*/ 590145 w 149"/>
              <a:gd name="T73" fmla="*/ 427933 h 55"/>
              <a:gd name="T74" fmla="*/ 651195 w 149"/>
              <a:gd name="T75" fmla="*/ 427933 h 55"/>
              <a:gd name="T76" fmla="*/ 773294 w 149"/>
              <a:gd name="T77" fmla="*/ 427933 h 55"/>
              <a:gd name="T78" fmla="*/ 936093 w 149"/>
              <a:gd name="T79" fmla="*/ 397366 h 55"/>
              <a:gd name="T80" fmla="*/ 1109066 w 149"/>
              <a:gd name="T81" fmla="*/ 295477 h 55"/>
              <a:gd name="T82" fmla="*/ 1190466 w 149"/>
              <a:gd name="T83" fmla="*/ 224155 h 55"/>
              <a:gd name="T84" fmla="*/ 1241340 w 149"/>
              <a:gd name="T85" fmla="*/ 173211 h 55"/>
              <a:gd name="T86" fmla="*/ 1241340 w 149"/>
              <a:gd name="T87" fmla="*/ 152833 h 55"/>
              <a:gd name="T88" fmla="*/ 1017492 w 149"/>
              <a:gd name="T89" fmla="*/ 173211 h 55"/>
              <a:gd name="T90" fmla="*/ 671545 w 149"/>
              <a:gd name="T91" fmla="*/ 173211 h 55"/>
              <a:gd name="T92" fmla="*/ 193323 w 149"/>
              <a:gd name="T93" fmla="*/ 152833 h 55"/>
              <a:gd name="T94" fmla="*/ 234023 w 149"/>
              <a:gd name="T95" fmla="*/ 203777 h 55"/>
              <a:gd name="T96" fmla="*/ 335772 w 149"/>
              <a:gd name="T97" fmla="*/ 285288 h 55"/>
              <a:gd name="T98" fmla="*/ 539271 w 149"/>
              <a:gd name="T99" fmla="*/ 397366 h 55"/>
              <a:gd name="T100" fmla="*/ 91574 w 149"/>
              <a:gd name="T101" fmla="*/ 30567 h 5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49" h="55">
                <a:moveTo>
                  <a:pt x="9" y="3"/>
                </a:moveTo>
                <a:lnTo>
                  <a:pt x="11" y="1"/>
                </a:lnTo>
                <a:lnTo>
                  <a:pt x="14" y="0"/>
                </a:lnTo>
                <a:lnTo>
                  <a:pt x="22" y="0"/>
                </a:lnTo>
                <a:lnTo>
                  <a:pt x="29" y="3"/>
                </a:lnTo>
                <a:lnTo>
                  <a:pt x="37" y="4"/>
                </a:lnTo>
                <a:lnTo>
                  <a:pt x="48" y="4"/>
                </a:lnTo>
                <a:lnTo>
                  <a:pt x="76" y="4"/>
                </a:lnTo>
                <a:lnTo>
                  <a:pt x="111" y="3"/>
                </a:lnTo>
                <a:lnTo>
                  <a:pt x="122" y="0"/>
                </a:lnTo>
                <a:lnTo>
                  <a:pt x="130" y="0"/>
                </a:lnTo>
                <a:lnTo>
                  <a:pt x="133" y="1"/>
                </a:lnTo>
                <a:lnTo>
                  <a:pt x="134" y="3"/>
                </a:lnTo>
                <a:lnTo>
                  <a:pt x="149" y="12"/>
                </a:lnTo>
                <a:lnTo>
                  <a:pt x="144" y="18"/>
                </a:lnTo>
                <a:lnTo>
                  <a:pt x="139" y="25"/>
                </a:lnTo>
                <a:lnTo>
                  <a:pt x="130" y="36"/>
                </a:lnTo>
                <a:lnTo>
                  <a:pt x="119" y="42"/>
                </a:lnTo>
                <a:lnTo>
                  <a:pt x="108" y="48"/>
                </a:lnTo>
                <a:lnTo>
                  <a:pt x="97" y="51"/>
                </a:lnTo>
                <a:lnTo>
                  <a:pt x="89" y="53"/>
                </a:lnTo>
                <a:lnTo>
                  <a:pt x="81" y="55"/>
                </a:lnTo>
                <a:lnTo>
                  <a:pt x="69" y="55"/>
                </a:lnTo>
                <a:lnTo>
                  <a:pt x="58" y="53"/>
                </a:lnTo>
                <a:lnTo>
                  <a:pt x="48" y="51"/>
                </a:lnTo>
                <a:lnTo>
                  <a:pt x="39" y="48"/>
                </a:lnTo>
                <a:lnTo>
                  <a:pt x="25" y="42"/>
                </a:lnTo>
                <a:lnTo>
                  <a:pt x="15" y="34"/>
                </a:lnTo>
                <a:lnTo>
                  <a:pt x="8" y="26"/>
                </a:lnTo>
                <a:lnTo>
                  <a:pt x="3" y="18"/>
                </a:lnTo>
                <a:lnTo>
                  <a:pt x="0" y="12"/>
                </a:lnTo>
                <a:lnTo>
                  <a:pt x="1" y="9"/>
                </a:lnTo>
                <a:lnTo>
                  <a:pt x="4" y="6"/>
                </a:lnTo>
                <a:lnTo>
                  <a:pt x="9" y="3"/>
                </a:lnTo>
                <a:lnTo>
                  <a:pt x="53" y="39"/>
                </a:lnTo>
                <a:lnTo>
                  <a:pt x="53" y="40"/>
                </a:lnTo>
                <a:lnTo>
                  <a:pt x="58" y="42"/>
                </a:lnTo>
                <a:lnTo>
                  <a:pt x="64" y="42"/>
                </a:lnTo>
                <a:lnTo>
                  <a:pt x="76" y="42"/>
                </a:lnTo>
                <a:lnTo>
                  <a:pt x="92" y="39"/>
                </a:lnTo>
                <a:lnTo>
                  <a:pt x="109" y="29"/>
                </a:lnTo>
                <a:lnTo>
                  <a:pt x="117" y="22"/>
                </a:lnTo>
                <a:lnTo>
                  <a:pt x="122" y="17"/>
                </a:lnTo>
                <a:lnTo>
                  <a:pt x="122" y="15"/>
                </a:lnTo>
                <a:lnTo>
                  <a:pt x="100" y="17"/>
                </a:lnTo>
                <a:lnTo>
                  <a:pt x="66" y="17"/>
                </a:lnTo>
                <a:lnTo>
                  <a:pt x="19" y="15"/>
                </a:lnTo>
                <a:lnTo>
                  <a:pt x="23" y="20"/>
                </a:lnTo>
                <a:lnTo>
                  <a:pt x="33" y="28"/>
                </a:lnTo>
                <a:lnTo>
                  <a:pt x="53" y="39"/>
                </a:lnTo>
                <a:lnTo>
                  <a:pt x="9" y="3"/>
                </a:lnTo>
                <a:close/>
              </a:path>
            </a:pathLst>
          </a:custGeom>
          <a:solidFill>
            <a:srgbClr val="0091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8" name="Freeform 6"/>
          <p:cNvSpPr>
            <a:spLocks/>
          </p:cNvSpPr>
          <p:nvPr/>
        </p:nvSpPr>
        <p:spPr bwMode="auto">
          <a:xfrm>
            <a:off x="2324100" y="600075"/>
            <a:ext cx="1749425" cy="1719263"/>
          </a:xfrm>
          <a:custGeom>
            <a:avLst/>
            <a:gdLst>
              <a:gd name="T0" fmla="*/ 1657885 w 172"/>
              <a:gd name="T1" fmla="*/ 0 h 169"/>
              <a:gd name="T2" fmla="*/ 1586688 w 172"/>
              <a:gd name="T3" fmla="*/ 30519 h 169"/>
              <a:gd name="T4" fmla="*/ 1434122 w 172"/>
              <a:gd name="T5" fmla="*/ 111905 h 169"/>
              <a:gd name="T6" fmla="*/ 1179845 w 172"/>
              <a:gd name="T7" fmla="*/ 193290 h 169"/>
              <a:gd name="T8" fmla="*/ 1017108 w 172"/>
              <a:gd name="T9" fmla="*/ 223809 h 169"/>
              <a:gd name="T10" fmla="*/ 844199 w 172"/>
              <a:gd name="T11" fmla="*/ 244156 h 169"/>
              <a:gd name="T12" fmla="*/ 793344 w 172"/>
              <a:gd name="T13" fmla="*/ 274675 h 169"/>
              <a:gd name="T14" fmla="*/ 742489 w 172"/>
              <a:gd name="T15" fmla="*/ 315368 h 169"/>
              <a:gd name="T16" fmla="*/ 681462 w 172"/>
              <a:gd name="T17" fmla="*/ 396753 h 169"/>
              <a:gd name="T18" fmla="*/ 600093 w 172"/>
              <a:gd name="T19" fmla="*/ 529004 h 169"/>
              <a:gd name="T20" fmla="*/ 488212 w 172"/>
              <a:gd name="T21" fmla="*/ 722294 h 169"/>
              <a:gd name="T22" fmla="*/ 366159 w 172"/>
              <a:gd name="T23" fmla="*/ 956276 h 169"/>
              <a:gd name="T24" fmla="*/ 233935 w 172"/>
              <a:gd name="T25" fmla="*/ 1271644 h 169"/>
              <a:gd name="T26" fmla="*/ 0 w 172"/>
              <a:gd name="T27" fmla="*/ 1637878 h 169"/>
              <a:gd name="T28" fmla="*/ 172908 w 172"/>
              <a:gd name="T29" fmla="*/ 1719263 h 169"/>
              <a:gd name="T30" fmla="*/ 417014 w 172"/>
              <a:gd name="T31" fmla="*/ 1342856 h 169"/>
              <a:gd name="T32" fmla="*/ 620436 w 172"/>
              <a:gd name="T33" fmla="*/ 895238 h 169"/>
              <a:gd name="T34" fmla="*/ 783173 w 172"/>
              <a:gd name="T35" fmla="*/ 610389 h 169"/>
              <a:gd name="T36" fmla="*/ 854370 w 172"/>
              <a:gd name="T37" fmla="*/ 498485 h 169"/>
              <a:gd name="T38" fmla="*/ 874713 w 172"/>
              <a:gd name="T39" fmla="*/ 478138 h 169"/>
              <a:gd name="T40" fmla="*/ 905226 w 172"/>
              <a:gd name="T41" fmla="*/ 467965 h 169"/>
              <a:gd name="T42" fmla="*/ 1301898 w 172"/>
              <a:gd name="T43" fmla="*/ 366234 h 169"/>
              <a:gd name="T44" fmla="*/ 1586688 w 172"/>
              <a:gd name="T45" fmla="*/ 274675 h 169"/>
              <a:gd name="T46" fmla="*/ 1698570 w 172"/>
              <a:gd name="T47" fmla="*/ 223809 h 169"/>
              <a:gd name="T48" fmla="*/ 1749425 w 172"/>
              <a:gd name="T49" fmla="*/ 193290 h 169"/>
              <a:gd name="T50" fmla="*/ 1698570 w 172"/>
              <a:gd name="T51" fmla="*/ 132251 h 169"/>
              <a:gd name="T52" fmla="*/ 1668056 w 172"/>
              <a:gd name="T53" fmla="*/ 61039 h 169"/>
              <a:gd name="T54" fmla="*/ 1657885 w 172"/>
              <a:gd name="T55" fmla="*/ 0 h 16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172" h="169">
                <a:moveTo>
                  <a:pt x="163" y="0"/>
                </a:moveTo>
                <a:lnTo>
                  <a:pt x="156" y="3"/>
                </a:lnTo>
                <a:lnTo>
                  <a:pt x="141" y="11"/>
                </a:lnTo>
                <a:lnTo>
                  <a:pt x="116" y="19"/>
                </a:lnTo>
                <a:lnTo>
                  <a:pt x="100" y="22"/>
                </a:lnTo>
                <a:lnTo>
                  <a:pt x="83" y="24"/>
                </a:lnTo>
                <a:lnTo>
                  <a:pt x="78" y="27"/>
                </a:lnTo>
                <a:lnTo>
                  <a:pt x="73" y="31"/>
                </a:lnTo>
                <a:lnTo>
                  <a:pt x="67" y="39"/>
                </a:lnTo>
                <a:lnTo>
                  <a:pt x="59" y="52"/>
                </a:lnTo>
                <a:lnTo>
                  <a:pt x="48" y="71"/>
                </a:lnTo>
                <a:lnTo>
                  <a:pt x="36" y="94"/>
                </a:lnTo>
                <a:lnTo>
                  <a:pt x="23" y="125"/>
                </a:lnTo>
                <a:lnTo>
                  <a:pt x="0" y="161"/>
                </a:lnTo>
                <a:lnTo>
                  <a:pt x="17" y="169"/>
                </a:lnTo>
                <a:lnTo>
                  <a:pt x="41" y="132"/>
                </a:lnTo>
                <a:lnTo>
                  <a:pt x="61" y="88"/>
                </a:lnTo>
                <a:lnTo>
                  <a:pt x="77" y="60"/>
                </a:lnTo>
                <a:lnTo>
                  <a:pt x="84" y="49"/>
                </a:lnTo>
                <a:lnTo>
                  <a:pt x="86" y="47"/>
                </a:lnTo>
                <a:lnTo>
                  <a:pt x="89" y="46"/>
                </a:lnTo>
                <a:lnTo>
                  <a:pt x="128" y="36"/>
                </a:lnTo>
                <a:lnTo>
                  <a:pt x="156" y="27"/>
                </a:lnTo>
                <a:lnTo>
                  <a:pt x="167" y="22"/>
                </a:lnTo>
                <a:lnTo>
                  <a:pt x="172" y="19"/>
                </a:lnTo>
                <a:lnTo>
                  <a:pt x="167" y="13"/>
                </a:lnTo>
                <a:lnTo>
                  <a:pt x="164" y="6"/>
                </a:lnTo>
                <a:lnTo>
                  <a:pt x="163" y="0"/>
                </a:lnTo>
                <a:close/>
              </a:path>
            </a:pathLst>
          </a:custGeom>
          <a:solidFill>
            <a:srgbClr val="0091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9" name="Freeform 7"/>
          <p:cNvSpPr>
            <a:spLocks/>
          </p:cNvSpPr>
          <p:nvPr/>
        </p:nvSpPr>
        <p:spPr bwMode="auto">
          <a:xfrm>
            <a:off x="5395913" y="630238"/>
            <a:ext cx="1658937" cy="1546225"/>
          </a:xfrm>
          <a:custGeom>
            <a:avLst/>
            <a:gdLst>
              <a:gd name="T0" fmla="*/ 101775 w 163"/>
              <a:gd name="T1" fmla="*/ 0 h 152"/>
              <a:gd name="T2" fmla="*/ 0 w 163"/>
              <a:gd name="T3" fmla="*/ 132243 h 152"/>
              <a:gd name="T4" fmla="*/ 783670 w 163"/>
              <a:gd name="T5" fmla="*/ 396729 h 152"/>
              <a:gd name="T6" fmla="*/ 905800 w 163"/>
              <a:gd name="T7" fmla="*/ 528972 h 152"/>
              <a:gd name="T8" fmla="*/ 1017753 w 163"/>
              <a:gd name="T9" fmla="*/ 671387 h 152"/>
              <a:gd name="T10" fmla="*/ 1129706 w 163"/>
              <a:gd name="T11" fmla="*/ 864665 h 152"/>
              <a:gd name="T12" fmla="*/ 1496097 w 163"/>
              <a:gd name="T13" fmla="*/ 1546225 h 152"/>
              <a:gd name="T14" fmla="*/ 1658937 w 163"/>
              <a:gd name="T15" fmla="*/ 1485190 h 152"/>
              <a:gd name="T16" fmla="*/ 1068640 w 163"/>
              <a:gd name="T17" fmla="*/ 396729 h 152"/>
              <a:gd name="T18" fmla="*/ 1048285 w 163"/>
              <a:gd name="T19" fmla="*/ 366211 h 152"/>
              <a:gd name="T20" fmla="*/ 987220 w 163"/>
              <a:gd name="T21" fmla="*/ 305176 h 152"/>
              <a:gd name="T22" fmla="*/ 926155 w 163"/>
              <a:gd name="T23" fmla="*/ 274658 h 152"/>
              <a:gd name="T24" fmla="*/ 844735 w 163"/>
              <a:gd name="T25" fmla="*/ 244141 h 152"/>
              <a:gd name="T26" fmla="*/ 763315 w 163"/>
              <a:gd name="T27" fmla="*/ 193278 h 152"/>
              <a:gd name="T28" fmla="*/ 651362 w 163"/>
              <a:gd name="T29" fmla="*/ 172933 h 152"/>
              <a:gd name="T30" fmla="*/ 427456 w 163"/>
              <a:gd name="T31" fmla="*/ 111898 h 152"/>
              <a:gd name="T32" fmla="*/ 101775 w 163"/>
              <a:gd name="T33" fmla="*/ 0 h 15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63" h="152">
                <a:moveTo>
                  <a:pt x="10" y="0"/>
                </a:moveTo>
                <a:lnTo>
                  <a:pt x="0" y="13"/>
                </a:lnTo>
                <a:lnTo>
                  <a:pt x="77" y="39"/>
                </a:lnTo>
                <a:lnTo>
                  <a:pt x="89" y="52"/>
                </a:lnTo>
                <a:lnTo>
                  <a:pt x="100" y="66"/>
                </a:lnTo>
                <a:lnTo>
                  <a:pt x="111" y="85"/>
                </a:lnTo>
                <a:lnTo>
                  <a:pt x="147" y="152"/>
                </a:lnTo>
                <a:lnTo>
                  <a:pt x="163" y="146"/>
                </a:lnTo>
                <a:lnTo>
                  <a:pt x="105" y="39"/>
                </a:lnTo>
                <a:lnTo>
                  <a:pt x="103" y="36"/>
                </a:lnTo>
                <a:lnTo>
                  <a:pt x="97" y="30"/>
                </a:lnTo>
                <a:lnTo>
                  <a:pt x="91" y="27"/>
                </a:lnTo>
                <a:lnTo>
                  <a:pt x="83" y="24"/>
                </a:lnTo>
                <a:lnTo>
                  <a:pt x="75" y="19"/>
                </a:lnTo>
                <a:lnTo>
                  <a:pt x="64" y="17"/>
                </a:lnTo>
                <a:lnTo>
                  <a:pt x="42" y="11"/>
                </a:lnTo>
                <a:lnTo>
                  <a:pt x="10" y="0"/>
                </a:lnTo>
                <a:close/>
              </a:path>
            </a:pathLst>
          </a:custGeom>
          <a:solidFill>
            <a:srgbClr val="0091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4159250" y="6000750"/>
            <a:ext cx="1073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Brazil</a:t>
            </a:r>
            <a:endParaRPr lang="en-US" altLang="en-US" sz="2800"/>
          </a:p>
        </p:txBody>
      </p:sp>
      <p:sp>
        <p:nvSpPr>
          <p:cNvPr id="11271" name="Freeform 10"/>
          <p:cNvSpPr>
            <a:spLocks/>
          </p:cNvSpPr>
          <p:nvPr/>
        </p:nvSpPr>
        <p:spPr bwMode="auto">
          <a:xfrm>
            <a:off x="5297488" y="1541463"/>
            <a:ext cx="520700" cy="596900"/>
          </a:xfrm>
          <a:custGeom>
            <a:avLst/>
            <a:gdLst>
              <a:gd name="T0" fmla="*/ 519113 w 328"/>
              <a:gd name="T1" fmla="*/ 0 h 376"/>
              <a:gd name="T2" fmla="*/ 520700 w 328"/>
              <a:gd name="T3" fmla="*/ 20638 h 376"/>
              <a:gd name="T4" fmla="*/ 520700 w 328"/>
              <a:gd name="T5" fmla="*/ 58738 h 376"/>
              <a:gd name="T6" fmla="*/ 520700 w 328"/>
              <a:gd name="T7" fmla="*/ 92075 h 376"/>
              <a:gd name="T8" fmla="*/ 519113 w 328"/>
              <a:gd name="T9" fmla="*/ 131763 h 376"/>
              <a:gd name="T10" fmla="*/ 514350 w 328"/>
              <a:gd name="T11" fmla="*/ 176213 h 376"/>
              <a:gd name="T12" fmla="*/ 508000 w 328"/>
              <a:gd name="T13" fmla="*/ 223838 h 376"/>
              <a:gd name="T14" fmla="*/ 496888 w 328"/>
              <a:gd name="T15" fmla="*/ 273050 h 376"/>
              <a:gd name="T16" fmla="*/ 482600 w 328"/>
              <a:gd name="T17" fmla="*/ 322263 h 376"/>
              <a:gd name="T18" fmla="*/ 474663 w 328"/>
              <a:gd name="T19" fmla="*/ 347663 h 376"/>
              <a:gd name="T20" fmla="*/ 465138 w 328"/>
              <a:gd name="T21" fmla="*/ 373063 h 376"/>
              <a:gd name="T22" fmla="*/ 454025 w 328"/>
              <a:gd name="T23" fmla="*/ 398463 h 376"/>
              <a:gd name="T24" fmla="*/ 441325 w 328"/>
              <a:gd name="T25" fmla="*/ 422275 h 376"/>
              <a:gd name="T26" fmla="*/ 427038 w 328"/>
              <a:gd name="T27" fmla="*/ 446088 h 376"/>
              <a:gd name="T28" fmla="*/ 412750 w 328"/>
              <a:gd name="T29" fmla="*/ 469900 h 376"/>
              <a:gd name="T30" fmla="*/ 395288 w 328"/>
              <a:gd name="T31" fmla="*/ 490538 h 376"/>
              <a:gd name="T32" fmla="*/ 377825 w 328"/>
              <a:gd name="T33" fmla="*/ 512763 h 376"/>
              <a:gd name="T34" fmla="*/ 357188 w 328"/>
              <a:gd name="T35" fmla="*/ 531813 h 376"/>
              <a:gd name="T36" fmla="*/ 334963 w 328"/>
              <a:gd name="T37" fmla="*/ 550863 h 376"/>
              <a:gd name="T38" fmla="*/ 312738 w 328"/>
              <a:gd name="T39" fmla="*/ 566738 h 376"/>
              <a:gd name="T40" fmla="*/ 287338 w 328"/>
              <a:gd name="T41" fmla="*/ 582613 h 376"/>
              <a:gd name="T42" fmla="*/ 258763 w 328"/>
              <a:gd name="T43" fmla="*/ 596900 h 376"/>
              <a:gd name="T44" fmla="*/ 249238 w 328"/>
              <a:gd name="T45" fmla="*/ 593725 h 376"/>
              <a:gd name="T46" fmla="*/ 236538 w 328"/>
              <a:gd name="T47" fmla="*/ 588963 h 376"/>
              <a:gd name="T48" fmla="*/ 220663 w 328"/>
              <a:gd name="T49" fmla="*/ 582613 h 376"/>
              <a:gd name="T50" fmla="*/ 201613 w 328"/>
              <a:gd name="T51" fmla="*/ 569913 h 376"/>
              <a:gd name="T52" fmla="*/ 180975 w 328"/>
              <a:gd name="T53" fmla="*/ 555625 h 376"/>
              <a:gd name="T54" fmla="*/ 158750 w 328"/>
              <a:gd name="T55" fmla="*/ 534988 h 376"/>
              <a:gd name="T56" fmla="*/ 134938 w 328"/>
              <a:gd name="T57" fmla="*/ 508000 h 376"/>
              <a:gd name="T58" fmla="*/ 111125 w 328"/>
              <a:gd name="T59" fmla="*/ 474663 h 376"/>
              <a:gd name="T60" fmla="*/ 100013 w 328"/>
              <a:gd name="T61" fmla="*/ 455613 h 376"/>
              <a:gd name="T62" fmla="*/ 88900 w 328"/>
              <a:gd name="T63" fmla="*/ 433388 h 376"/>
              <a:gd name="T64" fmla="*/ 77788 w 328"/>
              <a:gd name="T65" fmla="*/ 411163 h 376"/>
              <a:gd name="T66" fmla="*/ 66675 w 328"/>
              <a:gd name="T67" fmla="*/ 385763 h 376"/>
              <a:gd name="T68" fmla="*/ 55563 w 328"/>
              <a:gd name="T69" fmla="*/ 358775 h 376"/>
              <a:gd name="T70" fmla="*/ 46038 w 328"/>
              <a:gd name="T71" fmla="*/ 328613 h 376"/>
              <a:gd name="T72" fmla="*/ 38100 w 328"/>
              <a:gd name="T73" fmla="*/ 296863 h 376"/>
              <a:gd name="T74" fmla="*/ 28575 w 328"/>
              <a:gd name="T75" fmla="*/ 261938 h 376"/>
              <a:gd name="T76" fmla="*/ 22225 w 328"/>
              <a:gd name="T77" fmla="*/ 225425 h 376"/>
              <a:gd name="T78" fmla="*/ 14288 w 328"/>
              <a:gd name="T79" fmla="*/ 185738 h 376"/>
              <a:gd name="T80" fmla="*/ 9525 w 328"/>
              <a:gd name="T81" fmla="*/ 144463 h 376"/>
              <a:gd name="T82" fmla="*/ 4763 w 328"/>
              <a:gd name="T83" fmla="*/ 100013 h 376"/>
              <a:gd name="T84" fmla="*/ 1588 w 328"/>
              <a:gd name="T85" fmla="*/ 50800 h 376"/>
              <a:gd name="T86" fmla="*/ 0 w 328"/>
              <a:gd name="T87" fmla="*/ 0 h 37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28" h="376">
                <a:moveTo>
                  <a:pt x="0" y="0"/>
                </a:moveTo>
                <a:lnTo>
                  <a:pt x="327" y="0"/>
                </a:lnTo>
                <a:lnTo>
                  <a:pt x="327" y="4"/>
                </a:lnTo>
                <a:lnTo>
                  <a:pt x="328" y="13"/>
                </a:lnTo>
                <a:lnTo>
                  <a:pt x="328" y="28"/>
                </a:lnTo>
                <a:lnTo>
                  <a:pt x="328" y="37"/>
                </a:lnTo>
                <a:lnTo>
                  <a:pt x="328" y="47"/>
                </a:lnTo>
                <a:lnTo>
                  <a:pt x="328" y="58"/>
                </a:lnTo>
                <a:lnTo>
                  <a:pt x="327" y="70"/>
                </a:lnTo>
                <a:lnTo>
                  <a:pt x="327" y="83"/>
                </a:lnTo>
                <a:lnTo>
                  <a:pt x="326" y="96"/>
                </a:lnTo>
                <a:lnTo>
                  <a:pt x="324" y="111"/>
                </a:lnTo>
                <a:lnTo>
                  <a:pt x="322" y="125"/>
                </a:lnTo>
                <a:lnTo>
                  <a:pt x="320" y="141"/>
                </a:lnTo>
                <a:lnTo>
                  <a:pt x="317" y="156"/>
                </a:lnTo>
                <a:lnTo>
                  <a:pt x="313" y="172"/>
                </a:lnTo>
                <a:lnTo>
                  <a:pt x="309" y="188"/>
                </a:lnTo>
                <a:lnTo>
                  <a:pt x="304" y="203"/>
                </a:lnTo>
                <a:lnTo>
                  <a:pt x="302" y="212"/>
                </a:lnTo>
                <a:lnTo>
                  <a:pt x="299" y="219"/>
                </a:lnTo>
                <a:lnTo>
                  <a:pt x="296" y="227"/>
                </a:lnTo>
                <a:lnTo>
                  <a:pt x="293" y="235"/>
                </a:lnTo>
                <a:lnTo>
                  <a:pt x="289" y="243"/>
                </a:lnTo>
                <a:lnTo>
                  <a:pt x="286" y="251"/>
                </a:lnTo>
                <a:lnTo>
                  <a:pt x="282" y="259"/>
                </a:lnTo>
                <a:lnTo>
                  <a:pt x="278" y="266"/>
                </a:lnTo>
                <a:lnTo>
                  <a:pt x="274" y="273"/>
                </a:lnTo>
                <a:lnTo>
                  <a:pt x="269" y="281"/>
                </a:lnTo>
                <a:lnTo>
                  <a:pt x="265" y="288"/>
                </a:lnTo>
                <a:lnTo>
                  <a:pt x="260" y="296"/>
                </a:lnTo>
                <a:lnTo>
                  <a:pt x="254" y="303"/>
                </a:lnTo>
                <a:lnTo>
                  <a:pt x="249" y="309"/>
                </a:lnTo>
                <a:lnTo>
                  <a:pt x="243" y="316"/>
                </a:lnTo>
                <a:lnTo>
                  <a:pt x="238" y="323"/>
                </a:lnTo>
                <a:lnTo>
                  <a:pt x="232" y="329"/>
                </a:lnTo>
                <a:lnTo>
                  <a:pt x="225" y="335"/>
                </a:lnTo>
                <a:lnTo>
                  <a:pt x="218" y="341"/>
                </a:lnTo>
                <a:lnTo>
                  <a:pt x="211" y="347"/>
                </a:lnTo>
                <a:lnTo>
                  <a:pt x="204" y="352"/>
                </a:lnTo>
                <a:lnTo>
                  <a:pt x="197" y="357"/>
                </a:lnTo>
                <a:lnTo>
                  <a:pt x="189" y="363"/>
                </a:lnTo>
                <a:lnTo>
                  <a:pt x="181" y="367"/>
                </a:lnTo>
                <a:lnTo>
                  <a:pt x="172" y="372"/>
                </a:lnTo>
                <a:lnTo>
                  <a:pt x="163" y="376"/>
                </a:lnTo>
                <a:lnTo>
                  <a:pt x="162" y="376"/>
                </a:lnTo>
                <a:lnTo>
                  <a:pt x="157" y="374"/>
                </a:lnTo>
                <a:lnTo>
                  <a:pt x="153" y="373"/>
                </a:lnTo>
                <a:lnTo>
                  <a:pt x="149" y="371"/>
                </a:lnTo>
                <a:lnTo>
                  <a:pt x="144" y="369"/>
                </a:lnTo>
                <a:lnTo>
                  <a:pt x="139" y="367"/>
                </a:lnTo>
                <a:lnTo>
                  <a:pt x="133" y="363"/>
                </a:lnTo>
                <a:lnTo>
                  <a:pt x="127" y="359"/>
                </a:lnTo>
                <a:lnTo>
                  <a:pt x="121" y="355"/>
                </a:lnTo>
                <a:lnTo>
                  <a:pt x="114" y="350"/>
                </a:lnTo>
                <a:lnTo>
                  <a:pt x="107" y="344"/>
                </a:lnTo>
                <a:lnTo>
                  <a:pt x="100" y="337"/>
                </a:lnTo>
                <a:lnTo>
                  <a:pt x="93" y="329"/>
                </a:lnTo>
                <a:lnTo>
                  <a:pt x="85" y="320"/>
                </a:lnTo>
                <a:lnTo>
                  <a:pt x="78" y="310"/>
                </a:lnTo>
                <a:lnTo>
                  <a:pt x="70" y="299"/>
                </a:lnTo>
                <a:lnTo>
                  <a:pt x="67" y="293"/>
                </a:lnTo>
                <a:lnTo>
                  <a:pt x="63" y="287"/>
                </a:lnTo>
                <a:lnTo>
                  <a:pt x="59" y="280"/>
                </a:lnTo>
                <a:lnTo>
                  <a:pt x="56" y="273"/>
                </a:lnTo>
                <a:lnTo>
                  <a:pt x="52" y="266"/>
                </a:lnTo>
                <a:lnTo>
                  <a:pt x="49" y="259"/>
                </a:lnTo>
                <a:lnTo>
                  <a:pt x="45" y="251"/>
                </a:lnTo>
                <a:lnTo>
                  <a:pt x="42" y="243"/>
                </a:lnTo>
                <a:lnTo>
                  <a:pt x="39" y="234"/>
                </a:lnTo>
                <a:lnTo>
                  <a:pt x="35" y="226"/>
                </a:lnTo>
                <a:lnTo>
                  <a:pt x="32" y="217"/>
                </a:lnTo>
                <a:lnTo>
                  <a:pt x="29" y="207"/>
                </a:lnTo>
                <a:lnTo>
                  <a:pt x="26" y="197"/>
                </a:lnTo>
                <a:lnTo>
                  <a:pt x="24" y="187"/>
                </a:lnTo>
                <a:lnTo>
                  <a:pt x="21" y="176"/>
                </a:lnTo>
                <a:lnTo>
                  <a:pt x="18" y="165"/>
                </a:lnTo>
                <a:lnTo>
                  <a:pt x="16" y="154"/>
                </a:lnTo>
                <a:lnTo>
                  <a:pt x="14" y="142"/>
                </a:lnTo>
                <a:lnTo>
                  <a:pt x="11" y="130"/>
                </a:lnTo>
                <a:lnTo>
                  <a:pt x="9" y="117"/>
                </a:lnTo>
                <a:lnTo>
                  <a:pt x="7" y="104"/>
                </a:lnTo>
                <a:lnTo>
                  <a:pt x="6" y="91"/>
                </a:lnTo>
                <a:lnTo>
                  <a:pt x="4" y="77"/>
                </a:lnTo>
                <a:lnTo>
                  <a:pt x="3" y="63"/>
                </a:lnTo>
                <a:lnTo>
                  <a:pt x="2" y="48"/>
                </a:lnTo>
                <a:lnTo>
                  <a:pt x="1" y="32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73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2" name="Freeform 11"/>
          <p:cNvSpPr>
            <a:spLocks/>
          </p:cNvSpPr>
          <p:nvPr/>
        </p:nvSpPr>
        <p:spPr bwMode="auto">
          <a:xfrm>
            <a:off x="5370513" y="1609725"/>
            <a:ext cx="374650" cy="428625"/>
          </a:xfrm>
          <a:custGeom>
            <a:avLst/>
            <a:gdLst>
              <a:gd name="T0" fmla="*/ 373063 w 236"/>
              <a:gd name="T1" fmla="*/ 0 h 270"/>
              <a:gd name="T2" fmla="*/ 374650 w 236"/>
              <a:gd name="T3" fmla="*/ 31750 h 270"/>
              <a:gd name="T4" fmla="*/ 373063 w 236"/>
              <a:gd name="T5" fmla="*/ 79375 h 270"/>
              <a:gd name="T6" fmla="*/ 371475 w 236"/>
              <a:gd name="T7" fmla="*/ 109538 h 270"/>
              <a:gd name="T8" fmla="*/ 366713 w 236"/>
              <a:gd name="T9" fmla="*/ 142875 h 270"/>
              <a:gd name="T10" fmla="*/ 361950 w 236"/>
              <a:gd name="T11" fmla="*/ 177800 h 270"/>
              <a:gd name="T12" fmla="*/ 352425 w 236"/>
              <a:gd name="T13" fmla="*/ 212725 h 270"/>
              <a:gd name="T14" fmla="*/ 341313 w 236"/>
              <a:gd name="T15" fmla="*/ 249238 h 270"/>
              <a:gd name="T16" fmla="*/ 325438 w 236"/>
              <a:gd name="T17" fmla="*/ 285750 h 270"/>
              <a:gd name="T18" fmla="*/ 312738 w 236"/>
              <a:gd name="T19" fmla="*/ 311150 h 270"/>
              <a:gd name="T20" fmla="*/ 301625 w 236"/>
              <a:gd name="T21" fmla="*/ 328613 h 270"/>
              <a:gd name="T22" fmla="*/ 290513 w 236"/>
              <a:gd name="T23" fmla="*/ 344488 h 270"/>
              <a:gd name="T24" fmla="*/ 277813 w 236"/>
              <a:gd name="T25" fmla="*/ 360363 h 270"/>
              <a:gd name="T26" fmla="*/ 263525 w 236"/>
              <a:gd name="T27" fmla="*/ 374650 h 270"/>
              <a:gd name="T28" fmla="*/ 249238 w 236"/>
              <a:gd name="T29" fmla="*/ 388938 h 270"/>
              <a:gd name="T30" fmla="*/ 233363 w 236"/>
              <a:gd name="T31" fmla="*/ 401638 h 270"/>
              <a:gd name="T32" fmla="*/ 215900 w 236"/>
              <a:gd name="T33" fmla="*/ 412750 h 270"/>
              <a:gd name="T34" fmla="*/ 196850 w 236"/>
              <a:gd name="T35" fmla="*/ 423863 h 270"/>
              <a:gd name="T36" fmla="*/ 184150 w 236"/>
              <a:gd name="T37" fmla="*/ 428625 h 270"/>
              <a:gd name="T38" fmla="*/ 169863 w 236"/>
              <a:gd name="T39" fmla="*/ 422275 h 270"/>
              <a:gd name="T40" fmla="*/ 158750 w 236"/>
              <a:gd name="T41" fmla="*/ 417513 h 270"/>
              <a:gd name="T42" fmla="*/ 146050 w 236"/>
              <a:gd name="T43" fmla="*/ 409575 h 270"/>
              <a:gd name="T44" fmla="*/ 130175 w 236"/>
              <a:gd name="T45" fmla="*/ 398463 h 270"/>
              <a:gd name="T46" fmla="*/ 114300 w 236"/>
              <a:gd name="T47" fmla="*/ 382588 h 270"/>
              <a:gd name="T48" fmla="*/ 96838 w 236"/>
              <a:gd name="T49" fmla="*/ 363538 h 270"/>
              <a:gd name="T50" fmla="*/ 80963 w 236"/>
              <a:gd name="T51" fmla="*/ 339725 h 270"/>
              <a:gd name="T52" fmla="*/ 63500 w 236"/>
              <a:gd name="T53" fmla="*/ 311150 h 270"/>
              <a:gd name="T54" fmla="*/ 47625 w 236"/>
              <a:gd name="T55" fmla="*/ 276225 h 270"/>
              <a:gd name="T56" fmla="*/ 33338 w 236"/>
              <a:gd name="T57" fmla="*/ 234950 h 270"/>
              <a:gd name="T58" fmla="*/ 20638 w 236"/>
              <a:gd name="T59" fmla="*/ 187325 h 270"/>
              <a:gd name="T60" fmla="*/ 11113 w 236"/>
              <a:gd name="T61" fmla="*/ 133350 h 270"/>
              <a:gd name="T62" fmla="*/ 3175 w 236"/>
              <a:gd name="T63" fmla="*/ 69850 h 270"/>
              <a:gd name="T64" fmla="*/ 0 w 236"/>
              <a:gd name="T65" fmla="*/ 0 h 27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36" h="270">
                <a:moveTo>
                  <a:pt x="0" y="0"/>
                </a:moveTo>
                <a:lnTo>
                  <a:pt x="235" y="0"/>
                </a:lnTo>
                <a:lnTo>
                  <a:pt x="236" y="9"/>
                </a:lnTo>
                <a:lnTo>
                  <a:pt x="236" y="20"/>
                </a:lnTo>
                <a:lnTo>
                  <a:pt x="236" y="33"/>
                </a:lnTo>
                <a:lnTo>
                  <a:pt x="235" y="50"/>
                </a:lnTo>
                <a:lnTo>
                  <a:pt x="235" y="59"/>
                </a:lnTo>
                <a:lnTo>
                  <a:pt x="234" y="69"/>
                </a:lnTo>
                <a:lnTo>
                  <a:pt x="233" y="79"/>
                </a:lnTo>
                <a:lnTo>
                  <a:pt x="231" y="90"/>
                </a:lnTo>
                <a:lnTo>
                  <a:pt x="230" y="100"/>
                </a:lnTo>
                <a:lnTo>
                  <a:pt x="228" y="112"/>
                </a:lnTo>
                <a:lnTo>
                  <a:pt x="225" y="123"/>
                </a:lnTo>
                <a:lnTo>
                  <a:pt x="222" y="134"/>
                </a:lnTo>
                <a:lnTo>
                  <a:pt x="219" y="146"/>
                </a:lnTo>
                <a:lnTo>
                  <a:pt x="215" y="157"/>
                </a:lnTo>
                <a:lnTo>
                  <a:pt x="210" y="169"/>
                </a:lnTo>
                <a:lnTo>
                  <a:pt x="205" y="180"/>
                </a:lnTo>
                <a:lnTo>
                  <a:pt x="200" y="191"/>
                </a:lnTo>
                <a:lnTo>
                  <a:pt x="197" y="196"/>
                </a:lnTo>
                <a:lnTo>
                  <a:pt x="194" y="201"/>
                </a:lnTo>
                <a:lnTo>
                  <a:pt x="190" y="207"/>
                </a:lnTo>
                <a:lnTo>
                  <a:pt x="187" y="212"/>
                </a:lnTo>
                <a:lnTo>
                  <a:pt x="183" y="217"/>
                </a:lnTo>
                <a:lnTo>
                  <a:pt x="179" y="222"/>
                </a:lnTo>
                <a:lnTo>
                  <a:pt x="175" y="227"/>
                </a:lnTo>
                <a:lnTo>
                  <a:pt x="171" y="231"/>
                </a:lnTo>
                <a:lnTo>
                  <a:pt x="166" y="236"/>
                </a:lnTo>
                <a:lnTo>
                  <a:pt x="162" y="240"/>
                </a:lnTo>
                <a:lnTo>
                  <a:pt x="157" y="245"/>
                </a:lnTo>
                <a:lnTo>
                  <a:pt x="152" y="249"/>
                </a:lnTo>
                <a:lnTo>
                  <a:pt x="147" y="253"/>
                </a:lnTo>
                <a:lnTo>
                  <a:pt x="141" y="257"/>
                </a:lnTo>
                <a:lnTo>
                  <a:pt x="136" y="260"/>
                </a:lnTo>
                <a:lnTo>
                  <a:pt x="130" y="263"/>
                </a:lnTo>
                <a:lnTo>
                  <a:pt x="124" y="267"/>
                </a:lnTo>
                <a:lnTo>
                  <a:pt x="117" y="270"/>
                </a:lnTo>
                <a:lnTo>
                  <a:pt x="116" y="270"/>
                </a:lnTo>
                <a:lnTo>
                  <a:pt x="113" y="268"/>
                </a:lnTo>
                <a:lnTo>
                  <a:pt x="107" y="266"/>
                </a:lnTo>
                <a:lnTo>
                  <a:pt x="104" y="265"/>
                </a:lnTo>
                <a:lnTo>
                  <a:pt x="100" y="263"/>
                </a:lnTo>
                <a:lnTo>
                  <a:pt x="96" y="260"/>
                </a:lnTo>
                <a:lnTo>
                  <a:pt x="92" y="258"/>
                </a:lnTo>
                <a:lnTo>
                  <a:pt x="87" y="255"/>
                </a:lnTo>
                <a:lnTo>
                  <a:pt x="82" y="251"/>
                </a:lnTo>
                <a:lnTo>
                  <a:pt x="77" y="246"/>
                </a:lnTo>
                <a:lnTo>
                  <a:pt x="72" y="241"/>
                </a:lnTo>
                <a:lnTo>
                  <a:pt x="67" y="236"/>
                </a:lnTo>
                <a:lnTo>
                  <a:pt x="61" y="229"/>
                </a:lnTo>
                <a:lnTo>
                  <a:pt x="56" y="222"/>
                </a:lnTo>
                <a:lnTo>
                  <a:pt x="51" y="214"/>
                </a:lnTo>
                <a:lnTo>
                  <a:pt x="45" y="206"/>
                </a:lnTo>
                <a:lnTo>
                  <a:pt x="40" y="196"/>
                </a:lnTo>
                <a:lnTo>
                  <a:pt x="35" y="186"/>
                </a:lnTo>
                <a:lnTo>
                  <a:pt x="30" y="174"/>
                </a:lnTo>
                <a:lnTo>
                  <a:pt x="26" y="162"/>
                </a:lnTo>
                <a:lnTo>
                  <a:pt x="21" y="148"/>
                </a:lnTo>
                <a:lnTo>
                  <a:pt x="17" y="134"/>
                </a:lnTo>
                <a:lnTo>
                  <a:pt x="13" y="118"/>
                </a:lnTo>
                <a:lnTo>
                  <a:pt x="10" y="102"/>
                </a:lnTo>
                <a:lnTo>
                  <a:pt x="7" y="84"/>
                </a:lnTo>
                <a:lnTo>
                  <a:pt x="4" y="65"/>
                </a:lnTo>
                <a:lnTo>
                  <a:pt x="2" y="44"/>
                </a:lnTo>
                <a:lnTo>
                  <a:pt x="1" y="2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auto">
          <a:xfrm>
            <a:off x="2106613" y="517525"/>
            <a:ext cx="5178425" cy="5322888"/>
          </a:xfrm>
          <a:custGeom>
            <a:avLst/>
            <a:gdLst>
              <a:gd name="T0" fmla="*/ 4038968 w 509"/>
              <a:gd name="T1" fmla="*/ 1241668 h 523"/>
              <a:gd name="T2" fmla="*/ 3967752 w 509"/>
              <a:gd name="T3" fmla="*/ 1801436 h 523"/>
              <a:gd name="T4" fmla="*/ 3967752 w 509"/>
              <a:gd name="T5" fmla="*/ 1831969 h 523"/>
              <a:gd name="T6" fmla="*/ 3957578 w 509"/>
              <a:gd name="T7" fmla="*/ 1913390 h 523"/>
              <a:gd name="T8" fmla="*/ 3927057 w 509"/>
              <a:gd name="T9" fmla="*/ 2045699 h 523"/>
              <a:gd name="T10" fmla="*/ 3855841 w 509"/>
              <a:gd name="T11" fmla="*/ 2890440 h 523"/>
              <a:gd name="T12" fmla="*/ 3876188 w 509"/>
              <a:gd name="T13" fmla="*/ 3714826 h 523"/>
              <a:gd name="T14" fmla="*/ 3927057 w 509"/>
              <a:gd name="T15" fmla="*/ 4925961 h 523"/>
              <a:gd name="T16" fmla="*/ 3906710 w 509"/>
              <a:gd name="T17" fmla="*/ 5231290 h 523"/>
              <a:gd name="T18" fmla="*/ 3876188 w 509"/>
              <a:gd name="T19" fmla="*/ 5261822 h 523"/>
              <a:gd name="T20" fmla="*/ 3652367 w 509"/>
              <a:gd name="T21" fmla="*/ 5292355 h 523"/>
              <a:gd name="T22" fmla="*/ 3123333 w 509"/>
              <a:gd name="T23" fmla="*/ 5322888 h 523"/>
              <a:gd name="T24" fmla="*/ 2360304 w 509"/>
              <a:gd name="T25" fmla="*/ 5322888 h 523"/>
              <a:gd name="T26" fmla="*/ 1800749 w 509"/>
              <a:gd name="T27" fmla="*/ 5322888 h 523"/>
              <a:gd name="T28" fmla="*/ 1454842 w 509"/>
              <a:gd name="T29" fmla="*/ 5312710 h 523"/>
              <a:gd name="T30" fmla="*/ 1292063 w 509"/>
              <a:gd name="T31" fmla="*/ 5231290 h 523"/>
              <a:gd name="T32" fmla="*/ 1241194 w 509"/>
              <a:gd name="T33" fmla="*/ 5170224 h 523"/>
              <a:gd name="T34" fmla="*/ 1281889 w 509"/>
              <a:gd name="T35" fmla="*/ 4814008 h 523"/>
              <a:gd name="T36" fmla="*/ 1322584 w 509"/>
              <a:gd name="T37" fmla="*/ 3460386 h 523"/>
              <a:gd name="T38" fmla="*/ 1342931 w 509"/>
              <a:gd name="T39" fmla="*/ 3114347 h 523"/>
              <a:gd name="T40" fmla="*/ 1261542 w 509"/>
              <a:gd name="T41" fmla="*/ 2076232 h 523"/>
              <a:gd name="T42" fmla="*/ 1210673 w 509"/>
              <a:gd name="T43" fmla="*/ 1546996 h 523"/>
              <a:gd name="T44" fmla="*/ 1149631 w 509"/>
              <a:gd name="T45" fmla="*/ 1282378 h 523"/>
              <a:gd name="T46" fmla="*/ 1098762 w 509"/>
              <a:gd name="T47" fmla="*/ 987228 h 523"/>
              <a:gd name="T48" fmla="*/ 1200499 w 509"/>
              <a:gd name="T49" fmla="*/ 1496108 h 523"/>
              <a:gd name="T50" fmla="*/ 1261542 w 509"/>
              <a:gd name="T51" fmla="*/ 1658950 h 523"/>
              <a:gd name="T52" fmla="*/ 1261542 w 509"/>
              <a:gd name="T53" fmla="*/ 1801436 h 523"/>
              <a:gd name="T54" fmla="*/ 1241194 w 509"/>
              <a:gd name="T55" fmla="*/ 1974456 h 523"/>
              <a:gd name="T56" fmla="*/ 915635 w 509"/>
              <a:gd name="T57" fmla="*/ 2554579 h 523"/>
              <a:gd name="T58" fmla="*/ 437470 w 509"/>
              <a:gd name="T59" fmla="*/ 1343444 h 523"/>
              <a:gd name="T60" fmla="*/ 701987 w 509"/>
              <a:gd name="T61" fmla="*/ 763320 h 523"/>
              <a:gd name="T62" fmla="*/ 895288 w 509"/>
              <a:gd name="T63" fmla="*/ 447815 h 523"/>
              <a:gd name="T64" fmla="*/ 1007199 w 509"/>
              <a:gd name="T65" fmla="*/ 335861 h 523"/>
              <a:gd name="T66" fmla="*/ 1261542 w 509"/>
              <a:gd name="T67" fmla="*/ 284973 h 523"/>
              <a:gd name="T68" fmla="*/ 1607448 w 509"/>
              <a:gd name="T69" fmla="*/ 193375 h 523"/>
              <a:gd name="T70" fmla="*/ 1902486 w 509"/>
              <a:gd name="T71" fmla="*/ 71243 h 523"/>
              <a:gd name="T72" fmla="*/ 1994050 w 509"/>
              <a:gd name="T73" fmla="*/ 0 h 523"/>
              <a:gd name="T74" fmla="*/ 2085613 w 509"/>
              <a:gd name="T75" fmla="*/ 0 h 523"/>
              <a:gd name="T76" fmla="*/ 2268740 w 509"/>
              <a:gd name="T77" fmla="*/ 50888 h 523"/>
              <a:gd name="T78" fmla="*/ 2645168 w 509"/>
              <a:gd name="T79" fmla="*/ 50888 h 523"/>
              <a:gd name="T80" fmla="*/ 3123333 w 509"/>
              <a:gd name="T81" fmla="*/ 0 h 523"/>
              <a:gd name="T82" fmla="*/ 3225070 w 509"/>
              <a:gd name="T83" fmla="*/ 20355 h 523"/>
              <a:gd name="T84" fmla="*/ 3367502 w 509"/>
              <a:gd name="T85" fmla="*/ 101776 h 523"/>
              <a:gd name="T86" fmla="*/ 3743930 w 509"/>
              <a:gd name="T87" fmla="*/ 244263 h 523"/>
              <a:gd name="T88" fmla="*/ 4018621 w 509"/>
              <a:gd name="T89" fmla="*/ 305328 h 523"/>
              <a:gd name="T90" fmla="*/ 4181400 w 509"/>
              <a:gd name="T91" fmla="*/ 356216 h 523"/>
              <a:gd name="T92" fmla="*/ 4293311 w 509"/>
              <a:gd name="T93" fmla="*/ 417282 h 523"/>
              <a:gd name="T94" fmla="*/ 4354353 w 509"/>
              <a:gd name="T95" fmla="*/ 508880 h 523"/>
              <a:gd name="T96" fmla="*/ 5178425 w 509"/>
              <a:gd name="T97" fmla="*/ 2086409 h 523"/>
              <a:gd name="T98" fmla="*/ 4252616 w 509"/>
              <a:gd name="T99" fmla="*/ 2493513 h 523"/>
              <a:gd name="T100" fmla="*/ 4130532 w 509"/>
              <a:gd name="T101" fmla="*/ 2300139 h 523"/>
              <a:gd name="T102" fmla="*/ 3967752 w 509"/>
              <a:gd name="T103" fmla="*/ 1964278 h 523"/>
              <a:gd name="T104" fmla="*/ 3967752 w 509"/>
              <a:gd name="T105" fmla="*/ 1801436 h 523"/>
              <a:gd name="T106" fmla="*/ 4069489 w 509"/>
              <a:gd name="T107" fmla="*/ 814208 h 523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509" h="523">
                <a:moveTo>
                  <a:pt x="400" y="80"/>
                </a:moveTo>
                <a:lnTo>
                  <a:pt x="397" y="122"/>
                </a:lnTo>
                <a:lnTo>
                  <a:pt x="393" y="154"/>
                </a:lnTo>
                <a:lnTo>
                  <a:pt x="390" y="177"/>
                </a:lnTo>
                <a:lnTo>
                  <a:pt x="390" y="179"/>
                </a:lnTo>
                <a:lnTo>
                  <a:pt x="390" y="180"/>
                </a:lnTo>
                <a:lnTo>
                  <a:pt x="390" y="182"/>
                </a:lnTo>
                <a:lnTo>
                  <a:pt x="389" y="188"/>
                </a:lnTo>
                <a:lnTo>
                  <a:pt x="387" y="194"/>
                </a:lnTo>
                <a:lnTo>
                  <a:pt x="386" y="201"/>
                </a:lnTo>
                <a:lnTo>
                  <a:pt x="381" y="263"/>
                </a:lnTo>
                <a:lnTo>
                  <a:pt x="379" y="284"/>
                </a:lnTo>
                <a:lnTo>
                  <a:pt x="379" y="309"/>
                </a:lnTo>
                <a:lnTo>
                  <a:pt x="381" y="365"/>
                </a:lnTo>
                <a:lnTo>
                  <a:pt x="382" y="437"/>
                </a:lnTo>
                <a:lnTo>
                  <a:pt x="386" y="484"/>
                </a:lnTo>
                <a:lnTo>
                  <a:pt x="386" y="508"/>
                </a:lnTo>
                <a:lnTo>
                  <a:pt x="384" y="514"/>
                </a:lnTo>
                <a:lnTo>
                  <a:pt x="382" y="514"/>
                </a:lnTo>
                <a:lnTo>
                  <a:pt x="381" y="517"/>
                </a:lnTo>
                <a:lnTo>
                  <a:pt x="376" y="519"/>
                </a:lnTo>
                <a:lnTo>
                  <a:pt x="359" y="520"/>
                </a:lnTo>
                <a:lnTo>
                  <a:pt x="334" y="522"/>
                </a:lnTo>
                <a:lnTo>
                  <a:pt x="307" y="523"/>
                </a:lnTo>
                <a:lnTo>
                  <a:pt x="256" y="523"/>
                </a:lnTo>
                <a:lnTo>
                  <a:pt x="232" y="523"/>
                </a:lnTo>
                <a:lnTo>
                  <a:pt x="201" y="523"/>
                </a:lnTo>
                <a:lnTo>
                  <a:pt x="177" y="523"/>
                </a:lnTo>
                <a:lnTo>
                  <a:pt x="157" y="523"/>
                </a:lnTo>
                <a:lnTo>
                  <a:pt x="143" y="522"/>
                </a:lnTo>
                <a:lnTo>
                  <a:pt x="133" y="519"/>
                </a:lnTo>
                <a:lnTo>
                  <a:pt x="127" y="514"/>
                </a:lnTo>
                <a:lnTo>
                  <a:pt x="124" y="511"/>
                </a:lnTo>
                <a:lnTo>
                  <a:pt x="122" y="508"/>
                </a:lnTo>
                <a:lnTo>
                  <a:pt x="124" y="503"/>
                </a:lnTo>
                <a:lnTo>
                  <a:pt x="126" y="473"/>
                </a:lnTo>
                <a:lnTo>
                  <a:pt x="127" y="417"/>
                </a:lnTo>
                <a:lnTo>
                  <a:pt x="130" y="340"/>
                </a:lnTo>
                <a:lnTo>
                  <a:pt x="130" y="324"/>
                </a:lnTo>
                <a:lnTo>
                  <a:pt x="132" y="306"/>
                </a:lnTo>
                <a:lnTo>
                  <a:pt x="129" y="266"/>
                </a:lnTo>
                <a:lnTo>
                  <a:pt x="124" y="204"/>
                </a:lnTo>
                <a:lnTo>
                  <a:pt x="124" y="163"/>
                </a:lnTo>
                <a:lnTo>
                  <a:pt x="119" y="152"/>
                </a:lnTo>
                <a:lnTo>
                  <a:pt x="116" y="140"/>
                </a:lnTo>
                <a:lnTo>
                  <a:pt x="113" y="126"/>
                </a:lnTo>
                <a:lnTo>
                  <a:pt x="108" y="85"/>
                </a:lnTo>
                <a:lnTo>
                  <a:pt x="108" y="97"/>
                </a:lnTo>
                <a:lnTo>
                  <a:pt x="113" y="126"/>
                </a:lnTo>
                <a:lnTo>
                  <a:pt x="118" y="147"/>
                </a:lnTo>
                <a:lnTo>
                  <a:pt x="121" y="157"/>
                </a:lnTo>
                <a:lnTo>
                  <a:pt x="124" y="163"/>
                </a:lnTo>
                <a:lnTo>
                  <a:pt x="124" y="176"/>
                </a:lnTo>
                <a:lnTo>
                  <a:pt x="124" y="177"/>
                </a:lnTo>
                <a:lnTo>
                  <a:pt x="124" y="179"/>
                </a:lnTo>
                <a:lnTo>
                  <a:pt x="122" y="194"/>
                </a:lnTo>
                <a:lnTo>
                  <a:pt x="119" y="204"/>
                </a:lnTo>
                <a:lnTo>
                  <a:pt x="90" y="251"/>
                </a:lnTo>
                <a:lnTo>
                  <a:pt x="0" y="204"/>
                </a:lnTo>
                <a:lnTo>
                  <a:pt x="43" y="132"/>
                </a:lnTo>
                <a:lnTo>
                  <a:pt x="57" y="99"/>
                </a:lnTo>
                <a:lnTo>
                  <a:pt x="69" y="75"/>
                </a:lnTo>
                <a:lnTo>
                  <a:pt x="80" y="57"/>
                </a:lnTo>
                <a:lnTo>
                  <a:pt x="88" y="44"/>
                </a:lnTo>
                <a:lnTo>
                  <a:pt x="94" y="38"/>
                </a:lnTo>
                <a:lnTo>
                  <a:pt x="99" y="33"/>
                </a:lnTo>
                <a:lnTo>
                  <a:pt x="104" y="32"/>
                </a:lnTo>
                <a:lnTo>
                  <a:pt x="124" y="28"/>
                </a:lnTo>
                <a:lnTo>
                  <a:pt x="143" y="24"/>
                </a:lnTo>
                <a:lnTo>
                  <a:pt x="158" y="19"/>
                </a:lnTo>
                <a:lnTo>
                  <a:pt x="171" y="14"/>
                </a:lnTo>
                <a:lnTo>
                  <a:pt x="187" y="7"/>
                </a:lnTo>
                <a:lnTo>
                  <a:pt x="193" y="2"/>
                </a:lnTo>
                <a:lnTo>
                  <a:pt x="196" y="0"/>
                </a:lnTo>
                <a:lnTo>
                  <a:pt x="199" y="0"/>
                </a:lnTo>
                <a:lnTo>
                  <a:pt x="205" y="0"/>
                </a:lnTo>
                <a:lnTo>
                  <a:pt x="215" y="2"/>
                </a:lnTo>
                <a:lnTo>
                  <a:pt x="223" y="5"/>
                </a:lnTo>
                <a:lnTo>
                  <a:pt x="234" y="5"/>
                </a:lnTo>
                <a:lnTo>
                  <a:pt x="260" y="5"/>
                </a:lnTo>
                <a:lnTo>
                  <a:pt x="296" y="2"/>
                </a:lnTo>
                <a:lnTo>
                  <a:pt x="307" y="0"/>
                </a:lnTo>
                <a:lnTo>
                  <a:pt x="314" y="0"/>
                </a:lnTo>
                <a:lnTo>
                  <a:pt x="317" y="2"/>
                </a:lnTo>
                <a:lnTo>
                  <a:pt x="318" y="3"/>
                </a:lnTo>
                <a:lnTo>
                  <a:pt x="331" y="10"/>
                </a:lnTo>
                <a:lnTo>
                  <a:pt x="343" y="16"/>
                </a:lnTo>
                <a:lnTo>
                  <a:pt x="368" y="24"/>
                </a:lnTo>
                <a:lnTo>
                  <a:pt x="387" y="28"/>
                </a:lnTo>
                <a:lnTo>
                  <a:pt x="395" y="30"/>
                </a:lnTo>
                <a:lnTo>
                  <a:pt x="404" y="32"/>
                </a:lnTo>
                <a:lnTo>
                  <a:pt x="411" y="35"/>
                </a:lnTo>
                <a:lnTo>
                  <a:pt x="417" y="38"/>
                </a:lnTo>
                <a:lnTo>
                  <a:pt x="422" y="41"/>
                </a:lnTo>
                <a:lnTo>
                  <a:pt x="426" y="47"/>
                </a:lnTo>
                <a:lnTo>
                  <a:pt x="428" y="50"/>
                </a:lnTo>
                <a:lnTo>
                  <a:pt x="472" y="133"/>
                </a:lnTo>
                <a:lnTo>
                  <a:pt x="509" y="205"/>
                </a:lnTo>
                <a:lnTo>
                  <a:pt x="420" y="249"/>
                </a:lnTo>
                <a:lnTo>
                  <a:pt x="418" y="245"/>
                </a:lnTo>
                <a:lnTo>
                  <a:pt x="415" y="238"/>
                </a:lnTo>
                <a:lnTo>
                  <a:pt x="406" y="226"/>
                </a:lnTo>
                <a:lnTo>
                  <a:pt x="387" y="201"/>
                </a:lnTo>
                <a:lnTo>
                  <a:pt x="390" y="193"/>
                </a:lnTo>
                <a:lnTo>
                  <a:pt x="390" y="182"/>
                </a:lnTo>
                <a:lnTo>
                  <a:pt x="390" y="177"/>
                </a:lnTo>
                <a:lnTo>
                  <a:pt x="395" y="141"/>
                </a:lnTo>
                <a:lnTo>
                  <a:pt x="400" y="80"/>
                </a:lnTo>
                <a:close/>
              </a:path>
            </a:pathLst>
          </a:custGeom>
          <a:solidFill>
            <a:srgbClr val="1B7B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5" name="Freeform 3"/>
          <p:cNvSpPr>
            <a:spLocks/>
          </p:cNvSpPr>
          <p:nvPr/>
        </p:nvSpPr>
        <p:spPr bwMode="auto">
          <a:xfrm>
            <a:off x="3978275" y="508000"/>
            <a:ext cx="1495425" cy="560388"/>
          </a:xfrm>
          <a:custGeom>
            <a:avLst/>
            <a:gdLst>
              <a:gd name="T0" fmla="*/ 71211 w 147"/>
              <a:gd name="T1" fmla="*/ 10189 h 55"/>
              <a:gd name="T2" fmla="*/ 101730 w 147"/>
              <a:gd name="T3" fmla="*/ 0 h 55"/>
              <a:gd name="T4" fmla="*/ 142421 w 147"/>
              <a:gd name="T5" fmla="*/ 0 h 55"/>
              <a:gd name="T6" fmla="*/ 203459 w 147"/>
              <a:gd name="T7" fmla="*/ 0 h 55"/>
              <a:gd name="T8" fmla="*/ 295016 w 147"/>
              <a:gd name="T9" fmla="*/ 10189 h 55"/>
              <a:gd name="T10" fmla="*/ 376399 w 147"/>
              <a:gd name="T11" fmla="*/ 40755 h 55"/>
              <a:gd name="T12" fmla="*/ 488302 w 147"/>
              <a:gd name="T13" fmla="*/ 40755 h 55"/>
              <a:gd name="T14" fmla="*/ 762972 w 147"/>
              <a:gd name="T15" fmla="*/ 40755 h 55"/>
              <a:gd name="T16" fmla="*/ 1129198 w 147"/>
              <a:gd name="T17" fmla="*/ 10189 h 55"/>
              <a:gd name="T18" fmla="*/ 1241101 w 147"/>
              <a:gd name="T19" fmla="*/ 0 h 55"/>
              <a:gd name="T20" fmla="*/ 1302139 w 147"/>
              <a:gd name="T21" fmla="*/ 0 h 55"/>
              <a:gd name="T22" fmla="*/ 1332658 w 147"/>
              <a:gd name="T23" fmla="*/ 10189 h 55"/>
              <a:gd name="T24" fmla="*/ 1353004 w 147"/>
              <a:gd name="T25" fmla="*/ 30567 h 55"/>
              <a:gd name="T26" fmla="*/ 1363177 w 147"/>
              <a:gd name="T27" fmla="*/ 30567 h 55"/>
              <a:gd name="T28" fmla="*/ 1495425 w 147"/>
              <a:gd name="T29" fmla="*/ 122266 h 55"/>
              <a:gd name="T30" fmla="*/ 1464906 w 147"/>
              <a:gd name="T31" fmla="*/ 183400 h 55"/>
              <a:gd name="T32" fmla="*/ 1414041 w 147"/>
              <a:gd name="T33" fmla="*/ 254722 h 55"/>
              <a:gd name="T34" fmla="*/ 1302139 w 147"/>
              <a:gd name="T35" fmla="*/ 346422 h 55"/>
              <a:gd name="T36" fmla="*/ 1190236 w 147"/>
              <a:gd name="T37" fmla="*/ 427933 h 55"/>
              <a:gd name="T38" fmla="*/ 1078334 w 147"/>
              <a:gd name="T39" fmla="*/ 489066 h 55"/>
              <a:gd name="T40" fmla="*/ 986777 w 147"/>
              <a:gd name="T41" fmla="*/ 519633 h 55"/>
              <a:gd name="T42" fmla="*/ 885047 w 147"/>
              <a:gd name="T43" fmla="*/ 540010 h 55"/>
              <a:gd name="T44" fmla="*/ 803664 w 147"/>
              <a:gd name="T45" fmla="*/ 560388 h 55"/>
              <a:gd name="T46" fmla="*/ 681588 w 147"/>
              <a:gd name="T47" fmla="*/ 560388 h 55"/>
              <a:gd name="T48" fmla="*/ 569686 w 147"/>
              <a:gd name="T49" fmla="*/ 540010 h 55"/>
              <a:gd name="T50" fmla="*/ 478129 w 147"/>
              <a:gd name="T51" fmla="*/ 519633 h 55"/>
              <a:gd name="T52" fmla="*/ 396745 w 147"/>
              <a:gd name="T53" fmla="*/ 489066 h 55"/>
              <a:gd name="T54" fmla="*/ 254324 w 147"/>
              <a:gd name="T55" fmla="*/ 427933 h 55"/>
              <a:gd name="T56" fmla="*/ 142421 w 147"/>
              <a:gd name="T57" fmla="*/ 346422 h 55"/>
              <a:gd name="T58" fmla="*/ 61038 w 147"/>
              <a:gd name="T59" fmla="*/ 254722 h 55"/>
              <a:gd name="T60" fmla="*/ 30519 w 147"/>
              <a:gd name="T61" fmla="*/ 183400 h 55"/>
              <a:gd name="T62" fmla="*/ 0 w 147"/>
              <a:gd name="T63" fmla="*/ 122266 h 55"/>
              <a:gd name="T64" fmla="*/ 10173 w 147"/>
              <a:gd name="T65" fmla="*/ 91700 h 55"/>
              <a:gd name="T66" fmla="*/ 30519 w 147"/>
              <a:gd name="T67" fmla="*/ 61133 h 55"/>
              <a:gd name="T68" fmla="*/ 71211 w 147"/>
              <a:gd name="T69" fmla="*/ 10189 h 55"/>
              <a:gd name="T70" fmla="*/ 518821 w 147"/>
              <a:gd name="T71" fmla="*/ 397366 h 55"/>
              <a:gd name="T72" fmla="*/ 539167 w 147"/>
              <a:gd name="T73" fmla="*/ 397366 h 55"/>
              <a:gd name="T74" fmla="*/ 579859 w 147"/>
              <a:gd name="T75" fmla="*/ 407555 h 55"/>
              <a:gd name="T76" fmla="*/ 630723 w 147"/>
              <a:gd name="T77" fmla="*/ 427933 h 55"/>
              <a:gd name="T78" fmla="*/ 762972 w 147"/>
              <a:gd name="T79" fmla="*/ 427933 h 55"/>
              <a:gd name="T80" fmla="*/ 915566 w 147"/>
              <a:gd name="T81" fmla="*/ 397366 h 55"/>
              <a:gd name="T82" fmla="*/ 1098680 w 147"/>
              <a:gd name="T83" fmla="*/ 295477 h 55"/>
              <a:gd name="T84" fmla="*/ 1190236 w 147"/>
              <a:gd name="T85" fmla="*/ 224155 h 55"/>
              <a:gd name="T86" fmla="*/ 1220755 w 147"/>
              <a:gd name="T87" fmla="*/ 173211 h 55"/>
              <a:gd name="T88" fmla="*/ 1220755 w 147"/>
              <a:gd name="T89" fmla="*/ 152833 h 55"/>
              <a:gd name="T90" fmla="*/ 1017296 w 147"/>
              <a:gd name="T91" fmla="*/ 173211 h 55"/>
              <a:gd name="T92" fmla="*/ 661242 w 147"/>
              <a:gd name="T93" fmla="*/ 173211 h 55"/>
              <a:gd name="T94" fmla="*/ 183113 w 147"/>
              <a:gd name="T95" fmla="*/ 152833 h 55"/>
              <a:gd name="T96" fmla="*/ 233978 w 147"/>
              <a:gd name="T97" fmla="*/ 203777 h 55"/>
              <a:gd name="T98" fmla="*/ 315362 w 147"/>
              <a:gd name="T99" fmla="*/ 264911 h 55"/>
              <a:gd name="T100" fmla="*/ 518821 w 147"/>
              <a:gd name="T101" fmla="*/ 397366 h 55"/>
              <a:gd name="T102" fmla="*/ 71211 w 147"/>
              <a:gd name="T103" fmla="*/ 10189 h 5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47" h="55">
                <a:moveTo>
                  <a:pt x="7" y="1"/>
                </a:moveTo>
                <a:lnTo>
                  <a:pt x="10" y="0"/>
                </a:lnTo>
                <a:lnTo>
                  <a:pt x="14" y="0"/>
                </a:lnTo>
                <a:lnTo>
                  <a:pt x="20" y="0"/>
                </a:lnTo>
                <a:lnTo>
                  <a:pt x="29" y="1"/>
                </a:lnTo>
                <a:lnTo>
                  <a:pt x="37" y="4"/>
                </a:lnTo>
                <a:lnTo>
                  <a:pt x="48" y="4"/>
                </a:lnTo>
                <a:lnTo>
                  <a:pt x="75" y="4"/>
                </a:lnTo>
                <a:lnTo>
                  <a:pt x="111" y="1"/>
                </a:lnTo>
                <a:lnTo>
                  <a:pt x="122" y="0"/>
                </a:lnTo>
                <a:lnTo>
                  <a:pt x="128" y="0"/>
                </a:lnTo>
                <a:lnTo>
                  <a:pt x="131" y="1"/>
                </a:lnTo>
                <a:lnTo>
                  <a:pt x="133" y="3"/>
                </a:lnTo>
                <a:lnTo>
                  <a:pt x="134" y="3"/>
                </a:lnTo>
                <a:lnTo>
                  <a:pt x="147" y="12"/>
                </a:lnTo>
                <a:lnTo>
                  <a:pt x="144" y="18"/>
                </a:lnTo>
                <a:lnTo>
                  <a:pt x="139" y="25"/>
                </a:lnTo>
                <a:lnTo>
                  <a:pt x="128" y="34"/>
                </a:lnTo>
                <a:lnTo>
                  <a:pt x="117" y="42"/>
                </a:lnTo>
                <a:lnTo>
                  <a:pt x="106" y="48"/>
                </a:lnTo>
                <a:lnTo>
                  <a:pt x="97" y="51"/>
                </a:lnTo>
                <a:lnTo>
                  <a:pt x="87" y="53"/>
                </a:lnTo>
                <a:lnTo>
                  <a:pt x="79" y="55"/>
                </a:lnTo>
                <a:lnTo>
                  <a:pt x="67" y="55"/>
                </a:lnTo>
                <a:lnTo>
                  <a:pt x="56" y="53"/>
                </a:lnTo>
                <a:lnTo>
                  <a:pt x="47" y="51"/>
                </a:lnTo>
                <a:lnTo>
                  <a:pt x="39" y="48"/>
                </a:lnTo>
                <a:lnTo>
                  <a:pt x="25" y="42"/>
                </a:lnTo>
                <a:lnTo>
                  <a:pt x="14" y="34"/>
                </a:lnTo>
                <a:lnTo>
                  <a:pt x="6" y="25"/>
                </a:lnTo>
                <a:lnTo>
                  <a:pt x="3" y="18"/>
                </a:lnTo>
                <a:lnTo>
                  <a:pt x="0" y="12"/>
                </a:lnTo>
                <a:lnTo>
                  <a:pt x="1" y="9"/>
                </a:lnTo>
                <a:lnTo>
                  <a:pt x="3" y="6"/>
                </a:lnTo>
                <a:lnTo>
                  <a:pt x="7" y="1"/>
                </a:lnTo>
                <a:lnTo>
                  <a:pt x="51" y="39"/>
                </a:lnTo>
                <a:lnTo>
                  <a:pt x="53" y="39"/>
                </a:lnTo>
                <a:lnTo>
                  <a:pt x="57" y="40"/>
                </a:lnTo>
                <a:lnTo>
                  <a:pt x="62" y="42"/>
                </a:lnTo>
                <a:lnTo>
                  <a:pt x="75" y="42"/>
                </a:lnTo>
                <a:lnTo>
                  <a:pt x="90" y="39"/>
                </a:lnTo>
                <a:lnTo>
                  <a:pt x="108" y="29"/>
                </a:lnTo>
                <a:lnTo>
                  <a:pt x="117" y="22"/>
                </a:lnTo>
                <a:lnTo>
                  <a:pt x="120" y="17"/>
                </a:lnTo>
                <a:lnTo>
                  <a:pt x="120" y="15"/>
                </a:lnTo>
                <a:lnTo>
                  <a:pt x="100" y="17"/>
                </a:lnTo>
                <a:lnTo>
                  <a:pt x="65" y="17"/>
                </a:lnTo>
                <a:lnTo>
                  <a:pt x="18" y="15"/>
                </a:lnTo>
                <a:lnTo>
                  <a:pt x="23" y="20"/>
                </a:lnTo>
                <a:lnTo>
                  <a:pt x="31" y="26"/>
                </a:lnTo>
                <a:lnTo>
                  <a:pt x="51" y="39"/>
                </a:lnTo>
                <a:lnTo>
                  <a:pt x="7" y="1"/>
                </a:lnTo>
                <a:close/>
              </a:path>
            </a:pathLst>
          </a:custGeom>
          <a:solidFill>
            <a:srgbClr val="0B62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6" name="Freeform 4"/>
          <p:cNvSpPr>
            <a:spLocks/>
          </p:cNvSpPr>
          <p:nvPr/>
        </p:nvSpPr>
        <p:spPr bwMode="auto">
          <a:xfrm>
            <a:off x="2106613" y="630238"/>
            <a:ext cx="2441575" cy="2441575"/>
          </a:xfrm>
          <a:custGeom>
            <a:avLst/>
            <a:gdLst>
              <a:gd name="T0" fmla="*/ 2441575 w 240"/>
              <a:gd name="T1" fmla="*/ 437449 h 240"/>
              <a:gd name="T2" fmla="*/ 2380536 w 240"/>
              <a:gd name="T3" fmla="*/ 640913 h 240"/>
              <a:gd name="T4" fmla="*/ 2278803 w 240"/>
              <a:gd name="T5" fmla="*/ 864724 h 240"/>
              <a:gd name="T6" fmla="*/ 2156725 w 240"/>
              <a:gd name="T7" fmla="*/ 1129228 h 240"/>
              <a:gd name="T8" fmla="*/ 1973606 w 240"/>
              <a:gd name="T9" fmla="*/ 1403906 h 240"/>
              <a:gd name="T10" fmla="*/ 1882047 w 240"/>
              <a:gd name="T11" fmla="*/ 1546331 h 240"/>
              <a:gd name="T12" fmla="*/ 1790488 w 240"/>
              <a:gd name="T13" fmla="*/ 1678583 h 240"/>
              <a:gd name="T14" fmla="*/ 1658236 w 240"/>
              <a:gd name="T15" fmla="*/ 1800662 h 240"/>
              <a:gd name="T16" fmla="*/ 1546331 w 240"/>
              <a:gd name="T17" fmla="*/ 1912567 h 240"/>
              <a:gd name="T18" fmla="*/ 1403906 w 240"/>
              <a:gd name="T19" fmla="*/ 1993953 h 240"/>
              <a:gd name="T20" fmla="*/ 1281827 w 240"/>
              <a:gd name="T21" fmla="*/ 2075339 h 240"/>
              <a:gd name="T22" fmla="*/ 1261480 w 240"/>
              <a:gd name="T23" fmla="*/ 1902394 h 240"/>
              <a:gd name="T24" fmla="*/ 1261480 w 240"/>
              <a:gd name="T25" fmla="*/ 1546331 h 240"/>
              <a:gd name="T26" fmla="*/ 1261480 w 240"/>
              <a:gd name="T27" fmla="*/ 1454772 h 240"/>
              <a:gd name="T28" fmla="*/ 1261480 w 240"/>
              <a:gd name="T29" fmla="*/ 1536158 h 240"/>
              <a:gd name="T30" fmla="*/ 1241134 w 240"/>
              <a:gd name="T31" fmla="*/ 1485291 h 240"/>
              <a:gd name="T32" fmla="*/ 1200441 w 240"/>
              <a:gd name="T33" fmla="*/ 1342866 h 240"/>
              <a:gd name="T34" fmla="*/ 1129228 w 240"/>
              <a:gd name="T35" fmla="*/ 1119055 h 240"/>
              <a:gd name="T36" fmla="*/ 1119055 w 240"/>
              <a:gd name="T37" fmla="*/ 986803 h 240"/>
              <a:gd name="T38" fmla="*/ 1098709 w 240"/>
              <a:gd name="T39" fmla="*/ 834205 h 240"/>
              <a:gd name="T40" fmla="*/ 1149575 w 240"/>
              <a:gd name="T41" fmla="*/ 1098709 h 240"/>
              <a:gd name="T42" fmla="*/ 1200441 w 240"/>
              <a:gd name="T43" fmla="*/ 1342866 h 240"/>
              <a:gd name="T44" fmla="*/ 1261480 w 240"/>
              <a:gd name="T45" fmla="*/ 1536158 h 240"/>
              <a:gd name="T46" fmla="*/ 1261480 w 240"/>
              <a:gd name="T47" fmla="*/ 1627717 h 240"/>
              <a:gd name="T48" fmla="*/ 1241134 w 240"/>
              <a:gd name="T49" fmla="*/ 1749795 h 240"/>
              <a:gd name="T50" fmla="*/ 1210614 w 240"/>
              <a:gd name="T51" fmla="*/ 1963433 h 240"/>
              <a:gd name="T52" fmla="*/ 915591 w 240"/>
              <a:gd name="T53" fmla="*/ 2441575 h 240"/>
              <a:gd name="T54" fmla="*/ 0 w 240"/>
              <a:gd name="T55" fmla="*/ 1963433 h 240"/>
              <a:gd name="T56" fmla="*/ 437449 w 240"/>
              <a:gd name="T57" fmla="*/ 1230961 h 240"/>
              <a:gd name="T58" fmla="*/ 498488 w 240"/>
              <a:gd name="T59" fmla="*/ 1088536 h 240"/>
              <a:gd name="T60" fmla="*/ 661260 w 240"/>
              <a:gd name="T61" fmla="*/ 752819 h 240"/>
              <a:gd name="T62" fmla="*/ 752819 w 240"/>
              <a:gd name="T63" fmla="*/ 559528 h 240"/>
              <a:gd name="T64" fmla="*/ 864724 w 240"/>
              <a:gd name="T65" fmla="*/ 396756 h 240"/>
              <a:gd name="T66" fmla="*/ 956284 w 240"/>
              <a:gd name="T67" fmla="*/ 274677 h 240"/>
              <a:gd name="T68" fmla="*/ 1007150 w 240"/>
              <a:gd name="T69" fmla="*/ 223811 h 240"/>
              <a:gd name="T70" fmla="*/ 1058016 w 240"/>
              <a:gd name="T71" fmla="*/ 213638 h 240"/>
              <a:gd name="T72" fmla="*/ 1353039 w 240"/>
              <a:gd name="T73" fmla="*/ 142425 h 240"/>
              <a:gd name="T74" fmla="*/ 1627717 w 240"/>
              <a:gd name="T75" fmla="*/ 81386 h 240"/>
              <a:gd name="T76" fmla="*/ 1871874 w 240"/>
              <a:gd name="T77" fmla="*/ 0 h 240"/>
              <a:gd name="T78" fmla="*/ 1871874 w 240"/>
              <a:gd name="T79" fmla="*/ 50866 h 240"/>
              <a:gd name="T80" fmla="*/ 1902394 w 240"/>
              <a:gd name="T81" fmla="*/ 101732 h 240"/>
              <a:gd name="T82" fmla="*/ 1932914 w 240"/>
              <a:gd name="T83" fmla="*/ 162772 h 240"/>
              <a:gd name="T84" fmla="*/ 2014299 w 240"/>
              <a:gd name="T85" fmla="*/ 223811 h 240"/>
              <a:gd name="T86" fmla="*/ 2105858 w 240"/>
              <a:gd name="T87" fmla="*/ 305197 h 240"/>
              <a:gd name="T88" fmla="*/ 2248284 w 240"/>
              <a:gd name="T89" fmla="*/ 366236 h 240"/>
              <a:gd name="T90" fmla="*/ 2441575 w 240"/>
              <a:gd name="T91" fmla="*/ 437449 h 24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40" h="240">
                <a:moveTo>
                  <a:pt x="240" y="43"/>
                </a:moveTo>
                <a:lnTo>
                  <a:pt x="234" y="63"/>
                </a:lnTo>
                <a:lnTo>
                  <a:pt x="224" y="85"/>
                </a:lnTo>
                <a:lnTo>
                  <a:pt x="212" y="111"/>
                </a:lnTo>
                <a:lnTo>
                  <a:pt x="194" y="138"/>
                </a:lnTo>
                <a:lnTo>
                  <a:pt x="185" y="152"/>
                </a:lnTo>
                <a:lnTo>
                  <a:pt x="176" y="165"/>
                </a:lnTo>
                <a:lnTo>
                  <a:pt x="163" y="177"/>
                </a:lnTo>
                <a:lnTo>
                  <a:pt x="152" y="188"/>
                </a:lnTo>
                <a:lnTo>
                  <a:pt x="138" y="196"/>
                </a:lnTo>
                <a:lnTo>
                  <a:pt x="126" y="204"/>
                </a:lnTo>
                <a:lnTo>
                  <a:pt x="124" y="187"/>
                </a:lnTo>
                <a:lnTo>
                  <a:pt x="124" y="152"/>
                </a:lnTo>
                <a:lnTo>
                  <a:pt x="124" y="143"/>
                </a:lnTo>
                <a:lnTo>
                  <a:pt x="124" y="151"/>
                </a:lnTo>
                <a:lnTo>
                  <a:pt x="122" y="146"/>
                </a:lnTo>
                <a:lnTo>
                  <a:pt x="118" y="132"/>
                </a:lnTo>
                <a:lnTo>
                  <a:pt x="111" y="110"/>
                </a:lnTo>
                <a:lnTo>
                  <a:pt x="110" y="97"/>
                </a:lnTo>
                <a:lnTo>
                  <a:pt x="108" y="82"/>
                </a:lnTo>
                <a:lnTo>
                  <a:pt x="113" y="108"/>
                </a:lnTo>
                <a:lnTo>
                  <a:pt x="118" y="132"/>
                </a:lnTo>
                <a:lnTo>
                  <a:pt x="124" y="151"/>
                </a:lnTo>
                <a:lnTo>
                  <a:pt x="124" y="160"/>
                </a:lnTo>
                <a:lnTo>
                  <a:pt x="122" y="172"/>
                </a:lnTo>
                <a:lnTo>
                  <a:pt x="119" y="193"/>
                </a:lnTo>
                <a:lnTo>
                  <a:pt x="90" y="240"/>
                </a:lnTo>
                <a:lnTo>
                  <a:pt x="0" y="193"/>
                </a:lnTo>
                <a:lnTo>
                  <a:pt x="43" y="121"/>
                </a:lnTo>
                <a:lnTo>
                  <a:pt x="49" y="107"/>
                </a:lnTo>
                <a:lnTo>
                  <a:pt x="65" y="74"/>
                </a:lnTo>
                <a:lnTo>
                  <a:pt x="74" y="55"/>
                </a:lnTo>
                <a:lnTo>
                  <a:pt x="85" y="39"/>
                </a:lnTo>
                <a:lnTo>
                  <a:pt x="94" y="27"/>
                </a:lnTo>
                <a:lnTo>
                  <a:pt x="99" y="22"/>
                </a:lnTo>
                <a:lnTo>
                  <a:pt x="104" y="21"/>
                </a:lnTo>
                <a:lnTo>
                  <a:pt x="133" y="14"/>
                </a:lnTo>
                <a:lnTo>
                  <a:pt x="160" y="8"/>
                </a:lnTo>
                <a:lnTo>
                  <a:pt x="184" y="0"/>
                </a:lnTo>
                <a:lnTo>
                  <a:pt x="184" y="5"/>
                </a:lnTo>
                <a:lnTo>
                  <a:pt x="187" y="10"/>
                </a:lnTo>
                <a:lnTo>
                  <a:pt x="190" y="16"/>
                </a:lnTo>
                <a:lnTo>
                  <a:pt x="198" y="22"/>
                </a:lnTo>
                <a:lnTo>
                  <a:pt x="207" y="30"/>
                </a:lnTo>
                <a:lnTo>
                  <a:pt x="221" y="36"/>
                </a:lnTo>
                <a:lnTo>
                  <a:pt x="240" y="43"/>
                </a:lnTo>
                <a:close/>
              </a:path>
            </a:pathLst>
          </a:custGeom>
          <a:solidFill>
            <a:srgbClr val="0B62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7" name="Freeform 5"/>
          <p:cNvSpPr>
            <a:spLocks/>
          </p:cNvSpPr>
          <p:nvPr/>
        </p:nvSpPr>
        <p:spPr bwMode="auto">
          <a:xfrm>
            <a:off x="3509963" y="1189038"/>
            <a:ext cx="498475" cy="590550"/>
          </a:xfrm>
          <a:custGeom>
            <a:avLst/>
            <a:gdLst>
              <a:gd name="T0" fmla="*/ 0 w 49"/>
              <a:gd name="T1" fmla="*/ 0 h 58"/>
              <a:gd name="T2" fmla="*/ 498475 w 49"/>
              <a:gd name="T3" fmla="*/ 0 h 58"/>
              <a:gd name="T4" fmla="*/ 498475 w 49"/>
              <a:gd name="T5" fmla="*/ 81455 h 58"/>
              <a:gd name="T6" fmla="*/ 478129 w 49"/>
              <a:gd name="T7" fmla="*/ 254547 h 58"/>
              <a:gd name="T8" fmla="*/ 467956 w 49"/>
              <a:gd name="T9" fmla="*/ 346184 h 58"/>
              <a:gd name="T10" fmla="*/ 417091 w 49"/>
              <a:gd name="T11" fmla="*/ 448003 h 58"/>
              <a:gd name="T12" fmla="*/ 356054 w 49"/>
              <a:gd name="T13" fmla="*/ 539641 h 58"/>
              <a:gd name="T14" fmla="*/ 315362 w 49"/>
              <a:gd name="T15" fmla="*/ 570186 h 58"/>
              <a:gd name="T16" fmla="*/ 274670 w 49"/>
              <a:gd name="T17" fmla="*/ 590550 h 58"/>
              <a:gd name="T18" fmla="*/ 223805 w 49"/>
              <a:gd name="T19" fmla="*/ 590550 h 58"/>
              <a:gd name="T20" fmla="*/ 172940 w 49"/>
              <a:gd name="T21" fmla="*/ 560004 h 58"/>
              <a:gd name="T22" fmla="*/ 111903 w 49"/>
              <a:gd name="T23" fmla="*/ 529459 h 58"/>
              <a:gd name="T24" fmla="*/ 61038 w 49"/>
              <a:gd name="T25" fmla="*/ 448003 h 58"/>
              <a:gd name="T26" fmla="*/ 30519 w 49"/>
              <a:gd name="T27" fmla="*/ 346184 h 58"/>
              <a:gd name="T28" fmla="*/ 0 w 49"/>
              <a:gd name="T29" fmla="*/ 193456 h 58"/>
              <a:gd name="T30" fmla="*/ 0 w 49"/>
              <a:gd name="T31" fmla="*/ 0 h 5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9" h="58">
                <a:moveTo>
                  <a:pt x="0" y="0"/>
                </a:moveTo>
                <a:lnTo>
                  <a:pt x="49" y="0"/>
                </a:lnTo>
                <a:lnTo>
                  <a:pt x="49" y="8"/>
                </a:lnTo>
                <a:lnTo>
                  <a:pt x="47" y="25"/>
                </a:lnTo>
                <a:lnTo>
                  <a:pt x="46" y="34"/>
                </a:lnTo>
                <a:lnTo>
                  <a:pt x="41" y="44"/>
                </a:lnTo>
                <a:lnTo>
                  <a:pt x="35" y="53"/>
                </a:lnTo>
                <a:lnTo>
                  <a:pt x="31" y="56"/>
                </a:lnTo>
                <a:lnTo>
                  <a:pt x="27" y="58"/>
                </a:lnTo>
                <a:lnTo>
                  <a:pt x="22" y="58"/>
                </a:lnTo>
                <a:lnTo>
                  <a:pt x="17" y="55"/>
                </a:lnTo>
                <a:lnTo>
                  <a:pt x="11" y="52"/>
                </a:lnTo>
                <a:lnTo>
                  <a:pt x="6" y="44"/>
                </a:lnTo>
                <a:lnTo>
                  <a:pt x="3" y="34"/>
                </a:lnTo>
                <a:lnTo>
                  <a:pt x="0" y="19"/>
                </a:lnTo>
                <a:lnTo>
                  <a:pt x="0" y="0"/>
                </a:lnTo>
                <a:close/>
              </a:path>
            </a:pathLst>
          </a:custGeom>
          <a:solidFill>
            <a:srgbClr val="952A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8" name="Freeform 6"/>
          <p:cNvSpPr>
            <a:spLocks/>
          </p:cNvSpPr>
          <p:nvPr/>
        </p:nvSpPr>
        <p:spPr bwMode="auto">
          <a:xfrm>
            <a:off x="3509963" y="1189038"/>
            <a:ext cx="163512" cy="560387"/>
          </a:xfrm>
          <a:custGeom>
            <a:avLst/>
            <a:gdLst>
              <a:gd name="T0" fmla="*/ 143073 w 16"/>
              <a:gd name="T1" fmla="*/ 560387 h 55"/>
              <a:gd name="T2" fmla="*/ 132854 w 16"/>
              <a:gd name="T3" fmla="*/ 529820 h 55"/>
              <a:gd name="T4" fmla="*/ 102195 w 16"/>
              <a:gd name="T5" fmla="*/ 499254 h 55"/>
              <a:gd name="T6" fmla="*/ 61317 w 16"/>
              <a:gd name="T7" fmla="*/ 448310 h 55"/>
              <a:gd name="T8" fmla="*/ 30659 w 16"/>
              <a:gd name="T9" fmla="*/ 387176 h 55"/>
              <a:gd name="T10" fmla="*/ 20439 w 16"/>
              <a:gd name="T11" fmla="*/ 275099 h 55"/>
              <a:gd name="T12" fmla="*/ 0 w 16"/>
              <a:gd name="T13" fmla="*/ 163022 h 55"/>
              <a:gd name="T14" fmla="*/ 0 w 16"/>
              <a:gd name="T15" fmla="*/ 0 h 55"/>
              <a:gd name="T16" fmla="*/ 163512 w 16"/>
              <a:gd name="T17" fmla="*/ 0 h 55"/>
              <a:gd name="T18" fmla="*/ 143073 w 16"/>
              <a:gd name="T19" fmla="*/ 560387 h 5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6" h="55">
                <a:moveTo>
                  <a:pt x="14" y="55"/>
                </a:moveTo>
                <a:lnTo>
                  <a:pt x="13" y="52"/>
                </a:lnTo>
                <a:lnTo>
                  <a:pt x="10" y="49"/>
                </a:lnTo>
                <a:lnTo>
                  <a:pt x="6" y="44"/>
                </a:lnTo>
                <a:lnTo>
                  <a:pt x="3" y="38"/>
                </a:lnTo>
                <a:lnTo>
                  <a:pt x="2" y="27"/>
                </a:lnTo>
                <a:lnTo>
                  <a:pt x="0" y="16"/>
                </a:lnTo>
                <a:lnTo>
                  <a:pt x="0" y="0"/>
                </a:lnTo>
                <a:lnTo>
                  <a:pt x="16" y="0"/>
                </a:lnTo>
                <a:lnTo>
                  <a:pt x="14" y="55"/>
                </a:lnTo>
                <a:close/>
              </a:path>
            </a:pathLst>
          </a:custGeom>
          <a:solidFill>
            <a:srgbClr val="2D97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9" name="Freeform 7"/>
          <p:cNvSpPr>
            <a:spLocks/>
          </p:cNvSpPr>
          <p:nvPr/>
        </p:nvSpPr>
        <p:spPr bwMode="auto">
          <a:xfrm>
            <a:off x="3846513" y="1189038"/>
            <a:ext cx="161925" cy="560387"/>
          </a:xfrm>
          <a:custGeom>
            <a:avLst/>
            <a:gdLst>
              <a:gd name="T0" fmla="*/ 0 w 16"/>
              <a:gd name="T1" fmla="*/ 0 h 55"/>
              <a:gd name="T2" fmla="*/ 0 w 16"/>
              <a:gd name="T3" fmla="*/ 560387 h 55"/>
              <a:gd name="T4" fmla="*/ 30361 w 16"/>
              <a:gd name="T5" fmla="*/ 529820 h 55"/>
              <a:gd name="T6" fmla="*/ 91083 w 16"/>
              <a:gd name="T7" fmla="*/ 448310 h 55"/>
              <a:gd name="T8" fmla="*/ 131564 w 16"/>
              <a:gd name="T9" fmla="*/ 366799 h 55"/>
              <a:gd name="T10" fmla="*/ 141684 w 16"/>
              <a:gd name="T11" fmla="*/ 275099 h 55"/>
              <a:gd name="T12" fmla="*/ 161925 w 16"/>
              <a:gd name="T13" fmla="*/ 142644 h 55"/>
              <a:gd name="T14" fmla="*/ 161925 w 16"/>
              <a:gd name="T15" fmla="*/ 0 h 55"/>
              <a:gd name="T16" fmla="*/ 0 w 16"/>
              <a:gd name="T17" fmla="*/ 0 h 5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6" h="55">
                <a:moveTo>
                  <a:pt x="0" y="0"/>
                </a:moveTo>
                <a:lnTo>
                  <a:pt x="0" y="55"/>
                </a:lnTo>
                <a:lnTo>
                  <a:pt x="3" y="52"/>
                </a:lnTo>
                <a:lnTo>
                  <a:pt x="9" y="44"/>
                </a:lnTo>
                <a:lnTo>
                  <a:pt x="13" y="36"/>
                </a:lnTo>
                <a:lnTo>
                  <a:pt x="14" y="27"/>
                </a:lnTo>
                <a:lnTo>
                  <a:pt x="16" y="14"/>
                </a:lnTo>
                <a:lnTo>
                  <a:pt x="16" y="0"/>
                </a:lnTo>
                <a:lnTo>
                  <a:pt x="0" y="0"/>
                </a:lnTo>
                <a:close/>
              </a:path>
            </a:pathLst>
          </a:custGeom>
          <a:solidFill>
            <a:srgbClr val="CDC2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738563" y="5913438"/>
            <a:ext cx="1895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Cameroon</a:t>
            </a:r>
            <a:endParaRPr lang="en-US" alt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15"/>
          <p:cNvSpPr>
            <a:spLocks/>
          </p:cNvSpPr>
          <p:nvPr/>
        </p:nvSpPr>
        <p:spPr bwMode="auto">
          <a:xfrm>
            <a:off x="2163763" y="577850"/>
            <a:ext cx="5065712" cy="5205413"/>
          </a:xfrm>
          <a:custGeom>
            <a:avLst/>
            <a:gdLst>
              <a:gd name="T0" fmla="*/ 3951056 w 509"/>
              <a:gd name="T1" fmla="*/ 1214265 h 523"/>
              <a:gd name="T2" fmla="*/ 3881390 w 509"/>
              <a:gd name="T3" fmla="*/ 1761679 h 523"/>
              <a:gd name="T4" fmla="*/ 3881390 w 509"/>
              <a:gd name="T5" fmla="*/ 1791538 h 523"/>
              <a:gd name="T6" fmla="*/ 3881390 w 509"/>
              <a:gd name="T7" fmla="*/ 1871162 h 523"/>
              <a:gd name="T8" fmla="*/ 3851533 w 509"/>
              <a:gd name="T9" fmla="*/ 1990598 h 523"/>
              <a:gd name="T10" fmla="*/ 3771915 w 509"/>
              <a:gd name="T11" fmla="*/ 2816696 h 523"/>
              <a:gd name="T12" fmla="*/ 3791820 w 509"/>
              <a:gd name="T13" fmla="*/ 3632841 h 523"/>
              <a:gd name="T14" fmla="*/ 3851533 w 509"/>
              <a:gd name="T15" fmla="*/ 4817246 h 523"/>
              <a:gd name="T16" fmla="*/ 3821677 w 509"/>
              <a:gd name="T17" fmla="*/ 5105883 h 523"/>
              <a:gd name="T18" fmla="*/ 3742058 w 509"/>
              <a:gd name="T19" fmla="*/ 5155648 h 523"/>
              <a:gd name="T20" fmla="*/ 3343967 w 509"/>
              <a:gd name="T21" fmla="*/ 5185507 h 523"/>
              <a:gd name="T22" fmla="*/ 2557737 w 509"/>
              <a:gd name="T23" fmla="*/ 5205413 h 523"/>
              <a:gd name="T24" fmla="*/ 2010361 w 509"/>
              <a:gd name="T25" fmla="*/ 5205413 h 523"/>
              <a:gd name="T26" fmla="*/ 1562508 w 509"/>
              <a:gd name="T27" fmla="*/ 5205413 h 523"/>
              <a:gd name="T28" fmla="*/ 1333606 w 509"/>
              <a:gd name="T29" fmla="*/ 5155648 h 523"/>
              <a:gd name="T30" fmla="*/ 1234083 w 509"/>
              <a:gd name="T31" fmla="*/ 5076024 h 523"/>
              <a:gd name="T32" fmla="*/ 1234083 w 509"/>
              <a:gd name="T33" fmla="*/ 4996400 h 523"/>
              <a:gd name="T34" fmla="*/ 1283844 w 509"/>
              <a:gd name="T35" fmla="*/ 4140443 h 523"/>
              <a:gd name="T36" fmla="*/ 1313701 w 509"/>
              <a:gd name="T37" fmla="*/ 3224768 h 523"/>
              <a:gd name="T38" fmla="*/ 1293797 w 509"/>
              <a:gd name="T39" fmla="*/ 2647495 h 523"/>
              <a:gd name="T40" fmla="*/ 1253988 w 509"/>
              <a:gd name="T41" fmla="*/ 1622337 h 523"/>
              <a:gd name="T42" fmla="*/ 1174369 w 509"/>
              <a:gd name="T43" fmla="*/ 1383465 h 523"/>
              <a:gd name="T44" fmla="*/ 1074847 w 509"/>
              <a:gd name="T45" fmla="*/ 836051 h 523"/>
              <a:gd name="T46" fmla="*/ 1144513 w 509"/>
              <a:gd name="T47" fmla="*/ 1244124 h 523"/>
              <a:gd name="T48" fmla="*/ 1204226 w 509"/>
              <a:gd name="T49" fmla="*/ 1552666 h 523"/>
              <a:gd name="T50" fmla="*/ 1234083 w 509"/>
              <a:gd name="T51" fmla="*/ 1741773 h 523"/>
              <a:gd name="T52" fmla="*/ 1234083 w 509"/>
              <a:gd name="T53" fmla="*/ 1771632 h 523"/>
              <a:gd name="T54" fmla="*/ 1204226 w 509"/>
              <a:gd name="T55" fmla="*/ 2020457 h 523"/>
              <a:gd name="T56" fmla="*/ 0 w 509"/>
              <a:gd name="T57" fmla="*/ 2020457 h 523"/>
              <a:gd name="T58" fmla="*/ 577232 w 509"/>
              <a:gd name="T59" fmla="*/ 975393 h 523"/>
              <a:gd name="T60" fmla="*/ 796183 w 509"/>
              <a:gd name="T61" fmla="*/ 557367 h 523"/>
              <a:gd name="T62" fmla="*/ 955419 w 509"/>
              <a:gd name="T63" fmla="*/ 368261 h 523"/>
              <a:gd name="T64" fmla="*/ 1035037 w 509"/>
              <a:gd name="T65" fmla="*/ 308543 h 523"/>
              <a:gd name="T66" fmla="*/ 1423176 w 509"/>
              <a:gd name="T67" fmla="*/ 228919 h 523"/>
              <a:gd name="T68" fmla="*/ 1701840 w 509"/>
              <a:gd name="T69" fmla="*/ 139342 h 523"/>
              <a:gd name="T70" fmla="*/ 1920791 w 509"/>
              <a:gd name="T71" fmla="*/ 9953 h 523"/>
              <a:gd name="T72" fmla="*/ 1980504 w 509"/>
              <a:gd name="T73" fmla="*/ 0 h 523"/>
              <a:gd name="T74" fmla="*/ 2139741 w 509"/>
              <a:gd name="T75" fmla="*/ 9953 h 523"/>
              <a:gd name="T76" fmla="*/ 2328834 w 509"/>
              <a:gd name="T77" fmla="*/ 39812 h 523"/>
              <a:gd name="T78" fmla="*/ 2945876 w 509"/>
              <a:gd name="T79" fmla="*/ 9953 h 523"/>
              <a:gd name="T80" fmla="*/ 3134969 w 509"/>
              <a:gd name="T81" fmla="*/ 0 h 523"/>
              <a:gd name="T82" fmla="*/ 3184731 w 509"/>
              <a:gd name="T83" fmla="*/ 29859 h 523"/>
              <a:gd name="T84" fmla="*/ 3413633 w 509"/>
              <a:gd name="T85" fmla="*/ 149295 h 523"/>
              <a:gd name="T86" fmla="*/ 3871438 w 509"/>
              <a:gd name="T87" fmla="*/ 278684 h 523"/>
              <a:gd name="T88" fmla="*/ 4020722 w 509"/>
              <a:gd name="T89" fmla="*/ 308543 h 523"/>
              <a:gd name="T90" fmla="*/ 4150102 w 509"/>
              <a:gd name="T91" fmla="*/ 368261 h 523"/>
              <a:gd name="T92" fmla="*/ 4239673 w 509"/>
              <a:gd name="T93" fmla="*/ 467790 h 523"/>
              <a:gd name="T94" fmla="*/ 4707430 w 509"/>
              <a:gd name="T95" fmla="*/ 1323747 h 523"/>
              <a:gd name="T96" fmla="*/ 4179959 w 509"/>
              <a:gd name="T97" fmla="*/ 2478294 h 523"/>
              <a:gd name="T98" fmla="*/ 4130197 w 509"/>
              <a:gd name="T99" fmla="*/ 2368811 h 523"/>
              <a:gd name="T100" fmla="*/ 3871438 w 509"/>
              <a:gd name="T101" fmla="*/ 1990598 h 523"/>
              <a:gd name="T102" fmla="*/ 3901295 w 509"/>
              <a:gd name="T103" fmla="*/ 1801491 h 523"/>
              <a:gd name="T104" fmla="*/ 3931152 w 509"/>
              <a:gd name="T105" fmla="*/ 1403371 h 52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9" h="523">
                <a:moveTo>
                  <a:pt x="400" y="80"/>
                </a:moveTo>
                <a:lnTo>
                  <a:pt x="397" y="122"/>
                </a:lnTo>
                <a:lnTo>
                  <a:pt x="394" y="153"/>
                </a:lnTo>
                <a:lnTo>
                  <a:pt x="390" y="177"/>
                </a:lnTo>
                <a:lnTo>
                  <a:pt x="390" y="178"/>
                </a:lnTo>
                <a:lnTo>
                  <a:pt x="390" y="180"/>
                </a:lnTo>
                <a:lnTo>
                  <a:pt x="390" y="181"/>
                </a:lnTo>
                <a:lnTo>
                  <a:pt x="390" y="188"/>
                </a:lnTo>
                <a:lnTo>
                  <a:pt x="389" y="194"/>
                </a:lnTo>
                <a:lnTo>
                  <a:pt x="387" y="200"/>
                </a:lnTo>
                <a:lnTo>
                  <a:pt x="381" y="263"/>
                </a:lnTo>
                <a:lnTo>
                  <a:pt x="379" y="283"/>
                </a:lnTo>
                <a:lnTo>
                  <a:pt x="379" y="308"/>
                </a:lnTo>
                <a:lnTo>
                  <a:pt x="381" y="365"/>
                </a:lnTo>
                <a:lnTo>
                  <a:pt x="384" y="437"/>
                </a:lnTo>
                <a:lnTo>
                  <a:pt x="387" y="484"/>
                </a:lnTo>
                <a:lnTo>
                  <a:pt x="386" y="507"/>
                </a:lnTo>
                <a:lnTo>
                  <a:pt x="384" y="513"/>
                </a:lnTo>
                <a:lnTo>
                  <a:pt x="381" y="516"/>
                </a:lnTo>
                <a:lnTo>
                  <a:pt x="376" y="518"/>
                </a:lnTo>
                <a:lnTo>
                  <a:pt x="359" y="520"/>
                </a:lnTo>
                <a:lnTo>
                  <a:pt x="336" y="521"/>
                </a:lnTo>
                <a:lnTo>
                  <a:pt x="307" y="523"/>
                </a:lnTo>
                <a:lnTo>
                  <a:pt x="257" y="523"/>
                </a:lnTo>
                <a:lnTo>
                  <a:pt x="234" y="523"/>
                </a:lnTo>
                <a:lnTo>
                  <a:pt x="202" y="523"/>
                </a:lnTo>
                <a:lnTo>
                  <a:pt x="177" y="523"/>
                </a:lnTo>
                <a:lnTo>
                  <a:pt x="157" y="523"/>
                </a:lnTo>
                <a:lnTo>
                  <a:pt x="143" y="521"/>
                </a:lnTo>
                <a:lnTo>
                  <a:pt x="134" y="518"/>
                </a:lnTo>
                <a:lnTo>
                  <a:pt x="127" y="513"/>
                </a:lnTo>
                <a:lnTo>
                  <a:pt x="124" y="510"/>
                </a:lnTo>
                <a:lnTo>
                  <a:pt x="124" y="507"/>
                </a:lnTo>
                <a:lnTo>
                  <a:pt x="124" y="502"/>
                </a:lnTo>
                <a:lnTo>
                  <a:pt x="126" y="473"/>
                </a:lnTo>
                <a:lnTo>
                  <a:pt x="129" y="416"/>
                </a:lnTo>
                <a:lnTo>
                  <a:pt x="130" y="339"/>
                </a:lnTo>
                <a:lnTo>
                  <a:pt x="132" y="324"/>
                </a:lnTo>
                <a:lnTo>
                  <a:pt x="132" y="305"/>
                </a:lnTo>
                <a:lnTo>
                  <a:pt x="130" y="266"/>
                </a:lnTo>
                <a:lnTo>
                  <a:pt x="124" y="203"/>
                </a:lnTo>
                <a:lnTo>
                  <a:pt x="126" y="163"/>
                </a:lnTo>
                <a:lnTo>
                  <a:pt x="121" y="152"/>
                </a:lnTo>
                <a:lnTo>
                  <a:pt x="118" y="139"/>
                </a:lnTo>
                <a:lnTo>
                  <a:pt x="115" y="125"/>
                </a:lnTo>
                <a:lnTo>
                  <a:pt x="108" y="84"/>
                </a:lnTo>
                <a:lnTo>
                  <a:pt x="110" y="97"/>
                </a:lnTo>
                <a:lnTo>
                  <a:pt x="115" y="125"/>
                </a:lnTo>
                <a:lnTo>
                  <a:pt x="119" y="147"/>
                </a:lnTo>
                <a:lnTo>
                  <a:pt x="121" y="156"/>
                </a:lnTo>
                <a:lnTo>
                  <a:pt x="124" y="163"/>
                </a:lnTo>
                <a:lnTo>
                  <a:pt x="124" y="175"/>
                </a:lnTo>
                <a:lnTo>
                  <a:pt x="124" y="177"/>
                </a:lnTo>
                <a:lnTo>
                  <a:pt x="124" y="178"/>
                </a:lnTo>
                <a:lnTo>
                  <a:pt x="123" y="194"/>
                </a:lnTo>
                <a:lnTo>
                  <a:pt x="121" y="203"/>
                </a:lnTo>
                <a:lnTo>
                  <a:pt x="91" y="250"/>
                </a:lnTo>
                <a:lnTo>
                  <a:pt x="0" y="203"/>
                </a:lnTo>
                <a:lnTo>
                  <a:pt x="44" y="131"/>
                </a:lnTo>
                <a:lnTo>
                  <a:pt x="58" y="98"/>
                </a:lnTo>
                <a:lnTo>
                  <a:pt x="71" y="75"/>
                </a:lnTo>
                <a:lnTo>
                  <a:pt x="80" y="56"/>
                </a:lnTo>
                <a:lnTo>
                  <a:pt x="90" y="44"/>
                </a:lnTo>
                <a:lnTo>
                  <a:pt x="96" y="37"/>
                </a:lnTo>
                <a:lnTo>
                  <a:pt x="101" y="33"/>
                </a:lnTo>
                <a:lnTo>
                  <a:pt x="104" y="31"/>
                </a:lnTo>
                <a:lnTo>
                  <a:pt x="124" y="28"/>
                </a:lnTo>
                <a:lnTo>
                  <a:pt x="143" y="23"/>
                </a:lnTo>
                <a:lnTo>
                  <a:pt x="159" y="18"/>
                </a:lnTo>
                <a:lnTo>
                  <a:pt x="171" y="14"/>
                </a:lnTo>
                <a:lnTo>
                  <a:pt x="188" y="6"/>
                </a:lnTo>
                <a:lnTo>
                  <a:pt x="193" y="1"/>
                </a:lnTo>
                <a:lnTo>
                  <a:pt x="196" y="0"/>
                </a:lnTo>
                <a:lnTo>
                  <a:pt x="199" y="0"/>
                </a:lnTo>
                <a:lnTo>
                  <a:pt x="207" y="0"/>
                </a:lnTo>
                <a:lnTo>
                  <a:pt x="215" y="1"/>
                </a:lnTo>
                <a:lnTo>
                  <a:pt x="223" y="4"/>
                </a:lnTo>
                <a:lnTo>
                  <a:pt x="234" y="4"/>
                </a:lnTo>
                <a:lnTo>
                  <a:pt x="262" y="4"/>
                </a:lnTo>
                <a:lnTo>
                  <a:pt x="296" y="1"/>
                </a:lnTo>
                <a:lnTo>
                  <a:pt x="307" y="0"/>
                </a:lnTo>
                <a:lnTo>
                  <a:pt x="315" y="0"/>
                </a:lnTo>
                <a:lnTo>
                  <a:pt x="318" y="1"/>
                </a:lnTo>
                <a:lnTo>
                  <a:pt x="320" y="3"/>
                </a:lnTo>
                <a:lnTo>
                  <a:pt x="331" y="9"/>
                </a:lnTo>
                <a:lnTo>
                  <a:pt x="343" y="15"/>
                </a:lnTo>
                <a:lnTo>
                  <a:pt x="368" y="23"/>
                </a:lnTo>
                <a:lnTo>
                  <a:pt x="389" y="28"/>
                </a:lnTo>
                <a:lnTo>
                  <a:pt x="397" y="29"/>
                </a:lnTo>
                <a:lnTo>
                  <a:pt x="404" y="31"/>
                </a:lnTo>
                <a:lnTo>
                  <a:pt x="412" y="34"/>
                </a:lnTo>
                <a:lnTo>
                  <a:pt x="417" y="37"/>
                </a:lnTo>
                <a:lnTo>
                  <a:pt x="422" y="40"/>
                </a:lnTo>
                <a:lnTo>
                  <a:pt x="426" y="47"/>
                </a:lnTo>
                <a:lnTo>
                  <a:pt x="428" y="50"/>
                </a:lnTo>
                <a:lnTo>
                  <a:pt x="473" y="133"/>
                </a:lnTo>
                <a:lnTo>
                  <a:pt x="509" y="205"/>
                </a:lnTo>
                <a:lnTo>
                  <a:pt x="420" y="249"/>
                </a:lnTo>
                <a:lnTo>
                  <a:pt x="419" y="244"/>
                </a:lnTo>
                <a:lnTo>
                  <a:pt x="415" y="238"/>
                </a:lnTo>
                <a:lnTo>
                  <a:pt x="406" y="225"/>
                </a:lnTo>
                <a:lnTo>
                  <a:pt x="389" y="200"/>
                </a:lnTo>
                <a:lnTo>
                  <a:pt x="390" y="192"/>
                </a:lnTo>
                <a:lnTo>
                  <a:pt x="392" y="181"/>
                </a:lnTo>
                <a:lnTo>
                  <a:pt x="392" y="177"/>
                </a:lnTo>
                <a:lnTo>
                  <a:pt x="395" y="141"/>
                </a:lnTo>
                <a:lnTo>
                  <a:pt x="400" y="8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3" name="Freeform 16"/>
          <p:cNvSpPr>
            <a:spLocks/>
          </p:cNvSpPr>
          <p:nvPr/>
        </p:nvSpPr>
        <p:spPr bwMode="auto">
          <a:xfrm>
            <a:off x="2133600" y="508000"/>
            <a:ext cx="5105400" cy="5245100"/>
          </a:xfrm>
          <a:custGeom>
            <a:avLst/>
            <a:gdLst>
              <a:gd name="T0" fmla="*/ 3982011 w 509"/>
              <a:gd name="T1" fmla="*/ 1223522 h 523"/>
              <a:gd name="T2" fmla="*/ 3911800 w 509"/>
              <a:gd name="T3" fmla="*/ 1785139 h 523"/>
              <a:gd name="T4" fmla="*/ 3911800 w 509"/>
              <a:gd name="T5" fmla="*/ 1815226 h 523"/>
              <a:gd name="T6" fmla="*/ 3901769 w 509"/>
              <a:gd name="T7" fmla="*/ 1945601 h 523"/>
              <a:gd name="T8" fmla="*/ 3821527 w 509"/>
              <a:gd name="T9" fmla="*/ 2637593 h 523"/>
              <a:gd name="T10" fmla="*/ 3821527 w 509"/>
              <a:gd name="T11" fmla="*/ 3650509 h 523"/>
              <a:gd name="T12" fmla="*/ 3881709 w 509"/>
              <a:gd name="T13" fmla="*/ 4843945 h 523"/>
              <a:gd name="T14" fmla="*/ 3851618 w 509"/>
              <a:gd name="T15" fmla="*/ 5144811 h 523"/>
              <a:gd name="T16" fmla="*/ 3771376 w 509"/>
              <a:gd name="T17" fmla="*/ 5194956 h 523"/>
              <a:gd name="T18" fmla="*/ 3079288 w 509"/>
              <a:gd name="T19" fmla="*/ 5245100 h 523"/>
              <a:gd name="T20" fmla="*/ 2347080 w 509"/>
              <a:gd name="T21" fmla="*/ 5245100 h 523"/>
              <a:gd name="T22" fmla="*/ 1775355 w 509"/>
              <a:gd name="T23" fmla="*/ 5245100 h 523"/>
              <a:gd name="T24" fmla="*/ 1334024 w 509"/>
              <a:gd name="T25" fmla="*/ 5194956 h 523"/>
              <a:gd name="T26" fmla="*/ 1243752 w 509"/>
              <a:gd name="T27" fmla="*/ 5084638 h 523"/>
              <a:gd name="T28" fmla="*/ 1263812 w 509"/>
              <a:gd name="T29" fmla="*/ 4733628 h 523"/>
              <a:gd name="T30" fmla="*/ 1303933 w 509"/>
              <a:gd name="T31" fmla="*/ 3399788 h 523"/>
              <a:gd name="T32" fmla="*/ 1303933 w 509"/>
              <a:gd name="T33" fmla="*/ 2667680 h 523"/>
              <a:gd name="T34" fmla="*/ 1263812 w 509"/>
              <a:gd name="T35" fmla="*/ 1624677 h 523"/>
              <a:gd name="T36" fmla="*/ 1153479 w 509"/>
              <a:gd name="T37" fmla="*/ 1253609 h 523"/>
              <a:gd name="T38" fmla="*/ 1103328 w 509"/>
              <a:gd name="T39" fmla="*/ 972801 h 523"/>
              <a:gd name="T40" fmla="*/ 1193600 w 509"/>
              <a:gd name="T41" fmla="*/ 1474244 h 523"/>
              <a:gd name="T42" fmla="*/ 1243752 w 509"/>
              <a:gd name="T43" fmla="*/ 1755053 h 523"/>
              <a:gd name="T44" fmla="*/ 1243752 w 509"/>
              <a:gd name="T45" fmla="*/ 1785139 h 523"/>
              <a:gd name="T46" fmla="*/ 912753 w 509"/>
              <a:gd name="T47" fmla="*/ 2507218 h 523"/>
              <a:gd name="T48" fmla="*/ 441331 w 509"/>
              <a:gd name="T49" fmla="*/ 1313782 h 523"/>
              <a:gd name="T50" fmla="*/ 802420 w 509"/>
              <a:gd name="T51" fmla="*/ 561617 h 523"/>
              <a:gd name="T52" fmla="*/ 1013056 w 509"/>
              <a:gd name="T53" fmla="*/ 320924 h 523"/>
              <a:gd name="T54" fmla="*/ 1243752 w 509"/>
              <a:gd name="T55" fmla="*/ 280808 h 523"/>
              <a:gd name="T56" fmla="*/ 1715174 w 509"/>
              <a:gd name="T57" fmla="*/ 140404 h 523"/>
              <a:gd name="T58" fmla="*/ 1935839 w 509"/>
              <a:gd name="T59" fmla="*/ 10029 h 523"/>
              <a:gd name="T60" fmla="*/ 2076263 w 509"/>
              <a:gd name="T61" fmla="*/ 0 h 523"/>
              <a:gd name="T62" fmla="*/ 2236747 w 509"/>
              <a:gd name="T63" fmla="*/ 40115 h 523"/>
              <a:gd name="T64" fmla="*/ 2968956 w 509"/>
              <a:gd name="T65" fmla="*/ 10029 h 523"/>
              <a:gd name="T66" fmla="*/ 3159530 w 509"/>
              <a:gd name="T67" fmla="*/ 0 h 523"/>
              <a:gd name="T68" fmla="*/ 3209682 w 509"/>
              <a:gd name="T69" fmla="*/ 30087 h 523"/>
              <a:gd name="T70" fmla="*/ 3691134 w 509"/>
              <a:gd name="T71" fmla="*/ 230664 h 523"/>
              <a:gd name="T72" fmla="*/ 3982011 w 509"/>
              <a:gd name="T73" fmla="*/ 290837 h 523"/>
              <a:gd name="T74" fmla="*/ 4182617 w 509"/>
              <a:gd name="T75" fmla="*/ 371068 h 523"/>
              <a:gd name="T76" fmla="*/ 4292949 w 509"/>
              <a:gd name="T77" fmla="*/ 501444 h 523"/>
              <a:gd name="T78" fmla="*/ 5105400 w 509"/>
              <a:gd name="T79" fmla="*/ 2055919 h 523"/>
              <a:gd name="T80" fmla="*/ 4192647 w 509"/>
              <a:gd name="T81" fmla="*/ 2447045 h 523"/>
              <a:gd name="T82" fmla="*/ 3901769 w 509"/>
              <a:gd name="T83" fmla="*/ 2005774 h 523"/>
              <a:gd name="T84" fmla="*/ 3931860 w 509"/>
              <a:gd name="T85" fmla="*/ 1815226 h 523"/>
              <a:gd name="T86" fmla="*/ 3961951 w 509"/>
              <a:gd name="T87" fmla="*/ 1404042 h 52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09" h="523">
                <a:moveTo>
                  <a:pt x="400" y="79"/>
                </a:moveTo>
                <a:lnTo>
                  <a:pt x="400" y="79"/>
                </a:lnTo>
                <a:lnTo>
                  <a:pt x="397" y="122"/>
                </a:lnTo>
                <a:lnTo>
                  <a:pt x="393" y="153"/>
                </a:lnTo>
                <a:lnTo>
                  <a:pt x="390" y="177"/>
                </a:lnTo>
                <a:lnTo>
                  <a:pt x="390" y="178"/>
                </a:lnTo>
                <a:lnTo>
                  <a:pt x="390" y="180"/>
                </a:lnTo>
                <a:lnTo>
                  <a:pt x="390" y="181"/>
                </a:lnTo>
                <a:lnTo>
                  <a:pt x="390" y="187"/>
                </a:lnTo>
                <a:lnTo>
                  <a:pt x="389" y="194"/>
                </a:lnTo>
                <a:lnTo>
                  <a:pt x="387" y="200"/>
                </a:lnTo>
                <a:lnTo>
                  <a:pt x="381" y="263"/>
                </a:lnTo>
                <a:lnTo>
                  <a:pt x="379" y="283"/>
                </a:lnTo>
                <a:lnTo>
                  <a:pt x="379" y="308"/>
                </a:lnTo>
                <a:lnTo>
                  <a:pt x="381" y="364"/>
                </a:lnTo>
                <a:lnTo>
                  <a:pt x="384" y="436"/>
                </a:lnTo>
                <a:lnTo>
                  <a:pt x="387" y="483"/>
                </a:lnTo>
                <a:lnTo>
                  <a:pt x="386" y="507"/>
                </a:lnTo>
                <a:lnTo>
                  <a:pt x="384" y="513"/>
                </a:lnTo>
                <a:lnTo>
                  <a:pt x="381" y="516"/>
                </a:lnTo>
                <a:lnTo>
                  <a:pt x="376" y="518"/>
                </a:lnTo>
                <a:lnTo>
                  <a:pt x="359" y="519"/>
                </a:lnTo>
                <a:lnTo>
                  <a:pt x="335" y="521"/>
                </a:lnTo>
                <a:lnTo>
                  <a:pt x="307" y="523"/>
                </a:lnTo>
                <a:lnTo>
                  <a:pt x="257" y="523"/>
                </a:lnTo>
                <a:lnTo>
                  <a:pt x="234" y="523"/>
                </a:lnTo>
                <a:lnTo>
                  <a:pt x="202" y="523"/>
                </a:lnTo>
                <a:lnTo>
                  <a:pt x="177" y="523"/>
                </a:lnTo>
                <a:lnTo>
                  <a:pt x="157" y="523"/>
                </a:lnTo>
                <a:lnTo>
                  <a:pt x="143" y="521"/>
                </a:lnTo>
                <a:lnTo>
                  <a:pt x="133" y="518"/>
                </a:lnTo>
                <a:lnTo>
                  <a:pt x="127" y="513"/>
                </a:lnTo>
                <a:lnTo>
                  <a:pt x="124" y="510"/>
                </a:lnTo>
                <a:lnTo>
                  <a:pt x="124" y="507"/>
                </a:lnTo>
                <a:lnTo>
                  <a:pt x="124" y="502"/>
                </a:lnTo>
                <a:lnTo>
                  <a:pt x="126" y="472"/>
                </a:lnTo>
                <a:lnTo>
                  <a:pt x="129" y="416"/>
                </a:lnTo>
                <a:lnTo>
                  <a:pt x="130" y="339"/>
                </a:lnTo>
                <a:lnTo>
                  <a:pt x="132" y="324"/>
                </a:lnTo>
                <a:lnTo>
                  <a:pt x="132" y="305"/>
                </a:lnTo>
                <a:lnTo>
                  <a:pt x="130" y="266"/>
                </a:lnTo>
                <a:lnTo>
                  <a:pt x="124" y="203"/>
                </a:lnTo>
                <a:lnTo>
                  <a:pt x="126" y="162"/>
                </a:lnTo>
                <a:lnTo>
                  <a:pt x="121" y="151"/>
                </a:lnTo>
                <a:lnTo>
                  <a:pt x="118" y="139"/>
                </a:lnTo>
                <a:lnTo>
                  <a:pt x="115" y="125"/>
                </a:lnTo>
                <a:lnTo>
                  <a:pt x="108" y="84"/>
                </a:lnTo>
                <a:lnTo>
                  <a:pt x="110" y="97"/>
                </a:lnTo>
                <a:lnTo>
                  <a:pt x="115" y="125"/>
                </a:lnTo>
                <a:lnTo>
                  <a:pt x="119" y="147"/>
                </a:lnTo>
                <a:lnTo>
                  <a:pt x="121" y="156"/>
                </a:lnTo>
                <a:lnTo>
                  <a:pt x="124" y="162"/>
                </a:lnTo>
                <a:lnTo>
                  <a:pt x="124" y="175"/>
                </a:lnTo>
                <a:lnTo>
                  <a:pt x="124" y="177"/>
                </a:lnTo>
                <a:lnTo>
                  <a:pt x="124" y="178"/>
                </a:lnTo>
                <a:lnTo>
                  <a:pt x="122" y="194"/>
                </a:lnTo>
                <a:lnTo>
                  <a:pt x="121" y="203"/>
                </a:lnTo>
                <a:lnTo>
                  <a:pt x="91" y="250"/>
                </a:lnTo>
                <a:lnTo>
                  <a:pt x="0" y="203"/>
                </a:lnTo>
                <a:lnTo>
                  <a:pt x="44" y="131"/>
                </a:lnTo>
                <a:lnTo>
                  <a:pt x="58" y="98"/>
                </a:lnTo>
                <a:lnTo>
                  <a:pt x="71" y="75"/>
                </a:lnTo>
                <a:lnTo>
                  <a:pt x="80" y="56"/>
                </a:lnTo>
                <a:lnTo>
                  <a:pt x="90" y="43"/>
                </a:lnTo>
                <a:lnTo>
                  <a:pt x="96" y="37"/>
                </a:lnTo>
                <a:lnTo>
                  <a:pt x="101" y="32"/>
                </a:lnTo>
                <a:lnTo>
                  <a:pt x="104" y="31"/>
                </a:lnTo>
                <a:lnTo>
                  <a:pt x="124" y="28"/>
                </a:lnTo>
                <a:lnTo>
                  <a:pt x="143" y="23"/>
                </a:lnTo>
                <a:lnTo>
                  <a:pt x="158" y="18"/>
                </a:lnTo>
                <a:lnTo>
                  <a:pt x="171" y="14"/>
                </a:lnTo>
                <a:lnTo>
                  <a:pt x="188" y="6"/>
                </a:lnTo>
                <a:lnTo>
                  <a:pt x="193" y="1"/>
                </a:lnTo>
                <a:lnTo>
                  <a:pt x="196" y="0"/>
                </a:lnTo>
                <a:lnTo>
                  <a:pt x="199" y="0"/>
                </a:lnTo>
                <a:lnTo>
                  <a:pt x="207" y="0"/>
                </a:lnTo>
                <a:lnTo>
                  <a:pt x="215" y="1"/>
                </a:lnTo>
                <a:lnTo>
                  <a:pt x="223" y="4"/>
                </a:lnTo>
                <a:lnTo>
                  <a:pt x="234" y="4"/>
                </a:lnTo>
                <a:lnTo>
                  <a:pt x="262" y="4"/>
                </a:lnTo>
                <a:lnTo>
                  <a:pt x="296" y="1"/>
                </a:lnTo>
                <a:lnTo>
                  <a:pt x="307" y="0"/>
                </a:lnTo>
                <a:lnTo>
                  <a:pt x="315" y="0"/>
                </a:lnTo>
                <a:lnTo>
                  <a:pt x="318" y="1"/>
                </a:lnTo>
                <a:lnTo>
                  <a:pt x="320" y="3"/>
                </a:lnTo>
                <a:lnTo>
                  <a:pt x="331" y="9"/>
                </a:lnTo>
                <a:lnTo>
                  <a:pt x="343" y="15"/>
                </a:lnTo>
                <a:lnTo>
                  <a:pt x="368" y="23"/>
                </a:lnTo>
                <a:lnTo>
                  <a:pt x="389" y="28"/>
                </a:lnTo>
                <a:lnTo>
                  <a:pt x="397" y="29"/>
                </a:lnTo>
                <a:lnTo>
                  <a:pt x="404" y="31"/>
                </a:lnTo>
                <a:lnTo>
                  <a:pt x="412" y="34"/>
                </a:lnTo>
                <a:lnTo>
                  <a:pt x="417" y="37"/>
                </a:lnTo>
                <a:lnTo>
                  <a:pt x="422" y="40"/>
                </a:lnTo>
                <a:lnTo>
                  <a:pt x="426" y="47"/>
                </a:lnTo>
                <a:lnTo>
                  <a:pt x="428" y="50"/>
                </a:lnTo>
                <a:lnTo>
                  <a:pt x="473" y="133"/>
                </a:lnTo>
                <a:lnTo>
                  <a:pt x="509" y="205"/>
                </a:lnTo>
                <a:lnTo>
                  <a:pt x="420" y="249"/>
                </a:lnTo>
                <a:lnTo>
                  <a:pt x="418" y="244"/>
                </a:lnTo>
                <a:lnTo>
                  <a:pt x="415" y="238"/>
                </a:lnTo>
                <a:lnTo>
                  <a:pt x="406" y="225"/>
                </a:lnTo>
                <a:lnTo>
                  <a:pt x="389" y="200"/>
                </a:lnTo>
                <a:lnTo>
                  <a:pt x="390" y="192"/>
                </a:lnTo>
                <a:lnTo>
                  <a:pt x="392" y="181"/>
                </a:lnTo>
                <a:lnTo>
                  <a:pt x="392" y="177"/>
                </a:lnTo>
                <a:lnTo>
                  <a:pt x="395" y="140"/>
                </a:lnTo>
                <a:lnTo>
                  <a:pt x="400" y="79"/>
                </a:lnTo>
                <a:close/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4" name="Freeform 17"/>
          <p:cNvSpPr>
            <a:spLocks/>
          </p:cNvSpPr>
          <p:nvPr/>
        </p:nvSpPr>
        <p:spPr bwMode="auto">
          <a:xfrm>
            <a:off x="3975100" y="509588"/>
            <a:ext cx="1482725" cy="538162"/>
          </a:xfrm>
          <a:custGeom>
            <a:avLst/>
            <a:gdLst>
              <a:gd name="T0" fmla="*/ 79609 w 149"/>
              <a:gd name="T1" fmla="*/ 9966 h 54"/>
              <a:gd name="T2" fmla="*/ 79609 w 149"/>
              <a:gd name="T3" fmla="*/ 9966 h 54"/>
              <a:gd name="T4" fmla="*/ 109463 w 149"/>
              <a:gd name="T5" fmla="*/ 0 h 54"/>
              <a:gd name="T6" fmla="*/ 139316 w 149"/>
              <a:gd name="T7" fmla="*/ 0 h 54"/>
              <a:gd name="T8" fmla="*/ 218926 w 149"/>
              <a:gd name="T9" fmla="*/ 0 h 54"/>
              <a:gd name="T10" fmla="*/ 298535 w 149"/>
              <a:gd name="T11" fmla="*/ 9966 h 54"/>
              <a:gd name="T12" fmla="*/ 298535 w 149"/>
              <a:gd name="T13" fmla="*/ 9966 h 54"/>
              <a:gd name="T14" fmla="*/ 378145 w 149"/>
              <a:gd name="T15" fmla="*/ 39864 h 54"/>
              <a:gd name="T16" fmla="*/ 487608 w 149"/>
              <a:gd name="T17" fmla="*/ 39864 h 54"/>
              <a:gd name="T18" fmla="*/ 766240 w 149"/>
              <a:gd name="T19" fmla="*/ 39864 h 54"/>
              <a:gd name="T20" fmla="*/ 1104580 w 149"/>
              <a:gd name="T21" fmla="*/ 9966 h 54"/>
              <a:gd name="T22" fmla="*/ 1104580 w 149"/>
              <a:gd name="T23" fmla="*/ 9966 h 54"/>
              <a:gd name="T24" fmla="*/ 1214043 w 149"/>
              <a:gd name="T25" fmla="*/ 0 h 54"/>
              <a:gd name="T26" fmla="*/ 1293653 w 149"/>
              <a:gd name="T27" fmla="*/ 0 h 54"/>
              <a:gd name="T28" fmla="*/ 1323506 w 149"/>
              <a:gd name="T29" fmla="*/ 9966 h 54"/>
              <a:gd name="T30" fmla="*/ 1343409 w 149"/>
              <a:gd name="T31" fmla="*/ 29898 h 54"/>
              <a:gd name="T32" fmla="*/ 1343409 w 149"/>
              <a:gd name="T33" fmla="*/ 29898 h 54"/>
              <a:gd name="T34" fmla="*/ 1482725 w 149"/>
              <a:gd name="T35" fmla="*/ 119592 h 54"/>
              <a:gd name="T36" fmla="*/ 1482725 w 149"/>
              <a:gd name="T37" fmla="*/ 119592 h 54"/>
              <a:gd name="T38" fmla="*/ 1432969 w 149"/>
              <a:gd name="T39" fmla="*/ 179387 h 54"/>
              <a:gd name="T40" fmla="*/ 1383213 w 149"/>
              <a:gd name="T41" fmla="*/ 249149 h 54"/>
              <a:gd name="T42" fmla="*/ 1293653 w 149"/>
              <a:gd name="T43" fmla="*/ 338843 h 54"/>
              <a:gd name="T44" fmla="*/ 1184190 w 149"/>
              <a:gd name="T45" fmla="*/ 418570 h 54"/>
              <a:gd name="T46" fmla="*/ 1074727 w 149"/>
              <a:gd name="T47" fmla="*/ 478366 h 54"/>
              <a:gd name="T48" fmla="*/ 965264 w 149"/>
              <a:gd name="T49" fmla="*/ 508264 h 54"/>
              <a:gd name="T50" fmla="*/ 885655 w 149"/>
              <a:gd name="T51" fmla="*/ 528196 h 54"/>
              <a:gd name="T52" fmla="*/ 815996 w 149"/>
              <a:gd name="T53" fmla="*/ 538162 h 54"/>
              <a:gd name="T54" fmla="*/ 815996 w 149"/>
              <a:gd name="T55" fmla="*/ 538162 h 54"/>
              <a:gd name="T56" fmla="*/ 686631 w 149"/>
              <a:gd name="T57" fmla="*/ 538162 h 54"/>
              <a:gd name="T58" fmla="*/ 577168 w 149"/>
              <a:gd name="T59" fmla="*/ 528196 h 54"/>
              <a:gd name="T60" fmla="*/ 487608 w 149"/>
              <a:gd name="T61" fmla="*/ 508264 h 54"/>
              <a:gd name="T62" fmla="*/ 388096 w 149"/>
              <a:gd name="T63" fmla="*/ 478366 h 54"/>
              <a:gd name="T64" fmla="*/ 248779 w 149"/>
              <a:gd name="T65" fmla="*/ 418570 h 54"/>
              <a:gd name="T66" fmla="*/ 159219 w 149"/>
              <a:gd name="T67" fmla="*/ 338843 h 54"/>
              <a:gd name="T68" fmla="*/ 79609 w 149"/>
              <a:gd name="T69" fmla="*/ 249149 h 54"/>
              <a:gd name="T70" fmla="*/ 29854 w 149"/>
              <a:gd name="T71" fmla="*/ 179387 h 54"/>
              <a:gd name="T72" fmla="*/ 0 w 149"/>
              <a:gd name="T73" fmla="*/ 119592 h 54"/>
              <a:gd name="T74" fmla="*/ 0 w 149"/>
              <a:gd name="T75" fmla="*/ 119592 h 54"/>
              <a:gd name="T76" fmla="*/ 19902 w 149"/>
              <a:gd name="T77" fmla="*/ 89694 h 54"/>
              <a:gd name="T78" fmla="*/ 49756 w 149"/>
              <a:gd name="T79" fmla="*/ 59796 h 54"/>
              <a:gd name="T80" fmla="*/ 79609 w 149"/>
              <a:gd name="T81" fmla="*/ 9966 h 54"/>
              <a:gd name="T82" fmla="*/ 79609 w 149"/>
              <a:gd name="T83" fmla="*/ 9966 h 5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9" h="54">
                <a:moveTo>
                  <a:pt x="8" y="1"/>
                </a:moveTo>
                <a:lnTo>
                  <a:pt x="8" y="1"/>
                </a:lnTo>
                <a:lnTo>
                  <a:pt x="11" y="0"/>
                </a:lnTo>
                <a:lnTo>
                  <a:pt x="14" y="0"/>
                </a:lnTo>
                <a:lnTo>
                  <a:pt x="22" y="0"/>
                </a:lnTo>
                <a:lnTo>
                  <a:pt x="30" y="1"/>
                </a:lnTo>
                <a:lnTo>
                  <a:pt x="38" y="4"/>
                </a:lnTo>
                <a:lnTo>
                  <a:pt x="49" y="4"/>
                </a:lnTo>
                <a:lnTo>
                  <a:pt x="77" y="4"/>
                </a:lnTo>
                <a:lnTo>
                  <a:pt x="111" y="1"/>
                </a:lnTo>
                <a:lnTo>
                  <a:pt x="122" y="0"/>
                </a:lnTo>
                <a:lnTo>
                  <a:pt x="130" y="0"/>
                </a:lnTo>
                <a:lnTo>
                  <a:pt x="133" y="1"/>
                </a:lnTo>
                <a:lnTo>
                  <a:pt x="135" y="3"/>
                </a:lnTo>
                <a:lnTo>
                  <a:pt x="149" y="12"/>
                </a:lnTo>
                <a:lnTo>
                  <a:pt x="144" y="18"/>
                </a:lnTo>
                <a:lnTo>
                  <a:pt x="139" y="25"/>
                </a:lnTo>
                <a:lnTo>
                  <a:pt x="130" y="34"/>
                </a:lnTo>
                <a:lnTo>
                  <a:pt x="119" y="42"/>
                </a:lnTo>
                <a:lnTo>
                  <a:pt x="108" y="48"/>
                </a:lnTo>
                <a:lnTo>
                  <a:pt x="97" y="51"/>
                </a:lnTo>
                <a:lnTo>
                  <a:pt x="89" y="53"/>
                </a:lnTo>
                <a:lnTo>
                  <a:pt x="82" y="54"/>
                </a:lnTo>
                <a:lnTo>
                  <a:pt x="69" y="54"/>
                </a:lnTo>
                <a:lnTo>
                  <a:pt x="58" y="53"/>
                </a:lnTo>
                <a:lnTo>
                  <a:pt x="49" y="51"/>
                </a:lnTo>
                <a:lnTo>
                  <a:pt x="39" y="48"/>
                </a:lnTo>
                <a:lnTo>
                  <a:pt x="25" y="42"/>
                </a:lnTo>
                <a:lnTo>
                  <a:pt x="16" y="34"/>
                </a:lnTo>
                <a:lnTo>
                  <a:pt x="8" y="25"/>
                </a:lnTo>
                <a:lnTo>
                  <a:pt x="3" y="18"/>
                </a:lnTo>
                <a:lnTo>
                  <a:pt x="0" y="12"/>
                </a:lnTo>
                <a:lnTo>
                  <a:pt x="2" y="9"/>
                </a:lnTo>
                <a:lnTo>
                  <a:pt x="5" y="6"/>
                </a:lnTo>
                <a:lnTo>
                  <a:pt x="8" y="1"/>
                </a:lnTo>
                <a:close/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5" name="Freeform 18"/>
          <p:cNvSpPr>
            <a:spLocks/>
          </p:cNvSpPr>
          <p:nvPr/>
        </p:nvSpPr>
        <p:spPr bwMode="auto">
          <a:xfrm>
            <a:off x="4164013" y="658813"/>
            <a:ext cx="1025525" cy="268287"/>
          </a:xfrm>
          <a:custGeom>
            <a:avLst/>
            <a:gdLst>
              <a:gd name="T0" fmla="*/ 338523 w 103"/>
              <a:gd name="T1" fmla="*/ 238477 h 27"/>
              <a:gd name="T2" fmla="*/ 338523 w 103"/>
              <a:gd name="T3" fmla="*/ 238477 h 27"/>
              <a:gd name="T4" fmla="*/ 338523 w 103"/>
              <a:gd name="T5" fmla="*/ 238477 h 27"/>
              <a:gd name="T6" fmla="*/ 338523 w 103"/>
              <a:gd name="T7" fmla="*/ 238477 h 27"/>
              <a:gd name="T8" fmla="*/ 388306 w 103"/>
              <a:gd name="T9" fmla="*/ 248414 h 27"/>
              <a:gd name="T10" fmla="*/ 448045 w 103"/>
              <a:gd name="T11" fmla="*/ 268287 h 27"/>
              <a:gd name="T12" fmla="*/ 577480 w 103"/>
              <a:gd name="T13" fmla="*/ 268287 h 27"/>
              <a:gd name="T14" fmla="*/ 736785 w 103"/>
              <a:gd name="T15" fmla="*/ 238477 h 27"/>
              <a:gd name="T16" fmla="*/ 736785 w 103"/>
              <a:gd name="T17" fmla="*/ 238477 h 27"/>
              <a:gd name="T18" fmla="*/ 906046 w 103"/>
              <a:gd name="T19" fmla="*/ 139112 h 27"/>
              <a:gd name="T20" fmla="*/ 985699 w 103"/>
              <a:gd name="T21" fmla="*/ 59619 h 27"/>
              <a:gd name="T22" fmla="*/ 1015568 w 103"/>
              <a:gd name="T23" fmla="*/ 19873 h 27"/>
              <a:gd name="T24" fmla="*/ 1025525 w 103"/>
              <a:gd name="T25" fmla="*/ 0 h 27"/>
              <a:gd name="T26" fmla="*/ 1025525 w 103"/>
              <a:gd name="T27" fmla="*/ 0 h 27"/>
              <a:gd name="T28" fmla="*/ 806481 w 103"/>
              <a:gd name="T29" fmla="*/ 19873 h 27"/>
              <a:gd name="T30" fmla="*/ 467958 w 103"/>
              <a:gd name="T31" fmla="*/ 19873 h 27"/>
              <a:gd name="T32" fmla="*/ 0 w 103"/>
              <a:gd name="T33" fmla="*/ 0 h 27"/>
              <a:gd name="T34" fmla="*/ 0 w 103"/>
              <a:gd name="T35" fmla="*/ 0 h 27"/>
              <a:gd name="T36" fmla="*/ 49783 w 103"/>
              <a:gd name="T37" fmla="*/ 49683 h 27"/>
              <a:gd name="T38" fmla="*/ 139392 w 103"/>
              <a:gd name="T39" fmla="*/ 109302 h 27"/>
              <a:gd name="T40" fmla="*/ 338523 w 103"/>
              <a:gd name="T41" fmla="*/ 238477 h 27"/>
              <a:gd name="T42" fmla="*/ 338523 w 103"/>
              <a:gd name="T43" fmla="*/ 238477 h 2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3" h="27">
                <a:moveTo>
                  <a:pt x="34" y="24"/>
                </a:moveTo>
                <a:lnTo>
                  <a:pt x="34" y="24"/>
                </a:lnTo>
                <a:lnTo>
                  <a:pt x="39" y="25"/>
                </a:lnTo>
                <a:lnTo>
                  <a:pt x="45" y="27"/>
                </a:lnTo>
                <a:lnTo>
                  <a:pt x="58" y="27"/>
                </a:lnTo>
                <a:lnTo>
                  <a:pt x="74" y="24"/>
                </a:lnTo>
                <a:lnTo>
                  <a:pt x="91" y="14"/>
                </a:lnTo>
                <a:lnTo>
                  <a:pt x="99" y="6"/>
                </a:lnTo>
                <a:lnTo>
                  <a:pt x="102" y="2"/>
                </a:lnTo>
                <a:lnTo>
                  <a:pt x="103" y="0"/>
                </a:lnTo>
                <a:lnTo>
                  <a:pt x="81" y="2"/>
                </a:lnTo>
                <a:lnTo>
                  <a:pt x="47" y="2"/>
                </a:lnTo>
                <a:lnTo>
                  <a:pt x="0" y="0"/>
                </a:lnTo>
                <a:lnTo>
                  <a:pt x="5" y="5"/>
                </a:lnTo>
                <a:lnTo>
                  <a:pt x="14" y="11"/>
                </a:lnTo>
                <a:lnTo>
                  <a:pt x="34" y="24"/>
                </a:lnTo>
                <a:close/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6" name="Freeform 19"/>
          <p:cNvSpPr>
            <a:spLocks/>
          </p:cNvSpPr>
          <p:nvPr/>
        </p:nvSpPr>
        <p:spPr bwMode="auto">
          <a:xfrm>
            <a:off x="5268913" y="1433513"/>
            <a:ext cx="438150" cy="438150"/>
          </a:xfrm>
          <a:custGeom>
            <a:avLst/>
            <a:gdLst>
              <a:gd name="T0" fmla="*/ 308697 w 44"/>
              <a:gd name="T1" fmla="*/ 119495 h 44"/>
              <a:gd name="T2" fmla="*/ 308697 w 44"/>
              <a:gd name="T3" fmla="*/ 119495 h 44"/>
              <a:gd name="T4" fmla="*/ 378402 w 44"/>
              <a:gd name="T5" fmla="*/ 199159 h 44"/>
              <a:gd name="T6" fmla="*/ 418234 w 44"/>
              <a:gd name="T7" fmla="*/ 278823 h 44"/>
              <a:gd name="T8" fmla="*/ 438150 w 44"/>
              <a:gd name="T9" fmla="*/ 358486 h 44"/>
              <a:gd name="T10" fmla="*/ 418234 w 44"/>
              <a:gd name="T11" fmla="*/ 388360 h 44"/>
              <a:gd name="T12" fmla="*/ 418234 w 44"/>
              <a:gd name="T13" fmla="*/ 408276 h 44"/>
              <a:gd name="T14" fmla="*/ 418234 w 44"/>
              <a:gd name="T15" fmla="*/ 408276 h 44"/>
              <a:gd name="T16" fmla="*/ 388360 w 44"/>
              <a:gd name="T17" fmla="*/ 418234 h 44"/>
              <a:gd name="T18" fmla="*/ 358486 w 44"/>
              <a:gd name="T19" fmla="*/ 438150 h 44"/>
              <a:gd name="T20" fmla="*/ 298739 w 44"/>
              <a:gd name="T21" fmla="*/ 418234 h 44"/>
              <a:gd name="T22" fmla="*/ 199159 w 44"/>
              <a:gd name="T23" fmla="*/ 368444 h 44"/>
              <a:gd name="T24" fmla="*/ 129453 w 44"/>
              <a:gd name="T25" fmla="*/ 298739 h 44"/>
              <a:gd name="T26" fmla="*/ 129453 w 44"/>
              <a:gd name="T27" fmla="*/ 298739 h 44"/>
              <a:gd name="T28" fmla="*/ 59748 w 44"/>
              <a:gd name="T29" fmla="*/ 219075 h 44"/>
              <a:gd name="T30" fmla="*/ 19916 w 44"/>
              <a:gd name="T31" fmla="*/ 139411 h 44"/>
              <a:gd name="T32" fmla="*/ 0 w 44"/>
              <a:gd name="T33" fmla="*/ 59748 h 44"/>
              <a:gd name="T34" fmla="*/ 0 w 44"/>
              <a:gd name="T35" fmla="*/ 29874 h 44"/>
              <a:gd name="T36" fmla="*/ 19916 w 44"/>
              <a:gd name="T37" fmla="*/ 9958 h 44"/>
              <a:gd name="T38" fmla="*/ 19916 w 44"/>
              <a:gd name="T39" fmla="*/ 9958 h 44"/>
              <a:gd name="T40" fmla="*/ 49790 w 44"/>
              <a:gd name="T41" fmla="*/ 0 h 44"/>
              <a:gd name="T42" fmla="*/ 79664 w 44"/>
              <a:gd name="T43" fmla="*/ 0 h 44"/>
              <a:gd name="T44" fmla="*/ 139411 w 44"/>
              <a:gd name="T45" fmla="*/ 0 h 44"/>
              <a:gd name="T46" fmla="*/ 238991 w 44"/>
              <a:gd name="T47" fmla="*/ 49790 h 44"/>
              <a:gd name="T48" fmla="*/ 308697 w 44"/>
              <a:gd name="T49" fmla="*/ 119495 h 44"/>
              <a:gd name="T50" fmla="*/ 308697 w 44"/>
              <a:gd name="T51" fmla="*/ 119495 h 4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44" h="44">
                <a:moveTo>
                  <a:pt x="31" y="12"/>
                </a:moveTo>
                <a:lnTo>
                  <a:pt x="31" y="12"/>
                </a:lnTo>
                <a:lnTo>
                  <a:pt x="38" y="20"/>
                </a:lnTo>
                <a:lnTo>
                  <a:pt x="42" y="28"/>
                </a:lnTo>
                <a:lnTo>
                  <a:pt x="44" y="36"/>
                </a:lnTo>
                <a:lnTo>
                  <a:pt x="42" y="39"/>
                </a:lnTo>
                <a:lnTo>
                  <a:pt x="42" y="41"/>
                </a:lnTo>
                <a:lnTo>
                  <a:pt x="39" y="42"/>
                </a:lnTo>
                <a:lnTo>
                  <a:pt x="36" y="44"/>
                </a:lnTo>
                <a:lnTo>
                  <a:pt x="30" y="42"/>
                </a:lnTo>
                <a:lnTo>
                  <a:pt x="20" y="37"/>
                </a:lnTo>
                <a:lnTo>
                  <a:pt x="13" y="30"/>
                </a:lnTo>
                <a:lnTo>
                  <a:pt x="6" y="22"/>
                </a:lnTo>
                <a:lnTo>
                  <a:pt x="2" y="14"/>
                </a:lnTo>
                <a:lnTo>
                  <a:pt x="0" y="6"/>
                </a:lnTo>
                <a:lnTo>
                  <a:pt x="0" y="3"/>
                </a:lnTo>
                <a:lnTo>
                  <a:pt x="2" y="1"/>
                </a:lnTo>
                <a:lnTo>
                  <a:pt x="5" y="0"/>
                </a:lnTo>
                <a:lnTo>
                  <a:pt x="8" y="0"/>
                </a:lnTo>
                <a:lnTo>
                  <a:pt x="14" y="0"/>
                </a:lnTo>
                <a:lnTo>
                  <a:pt x="24" y="5"/>
                </a:lnTo>
                <a:lnTo>
                  <a:pt x="31" y="12"/>
                </a:lnTo>
                <a:close/>
              </a:path>
            </a:pathLst>
          </a:custGeom>
          <a:noFill/>
          <a:ln w="31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5367" name="Group 20"/>
          <p:cNvGrpSpPr>
            <a:grpSpLocks/>
          </p:cNvGrpSpPr>
          <p:nvPr/>
        </p:nvGrpSpPr>
        <p:grpSpPr bwMode="auto">
          <a:xfrm>
            <a:off x="3244850" y="517525"/>
            <a:ext cx="2897188" cy="846138"/>
            <a:chOff x="4177" y="1079"/>
            <a:chExt cx="291" cy="85"/>
          </a:xfrm>
        </p:grpSpPr>
        <p:sp>
          <p:nvSpPr>
            <p:cNvPr id="15373" name="Freeform 21"/>
            <p:cNvSpPr>
              <a:spLocks/>
            </p:cNvSpPr>
            <p:nvPr/>
          </p:nvSpPr>
          <p:spPr bwMode="auto">
            <a:xfrm>
              <a:off x="4177" y="1080"/>
              <a:ext cx="97" cy="84"/>
            </a:xfrm>
            <a:custGeom>
              <a:avLst/>
              <a:gdLst>
                <a:gd name="T0" fmla="*/ 87 w 96"/>
                <a:gd name="T1" fmla="*/ 0 h 83"/>
                <a:gd name="T2" fmla="*/ 86 w 96"/>
                <a:gd name="T3" fmla="*/ 0 h 83"/>
                <a:gd name="T4" fmla="*/ 81 w 96"/>
                <a:gd name="T5" fmla="*/ 2 h 83"/>
                <a:gd name="T6" fmla="*/ 76 w 96"/>
                <a:gd name="T7" fmla="*/ 8 h 83"/>
                <a:gd name="T8" fmla="*/ 70 w 96"/>
                <a:gd name="T9" fmla="*/ 19 h 83"/>
                <a:gd name="T10" fmla="*/ 59 w 96"/>
                <a:gd name="T11" fmla="*/ 24 h 83"/>
                <a:gd name="T12" fmla="*/ 50 w 96"/>
                <a:gd name="T13" fmla="*/ 27 h 83"/>
                <a:gd name="T14" fmla="*/ 36 w 96"/>
                <a:gd name="T15" fmla="*/ 33 h 83"/>
                <a:gd name="T16" fmla="*/ 24 w 96"/>
                <a:gd name="T17" fmla="*/ 44 h 83"/>
                <a:gd name="T18" fmla="*/ 11 w 96"/>
                <a:gd name="T19" fmla="*/ 55 h 83"/>
                <a:gd name="T20" fmla="*/ 8 w 96"/>
                <a:gd name="T21" fmla="*/ 61 h 83"/>
                <a:gd name="T22" fmla="*/ 3 w 96"/>
                <a:gd name="T23" fmla="*/ 67 h 83"/>
                <a:gd name="T24" fmla="*/ 2 w 96"/>
                <a:gd name="T25" fmla="*/ 75 h 83"/>
                <a:gd name="T26" fmla="*/ 0 w 96"/>
                <a:gd name="T27" fmla="*/ 84 h 83"/>
                <a:gd name="T28" fmla="*/ 8 w 96"/>
                <a:gd name="T29" fmla="*/ 76 h 83"/>
                <a:gd name="T30" fmla="*/ 30 w 96"/>
                <a:gd name="T31" fmla="*/ 58 h 83"/>
                <a:gd name="T32" fmla="*/ 44 w 96"/>
                <a:gd name="T33" fmla="*/ 48 h 83"/>
                <a:gd name="T34" fmla="*/ 59 w 96"/>
                <a:gd name="T35" fmla="*/ 39 h 83"/>
                <a:gd name="T36" fmla="*/ 73 w 96"/>
                <a:gd name="T37" fmla="*/ 33 h 83"/>
                <a:gd name="T38" fmla="*/ 79 w 96"/>
                <a:gd name="T39" fmla="*/ 32 h 83"/>
                <a:gd name="T40" fmla="*/ 87 w 96"/>
                <a:gd name="T41" fmla="*/ 32 h 83"/>
                <a:gd name="T42" fmla="*/ 90 w 96"/>
                <a:gd name="T43" fmla="*/ 32 h 83"/>
                <a:gd name="T44" fmla="*/ 93 w 96"/>
                <a:gd name="T45" fmla="*/ 30 h 83"/>
                <a:gd name="T46" fmla="*/ 95 w 96"/>
                <a:gd name="T47" fmla="*/ 27 h 83"/>
                <a:gd name="T48" fmla="*/ 97 w 96"/>
                <a:gd name="T49" fmla="*/ 24 h 83"/>
                <a:gd name="T50" fmla="*/ 97 w 96"/>
                <a:gd name="T51" fmla="*/ 17 h 83"/>
                <a:gd name="T52" fmla="*/ 93 w 96"/>
                <a:gd name="T53" fmla="*/ 10 h 83"/>
                <a:gd name="T54" fmla="*/ 87 w 96"/>
                <a:gd name="T55" fmla="*/ 0 h 8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96" h="83">
                  <a:moveTo>
                    <a:pt x="86" y="0"/>
                  </a:moveTo>
                  <a:lnTo>
                    <a:pt x="85" y="0"/>
                  </a:lnTo>
                  <a:lnTo>
                    <a:pt x="80" y="2"/>
                  </a:lnTo>
                  <a:lnTo>
                    <a:pt x="75" y="8"/>
                  </a:lnTo>
                  <a:lnTo>
                    <a:pt x="69" y="19"/>
                  </a:lnTo>
                  <a:lnTo>
                    <a:pt x="58" y="24"/>
                  </a:lnTo>
                  <a:lnTo>
                    <a:pt x="49" y="27"/>
                  </a:lnTo>
                  <a:lnTo>
                    <a:pt x="36" y="33"/>
                  </a:lnTo>
                  <a:lnTo>
                    <a:pt x="24" y="43"/>
                  </a:lnTo>
                  <a:lnTo>
                    <a:pt x="11" y="54"/>
                  </a:lnTo>
                  <a:lnTo>
                    <a:pt x="8" y="60"/>
                  </a:lnTo>
                  <a:lnTo>
                    <a:pt x="3" y="66"/>
                  </a:lnTo>
                  <a:lnTo>
                    <a:pt x="2" y="74"/>
                  </a:lnTo>
                  <a:lnTo>
                    <a:pt x="0" y="83"/>
                  </a:lnTo>
                  <a:lnTo>
                    <a:pt x="8" y="75"/>
                  </a:lnTo>
                  <a:lnTo>
                    <a:pt x="30" y="57"/>
                  </a:lnTo>
                  <a:lnTo>
                    <a:pt x="44" y="47"/>
                  </a:lnTo>
                  <a:lnTo>
                    <a:pt x="58" y="39"/>
                  </a:lnTo>
                  <a:lnTo>
                    <a:pt x="72" y="33"/>
                  </a:lnTo>
                  <a:lnTo>
                    <a:pt x="78" y="32"/>
                  </a:lnTo>
                  <a:lnTo>
                    <a:pt x="86" y="32"/>
                  </a:lnTo>
                  <a:lnTo>
                    <a:pt x="89" y="32"/>
                  </a:lnTo>
                  <a:lnTo>
                    <a:pt x="92" y="30"/>
                  </a:lnTo>
                  <a:lnTo>
                    <a:pt x="94" y="27"/>
                  </a:lnTo>
                  <a:lnTo>
                    <a:pt x="96" y="24"/>
                  </a:lnTo>
                  <a:lnTo>
                    <a:pt x="96" y="17"/>
                  </a:lnTo>
                  <a:lnTo>
                    <a:pt x="92" y="1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E03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74" name="Freeform 22"/>
            <p:cNvSpPr>
              <a:spLocks/>
            </p:cNvSpPr>
            <p:nvPr/>
          </p:nvSpPr>
          <p:spPr bwMode="auto">
            <a:xfrm>
              <a:off x="4373" y="1079"/>
              <a:ext cx="95" cy="81"/>
            </a:xfrm>
            <a:custGeom>
              <a:avLst/>
              <a:gdLst>
                <a:gd name="T0" fmla="*/ 9 w 94"/>
                <a:gd name="T1" fmla="*/ 0 h 80"/>
                <a:gd name="T2" fmla="*/ 12 w 94"/>
                <a:gd name="T3" fmla="*/ 1 h 80"/>
                <a:gd name="T4" fmla="*/ 19 w 94"/>
                <a:gd name="T5" fmla="*/ 4 h 80"/>
                <a:gd name="T6" fmla="*/ 26 w 94"/>
                <a:gd name="T7" fmla="*/ 11 h 80"/>
                <a:gd name="T8" fmla="*/ 30 w 94"/>
                <a:gd name="T9" fmla="*/ 14 h 80"/>
                <a:gd name="T10" fmla="*/ 33 w 94"/>
                <a:gd name="T11" fmla="*/ 20 h 80"/>
                <a:gd name="T12" fmla="*/ 42 w 94"/>
                <a:gd name="T13" fmla="*/ 22 h 80"/>
                <a:gd name="T14" fmla="*/ 53 w 94"/>
                <a:gd name="T15" fmla="*/ 26 h 80"/>
                <a:gd name="T16" fmla="*/ 63 w 94"/>
                <a:gd name="T17" fmla="*/ 33 h 80"/>
                <a:gd name="T18" fmla="*/ 74 w 94"/>
                <a:gd name="T19" fmla="*/ 41 h 80"/>
                <a:gd name="T20" fmla="*/ 84 w 94"/>
                <a:gd name="T21" fmla="*/ 52 h 80"/>
                <a:gd name="T22" fmla="*/ 89 w 94"/>
                <a:gd name="T23" fmla="*/ 59 h 80"/>
                <a:gd name="T24" fmla="*/ 92 w 94"/>
                <a:gd name="T25" fmla="*/ 65 h 80"/>
                <a:gd name="T26" fmla="*/ 93 w 94"/>
                <a:gd name="T27" fmla="*/ 73 h 80"/>
                <a:gd name="T28" fmla="*/ 95 w 94"/>
                <a:gd name="T29" fmla="*/ 81 h 80"/>
                <a:gd name="T30" fmla="*/ 87 w 94"/>
                <a:gd name="T31" fmla="*/ 74 h 80"/>
                <a:gd name="T32" fmla="*/ 67 w 94"/>
                <a:gd name="T33" fmla="*/ 57 h 80"/>
                <a:gd name="T34" fmla="*/ 53 w 94"/>
                <a:gd name="T35" fmla="*/ 48 h 80"/>
                <a:gd name="T36" fmla="*/ 39 w 94"/>
                <a:gd name="T37" fmla="*/ 39 h 80"/>
                <a:gd name="T38" fmla="*/ 23 w 94"/>
                <a:gd name="T39" fmla="*/ 33 h 80"/>
                <a:gd name="T40" fmla="*/ 17 w 94"/>
                <a:gd name="T41" fmla="*/ 31 h 80"/>
                <a:gd name="T42" fmla="*/ 11 w 94"/>
                <a:gd name="T43" fmla="*/ 31 h 80"/>
                <a:gd name="T44" fmla="*/ 8 w 94"/>
                <a:gd name="T45" fmla="*/ 31 h 80"/>
                <a:gd name="T46" fmla="*/ 5 w 94"/>
                <a:gd name="T47" fmla="*/ 29 h 80"/>
                <a:gd name="T48" fmla="*/ 1 w 94"/>
                <a:gd name="T49" fmla="*/ 28 h 80"/>
                <a:gd name="T50" fmla="*/ 0 w 94"/>
                <a:gd name="T51" fmla="*/ 23 h 80"/>
                <a:gd name="T52" fmla="*/ 0 w 94"/>
                <a:gd name="T53" fmla="*/ 18 h 80"/>
                <a:gd name="T54" fmla="*/ 3 w 94"/>
                <a:gd name="T55" fmla="*/ 11 h 80"/>
                <a:gd name="T56" fmla="*/ 9 w 94"/>
                <a:gd name="T57" fmla="*/ 0 h 8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94" h="80">
                  <a:moveTo>
                    <a:pt x="9" y="0"/>
                  </a:moveTo>
                  <a:lnTo>
                    <a:pt x="12" y="1"/>
                  </a:lnTo>
                  <a:lnTo>
                    <a:pt x="19" y="4"/>
                  </a:lnTo>
                  <a:lnTo>
                    <a:pt x="26" y="11"/>
                  </a:lnTo>
                  <a:lnTo>
                    <a:pt x="30" y="14"/>
                  </a:lnTo>
                  <a:lnTo>
                    <a:pt x="33" y="20"/>
                  </a:lnTo>
                  <a:lnTo>
                    <a:pt x="42" y="22"/>
                  </a:lnTo>
                  <a:lnTo>
                    <a:pt x="52" y="26"/>
                  </a:lnTo>
                  <a:lnTo>
                    <a:pt x="62" y="33"/>
                  </a:lnTo>
                  <a:lnTo>
                    <a:pt x="73" y="40"/>
                  </a:lnTo>
                  <a:lnTo>
                    <a:pt x="83" y="51"/>
                  </a:lnTo>
                  <a:lnTo>
                    <a:pt x="88" y="58"/>
                  </a:lnTo>
                  <a:lnTo>
                    <a:pt x="91" y="64"/>
                  </a:lnTo>
                  <a:lnTo>
                    <a:pt x="92" y="72"/>
                  </a:lnTo>
                  <a:lnTo>
                    <a:pt x="94" y="80"/>
                  </a:lnTo>
                  <a:lnTo>
                    <a:pt x="86" y="73"/>
                  </a:lnTo>
                  <a:lnTo>
                    <a:pt x="66" y="56"/>
                  </a:lnTo>
                  <a:lnTo>
                    <a:pt x="52" y="47"/>
                  </a:lnTo>
                  <a:lnTo>
                    <a:pt x="39" y="39"/>
                  </a:lnTo>
                  <a:lnTo>
                    <a:pt x="23" y="33"/>
                  </a:lnTo>
                  <a:lnTo>
                    <a:pt x="17" y="31"/>
                  </a:lnTo>
                  <a:lnTo>
                    <a:pt x="11" y="31"/>
                  </a:lnTo>
                  <a:lnTo>
                    <a:pt x="8" y="31"/>
                  </a:lnTo>
                  <a:lnTo>
                    <a:pt x="5" y="29"/>
                  </a:lnTo>
                  <a:lnTo>
                    <a:pt x="1" y="28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3" y="1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E03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5368" name="Freeform 23"/>
          <p:cNvSpPr>
            <a:spLocks/>
          </p:cNvSpPr>
          <p:nvPr/>
        </p:nvSpPr>
        <p:spPr bwMode="auto">
          <a:xfrm>
            <a:off x="3397250" y="2517775"/>
            <a:ext cx="279400" cy="2419350"/>
          </a:xfrm>
          <a:custGeom>
            <a:avLst/>
            <a:gdLst>
              <a:gd name="T0" fmla="*/ 0 w 28"/>
              <a:gd name="T1" fmla="*/ 0 h 241"/>
              <a:gd name="T2" fmla="*/ 59871 w 28"/>
              <a:gd name="T3" fmla="*/ 50194 h 241"/>
              <a:gd name="T4" fmla="*/ 109764 w 28"/>
              <a:gd name="T5" fmla="*/ 90349 h 241"/>
              <a:gd name="T6" fmla="*/ 169636 w 28"/>
              <a:gd name="T7" fmla="*/ 190737 h 241"/>
              <a:gd name="T8" fmla="*/ 219529 w 28"/>
              <a:gd name="T9" fmla="*/ 331280 h 241"/>
              <a:gd name="T10" fmla="*/ 269421 w 28"/>
              <a:gd name="T11" fmla="*/ 522017 h 241"/>
              <a:gd name="T12" fmla="*/ 279400 w 28"/>
              <a:gd name="T13" fmla="*/ 772987 h 241"/>
              <a:gd name="T14" fmla="*/ 269421 w 28"/>
              <a:gd name="T15" fmla="*/ 1084190 h 241"/>
              <a:gd name="T16" fmla="*/ 239486 w 28"/>
              <a:gd name="T17" fmla="*/ 1415470 h 241"/>
              <a:gd name="T18" fmla="*/ 219529 w 28"/>
              <a:gd name="T19" fmla="*/ 1696557 h 241"/>
              <a:gd name="T20" fmla="*/ 219529 w 28"/>
              <a:gd name="T21" fmla="*/ 1947527 h 241"/>
              <a:gd name="T22" fmla="*/ 209550 w 28"/>
              <a:gd name="T23" fmla="*/ 2027837 h 241"/>
              <a:gd name="T24" fmla="*/ 189593 w 28"/>
              <a:gd name="T25" fmla="*/ 2188458 h 241"/>
              <a:gd name="T26" fmla="*/ 169636 w 28"/>
              <a:gd name="T27" fmla="*/ 2258729 h 241"/>
              <a:gd name="T28" fmla="*/ 129721 w 28"/>
              <a:gd name="T29" fmla="*/ 2339040 h 241"/>
              <a:gd name="T30" fmla="*/ 99786 w 28"/>
              <a:gd name="T31" fmla="*/ 2409311 h 241"/>
              <a:gd name="T32" fmla="*/ 59871 w 28"/>
              <a:gd name="T33" fmla="*/ 2419350 h 241"/>
              <a:gd name="T34" fmla="*/ 29936 w 28"/>
              <a:gd name="T35" fmla="*/ 2419350 h 241"/>
              <a:gd name="T36" fmla="*/ 29936 w 28"/>
              <a:gd name="T37" fmla="*/ 2389234 h 241"/>
              <a:gd name="T38" fmla="*/ 49893 w 28"/>
              <a:gd name="T39" fmla="*/ 2369156 h 241"/>
              <a:gd name="T40" fmla="*/ 59871 w 28"/>
              <a:gd name="T41" fmla="*/ 2329001 h 241"/>
              <a:gd name="T42" fmla="*/ 109764 w 28"/>
              <a:gd name="T43" fmla="*/ 2218574 h 241"/>
              <a:gd name="T44" fmla="*/ 169636 w 28"/>
              <a:gd name="T45" fmla="*/ 2007759 h 241"/>
              <a:gd name="T46" fmla="*/ 189593 w 28"/>
              <a:gd name="T47" fmla="*/ 1606207 h 241"/>
              <a:gd name="T48" fmla="*/ 239486 w 28"/>
              <a:gd name="T49" fmla="*/ 1084190 h 241"/>
              <a:gd name="T50" fmla="*/ 239486 w 28"/>
              <a:gd name="T51" fmla="*/ 943647 h 241"/>
              <a:gd name="T52" fmla="*/ 239486 w 28"/>
              <a:gd name="T53" fmla="*/ 803104 h 241"/>
              <a:gd name="T54" fmla="*/ 239486 w 28"/>
              <a:gd name="T55" fmla="*/ 632444 h 241"/>
              <a:gd name="T56" fmla="*/ 219529 w 28"/>
              <a:gd name="T57" fmla="*/ 451746 h 241"/>
              <a:gd name="T58" fmla="*/ 169636 w 28"/>
              <a:gd name="T59" fmla="*/ 281086 h 241"/>
              <a:gd name="T60" fmla="*/ 139700 w 28"/>
              <a:gd name="T61" fmla="*/ 220854 h 241"/>
              <a:gd name="T62" fmla="*/ 109764 w 28"/>
              <a:gd name="T63" fmla="*/ 160621 h 241"/>
              <a:gd name="T64" fmla="*/ 59871 w 28"/>
              <a:gd name="T65" fmla="*/ 110427 h 241"/>
              <a:gd name="T66" fmla="*/ 0 w 28"/>
              <a:gd name="T67" fmla="*/ 60233 h 241"/>
              <a:gd name="T68" fmla="*/ 0 w 28"/>
              <a:gd name="T69" fmla="*/ 0 h 24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8" h="241">
                <a:moveTo>
                  <a:pt x="0" y="0"/>
                </a:moveTo>
                <a:lnTo>
                  <a:pt x="6" y="5"/>
                </a:lnTo>
                <a:lnTo>
                  <a:pt x="11" y="9"/>
                </a:lnTo>
                <a:lnTo>
                  <a:pt x="17" y="19"/>
                </a:lnTo>
                <a:lnTo>
                  <a:pt x="22" y="33"/>
                </a:lnTo>
                <a:lnTo>
                  <a:pt x="27" y="52"/>
                </a:lnTo>
                <a:lnTo>
                  <a:pt x="28" y="77"/>
                </a:lnTo>
                <a:lnTo>
                  <a:pt x="27" y="108"/>
                </a:lnTo>
                <a:lnTo>
                  <a:pt x="24" y="141"/>
                </a:lnTo>
                <a:lnTo>
                  <a:pt x="22" y="169"/>
                </a:lnTo>
                <a:lnTo>
                  <a:pt x="22" y="194"/>
                </a:lnTo>
                <a:lnTo>
                  <a:pt x="21" y="202"/>
                </a:lnTo>
                <a:lnTo>
                  <a:pt x="19" y="218"/>
                </a:lnTo>
                <a:lnTo>
                  <a:pt x="17" y="225"/>
                </a:lnTo>
                <a:lnTo>
                  <a:pt x="13" y="233"/>
                </a:lnTo>
                <a:lnTo>
                  <a:pt x="10" y="240"/>
                </a:lnTo>
                <a:lnTo>
                  <a:pt x="6" y="241"/>
                </a:lnTo>
                <a:lnTo>
                  <a:pt x="3" y="241"/>
                </a:lnTo>
                <a:lnTo>
                  <a:pt x="3" y="238"/>
                </a:lnTo>
                <a:lnTo>
                  <a:pt x="5" y="236"/>
                </a:lnTo>
                <a:lnTo>
                  <a:pt x="6" y="232"/>
                </a:lnTo>
                <a:lnTo>
                  <a:pt x="11" y="221"/>
                </a:lnTo>
                <a:lnTo>
                  <a:pt x="17" y="200"/>
                </a:lnTo>
                <a:lnTo>
                  <a:pt x="19" y="160"/>
                </a:lnTo>
                <a:lnTo>
                  <a:pt x="24" y="108"/>
                </a:lnTo>
                <a:lnTo>
                  <a:pt x="24" y="94"/>
                </a:lnTo>
                <a:lnTo>
                  <a:pt x="24" y="80"/>
                </a:lnTo>
                <a:lnTo>
                  <a:pt x="24" y="63"/>
                </a:lnTo>
                <a:lnTo>
                  <a:pt x="22" y="45"/>
                </a:lnTo>
                <a:lnTo>
                  <a:pt x="17" y="28"/>
                </a:lnTo>
                <a:lnTo>
                  <a:pt x="14" y="22"/>
                </a:lnTo>
                <a:lnTo>
                  <a:pt x="11" y="16"/>
                </a:lnTo>
                <a:lnTo>
                  <a:pt x="6" y="11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E034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9" name="Freeform 24"/>
          <p:cNvSpPr>
            <a:spLocks/>
          </p:cNvSpPr>
          <p:nvPr/>
        </p:nvSpPr>
        <p:spPr bwMode="auto">
          <a:xfrm>
            <a:off x="5735638" y="2517775"/>
            <a:ext cx="298450" cy="2419350"/>
          </a:xfrm>
          <a:custGeom>
            <a:avLst/>
            <a:gdLst>
              <a:gd name="T0" fmla="*/ 298450 w 30"/>
              <a:gd name="T1" fmla="*/ 0 h 241"/>
              <a:gd name="T2" fmla="*/ 238760 w 30"/>
              <a:gd name="T3" fmla="*/ 50194 h 241"/>
              <a:gd name="T4" fmla="*/ 189018 w 30"/>
              <a:gd name="T5" fmla="*/ 90349 h 241"/>
              <a:gd name="T6" fmla="*/ 129328 w 30"/>
              <a:gd name="T7" fmla="*/ 190737 h 241"/>
              <a:gd name="T8" fmla="*/ 59690 w 30"/>
              <a:gd name="T9" fmla="*/ 331280 h 241"/>
              <a:gd name="T10" fmla="*/ 19897 w 30"/>
              <a:gd name="T11" fmla="*/ 522017 h 241"/>
              <a:gd name="T12" fmla="*/ 0 w 30"/>
              <a:gd name="T13" fmla="*/ 772987 h 241"/>
              <a:gd name="T14" fmla="*/ 0 w 30"/>
              <a:gd name="T15" fmla="*/ 1084190 h 241"/>
              <a:gd name="T16" fmla="*/ 49742 w 30"/>
              <a:gd name="T17" fmla="*/ 1415470 h 241"/>
              <a:gd name="T18" fmla="*/ 59690 w 30"/>
              <a:gd name="T19" fmla="*/ 1696557 h 241"/>
              <a:gd name="T20" fmla="*/ 59690 w 30"/>
              <a:gd name="T21" fmla="*/ 1947527 h 241"/>
              <a:gd name="T22" fmla="*/ 59690 w 30"/>
              <a:gd name="T23" fmla="*/ 2027837 h 241"/>
              <a:gd name="T24" fmla="*/ 89535 w 30"/>
              <a:gd name="T25" fmla="*/ 2188458 h 241"/>
              <a:gd name="T26" fmla="*/ 109432 w 30"/>
              <a:gd name="T27" fmla="*/ 2258729 h 241"/>
              <a:gd name="T28" fmla="*/ 139277 w 30"/>
              <a:gd name="T29" fmla="*/ 2339040 h 241"/>
              <a:gd name="T30" fmla="*/ 189018 w 30"/>
              <a:gd name="T31" fmla="*/ 2409311 h 241"/>
              <a:gd name="T32" fmla="*/ 218863 w 30"/>
              <a:gd name="T33" fmla="*/ 2419350 h 241"/>
              <a:gd name="T34" fmla="*/ 248708 w 30"/>
              <a:gd name="T35" fmla="*/ 2419350 h 241"/>
              <a:gd name="T36" fmla="*/ 248708 w 30"/>
              <a:gd name="T37" fmla="*/ 2389234 h 241"/>
              <a:gd name="T38" fmla="*/ 238760 w 30"/>
              <a:gd name="T39" fmla="*/ 2369156 h 241"/>
              <a:gd name="T40" fmla="*/ 198967 w 30"/>
              <a:gd name="T41" fmla="*/ 2329001 h 241"/>
              <a:gd name="T42" fmla="*/ 169122 w 30"/>
              <a:gd name="T43" fmla="*/ 2218574 h 241"/>
              <a:gd name="T44" fmla="*/ 109432 w 30"/>
              <a:gd name="T45" fmla="*/ 2007759 h 241"/>
              <a:gd name="T46" fmla="*/ 89535 w 30"/>
              <a:gd name="T47" fmla="*/ 1606207 h 241"/>
              <a:gd name="T48" fmla="*/ 49742 w 30"/>
              <a:gd name="T49" fmla="*/ 1084190 h 241"/>
              <a:gd name="T50" fmla="*/ 49742 w 30"/>
              <a:gd name="T51" fmla="*/ 943647 h 241"/>
              <a:gd name="T52" fmla="*/ 49742 w 30"/>
              <a:gd name="T53" fmla="*/ 803104 h 241"/>
              <a:gd name="T54" fmla="*/ 59690 w 30"/>
              <a:gd name="T55" fmla="*/ 632444 h 241"/>
              <a:gd name="T56" fmla="*/ 79587 w 30"/>
              <a:gd name="T57" fmla="*/ 451746 h 241"/>
              <a:gd name="T58" fmla="*/ 129328 w 30"/>
              <a:gd name="T59" fmla="*/ 281086 h 241"/>
              <a:gd name="T60" fmla="*/ 159173 w 30"/>
              <a:gd name="T61" fmla="*/ 220854 h 241"/>
              <a:gd name="T62" fmla="*/ 198967 w 30"/>
              <a:gd name="T63" fmla="*/ 160621 h 241"/>
              <a:gd name="T64" fmla="*/ 248708 w 30"/>
              <a:gd name="T65" fmla="*/ 110427 h 241"/>
              <a:gd name="T66" fmla="*/ 298450 w 30"/>
              <a:gd name="T67" fmla="*/ 80310 h 241"/>
              <a:gd name="T68" fmla="*/ 298450 w 30"/>
              <a:gd name="T69" fmla="*/ 0 h 24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0" h="241">
                <a:moveTo>
                  <a:pt x="30" y="0"/>
                </a:moveTo>
                <a:lnTo>
                  <a:pt x="24" y="5"/>
                </a:lnTo>
                <a:lnTo>
                  <a:pt x="19" y="9"/>
                </a:lnTo>
                <a:lnTo>
                  <a:pt x="13" y="19"/>
                </a:lnTo>
                <a:lnTo>
                  <a:pt x="6" y="33"/>
                </a:lnTo>
                <a:lnTo>
                  <a:pt x="2" y="52"/>
                </a:lnTo>
                <a:lnTo>
                  <a:pt x="0" y="77"/>
                </a:lnTo>
                <a:lnTo>
                  <a:pt x="0" y="108"/>
                </a:lnTo>
                <a:lnTo>
                  <a:pt x="5" y="141"/>
                </a:lnTo>
                <a:lnTo>
                  <a:pt x="6" y="169"/>
                </a:lnTo>
                <a:lnTo>
                  <a:pt x="6" y="194"/>
                </a:lnTo>
                <a:lnTo>
                  <a:pt x="6" y="202"/>
                </a:lnTo>
                <a:lnTo>
                  <a:pt x="9" y="218"/>
                </a:lnTo>
                <a:lnTo>
                  <a:pt x="11" y="225"/>
                </a:lnTo>
                <a:lnTo>
                  <a:pt x="14" y="233"/>
                </a:lnTo>
                <a:lnTo>
                  <a:pt x="19" y="240"/>
                </a:lnTo>
                <a:lnTo>
                  <a:pt x="22" y="241"/>
                </a:lnTo>
                <a:lnTo>
                  <a:pt x="25" y="241"/>
                </a:lnTo>
                <a:lnTo>
                  <a:pt x="25" y="238"/>
                </a:lnTo>
                <a:lnTo>
                  <a:pt x="24" y="236"/>
                </a:lnTo>
                <a:lnTo>
                  <a:pt x="20" y="232"/>
                </a:lnTo>
                <a:lnTo>
                  <a:pt x="17" y="221"/>
                </a:lnTo>
                <a:lnTo>
                  <a:pt x="11" y="200"/>
                </a:lnTo>
                <a:lnTo>
                  <a:pt x="9" y="160"/>
                </a:lnTo>
                <a:lnTo>
                  <a:pt x="5" y="108"/>
                </a:lnTo>
                <a:lnTo>
                  <a:pt x="5" y="94"/>
                </a:lnTo>
                <a:lnTo>
                  <a:pt x="5" y="80"/>
                </a:lnTo>
                <a:lnTo>
                  <a:pt x="6" y="63"/>
                </a:lnTo>
                <a:lnTo>
                  <a:pt x="8" y="45"/>
                </a:lnTo>
                <a:lnTo>
                  <a:pt x="13" y="28"/>
                </a:lnTo>
                <a:lnTo>
                  <a:pt x="16" y="22"/>
                </a:lnTo>
                <a:lnTo>
                  <a:pt x="20" y="16"/>
                </a:lnTo>
                <a:lnTo>
                  <a:pt x="25" y="11"/>
                </a:lnTo>
                <a:lnTo>
                  <a:pt x="30" y="8"/>
                </a:lnTo>
                <a:lnTo>
                  <a:pt x="30" y="0"/>
                </a:lnTo>
                <a:close/>
              </a:path>
            </a:pathLst>
          </a:custGeom>
          <a:solidFill>
            <a:srgbClr val="E034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Freeform 25"/>
          <p:cNvSpPr>
            <a:spLocks/>
          </p:cNvSpPr>
          <p:nvPr/>
        </p:nvSpPr>
        <p:spPr bwMode="auto">
          <a:xfrm>
            <a:off x="3397250" y="2517775"/>
            <a:ext cx="298450" cy="2419350"/>
          </a:xfrm>
          <a:custGeom>
            <a:avLst/>
            <a:gdLst>
              <a:gd name="T0" fmla="*/ 0 w 30"/>
              <a:gd name="T1" fmla="*/ 0 h 241"/>
              <a:gd name="T2" fmla="*/ 99483 w 30"/>
              <a:gd name="T3" fmla="*/ 391513 h 241"/>
              <a:gd name="T4" fmla="*/ 189018 w 30"/>
              <a:gd name="T5" fmla="*/ 702716 h 241"/>
              <a:gd name="T6" fmla="*/ 238760 w 30"/>
              <a:gd name="T7" fmla="*/ 853298 h 241"/>
              <a:gd name="T8" fmla="*/ 268605 w 30"/>
              <a:gd name="T9" fmla="*/ 943647 h 241"/>
              <a:gd name="T10" fmla="*/ 278553 w 30"/>
              <a:gd name="T11" fmla="*/ 1003880 h 241"/>
              <a:gd name="T12" fmla="*/ 298450 w 30"/>
              <a:gd name="T13" fmla="*/ 1164500 h 241"/>
              <a:gd name="T14" fmla="*/ 298450 w 30"/>
              <a:gd name="T15" fmla="*/ 1284966 h 241"/>
              <a:gd name="T16" fmla="*/ 278553 w 30"/>
              <a:gd name="T17" fmla="*/ 1425509 h 241"/>
              <a:gd name="T18" fmla="*/ 248708 w 30"/>
              <a:gd name="T19" fmla="*/ 1606207 h 241"/>
              <a:gd name="T20" fmla="*/ 189018 w 30"/>
              <a:gd name="T21" fmla="*/ 1796945 h 241"/>
              <a:gd name="T22" fmla="*/ 169122 w 30"/>
              <a:gd name="T23" fmla="*/ 1857177 h 241"/>
              <a:gd name="T24" fmla="*/ 109432 w 30"/>
              <a:gd name="T25" fmla="*/ 2027837 h 241"/>
              <a:gd name="T26" fmla="*/ 49742 w 30"/>
              <a:gd name="T27" fmla="*/ 2228613 h 241"/>
              <a:gd name="T28" fmla="*/ 29845 w 30"/>
              <a:gd name="T29" fmla="*/ 2329001 h 241"/>
              <a:gd name="T30" fmla="*/ 29845 w 30"/>
              <a:gd name="T31" fmla="*/ 2419350 h 241"/>
              <a:gd name="T32" fmla="*/ 49742 w 30"/>
              <a:gd name="T33" fmla="*/ 2198496 h 241"/>
              <a:gd name="T34" fmla="*/ 99483 w 30"/>
              <a:gd name="T35" fmla="*/ 1967604 h 241"/>
              <a:gd name="T36" fmla="*/ 139277 w 30"/>
              <a:gd name="T37" fmla="*/ 1756789 h 241"/>
              <a:gd name="T38" fmla="*/ 208915 w 30"/>
              <a:gd name="T39" fmla="*/ 1606207 h 241"/>
              <a:gd name="T40" fmla="*/ 248708 w 30"/>
              <a:gd name="T41" fmla="*/ 1385354 h 241"/>
              <a:gd name="T42" fmla="*/ 268605 w 30"/>
              <a:gd name="T43" fmla="*/ 1194617 h 241"/>
              <a:gd name="T44" fmla="*/ 268605 w 30"/>
              <a:gd name="T45" fmla="*/ 1104268 h 241"/>
              <a:gd name="T46" fmla="*/ 268605 w 30"/>
              <a:gd name="T47" fmla="*/ 1023957 h 241"/>
              <a:gd name="T48" fmla="*/ 29845 w 30"/>
              <a:gd name="T49" fmla="*/ 271048 h 241"/>
              <a:gd name="T50" fmla="*/ 0 w 30"/>
              <a:gd name="T51" fmla="*/ 0 h 24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0" h="241">
                <a:moveTo>
                  <a:pt x="0" y="0"/>
                </a:moveTo>
                <a:lnTo>
                  <a:pt x="10" y="39"/>
                </a:lnTo>
                <a:lnTo>
                  <a:pt x="19" y="70"/>
                </a:lnTo>
                <a:lnTo>
                  <a:pt x="24" y="85"/>
                </a:lnTo>
                <a:lnTo>
                  <a:pt x="27" y="94"/>
                </a:lnTo>
                <a:lnTo>
                  <a:pt x="28" y="100"/>
                </a:lnTo>
                <a:lnTo>
                  <a:pt x="30" y="116"/>
                </a:lnTo>
                <a:lnTo>
                  <a:pt x="30" y="128"/>
                </a:lnTo>
                <a:lnTo>
                  <a:pt x="28" y="142"/>
                </a:lnTo>
                <a:lnTo>
                  <a:pt x="25" y="160"/>
                </a:lnTo>
                <a:lnTo>
                  <a:pt x="19" y="179"/>
                </a:lnTo>
                <a:lnTo>
                  <a:pt x="17" y="185"/>
                </a:lnTo>
                <a:lnTo>
                  <a:pt x="11" y="202"/>
                </a:lnTo>
                <a:lnTo>
                  <a:pt x="5" y="222"/>
                </a:lnTo>
                <a:lnTo>
                  <a:pt x="3" y="232"/>
                </a:lnTo>
                <a:lnTo>
                  <a:pt x="3" y="241"/>
                </a:lnTo>
                <a:lnTo>
                  <a:pt x="5" y="219"/>
                </a:lnTo>
                <a:lnTo>
                  <a:pt x="10" y="196"/>
                </a:lnTo>
                <a:lnTo>
                  <a:pt x="14" y="175"/>
                </a:lnTo>
                <a:lnTo>
                  <a:pt x="21" y="160"/>
                </a:lnTo>
                <a:lnTo>
                  <a:pt x="25" y="138"/>
                </a:lnTo>
                <a:lnTo>
                  <a:pt x="27" y="119"/>
                </a:lnTo>
                <a:lnTo>
                  <a:pt x="27" y="110"/>
                </a:lnTo>
                <a:lnTo>
                  <a:pt x="27" y="102"/>
                </a:lnTo>
                <a:lnTo>
                  <a:pt x="3" y="2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1" name="Freeform 26"/>
          <p:cNvSpPr>
            <a:spLocks/>
          </p:cNvSpPr>
          <p:nvPr/>
        </p:nvSpPr>
        <p:spPr bwMode="auto">
          <a:xfrm>
            <a:off x="5726113" y="2489200"/>
            <a:ext cx="279400" cy="2438400"/>
          </a:xfrm>
          <a:custGeom>
            <a:avLst/>
            <a:gdLst>
              <a:gd name="T0" fmla="*/ 279400 w 28"/>
              <a:gd name="T1" fmla="*/ 0 h 243"/>
              <a:gd name="T2" fmla="*/ 199571 w 28"/>
              <a:gd name="T3" fmla="*/ 391348 h 243"/>
              <a:gd name="T4" fmla="*/ 99786 w 28"/>
              <a:gd name="T5" fmla="*/ 702420 h 243"/>
              <a:gd name="T6" fmla="*/ 59871 w 28"/>
              <a:gd name="T7" fmla="*/ 842904 h 243"/>
              <a:gd name="T8" fmla="*/ 9979 w 28"/>
              <a:gd name="T9" fmla="*/ 943249 h 243"/>
              <a:gd name="T10" fmla="*/ 9979 w 28"/>
              <a:gd name="T11" fmla="*/ 1003457 h 243"/>
              <a:gd name="T12" fmla="*/ 0 w 28"/>
              <a:gd name="T13" fmla="*/ 1174044 h 243"/>
              <a:gd name="T14" fmla="*/ 0 w 28"/>
              <a:gd name="T15" fmla="*/ 1284425 h 243"/>
              <a:gd name="T16" fmla="*/ 9979 w 28"/>
              <a:gd name="T17" fmla="*/ 1444978 h 243"/>
              <a:gd name="T18" fmla="*/ 39914 w 28"/>
              <a:gd name="T19" fmla="*/ 1605531 h 243"/>
              <a:gd name="T20" fmla="*/ 99786 w 28"/>
              <a:gd name="T21" fmla="*/ 1786153 h 243"/>
              <a:gd name="T22" fmla="*/ 119743 w 28"/>
              <a:gd name="T23" fmla="*/ 1866430 h 243"/>
              <a:gd name="T24" fmla="*/ 179614 w 28"/>
              <a:gd name="T25" fmla="*/ 2026983 h 243"/>
              <a:gd name="T26" fmla="*/ 249464 w 28"/>
              <a:gd name="T27" fmla="*/ 2227674 h 243"/>
              <a:gd name="T28" fmla="*/ 259443 w 28"/>
              <a:gd name="T29" fmla="*/ 2338054 h 243"/>
              <a:gd name="T30" fmla="*/ 259443 w 28"/>
              <a:gd name="T31" fmla="*/ 2438400 h 243"/>
              <a:gd name="T32" fmla="*/ 249464 w 28"/>
              <a:gd name="T33" fmla="*/ 2197570 h 243"/>
              <a:gd name="T34" fmla="*/ 199571 w 28"/>
              <a:gd name="T35" fmla="*/ 1966775 h 243"/>
              <a:gd name="T36" fmla="*/ 139700 w 28"/>
              <a:gd name="T37" fmla="*/ 1756049 h 243"/>
              <a:gd name="T38" fmla="*/ 89807 w 28"/>
              <a:gd name="T39" fmla="*/ 1605531 h 243"/>
              <a:gd name="T40" fmla="*/ 39914 w 28"/>
              <a:gd name="T41" fmla="*/ 1384770 h 243"/>
              <a:gd name="T42" fmla="*/ 29936 w 28"/>
              <a:gd name="T43" fmla="*/ 1194114 h 243"/>
              <a:gd name="T44" fmla="*/ 29936 w 28"/>
              <a:gd name="T45" fmla="*/ 1113837 h 243"/>
              <a:gd name="T46" fmla="*/ 29936 w 28"/>
              <a:gd name="T47" fmla="*/ 1033560 h 243"/>
              <a:gd name="T48" fmla="*/ 259443 w 28"/>
              <a:gd name="T49" fmla="*/ 260899 h 243"/>
              <a:gd name="T50" fmla="*/ 279400 w 28"/>
              <a:gd name="T51" fmla="*/ 0 h 24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8" h="243">
                <a:moveTo>
                  <a:pt x="28" y="0"/>
                </a:moveTo>
                <a:lnTo>
                  <a:pt x="20" y="39"/>
                </a:lnTo>
                <a:lnTo>
                  <a:pt x="10" y="70"/>
                </a:lnTo>
                <a:lnTo>
                  <a:pt x="6" y="84"/>
                </a:lnTo>
                <a:lnTo>
                  <a:pt x="1" y="94"/>
                </a:lnTo>
                <a:lnTo>
                  <a:pt x="1" y="100"/>
                </a:lnTo>
                <a:lnTo>
                  <a:pt x="0" y="117"/>
                </a:lnTo>
                <a:lnTo>
                  <a:pt x="0" y="128"/>
                </a:lnTo>
                <a:lnTo>
                  <a:pt x="1" y="144"/>
                </a:lnTo>
                <a:lnTo>
                  <a:pt x="4" y="160"/>
                </a:lnTo>
                <a:lnTo>
                  <a:pt x="10" y="178"/>
                </a:lnTo>
                <a:lnTo>
                  <a:pt x="12" y="186"/>
                </a:lnTo>
                <a:lnTo>
                  <a:pt x="18" y="202"/>
                </a:lnTo>
                <a:lnTo>
                  <a:pt x="25" y="222"/>
                </a:lnTo>
                <a:lnTo>
                  <a:pt x="26" y="233"/>
                </a:lnTo>
                <a:lnTo>
                  <a:pt x="26" y="243"/>
                </a:lnTo>
                <a:lnTo>
                  <a:pt x="25" y="219"/>
                </a:lnTo>
                <a:lnTo>
                  <a:pt x="20" y="196"/>
                </a:lnTo>
                <a:lnTo>
                  <a:pt x="14" y="175"/>
                </a:lnTo>
                <a:lnTo>
                  <a:pt x="9" y="160"/>
                </a:lnTo>
                <a:lnTo>
                  <a:pt x="4" y="138"/>
                </a:lnTo>
                <a:lnTo>
                  <a:pt x="3" y="119"/>
                </a:lnTo>
                <a:lnTo>
                  <a:pt x="3" y="111"/>
                </a:lnTo>
                <a:lnTo>
                  <a:pt x="3" y="103"/>
                </a:lnTo>
                <a:lnTo>
                  <a:pt x="26" y="26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2" name="Rectangle 27"/>
          <p:cNvSpPr>
            <a:spLocks noChangeArrowheads="1"/>
          </p:cNvSpPr>
          <p:nvPr/>
        </p:nvSpPr>
        <p:spPr bwMode="auto">
          <a:xfrm>
            <a:off x="4189413" y="5843588"/>
            <a:ext cx="993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Chile</a:t>
            </a:r>
            <a:endParaRPr lang="en-US" altLang="en-US" sz="1000">
              <a:solidFill>
                <a:srgbClr val="3C3B37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reeform 2"/>
          <p:cNvSpPr>
            <a:spLocks/>
          </p:cNvSpPr>
          <p:nvPr/>
        </p:nvSpPr>
        <p:spPr bwMode="auto">
          <a:xfrm>
            <a:off x="2097088" y="517525"/>
            <a:ext cx="5178425" cy="5322888"/>
          </a:xfrm>
          <a:custGeom>
            <a:avLst/>
            <a:gdLst>
              <a:gd name="T0" fmla="*/ 4028794 w 509"/>
              <a:gd name="T1" fmla="*/ 1241668 h 523"/>
              <a:gd name="T2" fmla="*/ 3967752 w 509"/>
              <a:gd name="T3" fmla="*/ 1801436 h 523"/>
              <a:gd name="T4" fmla="*/ 3967752 w 509"/>
              <a:gd name="T5" fmla="*/ 1831969 h 523"/>
              <a:gd name="T6" fmla="*/ 3967752 w 509"/>
              <a:gd name="T7" fmla="*/ 1913390 h 523"/>
              <a:gd name="T8" fmla="*/ 3916883 w 509"/>
              <a:gd name="T9" fmla="*/ 2045699 h 523"/>
              <a:gd name="T10" fmla="*/ 3855841 w 509"/>
              <a:gd name="T11" fmla="*/ 2890440 h 523"/>
              <a:gd name="T12" fmla="*/ 3866015 w 509"/>
              <a:gd name="T13" fmla="*/ 3714826 h 523"/>
              <a:gd name="T14" fmla="*/ 3916883 w 509"/>
              <a:gd name="T15" fmla="*/ 4925961 h 523"/>
              <a:gd name="T16" fmla="*/ 3896536 w 509"/>
              <a:gd name="T17" fmla="*/ 5231290 h 523"/>
              <a:gd name="T18" fmla="*/ 3825320 w 509"/>
              <a:gd name="T19" fmla="*/ 5282178 h 523"/>
              <a:gd name="T20" fmla="*/ 3387850 w 509"/>
              <a:gd name="T21" fmla="*/ 5312710 h 523"/>
              <a:gd name="T22" fmla="*/ 2594299 w 509"/>
              <a:gd name="T23" fmla="*/ 5322888 h 523"/>
              <a:gd name="T24" fmla="*/ 2055092 w 509"/>
              <a:gd name="T25" fmla="*/ 5322888 h 523"/>
              <a:gd name="T26" fmla="*/ 1587101 w 509"/>
              <a:gd name="T27" fmla="*/ 5322888 h 523"/>
              <a:gd name="T28" fmla="*/ 1353105 w 509"/>
              <a:gd name="T29" fmla="*/ 5282178 h 523"/>
              <a:gd name="T30" fmla="*/ 1251368 w 509"/>
              <a:gd name="T31" fmla="*/ 5200757 h 523"/>
              <a:gd name="T32" fmla="*/ 1251368 w 509"/>
              <a:gd name="T33" fmla="*/ 5119336 h 523"/>
              <a:gd name="T34" fmla="*/ 1302237 w 509"/>
              <a:gd name="T35" fmla="*/ 4244062 h 523"/>
              <a:gd name="T36" fmla="*/ 1332758 w 509"/>
              <a:gd name="T37" fmla="*/ 3297544 h 523"/>
              <a:gd name="T38" fmla="*/ 1322584 w 509"/>
              <a:gd name="T39" fmla="*/ 2707243 h 523"/>
              <a:gd name="T40" fmla="*/ 1271715 w 509"/>
              <a:gd name="T41" fmla="*/ 1658950 h 523"/>
              <a:gd name="T42" fmla="*/ 1180152 w 509"/>
              <a:gd name="T43" fmla="*/ 1424865 h 523"/>
              <a:gd name="T44" fmla="*/ 1098762 w 509"/>
              <a:gd name="T45" fmla="*/ 865097 h 523"/>
              <a:gd name="T46" fmla="*/ 1139457 w 509"/>
              <a:gd name="T47" fmla="*/ 1282378 h 523"/>
              <a:gd name="T48" fmla="*/ 1220847 w 509"/>
              <a:gd name="T49" fmla="*/ 1597884 h 523"/>
              <a:gd name="T50" fmla="*/ 1251368 w 509"/>
              <a:gd name="T51" fmla="*/ 1791259 h 523"/>
              <a:gd name="T52" fmla="*/ 1251368 w 509"/>
              <a:gd name="T53" fmla="*/ 1821791 h 523"/>
              <a:gd name="T54" fmla="*/ 1220847 w 509"/>
              <a:gd name="T55" fmla="*/ 2076232 h 523"/>
              <a:gd name="T56" fmla="*/ 0 w 509"/>
              <a:gd name="T57" fmla="*/ 2076232 h 523"/>
              <a:gd name="T58" fmla="*/ 590076 w 509"/>
              <a:gd name="T59" fmla="*/ 1007583 h 523"/>
              <a:gd name="T60" fmla="*/ 813898 w 509"/>
              <a:gd name="T61" fmla="*/ 580124 h 523"/>
              <a:gd name="T62" fmla="*/ 966504 w 509"/>
              <a:gd name="T63" fmla="*/ 386749 h 523"/>
              <a:gd name="T64" fmla="*/ 1047893 w 509"/>
              <a:gd name="T65" fmla="*/ 325683 h 523"/>
              <a:gd name="T66" fmla="*/ 1444669 w 509"/>
              <a:gd name="T67" fmla="*/ 244263 h 523"/>
              <a:gd name="T68" fmla="*/ 1729533 w 509"/>
              <a:gd name="T69" fmla="*/ 142486 h 523"/>
              <a:gd name="T70" fmla="*/ 1953355 w 509"/>
              <a:gd name="T71" fmla="*/ 20355 h 523"/>
              <a:gd name="T72" fmla="*/ 2024571 w 509"/>
              <a:gd name="T73" fmla="*/ 0 h 523"/>
              <a:gd name="T74" fmla="*/ 2177177 w 509"/>
              <a:gd name="T75" fmla="*/ 20355 h 523"/>
              <a:gd name="T76" fmla="*/ 2370477 w 509"/>
              <a:gd name="T77" fmla="*/ 50888 h 523"/>
              <a:gd name="T78" fmla="*/ 3011422 w 509"/>
              <a:gd name="T79" fmla="*/ 20355 h 523"/>
              <a:gd name="T80" fmla="*/ 3184375 w 509"/>
              <a:gd name="T81" fmla="*/ 0 h 523"/>
              <a:gd name="T82" fmla="*/ 3235244 w 509"/>
              <a:gd name="T83" fmla="*/ 30533 h 523"/>
              <a:gd name="T84" fmla="*/ 3489587 w 509"/>
              <a:gd name="T85" fmla="*/ 162842 h 523"/>
              <a:gd name="T86" fmla="*/ 3947405 w 509"/>
              <a:gd name="T87" fmla="*/ 284973 h 523"/>
              <a:gd name="T88" fmla="*/ 4110184 w 509"/>
              <a:gd name="T89" fmla="*/ 325683 h 523"/>
              <a:gd name="T90" fmla="*/ 4232269 w 509"/>
              <a:gd name="T91" fmla="*/ 386749 h 523"/>
              <a:gd name="T92" fmla="*/ 4334006 w 509"/>
              <a:gd name="T93" fmla="*/ 478347 h 523"/>
              <a:gd name="T94" fmla="*/ 4812171 w 509"/>
              <a:gd name="T95" fmla="*/ 1353622 h 523"/>
              <a:gd name="T96" fmla="*/ 4262790 w 509"/>
              <a:gd name="T97" fmla="*/ 2534224 h 523"/>
              <a:gd name="T98" fmla="*/ 4222095 w 509"/>
              <a:gd name="T99" fmla="*/ 2422270 h 523"/>
              <a:gd name="T100" fmla="*/ 3947405 w 509"/>
              <a:gd name="T101" fmla="*/ 2045699 h 523"/>
              <a:gd name="T102" fmla="*/ 3977926 w 509"/>
              <a:gd name="T103" fmla="*/ 1852324 h 523"/>
              <a:gd name="T104" fmla="*/ 4008447 w 509"/>
              <a:gd name="T105" fmla="*/ 1435042 h 52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9" h="523">
                <a:moveTo>
                  <a:pt x="399" y="80"/>
                </a:moveTo>
                <a:lnTo>
                  <a:pt x="396" y="122"/>
                </a:lnTo>
                <a:lnTo>
                  <a:pt x="393" y="154"/>
                </a:lnTo>
                <a:lnTo>
                  <a:pt x="390" y="177"/>
                </a:lnTo>
                <a:lnTo>
                  <a:pt x="390" y="179"/>
                </a:lnTo>
                <a:lnTo>
                  <a:pt x="390" y="180"/>
                </a:lnTo>
                <a:lnTo>
                  <a:pt x="390" y="182"/>
                </a:lnTo>
                <a:lnTo>
                  <a:pt x="390" y="188"/>
                </a:lnTo>
                <a:lnTo>
                  <a:pt x="388" y="194"/>
                </a:lnTo>
                <a:lnTo>
                  <a:pt x="385" y="201"/>
                </a:lnTo>
                <a:lnTo>
                  <a:pt x="380" y="263"/>
                </a:lnTo>
                <a:lnTo>
                  <a:pt x="379" y="284"/>
                </a:lnTo>
                <a:lnTo>
                  <a:pt x="379" y="309"/>
                </a:lnTo>
                <a:lnTo>
                  <a:pt x="380" y="365"/>
                </a:lnTo>
                <a:lnTo>
                  <a:pt x="383" y="437"/>
                </a:lnTo>
                <a:lnTo>
                  <a:pt x="385" y="484"/>
                </a:lnTo>
                <a:lnTo>
                  <a:pt x="385" y="508"/>
                </a:lnTo>
                <a:lnTo>
                  <a:pt x="383" y="514"/>
                </a:lnTo>
                <a:lnTo>
                  <a:pt x="380" y="517"/>
                </a:lnTo>
                <a:lnTo>
                  <a:pt x="376" y="519"/>
                </a:lnTo>
                <a:lnTo>
                  <a:pt x="358" y="520"/>
                </a:lnTo>
                <a:lnTo>
                  <a:pt x="333" y="522"/>
                </a:lnTo>
                <a:lnTo>
                  <a:pt x="307" y="523"/>
                </a:lnTo>
                <a:lnTo>
                  <a:pt x="255" y="523"/>
                </a:lnTo>
                <a:lnTo>
                  <a:pt x="233" y="523"/>
                </a:lnTo>
                <a:lnTo>
                  <a:pt x="202" y="523"/>
                </a:lnTo>
                <a:lnTo>
                  <a:pt x="177" y="523"/>
                </a:lnTo>
                <a:lnTo>
                  <a:pt x="156" y="523"/>
                </a:lnTo>
                <a:lnTo>
                  <a:pt x="142" y="522"/>
                </a:lnTo>
                <a:lnTo>
                  <a:pt x="133" y="519"/>
                </a:lnTo>
                <a:lnTo>
                  <a:pt x="127" y="514"/>
                </a:lnTo>
                <a:lnTo>
                  <a:pt x="123" y="511"/>
                </a:lnTo>
                <a:lnTo>
                  <a:pt x="123" y="508"/>
                </a:lnTo>
                <a:lnTo>
                  <a:pt x="123" y="503"/>
                </a:lnTo>
                <a:lnTo>
                  <a:pt x="125" y="473"/>
                </a:lnTo>
                <a:lnTo>
                  <a:pt x="128" y="417"/>
                </a:lnTo>
                <a:lnTo>
                  <a:pt x="130" y="340"/>
                </a:lnTo>
                <a:lnTo>
                  <a:pt x="131" y="324"/>
                </a:lnTo>
                <a:lnTo>
                  <a:pt x="131" y="306"/>
                </a:lnTo>
                <a:lnTo>
                  <a:pt x="130" y="266"/>
                </a:lnTo>
                <a:lnTo>
                  <a:pt x="123" y="204"/>
                </a:lnTo>
                <a:lnTo>
                  <a:pt x="125" y="163"/>
                </a:lnTo>
                <a:lnTo>
                  <a:pt x="120" y="152"/>
                </a:lnTo>
                <a:lnTo>
                  <a:pt x="116" y="140"/>
                </a:lnTo>
                <a:lnTo>
                  <a:pt x="114" y="126"/>
                </a:lnTo>
                <a:lnTo>
                  <a:pt x="108" y="85"/>
                </a:lnTo>
                <a:lnTo>
                  <a:pt x="109" y="97"/>
                </a:lnTo>
                <a:lnTo>
                  <a:pt x="112" y="126"/>
                </a:lnTo>
                <a:lnTo>
                  <a:pt x="117" y="147"/>
                </a:lnTo>
                <a:lnTo>
                  <a:pt x="120" y="157"/>
                </a:lnTo>
                <a:lnTo>
                  <a:pt x="123" y="163"/>
                </a:lnTo>
                <a:lnTo>
                  <a:pt x="123" y="176"/>
                </a:lnTo>
                <a:lnTo>
                  <a:pt x="123" y="177"/>
                </a:lnTo>
                <a:lnTo>
                  <a:pt x="123" y="179"/>
                </a:lnTo>
                <a:lnTo>
                  <a:pt x="122" y="194"/>
                </a:lnTo>
                <a:lnTo>
                  <a:pt x="120" y="204"/>
                </a:lnTo>
                <a:lnTo>
                  <a:pt x="91" y="251"/>
                </a:lnTo>
                <a:lnTo>
                  <a:pt x="0" y="204"/>
                </a:lnTo>
                <a:lnTo>
                  <a:pt x="42" y="132"/>
                </a:lnTo>
                <a:lnTo>
                  <a:pt x="58" y="99"/>
                </a:lnTo>
                <a:lnTo>
                  <a:pt x="70" y="75"/>
                </a:lnTo>
                <a:lnTo>
                  <a:pt x="80" y="57"/>
                </a:lnTo>
                <a:lnTo>
                  <a:pt x="89" y="44"/>
                </a:lnTo>
                <a:lnTo>
                  <a:pt x="95" y="38"/>
                </a:lnTo>
                <a:lnTo>
                  <a:pt x="98" y="33"/>
                </a:lnTo>
                <a:lnTo>
                  <a:pt x="103" y="32"/>
                </a:lnTo>
                <a:lnTo>
                  <a:pt x="123" y="28"/>
                </a:lnTo>
                <a:lnTo>
                  <a:pt x="142" y="24"/>
                </a:lnTo>
                <a:lnTo>
                  <a:pt x="158" y="19"/>
                </a:lnTo>
                <a:lnTo>
                  <a:pt x="170" y="14"/>
                </a:lnTo>
                <a:lnTo>
                  <a:pt x="188" y="7"/>
                </a:lnTo>
                <a:lnTo>
                  <a:pt x="192" y="2"/>
                </a:lnTo>
                <a:lnTo>
                  <a:pt x="195" y="0"/>
                </a:lnTo>
                <a:lnTo>
                  <a:pt x="199" y="0"/>
                </a:lnTo>
                <a:lnTo>
                  <a:pt x="205" y="0"/>
                </a:lnTo>
                <a:lnTo>
                  <a:pt x="214" y="2"/>
                </a:lnTo>
                <a:lnTo>
                  <a:pt x="222" y="5"/>
                </a:lnTo>
                <a:lnTo>
                  <a:pt x="233" y="5"/>
                </a:lnTo>
                <a:lnTo>
                  <a:pt x="261" y="5"/>
                </a:lnTo>
                <a:lnTo>
                  <a:pt x="296" y="2"/>
                </a:lnTo>
                <a:lnTo>
                  <a:pt x="307" y="0"/>
                </a:lnTo>
                <a:lnTo>
                  <a:pt x="313" y="0"/>
                </a:lnTo>
                <a:lnTo>
                  <a:pt x="318" y="2"/>
                </a:lnTo>
                <a:lnTo>
                  <a:pt x="318" y="3"/>
                </a:lnTo>
                <a:lnTo>
                  <a:pt x="330" y="10"/>
                </a:lnTo>
                <a:lnTo>
                  <a:pt x="343" y="16"/>
                </a:lnTo>
                <a:lnTo>
                  <a:pt x="368" y="24"/>
                </a:lnTo>
                <a:lnTo>
                  <a:pt x="388" y="28"/>
                </a:lnTo>
                <a:lnTo>
                  <a:pt x="396" y="30"/>
                </a:lnTo>
                <a:lnTo>
                  <a:pt x="404" y="32"/>
                </a:lnTo>
                <a:lnTo>
                  <a:pt x="412" y="35"/>
                </a:lnTo>
                <a:lnTo>
                  <a:pt x="416" y="38"/>
                </a:lnTo>
                <a:lnTo>
                  <a:pt x="421" y="41"/>
                </a:lnTo>
                <a:lnTo>
                  <a:pt x="426" y="47"/>
                </a:lnTo>
                <a:lnTo>
                  <a:pt x="427" y="50"/>
                </a:lnTo>
                <a:lnTo>
                  <a:pt x="473" y="133"/>
                </a:lnTo>
                <a:lnTo>
                  <a:pt x="509" y="205"/>
                </a:lnTo>
                <a:lnTo>
                  <a:pt x="419" y="249"/>
                </a:lnTo>
                <a:lnTo>
                  <a:pt x="418" y="245"/>
                </a:lnTo>
                <a:lnTo>
                  <a:pt x="415" y="238"/>
                </a:lnTo>
                <a:lnTo>
                  <a:pt x="405" y="226"/>
                </a:lnTo>
                <a:lnTo>
                  <a:pt x="388" y="201"/>
                </a:lnTo>
                <a:lnTo>
                  <a:pt x="390" y="193"/>
                </a:lnTo>
                <a:lnTo>
                  <a:pt x="391" y="182"/>
                </a:lnTo>
                <a:lnTo>
                  <a:pt x="390" y="177"/>
                </a:lnTo>
                <a:lnTo>
                  <a:pt x="394" y="141"/>
                </a:lnTo>
                <a:lnTo>
                  <a:pt x="399" y="80"/>
                </a:lnTo>
                <a:close/>
              </a:path>
            </a:pathLst>
          </a:custGeom>
          <a:solidFill>
            <a:srgbClr val="EE29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1" name="Freeform 3"/>
          <p:cNvSpPr>
            <a:spLocks/>
          </p:cNvSpPr>
          <p:nvPr/>
        </p:nvSpPr>
        <p:spPr bwMode="auto">
          <a:xfrm>
            <a:off x="3959225" y="508000"/>
            <a:ext cx="1495425" cy="560388"/>
          </a:xfrm>
          <a:custGeom>
            <a:avLst/>
            <a:gdLst>
              <a:gd name="T0" fmla="*/ 81384 w 147"/>
              <a:gd name="T1" fmla="*/ 10189 h 55"/>
              <a:gd name="T2" fmla="*/ 111903 w 147"/>
              <a:gd name="T3" fmla="*/ 0 h 55"/>
              <a:gd name="T4" fmla="*/ 142421 w 147"/>
              <a:gd name="T5" fmla="*/ 0 h 55"/>
              <a:gd name="T6" fmla="*/ 203459 w 147"/>
              <a:gd name="T7" fmla="*/ 0 h 55"/>
              <a:gd name="T8" fmla="*/ 305189 w 147"/>
              <a:gd name="T9" fmla="*/ 10189 h 55"/>
              <a:gd name="T10" fmla="*/ 386572 w 147"/>
              <a:gd name="T11" fmla="*/ 40755 h 55"/>
              <a:gd name="T12" fmla="*/ 498475 w 147"/>
              <a:gd name="T13" fmla="*/ 40755 h 55"/>
              <a:gd name="T14" fmla="*/ 783318 w 147"/>
              <a:gd name="T15" fmla="*/ 40755 h 55"/>
              <a:gd name="T16" fmla="*/ 1129198 w 147"/>
              <a:gd name="T17" fmla="*/ 10189 h 55"/>
              <a:gd name="T18" fmla="*/ 1241101 w 147"/>
              <a:gd name="T19" fmla="*/ 0 h 55"/>
              <a:gd name="T20" fmla="*/ 1302139 w 147"/>
              <a:gd name="T21" fmla="*/ 0 h 55"/>
              <a:gd name="T22" fmla="*/ 1353004 w 147"/>
              <a:gd name="T23" fmla="*/ 10189 h 55"/>
              <a:gd name="T24" fmla="*/ 1353004 w 147"/>
              <a:gd name="T25" fmla="*/ 30567 h 55"/>
              <a:gd name="T26" fmla="*/ 1373349 w 147"/>
              <a:gd name="T27" fmla="*/ 30567 h 55"/>
              <a:gd name="T28" fmla="*/ 1495425 w 147"/>
              <a:gd name="T29" fmla="*/ 122266 h 55"/>
              <a:gd name="T30" fmla="*/ 1464906 w 147"/>
              <a:gd name="T31" fmla="*/ 183400 h 55"/>
              <a:gd name="T32" fmla="*/ 1414041 w 147"/>
              <a:gd name="T33" fmla="*/ 254722 h 55"/>
              <a:gd name="T34" fmla="*/ 1322485 w 147"/>
              <a:gd name="T35" fmla="*/ 346422 h 55"/>
              <a:gd name="T36" fmla="*/ 1210582 w 147"/>
              <a:gd name="T37" fmla="*/ 427933 h 55"/>
              <a:gd name="T38" fmla="*/ 1078334 w 147"/>
              <a:gd name="T39" fmla="*/ 489066 h 55"/>
              <a:gd name="T40" fmla="*/ 986777 w 147"/>
              <a:gd name="T41" fmla="*/ 519633 h 55"/>
              <a:gd name="T42" fmla="*/ 895220 w 147"/>
              <a:gd name="T43" fmla="*/ 540010 h 55"/>
              <a:gd name="T44" fmla="*/ 813837 w 147"/>
              <a:gd name="T45" fmla="*/ 560388 h 55"/>
              <a:gd name="T46" fmla="*/ 701934 w 147"/>
              <a:gd name="T47" fmla="*/ 560388 h 55"/>
              <a:gd name="T48" fmla="*/ 590032 w 147"/>
              <a:gd name="T49" fmla="*/ 540010 h 55"/>
              <a:gd name="T50" fmla="*/ 478129 w 147"/>
              <a:gd name="T51" fmla="*/ 519633 h 55"/>
              <a:gd name="T52" fmla="*/ 396745 w 147"/>
              <a:gd name="T53" fmla="*/ 489066 h 55"/>
              <a:gd name="T54" fmla="*/ 254324 w 147"/>
              <a:gd name="T55" fmla="*/ 427933 h 55"/>
              <a:gd name="T56" fmla="*/ 142421 w 147"/>
              <a:gd name="T57" fmla="*/ 346422 h 55"/>
              <a:gd name="T58" fmla="*/ 81384 w 147"/>
              <a:gd name="T59" fmla="*/ 254722 h 55"/>
              <a:gd name="T60" fmla="*/ 30519 w 147"/>
              <a:gd name="T61" fmla="*/ 183400 h 55"/>
              <a:gd name="T62" fmla="*/ 0 w 147"/>
              <a:gd name="T63" fmla="*/ 122266 h 55"/>
              <a:gd name="T64" fmla="*/ 20346 w 147"/>
              <a:gd name="T65" fmla="*/ 91700 h 55"/>
              <a:gd name="T66" fmla="*/ 50865 w 147"/>
              <a:gd name="T67" fmla="*/ 61133 h 55"/>
              <a:gd name="T68" fmla="*/ 81384 w 147"/>
              <a:gd name="T69" fmla="*/ 10189 h 55"/>
              <a:gd name="T70" fmla="*/ 539167 w 147"/>
              <a:gd name="T71" fmla="*/ 397366 h 55"/>
              <a:gd name="T72" fmla="*/ 590032 w 147"/>
              <a:gd name="T73" fmla="*/ 407555 h 55"/>
              <a:gd name="T74" fmla="*/ 651069 w 147"/>
              <a:gd name="T75" fmla="*/ 427933 h 55"/>
              <a:gd name="T76" fmla="*/ 783318 w 147"/>
              <a:gd name="T77" fmla="*/ 427933 h 55"/>
              <a:gd name="T78" fmla="*/ 925739 w 147"/>
              <a:gd name="T79" fmla="*/ 397366 h 55"/>
              <a:gd name="T80" fmla="*/ 1098680 w 147"/>
              <a:gd name="T81" fmla="*/ 295477 h 55"/>
              <a:gd name="T82" fmla="*/ 1190236 w 147"/>
              <a:gd name="T83" fmla="*/ 224155 h 55"/>
              <a:gd name="T84" fmla="*/ 1230928 w 147"/>
              <a:gd name="T85" fmla="*/ 173211 h 55"/>
              <a:gd name="T86" fmla="*/ 1230928 w 147"/>
              <a:gd name="T87" fmla="*/ 152833 h 55"/>
              <a:gd name="T88" fmla="*/ 1017296 w 147"/>
              <a:gd name="T89" fmla="*/ 173211 h 55"/>
              <a:gd name="T90" fmla="*/ 671415 w 147"/>
              <a:gd name="T91" fmla="*/ 173211 h 55"/>
              <a:gd name="T92" fmla="*/ 193286 w 147"/>
              <a:gd name="T93" fmla="*/ 152833 h 55"/>
              <a:gd name="T94" fmla="*/ 233978 w 147"/>
              <a:gd name="T95" fmla="*/ 203777 h 55"/>
              <a:gd name="T96" fmla="*/ 335708 w 147"/>
              <a:gd name="T97" fmla="*/ 264911 h 55"/>
              <a:gd name="T98" fmla="*/ 539167 w 147"/>
              <a:gd name="T99" fmla="*/ 397366 h 55"/>
              <a:gd name="T100" fmla="*/ 81384 w 147"/>
              <a:gd name="T101" fmla="*/ 10189 h 5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47" h="55">
                <a:moveTo>
                  <a:pt x="8" y="1"/>
                </a:moveTo>
                <a:lnTo>
                  <a:pt x="11" y="0"/>
                </a:lnTo>
                <a:lnTo>
                  <a:pt x="14" y="0"/>
                </a:lnTo>
                <a:lnTo>
                  <a:pt x="20" y="0"/>
                </a:lnTo>
                <a:lnTo>
                  <a:pt x="30" y="1"/>
                </a:lnTo>
                <a:lnTo>
                  <a:pt x="38" y="4"/>
                </a:lnTo>
                <a:lnTo>
                  <a:pt x="49" y="4"/>
                </a:lnTo>
                <a:lnTo>
                  <a:pt x="77" y="4"/>
                </a:lnTo>
                <a:lnTo>
                  <a:pt x="111" y="1"/>
                </a:lnTo>
                <a:lnTo>
                  <a:pt x="122" y="0"/>
                </a:lnTo>
                <a:lnTo>
                  <a:pt x="128" y="0"/>
                </a:lnTo>
                <a:lnTo>
                  <a:pt x="133" y="1"/>
                </a:lnTo>
                <a:lnTo>
                  <a:pt x="133" y="3"/>
                </a:lnTo>
                <a:lnTo>
                  <a:pt x="135" y="3"/>
                </a:lnTo>
                <a:lnTo>
                  <a:pt x="147" y="12"/>
                </a:lnTo>
                <a:lnTo>
                  <a:pt x="144" y="18"/>
                </a:lnTo>
                <a:lnTo>
                  <a:pt x="139" y="25"/>
                </a:lnTo>
                <a:lnTo>
                  <a:pt x="130" y="34"/>
                </a:lnTo>
                <a:lnTo>
                  <a:pt x="119" y="42"/>
                </a:lnTo>
                <a:lnTo>
                  <a:pt x="106" y="48"/>
                </a:lnTo>
                <a:lnTo>
                  <a:pt x="97" y="51"/>
                </a:lnTo>
                <a:lnTo>
                  <a:pt x="88" y="53"/>
                </a:lnTo>
                <a:lnTo>
                  <a:pt x="80" y="55"/>
                </a:lnTo>
                <a:lnTo>
                  <a:pt x="69" y="55"/>
                </a:lnTo>
                <a:lnTo>
                  <a:pt x="58" y="53"/>
                </a:lnTo>
                <a:lnTo>
                  <a:pt x="47" y="51"/>
                </a:lnTo>
                <a:lnTo>
                  <a:pt x="39" y="48"/>
                </a:lnTo>
                <a:lnTo>
                  <a:pt x="25" y="42"/>
                </a:lnTo>
                <a:lnTo>
                  <a:pt x="14" y="34"/>
                </a:lnTo>
                <a:lnTo>
                  <a:pt x="8" y="25"/>
                </a:lnTo>
                <a:lnTo>
                  <a:pt x="3" y="18"/>
                </a:lnTo>
                <a:lnTo>
                  <a:pt x="0" y="12"/>
                </a:lnTo>
                <a:lnTo>
                  <a:pt x="2" y="9"/>
                </a:lnTo>
                <a:lnTo>
                  <a:pt x="5" y="6"/>
                </a:lnTo>
                <a:lnTo>
                  <a:pt x="8" y="1"/>
                </a:lnTo>
                <a:lnTo>
                  <a:pt x="53" y="39"/>
                </a:lnTo>
                <a:lnTo>
                  <a:pt x="58" y="40"/>
                </a:lnTo>
                <a:lnTo>
                  <a:pt x="64" y="42"/>
                </a:lnTo>
                <a:lnTo>
                  <a:pt x="77" y="42"/>
                </a:lnTo>
                <a:lnTo>
                  <a:pt x="91" y="39"/>
                </a:lnTo>
                <a:lnTo>
                  <a:pt x="108" y="29"/>
                </a:lnTo>
                <a:lnTo>
                  <a:pt x="117" y="22"/>
                </a:lnTo>
                <a:lnTo>
                  <a:pt x="121" y="17"/>
                </a:lnTo>
                <a:lnTo>
                  <a:pt x="121" y="15"/>
                </a:lnTo>
                <a:lnTo>
                  <a:pt x="100" y="17"/>
                </a:lnTo>
                <a:lnTo>
                  <a:pt x="66" y="17"/>
                </a:lnTo>
                <a:lnTo>
                  <a:pt x="19" y="15"/>
                </a:lnTo>
                <a:lnTo>
                  <a:pt x="23" y="20"/>
                </a:lnTo>
                <a:lnTo>
                  <a:pt x="33" y="26"/>
                </a:lnTo>
                <a:lnTo>
                  <a:pt x="53" y="39"/>
                </a:lnTo>
                <a:lnTo>
                  <a:pt x="8" y="1"/>
                </a:lnTo>
                <a:close/>
              </a:path>
            </a:pathLst>
          </a:custGeom>
          <a:solidFill>
            <a:srgbClr val="FCF3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7412" name="Group 6"/>
          <p:cNvGrpSpPr>
            <a:grpSpLocks/>
          </p:cNvGrpSpPr>
          <p:nvPr/>
        </p:nvGrpSpPr>
        <p:grpSpPr bwMode="auto">
          <a:xfrm>
            <a:off x="2219325" y="2319338"/>
            <a:ext cx="4913313" cy="1058862"/>
            <a:chOff x="4631" y="1258"/>
            <a:chExt cx="483" cy="104"/>
          </a:xfrm>
        </p:grpSpPr>
        <p:sp>
          <p:nvSpPr>
            <p:cNvPr id="17416" name="Freeform 7"/>
            <p:cNvSpPr>
              <a:spLocks/>
            </p:cNvSpPr>
            <p:nvPr/>
          </p:nvSpPr>
          <p:spPr bwMode="auto">
            <a:xfrm>
              <a:off x="4631" y="1260"/>
              <a:ext cx="28" cy="36"/>
            </a:xfrm>
            <a:custGeom>
              <a:avLst/>
              <a:gdLst>
                <a:gd name="T0" fmla="*/ 16 w 28"/>
                <a:gd name="T1" fmla="*/ 0 h 36"/>
                <a:gd name="T2" fmla="*/ 0 w 28"/>
                <a:gd name="T3" fmla="*/ 31 h 36"/>
                <a:gd name="T4" fmla="*/ 10 w 28"/>
                <a:gd name="T5" fmla="*/ 36 h 36"/>
                <a:gd name="T6" fmla="*/ 28 w 28"/>
                <a:gd name="T7" fmla="*/ 0 h 36"/>
                <a:gd name="T8" fmla="*/ 16 w 28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36">
                  <a:moveTo>
                    <a:pt x="16" y="0"/>
                  </a:moveTo>
                  <a:lnTo>
                    <a:pt x="0" y="31"/>
                  </a:lnTo>
                  <a:lnTo>
                    <a:pt x="10" y="36"/>
                  </a:lnTo>
                  <a:lnTo>
                    <a:pt x="2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17" name="Freeform 8"/>
            <p:cNvSpPr>
              <a:spLocks/>
            </p:cNvSpPr>
            <p:nvPr/>
          </p:nvSpPr>
          <p:spPr bwMode="auto">
            <a:xfrm>
              <a:off x="4645" y="1266"/>
              <a:ext cx="29" cy="36"/>
            </a:xfrm>
            <a:custGeom>
              <a:avLst/>
              <a:gdLst>
                <a:gd name="T0" fmla="*/ 16 w 29"/>
                <a:gd name="T1" fmla="*/ 0 h 36"/>
                <a:gd name="T2" fmla="*/ 0 w 29"/>
                <a:gd name="T3" fmla="*/ 31 h 36"/>
                <a:gd name="T4" fmla="*/ 10 w 29"/>
                <a:gd name="T5" fmla="*/ 36 h 36"/>
                <a:gd name="T6" fmla="*/ 29 w 29"/>
                <a:gd name="T7" fmla="*/ 0 h 36"/>
                <a:gd name="T8" fmla="*/ 16 w 29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36">
                  <a:moveTo>
                    <a:pt x="16" y="0"/>
                  </a:moveTo>
                  <a:lnTo>
                    <a:pt x="0" y="31"/>
                  </a:lnTo>
                  <a:lnTo>
                    <a:pt x="10" y="36"/>
                  </a:lnTo>
                  <a:lnTo>
                    <a:pt x="29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18" name="Freeform 9"/>
            <p:cNvSpPr>
              <a:spLocks/>
            </p:cNvSpPr>
            <p:nvPr/>
          </p:nvSpPr>
          <p:spPr bwMode="auto">
            <a:xfrm>
              <a:off x="5082" y="1258"/>
              <a:ext cx="32" cy="41"/>
            </a:xfrm>
            <a:custGeom>
              <a:avLst/>
              <a:gdLst>
                <a:gd name="T0" fmla="*/ 14 w 32"/>
                <a:gd name="T1" fmla="*/ 0 h 41"/>
                <a:gd name="T2" fmla="*/ 32 w 32"/>
                <a:gd name="T3" fmla="*/ 35 h 41"/>
                <a:gd name="T4" fmla="*/ 21 w 32"/>
                <a:gd name="T5" fmla="*/ 41 h 41"/>
                <a:gd name="T6" fmla="*/ 0 w 32"/>
                <a:gd name="T7" fmla="*/ 0 h 41"/>
                <a:gd name="T8" fmla="*/ 14 w 32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" h="41">
                  <a:moveTo>
                    <a:pt x="14" y="0"/>
                  </a:moveTo>
                  <a:lnTo>
                    <a:pt x="32" y="35"/>
                  </a:lnTo>
                  <a:lnTo>
                    <a:pt x="21" y="41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19" name="Freeform 10"/>
            <p:cNvSpPr>
              <a:spLocks/>
            </p:cNvSpPr>
            <p:nvPr/>
          </p:nvSpPr>
          <p:spPr bwMode="auto">
            <a:xfrm>
              <a:off x="5065" y="1264"/>
              <a:ext cx="33" cy="41"/>
            </a:xfrm>
            <a:custGeom>
              <a:avLst/>
              <a:gdLst>
                <a:gd name="T0" fmla="*/ 16 w 33"/>
                <a:gd name="T1" fmla="*/ 0 h 41"/>
                <a:gd name="T2" fmla="*/ 33 w 33"/>
                <a:gd name="T3" fmla="*/ 36 h 41"/>
                <a:gd name="T4" fmla="*/ 20 w 33"/>
                <a:gd name="T5" fmla="*/ 41 h 41"/>
                <a:gd name="T6" fmla="*/ 0 w 33"/>
                <a:gd name="T7" fmla="*/ 0 h 41"/>
                <a:gd name="T8" fmla="*/ 16 w 33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" h="41">
                  <a:moveTo>
                    <a:pt x="16" y="0"/>
                  </a:moveTo>
                  <a:lnTo>
                    <a:pt x="33" y="36"/>
                  </a:lnTo>
                  <a:lnTo>
                    <a:pt x="20" y="41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20" name="Rectangle 11"/>
            <p:cNvSpPr>
              <a:spLocks noChangeArrowheads="1"/>
            </p:cNvSpPr>
            <p:nvPr/>
          </p:nvSpPr>
          <p:spPr bwMode="auto">
            <a:xfrm>
              <a:off x="5001" y="1302"/>
              <a:ext cx="1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1" name="Rectangle 12"/>
            <p:cNvSpPr>
              <a:spLocks noChangeArrowheads="1"/>
            </p:cNvSpPr>
            <p:nvPr/>
          </p:nvSpPr>
          <p:spPr bwMode="auto">
            <a:xfrm>
              <a:off x="4952" y="1302"/>
              <a:ext cx="27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2" name="Rectangle 13"/>
            <p:cNvSpPr>
              <a:spLocks noChangeArrowheads="1"/>
            </p:cNvSpPr>
            <p:nvPr/>
          </p:nvSpPr>
          <p:spPr bwMode="auto">
            <a:xfrm>
              <a:off x="4901" y="1302"/>
              <a:ext cx="26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3" name="Rectangle 14"/>
            <p:cNvSpPr>
              <a:spLocks noChangeArrowheads="1"/>
            </p:cNvSpPr>
            <p:nvPr/>
          </p:nvSpPr>
          <p:spPr bwMode="auto">
            <a:xfrm>
              <a:off x="4854" y="1302"/>
              <a:ext cx="26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4" name="Rectangle 15"/>
            <p:cNvSpPr>
              <a:spLocks noChangeArrowheads="1"/>
            </p:cNvSpPr>
            <p:nvPr/>
          </p:nvSpPr>
          <p:spPr bwMode="auto">
            <a:xfrm>
              <a:off x="4802" y="1302"/>
              <a:ext cx="27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5" name="Rectangle 16"/>
            <p:cNvSpPr>
              <a:spLocks noChangeArrowheads="1"/>
            </p:cNvSpPr>
            <p:nvPr/>
          </p:nvSpPr>
          <p:spPr bwMode="auto">
            <a:xfrm>
              <a:off x="4755" y="1300"/>
              <a:ext cx="28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6" name="Rectangle 17"/>
            <p:cNvSpPr>
              <a:spLocks noChangeArrowheads="1"/>
            </p:cNvSpPr>
            <p:nvPr/>
          </p:nvSpPr>
          <p:spPr bwMode="auto">
            <a:xfrm>
              <a:off x="4988" y="1311"/>
              <a:ext cx="14" cy="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7" name="Rectangle 18"/>
            <p:cNvSpPr>
              <a:spLocks noChangeArrowheads="1"/>
            </p:cNvSpPr>
            <p:nvPr/>
          </p:nvSpPr>
          <p:spPr bwMode="auto">
            <a:xfrm>
              <a:off x="4940" y="1311"/>
              <a:ext cx="26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8" name="Rectangle 19"/>
            <p:cNvSpPr>
              <a:spLocks noChangeArrowheads="1"/>
            </p:cNvSpPr>
            <p:nvPr/>
          </p:nvSpPr>
          <p:spPr bwMode="auto">
            <a:xfrm>
              <a:off x="4888" y="1313"/>
              <a:ext cx="27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9" name="Rectangle 20"/>
            <p:cNvSpPr>
              <a:spLocks noChangeArrowheads="1"/>
            </p:cNvSpPr>
            <p:nvPr/>
          </p:nvSpPr>
          <p:spPr bwMode="auto">
            <a:xfrm>
              <a:off x="4841" y="1313"/>
              <a:ext cx="27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30" name="Rectangle 21"/>
            <p:cNvSpPr>
              <a:spLocks noChangeArrowheads="1"/>
            </p:cNvSpPr>
            <p:nvPr/>
          </p:nvSpPr>
          <p:spPr bwMode="auto">
            <a:xfrm>
              <a:off x="4789" y="1311"/>
              <a:ext cx="27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31" name="Rectangle 22"/>
            <p:cNvSpPr>
              <a:spLocks noChangeArrowheads="1"/>
            </p:cNvSpPr>
            <p:nvPr/>
          </p:nvSpPr>
          <p:spPr bwMode="auto">
            <a:xfrm>
              <a:off x="4746" y="1310"/>
              <a:ext cx="25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32" name="Rectangle 23"/>
            <p:cNvSpPr>
              <a:spLocks noChangeArrowheads="1"/>
            </p:cNvSpPr>
            <p:nvPr/>
          </p:nvSpPr>
          <p:spPr bwMode="auto">
            <a:xfrm>
              <a:off x="4979" y="1322"/>
              <a:ext cx="22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33" name="Rectangle 24"/>
            <p:cNvSpPr>
              <a:spLocks noChangeArrowheads="1"/>
            </p:cNvSpPr>
            <p:nvPr/>
          </p:nvSpPr>
          <p:spPr bwMode="auto">
            <a:xfrm>
              <a:off x="4930" y="1322"/>
              <a:ext cx="27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34" name="Rectangle 25"/>
            <p:cNvSpPr>
              <a:spLocks noChangeArrowheads="1"/>
            </p:cNvSpPr>
            <p:nvPr/>
          </p:nvSpPr>
          <p:spPr bwMode="auto">
            <a:xfrm>
              <a:off x="4879" y="1324"/>
              <a:ext cx="26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35" name="Rectangle 26"/>
            <p:cNvSpPr>
              <a:spLocks noChangeArrowheads="1"/>
            </p:cNvSpPr>
            <p:nvPr/>
          </p:nvSpPr>
          <p:spPr bwMode="auto">
            <a:xfrm>
              <a:off x="4832" y="1324"/>
              <a:ext cx="26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36" name="Rectangle 27"/>
            <p:cNvSpPr>
              <a:spLocks noChangeArrowheads="1"/>
            </p:cNvSpPr>
            <p:nvPr/>
          </p:nvSpPr>
          <p:spPr bwMode="auto">
            <a:xfrm>
              <a:off x="4780" y="1322"/>
              <a:ext cx="27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37" name="Rectangle 28"/>
            <p:cNvSpPr>
              <a:spLocks noChangeArrowheads="1"/>
            </p:cNvSpPr>
            <p:nvPr/>
          </p:nvSpPr>
          <p:spPr bwMode="auto">
            <a:xfrm>
              <a:off x="4746" y="1321"/>
              <a:ext cx="15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38" name="Rectangle 29"/>
            <p:cNvSpPr>
              <a:spLocks noChangeArrowheads="1"/>
            </p:cNvSpPr>
            <p:nvPr/>
          </p:nvSpPr>
          <p:spPr bwMode="auto">
            <a:xfrm>
              <a:off x="4966" y="1333"/>
              <a:ext cx="27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39" name="Rectangle 30"/>
            <p:cNvSpPr>
              <a:spLocks noChangeArrowheads="1"/>
            </p:cNvSpPr>
            <p:nvPr/>
          </p:nvSpPr>
          <p:spPr bwMode="auto">
            <a:xfrm>
              <a:off x="4918" y="1333"/>
              <a:ext cx="28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40" name="Rectangle 31"/>
            <p:cNvSpPr>
              <a:spLocks noChangeArrowheads="1"/>
            </p:cNvSpPr>
            <p:nvPr/>
          </p:nvSpPr>
          <p:spPr bwMode="auto">
            <a:xfrm>
              <a:off x="4866" y="1335"/>
              <a:ext cx="27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41" name="Rectangle 32"/>
            <p:cNvSpPr>
              <a:spLocks noChangeArrowheads="1"/>
            </p:cNvSpPr>
            <p:nvPr/>
          </p:nvSpPr>
          <p:spPr bwMode="auto">
            <a:xfrm>
              <a:off x="4819" y="1335"/>
              <a:ext cx="28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42" name="Rectangle 33"/>
            <p:cNvSpPr>
              <a:spLocks noChangeArrowheads="1"/>
            </p:cNvSpPr>
            <p:nvPr/>
          </p:nvSpPr>
          <p:spPr bwMode="auto">
            <a:xfrm>
              <a:off x="4767" y="1333"/>
              <a:ext cx="27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43" name="Rectangle 34"/>
            <p:cNvSpPr>
              <a:spLocks noChangeArrowheads="1"/>
            </p:cNvSpPr>
            <p:nvPr/>
          </p:nvSpPr>
          <p:spPr bwMode="auto">
            <a:xfrm>
              <a:off x="4747" y="1332"/>
              <a:ext cx="8" cy="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44" name="Rectangle 35"/>
            <p:cNvSpPr>
              <a:spLocks noChangeArrowheads="1"/>
            </p:cNvSpPr>
            <p:nvPr/>
          </p:nvSpPr>
          <p:spPr bwMode="auto">
            <a:xfrm>
              <a:off x="4963" y="1346"/>
              <a:ext cx="27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45" name="Rectangle 36"/>
            <p:cNvSpPr>
              <a:spLocks noChangeArrowheads="1"/>
            </p:cNvSpPr>
            <p:nvPr/>
          </p:nvSpPr>
          <p:spPr bwMode="auto">
            <a:xfrm>
              <a:off x="4915" y="1346"/>
              <a:ext cx="26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46" name="Rectangle 37"/>
            <p:cNvSpPr>
              <a:spLocks noChangeArrowheads="1"/>
            </p:cNvSpPr>
            <p:nvPr/>
          </p:nvSpPr>
          <p:spPr bwMode="auto">
            <a:xfrm>
              <a:off x="4863" y="1346"/>
              <a:ext cx="27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47" name="Rectangle 38"/>
            <p:cNvSpPr>
              <a:spLocks noChangeArrowheads="1"/>
            </p:cNvSpPr>
            <p:nvPr/>
          </p:nvSpPr>
          <p:spPr bwMode="auto">
            <a:xfrm>
              <a:off x="4816" y="1346"/>
              <a:ext cx="27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48" name="Rectangle 39"/>
            <p:cNvSpPr>
              <a:spLocks noChangeArrowheads="1"/>
            </p:cNvSpPr>
            <p:nvPr/>
          </p:nvSpPr>
          <p:spPr bwMode="auto">
            <a:xfrm>
              <a:off x="4764" y="1346"/>
              <a:ext cx="27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49" name="Rectangle 40"/>
            <p:cNvSpPr>
              <a:spLocks noChangeArrowheads="1"/>
            </p:cNvSpPr>
            <p:nvPr/>
          </p:nvSpPr>
          <p:spPr bwMode="auto">
            <a:xfrm>
              <a:off x="4951" y="1357"/>
              <a:ext cx="28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50" name="Rectangle 41"/>
            <p:cNvSpPr>
              <a:spLocks noChangeArrowheads="1"/>
            </p:cNvSpPr>
            <p:nvPr/>
          </p:nvSpPr>
          <p:spPr bwMode="auto">
            <a:xfrm>
              <a:off x="4904" y="1355"/>
              <a:ext cx="26" cy="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51" name="Rectangle 42"/>
            <p:cNvSpPr>
              <a:spLocks noChangeArrowheads="1"/>
            </p:cNvSpPr>
            <p:nvPr/>
          </p:nvSpPr>
          <p:spPr bwMode="auto">
            <a:xfrm>
              <a:off x="4851" y="1357"/>
              <a:ext cx="28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52" name="Rectangle 43"/>
            <p:cNvSpPr>
              <a:spLocks noChangeArrowheads="1"/>
            </p:cNvSpPr>
            <p:nvPr/>
          </p:nvSpPr>
          <p:spPr bwMode="auto">
            <a:xfrm>
              <a:off x="4805" y="1357"/>
              <a:ext cx="27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53" name="Rectangle 44"/>
            <p:cNvSpPr>
              <a:spLocks noChangeArrowheads="1"/>
            </p:cNvSpPr>
            <p:nvPr/>
          </p:nvSpPr>
          <p:spPr bwMode="auto">
            <a:xfrm>
              <a:off x="4752" y="1355"/>
              <a:ext cx="28" cy="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54" name="Rectangle 45"/>
            <p:cNvSpPr>
              <a:spLocks noChangeArrowheads="1"/>
            </p:cNvSpPr>
            <p:nvPr/>
          </p:nvSpPr>
          <p:spPr bwMode="auto">
            <a:xfrm>
              <a:off x="4747" y="1344"/>
              <a:ext cx="3" cy="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7413" name="Rectangle 46"/>
          <p:cNvSpPr>
            <a:spLocks noChangeArrowheads="1"/>
          </p:cNvSpPr>
          <p:nvPr/>
        </p:nvSpPr>
        <p:spPr bwMode="auto">
          <a:xfrm>
            <a:off x="3871913" y="5886450"/>
            <a:ext cx="16271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Denmark</a:t>
            </a:r>
            <a:endParaRPr lang="en-US" altLang="en-US"/>
          </a:p>
        </p:txBody>
      </p:sp>
      <p:sp>
        <p:nvSpPr>
          <p:cNvPr id="17414" name="Freeform 48"/>
          <p:cNvSpPr>
            <a:spLocks/>
          </p:cNvSpPr>
          <p:nvPr/>
        </p:nvSpPr>
        <p:spPr bwMode="auto">
          <a:xfrm>
            <a:off x="5195888" y="1706563"/>
            <a:ext cx="520700" cy="596900"/>
          </a:xfrm>
          <a:custGeom>
            <a:avLst/>
            <a:gdLst>
              <a:gd name="T0" fmla="*/ 519113 w 328"/>
              <a:gd name="T1" fmla="*/ 0 h 376"/>
              <a:gd name="T2" fmla="*/ 520700 w 328"/>
              <a:gd name="T3" fmla="*/ 20638 h 376"/>
              <a:gd name="T4" fmla="*/ 520700 w 328"/>
              <a:gd name="T5" fmla="*/ 58738 h 376"/>
              <a:gd name="T6" fmla="*/ 520700 w 328"/>
              <a:gd name="T7" fmla="*/ 92075 h 376"/>
              <a:gd name="T8" fmla="*/ 519113 w 328"/>
              <a:gd name="T9" fmla="*/ 131763 h 376"/>
              <a:gd name="T10" fmla="*/ 514350 w 328"/>
              <a:gd name="T11" fmla="*/ 176213 h 376"/>
              <a:gd name="T12" fmla="*/ 508000 w 328"/>
              <a:gd name="T13" fmla="*/ 223838 h 376"/>
              <a:gd name="T14" fmla="*/ 496888 w 328"/>
              <a:gd name="T15" fmla="*/ 273050 h 376"/>
              <a:gd name="T16" fmla="*/ 482600 w 328"/>
              <a:gd name="T17" fmla="*/ 322263 h 376"/>
              <a:gd name="T18" fmla="*/ 474663 w 328"/>
              <a:gd name="T19" fmla="*/ 347663 h 376"/>
              <a:gd name="T20" fmla="*/ 465138 w 328"/>
              <a:gd name="T21" fmla="*/ 373063 h 376"/>
              <a:gd name="T22" fmla="*/ 454025 w 328"/>
              <a:gd name="T23" fmla="*/ 398463 h 376"/>
              <a:gd name="T24" fmla="*/ 441325 w 328"/>
              <a:gd name="T25" fmla="*/ 422275 h 376"/>
              <a:gd name="T26" fmla="*/ 427038 w 328"/>
              <a:gd name="T27" fmla="*/ 446088 h 376"/>
              <a:gd name="T28" fmla="*/ 412750 w 328"/>
              <a:gd name="T29" fmla="*/ 469900 h 376"/>
              <a:gd name="T30" fmla="*/ 395288 w 328"/>
              <a:gd name="T31" fmla="*/ 490538 h 376"/>
              <a:gd name="T32" fmla="*/ 377825 w 328"/>
              <a:gd name="T33" fmla="*/ 512763 h 376"/>
              <a:gd name="T34" fmla="*/ 357188 w 328"/>
              <a:gd name="T35" fmla="*/ 531813 h 376"/>
              <a:gd name="T36" fmla="*/ 334963 w 328"/>
              <a:gd name="T37" fmla="*/ 550863 h 376"/>
              <a:gd name="T38" fmla="*/ 312738 w 328"/>
              <a:gd name="T39" fmla="*/ 566738 h 376"/>
              <a:gd name="T40" fmla="*/ 287338 w 328"/>
              <a:gd name="T41" fmla="*/ 582613 h 376"/>
              <a:gd name="T42" fmla="*/ 258763 w 328"/>
              <a:gd name="T43" fmla="*/ 596900 h 376"/>
              <a:gd name="T44" fmla="*/ 249238 w 328"/>
              <a:gd name="T45" fmla="*/ 593725 h 376"/>
              <a:gd name="T46" fmla="*/ 236538 w 328"/>
              <a:gd name="T47" fmla="*/ 588963 h 376"/>
              <a:gd name="T48" fmla="*/ 220663 w 328"/>
              <a:gd name="T49" fmla="*/ 582613 h 376"/>
              <a:gd name="T50" fmla="*/ 201613 w 328"/>
              <a:gd name="T51" fmla="*/ 569913 h 376"/>
              <a:gd name="T52" fmla="*/ 180975 w 328"/>
              <a:gd name="T53" fmla="*/ 555625 h 376"/>
              <a:gd name="T54" fmla="*/ 158750 w 328"/>
              <a:gd name="T55" fmla="*/ 534988 h 376"/>
              <a:gd name="T56" fmla="*/ 134938 w 328"/>
              <a:gd name="T57" fmla="*/ 508000 h 376"/>
              <a:gd name="T58" fmla="*/ 111125 w 328"/>
              <a:gd name="T59" fmla="*/ 474663 h 376"/>
              <a:gd name="T60" fmla="*/ 100013 w 328"/>
              <a:gd name="T61" fmla="*/ 455613 h 376"/>
              <a:gd name="T62" fmla="*/ 88900 w 328"/>
              <a:gd name="T63" fmla="*/ 433388 h 376"/>
              <a:gd name="T64" fmla="*/ 77788 w 328"/>
              <a:gd name="T65" fmla="*/ 411163 h 376"/>
              <a:gd name="T66" fmla="*/ 66675 w 328"/>
              <a:gd name="T67" fmla="*/ 385763 h 376"/>
              <a:gd name="T68" fmla="*/ 55563 w 328"/>
              <a:gd name="T69" fmla="*/ 358775 h 376"/>
              <a:gd name="T70" fmla="*/ 46038 w 328"/>
              <a:gd name="T71" fmla="*/ 328613 h 376"/>
              <a:gd name="T72" fmla="*/ 38100 w 328"/>
              <a:gd name="T73" fmla="*/ 296863 h 376"/>
              <a:gd name="T74" fmla="*/ 28575 w 328"/>
              <a:gd name="T75" fmla="*/ 261938 h 376"/>
              <a:gd name="T76" fmla="*/ 22225 w 328"/>
              <a:gd name="T77" fmla="*/ 225425 h 376"/>
              <a:gd name="T78" fmla="*/ 14288 w 328"/>
              <a:gd name="T79" fmla="*/ 185738 h 376"/>
              <a:gd name="T80" fmla="*/ 9525 w 328"/>
              <a:gd name="T81" fmla="*/ 144463 h 376"/>
              <a:gd name="T82" fmla="*/ 4763 w 328"/>
              <a:gd name="T83" fmla="*/ 100013 h 376"/>
              <a:gd name="T84" fmla="*/ 1588 w 328"/>
              <a:gd name="T85" fmla="*/ 50800 h 376"/>
              <a:gd name="T86" fmla="*/ 0 w 328"/>
              <a:gd name="T87" fmla="*/ 0 h 37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28" h="376">
                <a:moveTo>
                  <a:pt x="0" y="0"/>
                </a:moveTo>
                <a:lnTo>
                  <a:pt x="327" y="0"/>
                </a:lnTo>
                <a:lnTo>
                  <a:pt x="327" y="4"/>
                </a:lnTo>
                <a:lnTo>
                  <a:pt x="328" y="13"/>
                </a:lnTo>
                <a:lnTo>
                  <a:pt x="328" y="28"/>
                </a:lnTo>
                <a:lnTo>
                  <a:pt x="328" y="37"/>
                </a:lnTo>
                <a:lnTo>
                  <a:pt x="328" y="47"/>
                </a:lnTo>
                <a:lnTo>
                  <a:pt x="328" y="58"/>
                </a:lnTo>
                <a:lnTo>
                  <a:pt x="327" y="70"/>
                </a:lnTo>
                <a:lnTo>
                  <a:pt x="327" y="83"/>
                </a:lnTo>
                <a:lnTo>
                  <a:pt x="326" y="96"/>
                </a:lnTo>
                <a:lnTo>
                  <a:pt x="324" y="111"/>
                </a:lnTo>
                <a:lnTo>
                  <a:pt x="322" y="125"/>
                </a:lnTo>
                <a:lnTo>
                  <a:pt x="320" y="141"/>
                </a:lnTo>
                <a:lnTo>
                  <a:pt x="317" y="156"/>
                </a:lnTo>
                <a:lnTo>
                  <a:pt x="313" y="172"/>
                </a:lnTo>
                <a:lnTo>
                  <a:pt x="309" y="188"/>
                </a:lnTo>
                <a:lnTo>
                  <a:pt x="304" y="203"/>
                </a:lnTo>
                <a:lnTo>
                  <a:pt x="302" y="212"/>
                </a:lnTo>
                <a:lnTo>
                  <a:pt x="299" y="219"/>
                </a:lnTo>
                <a:lnTo>
                  <a:pt x="296" y="227"/>
                </a:lnTo>
                <a:lnTo>
                  <a:pt x="293" y="235"/>
                </a:lnTo>
                <a:lnTo>
                  <a:pt x="289" y="243"/>
                </a:lnTo>
                <a:lnTo>
                  <a:pt x="286" y="251"/>
                </a:lnTo>
                <a:lnTo>
                  <a:pt x="282" y="259"/>
                </a:lnTo>
                <a:lnTo>
                  <a:pt x="278" y="266"/>
                </a:lnTo>
                <a:lnTo>
                  <a:pt x="274" y="273"/>
                </a:lnTo>
                <a:lnTo>
                  <a:pt x="269" y="281"/>
                </a:lnTo>
                <a:lnTo>
                  <a:pt x="265" y="288"/>
                </a:lnTo>
                <a:lnTo>
                  <a:pt x="260" y="296"/>
                </a:lnTo>
                <a:lnTo>
                  <a:pt x="254" y="303"/>
                </a:lnTo>
                <a:lnTo>
                  <a:pt x="249" y="309"/>
                </a:lnTo>
                <a:lnTo>
                  <a:pt x="243" y="316"/>
                </a:lnTo>
                <a:lnTo>
                  <a:pt x="238" y="323"/>
                </a:lnTo>
                <a:lnTo>
                  <a:pt x="232" y="329"/>
                </a:lnTo>
                <a:lnTo>
                  <a:pt x="225" y="335"/>
                </a:lnTo>
                <a:lnTo>
                  <a:pt x="218" y="341"/>
                </a:lnTo>
                <a:lnTo>
                  <a:pt x="211" y="347"/>
                </a:lnTo>
                <a:lnTo>
                  <a:pt x="204" y="352"/>
                </a:lnTo>
                <a:lnTo>
                  <a:pt x="197" y="357"/>
                </a:lnTo>
                <a:lnTo>
                  <a:pt x="189" y="363"/>
                </a:lnTo>
                <a:lnTo>
                  <a:pt x="181" y="367"/>
                </a:lnTo>
                <a:lnTo>
                  <a:pt x="172" y="372"/>
                </a:lnTo>
                <a:lnTo>
                  <a:pt x="163" y="376"/>
                </a:lnTo>
                <a:lnTo>
                  <a:pt x="162" y="376"/>
                </a:lnTo>
                <a:lnTo>
                  <a:pt x="157" y="374"/>
                </a:lnTo>
                <a:lnTo>
                  <a:pt x="153" y="373"/>
                </a:lnTo>
                <a:lnTo>
                  <a:pt x="149" y="371"/>
                </a:lnTo>
                <a:lnTo>
                  <a:pt x="144" y="369"/>
                </a:lnTo>
                <a:lnTo>
                  <a:pt x="139" y="367"/>
                </a:lnTo>
                <a:lnTo>
                  <a:pt x="133" y="363"/>
                </a:lnTo>
                <a:lnTo>
                  <a:pt x="127" y="359"/>
                </a:lnTo>
                <a:lnTo>
                  <a:pt x="121" y="355"/>
                </a:lnTo>
                <a:lnTo>
                  <a:pt x="114" y="350"/>
                </a:lnTo>
                <a:lnTo>
                  <a:pt x="107" y="344"/>
                </a:lnTo>
                <a:lnTo>
                  <a:pt x="100" y="337"/>
                </a:lnTo>
                <a:lnTo>
                  <a:pt x="93" y="329"/>
                </a:lnTo>
                <a:lnTo>
                  <a:pt x="85" y="320"/>
                </a:lnTo>
                <a:lnTo>
                  <a:pt x="78" y="310"/>
                </a:lnTo>
                <a:lnTo>
                  <a:pt x="70" y="299"/>
                </a:lnTo>
                <a:lnTo>
                  <a:pt x="67" y="293"/>
                </a:lnTo>
                <a:lnTo>
                  <a:pt x="63" y="287"/>
                </a:lnTo>
                <a:lnTo>
                  <a:pt x="59" y="280"/>
                </a:lnTo>
                <a:lnTo>
                  <a:pt x="56" y="273"/>
                </a:lnTo>
                <a:lnTo>
                  <a:pt x="52" y="266"/>
                </a:lnTo>
                <a:lnTo>
                  <a:pt x="49" y="259"/>
                </a:lnTo>
                <a:lnTo>
                  <a:pt x="45" y="251"/>
                </a:lnTo>
                <a:lnTo>
                  <a:pt x="42" y="243"/>
                </a:lnTo>
                <a:lnTo>
                  <a:pt x="39" y="234"/>
                </a:lnTo>
                <a:lnTo>
                  <a:pt x="35" y="226"/>
                </a:lnTo>
                <a:lnTo>
                  <a:pt x="32" y="217"/>
                </a:lnTo>
                <a:lnTo>
                  <a:pt x="29" y="207"/>
                </a:lnTo>
                <a:lnTo>
                  <a:pt x="26" y="197"/>
                </a:lnTo>
                <a:lnTo>
                  <a:pt x="24" y="187"/>
                </a:lnTo>
                <a:lnTo>
                  <a:pt x="21" y="176"/>
                </a:lnTo>
                <a:lnTo>
                  <a:pt x="18" y="165"/>
                </a:lnTo>
                <a:lnTo>
                  <a:pt x="16" y="154"/>
                </a:lnTo>
                <a:lnTo>
                  <a:pt x="14" y="142"/>
                </a:lnTo>
                <a:lnTo>
                  <a:pt x="11" y="130"/>
                </a:lnTo>
                <a:lnTo>
                  <a:pt x="9" y="117"/>
                </a:lnTo>
                <a:lnTo>
                  <a:pt x="7" y="104"/>
                </a:lnTo>
                <a:lnTo>
                  <a:pt x="6" y="91"/>
                </a:lnTo>
                <a:lnTo>
                  <a:pt x="4" y="77"/>
                </a:lnTo>
                <a:lnTo>
                  <a:pt x="3" y="63"/>
                </a:lnTo>
                <a:lnTo>
                  <a:pt x="2" y="48"/>
                </a:lnTo>
                <a:lnTo>
                  <a:pt x="1" y="32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5" name="Freeform 49"/>
          <p:cNvSpPr>
            <a:spLocks/>
          </p:cNvSpPr>
          <p:nvPr/>
        </p:nvSpPr>
        <p:spPr bwMode="auto">
          <a:xfrm>
            <a:off x="5268913" y="1774825"/>
            <a:ext cx="374650" cy="428625"/>
          </a:xfrm>
          <a:custGeom>
            <a:avLst/>
            <a:gdLst>
              <a:gd name="T0" fmla="*/ 373063 w 236"/>
              <a:gd name="T1" fmla="*/ 0 h 270"/>
              <a:gd name="T2" fmla="*/ 374650 w 236"/>
              <a:gd name="T3" fmla="*/ 31750 h 270"/>
              <a:gd name="T4" fmla="*/ 373063 w 236"/>
              <a:gd name="T5" fmla="*/ 79375 h 270"/>
              <a:gd name="T6" fmla="*/ 371475 w 236"/>
              <a:gd name="T7" fmla="*/ 109538 h 270"/>
              <a:gd name="T8" fmla="*/ 366713 w 236"/>
              <a:gd name="T9" fmla="*/ 142875 h 270"/>
              <a:gd name="T10" fmla="*/ 361950 w 236"/>
              <a:gd name="T11" fmla="*/ 177800 h 270"/>
              <a:gd name="T12" fmla="*/ 352425 w 236"/>
              <a:gd name="T13" fmla="*/ 212725 h 270"/>
              <a:gd name="T14" fmla="*/ 341313 w 236"/>
              <a:gd name="T15" fmla="*/ 249238 h 270"/>
              <a:gd name="T16" fmla="*/ 325438 w 236"/>
              <a:gd name="T17" fmla="*/ 285750 h 270"/>
              <a:gd name="T18" fmla="*/ 312738 w 236"/>
              <a:gd name="T19" fmla="*/ 311150 h 270"/>
              <a:gd name="T20" fmla="*/ 301625 w 236"/>
              <a:gd name="T21" fmla="*/ 328613 h 270"/>
              <a:gd name="T22" fmla="*/ 290513 w 236"/>
              <a:gd name="T23" fmla="*/ 344488 h 270"/>
              <a:gd name="T24" fmla="*/ 277813 w 236"/>
              <a:gd name="T25" fmla="*/ 360363 h 270"/>
              <a:gd name="T26" fmla="*/ 263525 w 236"/>
              <a:gd name="T27" fmla="*/ 374650 h 270"/>
              <a:gd name="T28" fmla="*/ 249238 w 236"/>
              <a:gd name="T29" fmla="*/ 388938 h 270"/>
              <a:gd name="T30" fmla="*/ 233363 w 236"/>
              <a:gd name="T31" fmla="*/ 401638 h 270"/>
              <a:gd name="T32" fmla="*/ 215900 w 236"/>
              <a:gd name="T33" fmla="*/ 412750 h 270"/>
              <a:gd name="T34" fmla="*/ 196850 w 236"/>
              <a:gd name="T35" fmla="*/ 423863 h 270"/>
              <a:gd name="T36" fmla="*/ 184150 w 236"/>
              <a:gd name="T37" fmla="*/ 428625 h 270"/>
              <a:gd name="T38" fmla="*/ 169863 w 236"/>
              <a:gd name="T39" fmla="*/ 422275 h 270"/>
              <a:gd name="T40" fmla="*/ 158750 w 236"/>
              <a:gd name="T41" fmla="*/ 417513 h 270"/>
              <a:gd name="T42" fmla="*/ 146050 w 236"/>
              <a:gd name="T43" fmla="*/ 409575 h 270"/>
              <a:gd name="T44" fmla="*/ 130175 w 236"/>
              <a:gd name="T45" fmla="*/ 398463 h 270"/>
              <a:gd name="T46" fmla="*/ 114300 w 236"/>
              <a:gd name="T47" fmla="*/ 382588 h 270"/>
              <a:gd name="T48" fmla="*/ 96838 w 236"/>
              <a:gd name="T49" fmla="*/ 363538 h 270"/>
              <a:gd name="T50" fmla="*/ 80963 w 236"/>
              <a:gd name="T51" fmla="*/ 339725 h 270"/>
              <a:gd name="T52" fmla="*/ 63500 w 236"/>
              <a:gd name="T53" fmla="*/ 311150 h 270"/>
              <a:gd name="T54" fmla="*/ 47625 w 236"/>
              <a:gd name="T55" fmla="*/ 276225 h 270"/>
              <a:gd name="T56" fmla="*/ 33338 w 236"/>
              <a:gd name="T57" fmla="*/ 234950 h 270"/>
              <a:gd name="T58" fmla="*/ 20638 w 236"/>
              <a:gd name="T59" fmla="*/ 187325 h 270"/>
              <a:gd name="T60" fmla="*/ 11113 w 236"/>
              <a:gd name="T61" fmla="*/ 133350 h 270"/>
              <a:gd name="T62" fmla="*/ 3175 w 236"/>
              <a:gd name="T63" fmla="*/ 69850 h 270"/>
              <a:gd name="T64" fmla="*/ 0 w 236"/>
              <a:gd name="T65" fmla="*/ 0 h 27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36" h="270">
                <a:moveTo>
                  <a:pt x="0" y="0"/>
                </a:moveTo>
                <a:lnTo>
                  <a:pt x="235" y="0"/>
                </a:lnTo>
                <a:lnTo>
                  <a:pt x="236" y="9"/>
                </a:lnTo>
                <a:lnTo>
                  <a:pt x="236" y="20"/>
                </a:lnTo>
                <a:lnTo>
                  <a:pt x="236" y="33"/>
                </a:lnTo>
                <a:lnTo>
                  <a:pt x="235" y="50"/>
                </a:lnTo>
                <a:lnTo>
                  <a:pt x="235" y="59"/>
                </a:lnTo>
                <a:lnTo>
                  <a:pt x="234" y="69"/>
                </a:lnTo>
                <a:lnTo>
                  <a:pt x="233" y="79"/>
                </a:lnTo>
                <a:lnTo>
                  <a:pt x="231" y="90"/>
                </a:lnTo>
                <a:lnTo>
                  <a:pt x="230" y="100"/>
                </a:lnTo>
                <a:lnTo>
                  <a:pt x="228" y="112"/>
                </a:lnTo>
                <a:lnTo>
                  <a:pt x="225" y="123"/>
                </a:lnTo>
                <a:lnTo>
                  <a:pt x="222" y="134"/>
                </a:lnTo>
                <a:lnTo>
                  <a:pt x="219" y="146"/>
                </a:lnTo>
                <a:lnTo>
                  <a:pt x="215" y="157"/>
                </a:lnTo>
                <a:lnTo>
                  <a:pt x="210" y="169"/>
                </a:lnTo>
                <a:lnTo>
                  <a:pt x="205" y="180"/>
                </a:lnTo>
                <a:lnTo>
                  <a:pt x="200" y="191"/>
                </a:lnTo>
                <a:lnTo>
                  <a:pt x="197" y="196"/>
                </a:lnTo>
                <a:lnTo>
                  <a:pt x="194" y="201"/>
                </a:lnTo>
                <a:lnTo>
                  <a:pt x="190" y="207"/>
                </a:lnTo>
                <a:lnTo>
                  <a:pt x="187" y="212"/>
                </a:lnTo>
                <a:lnTo>
                  <a:pt x="183" y="217"/>
                </a:lnTo>
                <a:lnTo>
                  <a:pt x="179" y="222"/>
                </a:lnTo>
                <a:lnTo>
                  <a:pt x="175" y="227"/>
                </a:lnTo>
                <a:lnTo>
                  <a:pt x="171" y="231"/>
                </a:lnTo>
                <a:lnTo>
                  <a:pt x="166" y="236"/>
                </a:lnTo>
                <a:lnTo>
                  <a:pt x="162" y="240"/>
                </a:lnTo>
                <a:lnTo>
                  <a:pt x="157" y="245"/>
                </a:lnTo>
                <a:lnTo>
                  <a:pt x="152" y="249"/>
                </a:lnTo>
                <a:lnTo>
                  <a:pt x="147" y="253"/>
                </a:lnTo>
                <a:lnTo>
                  <a:pt x="141" y="257"/>
                </a:lnTo>
                <a:lnTo>
                  <a:pt x="136" y="260"/>
                </a:lnTo>
                <a:lnTo>
                  <a:pt x="130" y="263"/>
                </a:lnTo>
                <a:lnTo>
                  <a:pt x="124" y="267"/>
                </a:lnTo>
                <a:lnTo>
                  <a:pt x="117" y="270"/>
                </a:lnTo>
                <a:lnTo>
                  <a:pt x="116" y="270"/>
                </a:lnTo>
                <a:lnTo>
                  <a:pt x="113" y="268"/>
                </a:lnTo>
                <a:lnTo>
                  <a:pt x="107" y="266"/>
                </a:lnTo>
                <a:lnTo>
                  <a:pt x="104" y="265"/>
                </a:lnTo>
                <a:lnTo>
                  <a:pt x="100" y="263"/>
                </a:lnTo>
                <a:lnTo>
                  <a:pt x="96" y="260"/>
                </a:lnTo>
                <a:lnTo>
                  <a:pt x="92" y="258"/>
                </a:lnTo>
                <a:lnTo>
                  <a:pt x="87" y="255"/>
                </a:lnTo>
                <a:lnTo>
                  <a:pt x="82" y="251"/>
                </a:lnTo>
                <a:lnTo>
                  <a:pt x="77" y="246"/>
                </a:lnTo>
                <a:lnTo>
                  <a:pt x="72" y="241"/>
                </a:lnTo>
                <a:lnTo>
                  <a:pt x="67" y="236"/>
                </a:lnTo>
                <a:lnTo>
                  <a:pt x="61" y="229"/>
                </a:lnTo>
                <a:lnTo>
                  <a:pt x="56" y="222"/>
                </a:lnTo>
                <a:lnTo>
                  <a:pt x="51" y="214"/>
                </a:lnTo>
                <a:lnTo>
                  <a:pt x="45" y="206"/>
                </a:lnTo>
                <a:lnTo>
                  <a:pt x="40" y="196"/>
                </a:lnTo>
                <a:lnTo>
                  <a:pt x="35" y="186"/>
                </a:lnTo>
                <a:lnTo>
                  <a:pt x="30" y="174"/>
                </a:lnTo>
                <a:lnTo>
                  <a:pt x="26" y="162"/>
                </a:lnTo>
                <a:lnTo>
                  <a:pt x="21" y="148"/>
                </a:lnTo>
                <a:lnTo>
                  <a:pt x="17" y="134"/>
                </a:lnTo>
                <a:lnTo>
                  <a:pt x="13" y="118"/>
                </a:lnTo>
                <a:lnTo>
                  <a:pt x="10" y="102"/>
                </a:lnTo>
                <a:lnTo>
                  <a:pt x="7" y="84"/>
                </a:lnTo>
                <a:lnTo>
                  <a:pt x="4" y="65"/>
                </a:lnTo>
                <a:lnTo>
                  <a:pt x="2" y="44"/>
                </a:lnTo>
                <a:lnTo>
                  <a:pt x="1" y="23"/>
                </a:lnTo>
                <a:lnTo>
                  <a:pt x="0" y="0"/>
                </a:lnTo>
                <a:close/>
              </a:path>
            </a:pathLst>
          </a:custGeom>
          <a:solidFill>
            <a:srgbClr val="EE29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reeform 11"/>
          <p:cNvSpPr>
            <a:spLocks/>
          </p:cNvSpPr>
          <p:nvPr/>
        </p:nvSpPr>
        <p:spPr bwMode="auto">
          <a:xfrm>
            <a:off x="2019300" y="560388"/>
            <a:ext cx="5341938" cy="5489575"/>
          </a:xfrm>
          <a:custGeom>
            <a:avLst/>
            <a:gdLst>
              <a:gd name="T0" fmla="*/ 4156007 w 509"/>
              <a:gd name="T1" fmla="*/ 1280551 h 523"/>
              <a:gd name="T2" fmla="*/ 4093037 w 509"/>
              <a:gd name="T3" fmla="*/ 1857849 h 523"/>
              <a:gd name="T4" fmla="*/ 4093037 w 509"/>
              <a:gd name="T5" fmla="*/ 1889337 h 523"/>
              <a:gd name="T6" fmla="*/ 4072047 w 509"/>
              <a:gd name="T7" fmla="*/ 1983804 h 523"/>
              <a:gd name="T8" fmla="*/ 4040562 w 509"/>
              <a:gd name="T9" fmla="*/ 2120257 h 523"/>
              <a:gd name="T10" fmla="*/ 3977592 w 509"/>
              <a:gd name="T11" fmla="*/ 2970458 h 523"/>
              <a:gd name="T12" fmla="*/ 3977592 w 509"/>
              <a:gd name="T13" fmla="*/ 3841653 h 523"/>
              <a:gd name="T14" fmla="*/ 4040562 w 509"/>
              <a:gd name="T15" fmla="*/ 5080219 h 523"/>
              <a:gd name="T16" fmla="*/ 4030067 w 509"/>
              <a:gd name="T17" fmla="*/ 5384612 h 523"/>
              <a:gd name="T18" fmla="*/ 3988087 w 509"/>
              <a:gd name="T19" fmla="*/ 5416101 h 523"/>
              <a:gd name="T20" fmla="*/ 3767693 w 509"/>
              <a:gd name="T21" fmla="*/ 5458086 h 523"/>
              <a:gd name="T22" fmla="*/ 3221955 w 509"/>
              <a:gd name="T23" fmla="*/ 5489575 h 523"/>
              <a:gd name="T24" fmla="*/ 2434832 w 509"/>
              <a:gd name="T25" fmla="*/ 5489575 h 523"/>
              <a:gd name="T26" fmla="*/ 1857609 w 509"/>
              <a:gd name="T27" fmla="*/ 5489575 h 523"/>
              <a:gd name="T28" fmla="*/ 1490285 w 509"/>
              <a:gd name="T29" fmla="*/ 5468582 h 523"/>
              <a:gd name="T30" fmla="*/ 1332861 w 509"/>
              <a:gd name="T31" fmla="*/ 5405604 h 523"/>
              <a:gd name="T32" fmla="*/ 1280386 w 509"/>
              <a:gd name="T33" fmla="*/ 5321634 h 523"/>
              <a:gd name="T34" fmla="*/ 1311871 w 509"/>
              <a:gd name="T35" fmla="*/ 4964759 h 523"/>
              <a:gd name="T36" fmla="*/ 1364346 w 509"/>
              <a:gd name="T37" fmla="*/ 3558252 h 523"/>
              <a:gd name="T38" fmla="*/ 1374841 w 509"/>
              <a:gd name="T39" fmla="*/ 3201377 h 523"/>
              <a:gd name="T40" fmla="*/ 1301376 w 509"/>
              <a:gd name="T41" fmla="*/ 2151745 h 523"/>
              <a:gd name="T42" fmla="*/ 1248901 w 509"/>
              <a:gd name="T43" fmla="*/ 1595441 h 523"/>
              <a:gd name="T44" fmla="*/ 1185931 w 509"/>
              <a:gd name="T45" fmla="*/ 1312040 h 523"/>
              <a:gd name="T46" fmla="*/ 1133456 w 509"/>
              <a:gd name="T47" fmla="*/ 1018143 h 523"/>
              <a:gd name="T48" fmla="*/ 1227911 w 509"/>
              <a:gd name="T49" fmla="*/ 1542959 h 523"/>
              <a:gd name="T50" fmla="*/ 1301376 w 509"/>
              <a:gd name="T51" fmla="*/ 1721396 h 523"/>
              <a:gd name="T52" fmla="*/ 1301376 w 509"/>
              <a:gd name="T53" fmla="*/ 1868345 h 523"/>
              <a:gd name="T54" fmla="*/ 1248901 w 509"/>
              <a:gd name="T55" fmla="*/ 2130753 h 523"/>
              <a:gd name="T56" fmla="*/ 0 w 509"/>
              <a:gd name="T57" fmla="*/ 2130753 h 523"/>
              <a:gd name="T58" fmla="*/ 587718 w 509"/>
              <a:gd name="T59" fmla="*/ 1049632 h 523"/>
              <a:gd name="T60" fmla="*/ 839597 w 509"/>
              <a:gd name="T61" fmla="*/ 587794 h 523"/>
              <a:gd name="T62" fmla="*/ 986527 w 509"/>
              <a:gd name="T63" fmla="*/ 388364 h 523"/>
              <a:gd name="T64" fmla="*/ 1070487 w 509"/>
              <a:gd name="T65" fmla="*/ 325386 h 523"/>
              <a:gd name="T66" fmla="*/ 1490285 w 509"/>
              <a:gd name="T67" fmla="*/ 241415 h 523"/>
              <a:gd name="T68" fmla="*/ 1794639 w 509"/>
              <a:gd name="T69" fmla="*/ 146948 h 523"/>
              <a:gd name="T70" fmla="*/ 2025529 w 509"/>
              <a:gd name="T71" fmla="*/ 31489 h 523"/>
              <a:gd name="T72" fmla="*/ 2088498 w 509"/>
              <a:gd name="T73" fmla="*/ 0 h 523"/>
              <a:gd name="T74" fmla="*/ 2245923 w 509"/>
              <a:gd name="T75" fmla="*/ 31489 h 523"/>
              <a:gd name="T76" fmla="*/ 2445327 w 509"/>
              <a:gd name="T77" fmla="*/ 41985 h 523"/>
              <a:gd name="T78" fmla="*/ 3106510 w 509"/>
              <a:gd name="T79" fmla="*/ 31489 h 523"/>
              <a:gd name="T80" fmla="*/ 3284925 w 509"/>
              <a:gd name="T81" fmla="*/ 0 h 523"/>
              <a:gd name="T82" fmla="*/ 3337399 w 509"/>
              <a:gd name="T83" fmla="*/ 31489 h 523"/>
              <a:gd name="T84" fmla="*/ 3599774 w 509"/>
              <a:gd name="T85" fmla="*/ 157445 h 523"/>
              <a:gd name="T86" fmla="*/ 4061552 w 509"/>
              <a:gd name="T87" fmla="*/ 293897 h 523"/>
              <a:gd name="T88" fmla="*/ 4239967 w 509"/>
              <a:gd name="T89" fmla="*/ 325386 h 523"/>
              <a:gd name="T90" fmla="*/ 4376401 w 509"/>
              <a:gd name="T91" fmla="*/ 388364 h 523"/>
              <a:gd name="T92" fmla="*/ 4470856 w 509"/>
              <a:gd name="T93" fmla="*/ 493327 h 523"/>
              <a:gd name="T94" fmla="*/ 4943129 w 509"/>
              <a:gd name="T95" fmla="*/ 1406507 h 523"/>
              <a:gd name="T96" fmla="*/ 4407886 w 509"/>
              <a:gd name="T97" fmla="*/ 2613584 h 523"/>
              <a:gd name="T98" fmla="*/ 4355411 w 509"/>
              <a:gd name="T99" fmla="*/ 2508620 h 523"/>
              <a:gd name="T100" fmla="*/ 4061552 w 509"/>
              <a:gd name="T101" fmla="*/ 2120257 h 523"/>
              <a:gd name="T102" fmla="*/ 4093037 w 509"/>
              <a:gd name="T103" fmla="*/ 1920826 h 523"/>
              <a:gd name="T104" fmla="*/ 4145512 w 509"/>
              <a:gd name="T105" fmla="*/ 1479981 h 52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09" h="523">
                <a:moveTo>
                  <a:pt x="399" y="81"/>
                </a:moveTo>
                <a:lnTo>
                  <a:pt x="396" y="122"/>
                </a:lnTo>
                <a:lnTo>
                  <a:pt x="393" y="153"/>
                </a:lnTo>
                <a:lnTo>
                  <a:pt x="390" y="177"/>
                </a:lnTo>
                <a:lnTo>
                  <a:pt x="390" y="178"/>
                </a:lnTo>
                <a:lnTo>
                  <a:pt x="390" y="180"/>
                </a:lnTo>
                <a:lnTo>
                  <a:pt x="390" y="181"/>
                </a:lnTo>
                <a:lnTo>
                  <a:pt x="388" y="189"/>
                </a:lnTo>
                <a:lnTo>
                  <a:pt x="387" y="195"/>
                </a:lnTo>
                <a:lnTo>
                  <a:pt x="385" y="202"/>
                </a:lnTo>
                <a:lnTo>
                  <a:pt x="379" y="263"/>
                </a:lnTo>
                <a:lnTo>
                  <a:pt x="379" y="283"/>
                </a:lnTo>
                <a:lnTo>
                  <a:pt x="379" y="308"/>
                </a:lnTo>
                <a:lnTo>
                  <a:pt x="379" y="366"/>
                </a:lnTo>
                <a:lnTo>
                  <a:pt x="382" y="437"/>
                </a:lnTo>
                <a:lnTo>
                  <a:pt x="385" y="484"/>
                </a:lnTo>
                <a:lnTo>
                  <a:pt x="385" y="507"/>
                </a:lnTo>
                <a:lnTo>
                  <a:pt x="384" y="513"/>
                </a:lnTo>
                <a:lnTo>
                  <a:pt x="382" y="513"/>
                </a:lnTo>
                <a:lnTo>
                  <a:pt x="380" y="516"/>
                </a:lnTo>
                <a:lnTo>
                  <a:pt x="376" y="518"/>
                </a:lnTo>
                <a:lnTo>
                  <a:pt x="359" y="520"/>
                </a:lnTo>
                <a:lnTo>
                  <a:pt x="334" y="523"/>
                </a:lnTo>
                <a:lnTo>
                  <a:pt x="307" y="523"/>
                </a:lnTo>
                <a:lnTo>
                  <a:pt x="255" y="523"/>
                </a:lnTo>
                <a:lnTo>
                  <a:pt x="232" y="523"/>
                </a:lnTo>
                <a:lnTo>
                  <a:pt x="200" y="523"/>
                </a:lnTo>
                <a:lnTo>
                  <a:pt x="177" y="523"/>
                </a:lnTo>
                <a:lnTo>
                  <a:pt x="157" y="523"/>
                </a:lnTo>
                <a:lnTo>
                  <a:pt x="142" y="521"/>
                </a:lnTo>
                <a:lnTo>
                  <a:pt x="133" y="518"/>
                </a:lnTo>
                <a:lnTo>
                  <a:pt x="127" y="515"/>
                </a:lnTo>
                <a:lnTo>
                  <a:pt x="124" y="510"/>
                </a:lnTo>
                <a:lnTo>
                  <a:pt x="122" y="507"/>
                </a:lnTo>
                <a:lnTo>
                  <a:pt x="122" y="504"/>
                </a:lnTo>
                <a:lnTo>
                  <a:pt x="125" y="473"/>
                </a:lnTo>
                <a:lnTo>
                  <a:pt x="127" y="416"/>
                </a:lnTo>
                <a:lnTo>
                  <a:pt x="130" y="339"/>
                </a:lnTo>
                <a:lnTo>
                  <a:pt x="130" y="324"/>
                </a:lnTo>
                <a:lnTo>
                  <a:pt x="131" y="305"/>
                </a:lnTo>
                <a:lnTo>
                  <a:pt x="128" y="266"/>
                </a:lnTo>
                <a:lnTo>
                  <a:pt x="124" y="205"/>
                </a:lnTo>
                <a:lnTo>
                  <a:pt x="124" y="163"/>
                </a:lnTo>
                <a:lnTo>
                  <a:pt x="119" y="152"/>
                </a:lnTo>
                <a:lnTo>
                  <a:pt x="116" y="139"/>
                </a:lnTo>
                <a:lnTo>
                  <a:pt x="113" y="125"/>
                </a:lnTo>
                <a:lnTo>
                  <a:pt x="108" y="86"/>
                </a:lnTo>
                <a:lnTo>
                  <a:pt x="108" y="97"/>
                </a:lnTo>
                <a:lnTo>
                  <a:pt x="113" y="125"/>
                </a:lnTo>
                <a:lnTo>
                  <a:pt x="117" y="147"/>
                </a:lnTo>
                <a:lnTo>
                  <a:pt x="121" y="156"/>
                </a:lnTo>
                <a:lnTo>
                  <a:pt x="124" y="164"/>
                </a:lnTo>
                <a:lnTo>
                  <a:pt x="124" y="177"/>
                </a:lnTo>
                <a:lnTo>
                  <a:pt x="124" y="178"/>
                </a:lnTo>
                <a:lnTo>
                  <a:pt x="122" y="194"/>
                </a:lnTo>
                <a:lnTo>
                  <a:pt x="119" y="203"/>
                </a:lnTo>
                <a:lnTo>
                  <a:pt x="89" y="252"/>
                </a:lnTo>
                <a:lnTo>
                  <a:pt x="0" y="203"/>
                </a:lnTo>
                <a:lnTo>
                  <a:pt x="42" y="133"/>
                </a:lnTo>
                <a:lnTo>
                  <a:pt x="56" y="100"/>
                </a:lnTo>
                <a:lnTo>
                  <a:pt x="69" y="75"/>
                </a:lnTo>
                <a:lnTo>
                  <a:pt x="80" y="56"/>
                </a:lnTo>
                <a:lnTo>
                  <a:pt x="88" y="45"/>
                </a:lnTo>
                <a:lnTo>
                  <a:pt x="94" y="37"/>
                </a:lnTo>
                <a:lnTo>
                  <a:pt x="99" y="33"/>
                </a:lnTo>
                <a:lnTo>
                  <a:pt x="102" y="31"/>
                </a:lnTo>
                <a:lnTo>
                  <a:pt x="124" y="28"/>
                </a:lnTo>
                <a:lnTo>
                  <a:pt x="142" y="23"/>
                </a:lnTo>
                <a:lnTo>
                  <a:pt x="158" y="18"/>
                </a:lnTo>
                <a:lnTo>
                  <a:pt x="171" y="14"/>
                </a:lnTo>
                <a:lnTo>
                  <a:pt x="186" y="6"/>
                </a:lnTo>
                <a:lnTo>
                  <a:pt x="193" y="3"/>
                </a:lnTo>
                <a:lnTo>
                  <a:pt x="196" y="1"/>
                </a:lnTo>
                <a:lnTo>
                  <a:pt x="199" y="0"/>
                </a:lnTo>
                <a:lnTo>
                  <a:pt x="205" y="0"/>
                </a:lnTo>
                <a:lnTo>
                  <a:pt x="214" y="3"/>
                </a:lnTo>
                <a:lnTo>
                  <a:pt x="222" y="4"/>
                </a:lnTo>
                <a:lnTo>
                  <a:pt x="233" y="4"/>
                </a:lnTo>
                <a:lnTo>
                  <a:pt x="260" y="4"/>
                </a:lnTo>
                <a:lnTo>
                  <a:pt x="296" y="3"/>
                </a:lnTo>
                <a:lnTo>
                  <a:pt x="307" y="0"/>
                </a:lnTo>
                <a:lnTo>
                  <a:pt x="313" y="0"/>
                </a:lnTo>
                <a:lnTo>
                  <a:pt x="316" y="1"/>
                </a:lnTo>
                <a:lnTo>
                  <a:pt x="318" y="3"/>
                </a:lnTo>
                <a:lnTo>
                  <a:pt x="330" y="9"/>
                </a:lnTo>
                <a:lnTo>
                  <a:pt x="343" y="15"/>
                </a:lnTo>
                <a:lnTo>
                  <a:pt x="368" y="23"/>
                </a:lnTo>
                <a:lnTo>
                  <a:pt x="387" y="28"/>
                </a:lnTo>
                <a:lnTo>
                  <a:pt x="395" y="29"/>
                </a:lnTo>
                <a:lnTo>
                  <a:pt x="404" y="31"/>
                </a:lnTo>
                <a:lnTo>
                  <a:pt x="410" y="34"/>
                </a:lnTo>
                <a:lnTo>
                  <a:pt x="417" y="37"/>
                </a:lnTo>
                <a:lnTo>
                  <a:pt x="421" y="40"/>
                </a:lnTo>
                <a:lnTo>
                  <a:pt x="426" y="47"/>
                </a:lnTo>
                <a:lnTo>
                  <a:pt x="427" y="50"/>
                </a:lnTo>
                <a:lnTo>
                  <a:pt x="471" y="134"/>
                </a:lnTo>
                <a:lnTo>
                  <a:pt x="509" y="205"/>
                </a:lnTo>
                <a:lnTo>
                  <a:pt x="420" y="249"/>
                </a:lnTo>
                <a:lnTo>
                  <a:pt x="418" y="244"/>
                </a:lnTo>
                <a:lnTo>
                  <a:pt x="415" y="239"/>
                </a:lnTo>
                <a:lnTo>
                  <a:pt x="406" y="225"/>
                </a:lnTo>
                <a:lnTo>
                  <a:pt x="387" y="202"/>
                </a:lnTo>
                <a:lnTo>
                  <a:pt x="390" y="192"/>
                </a:lnTo>
                <a:lnTo>
                  <a:pt x="390" y="183"/>
                </a:lnTo>
                <a:lnTo>
                  <a:pt x="390" y="177"/>
                </a:lnTo>
                <a:lnTo>
                  <a:pt x="395" y="141"/>
                </a:lnTo>
                <a:lnTo>
                  <a:pt x="399" y="81"/>
                </a:lnTo>
                <a:close/>
              </a:path>
            </a:pathLst>
          </a:custGeom>
          <a:solidFill>
            <a:srgbClr val="ED1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59" name="Freeform 12"/>
          <p:cNvSpPr>
            <a:spLocks/>
          </p:cNvSpPr>
          <p:nvPr/>
        </p:nvSpPr>
        <p:spPr bwMode="auto">
          <a:xfrm>
            <a:off x="3908425" y="508000"/>
            <a:ext cx="1543050" cy="577850"/>
          </a:xfrm>
          <a:custGeom>
            <a:avLst/>
            <a:gdLst>
              <a:gd name="T0" fmla="*/ 83976 w 147"/>
              <a:gd name="T1" fmla="*/ 31519 h 55"/>
              <a:gd name="T2" fmla="*/ 83976 w 147"/>
              <a:gd name="T3" fmla="*/ 31519 h 55"/>
              <a:gd name="T4" fmla="*/ 115466 w 147"/>
              <a:gd name="T5" fmla="*/ 21013 h 55"/>
              <a:gd name="T6" fmla="*/ 146957 w 147"/>
              <a:gd name="T7" fmla="*/ 0 h 55"/>
              <a:gd name="T8" fmla="*/ 209939 w 147"/>
              <a:gd name="T9" fmla="*/ 0 h 55"/>
              <a:gd name="T10" fmla="*/ 314908 w 147"/>
              <a:gd name="T11" fmla="*/ 31519 h 55"/>
              <a:gd name="T12" fmla="*/ 314908 w 147"/>
              <a:gd name="T13" fmla="*/ 31519 h 55"/>
              <a:gd name="T14" fmla="*/ 398884 w 147"/>
              <a:gd name="T15" fmla="*/ 52532 h 55"/>
              <a:gd name="T16" fmla="*/ 514350 w 147"/>
              <a:gd name="T17" fmla="*/ 52532 h 55"/>
              <a:gd name="T18" fmla="*/ 787270 w 147"/>
              <a:gd name="T19" fmla="*/ 52532 h 55"/>
              <a:gd name="T20" fmla="*/ 1165160 w 147"/>
              <a:gd name="T21" fmla="*/ 31519 h 55"/>
              <a:gd name="T22" fmla="*/ 1165160 w 147"/>
              <a:gd name="T23" fmla="*/ 31519 h 55"/>
              <a:gd name="T24" fmla="*/ 1280627 w 147"/>
              <a:gd name="T25" fmla="*/ 0 h 55"/>
              <a:gd name="T26" fmla="*/ 1343608 w 147"/>
              <a:gd name="T27" fmla="*/ 0 h 55"/>
              <a:gd name="T28" fmla="*/ 1385596 w 147"/>
              <a:gd name="T29" fmla="*/ 21013 h 55"/>
              <a:gd name="T30" fmla="*/ 1396093 w 147"/>
              <a:gd name="T31" fmla="*/ 31519 h 55"/>
              <a:gd name="T32" fmla="*/ 1417087 w 147"/>
              <a:gd name="T33" fmla="*/ 31519 h 55"/>
              <a:gd name="T34" fmla="*/ 1543050 w 147"/>
              <a:gd name="T35" fmla="*/ 126076 h 55"/>
              <a:gd name="T36" fmla="*/ 1543050 w 147"/>
              <a:gd name="T37" fmla="*/ 126076 h 55"/>
              <a:gd name="T38" fmla="*/ 1511559 w 147"/>
              <a:gd name="T39" fmla="*/ 199621 h 55"/>
              <a:gd name="T40" fmla="*/ 1459074 w 147"/>
              <a:gd name="T41" fmla="*/ 262659 h 55"/>
              <a:gd name="T42" fmla="*/ 1343608 w 147"/>
              <a:gd name="T43" fmla="*/ 378229 h 55"/>
              <a:gd name="T44" fmla="*/ 1228142 w 147"/>
              <a:gd name="T45" fmla="*/ 441267 h 55"/>
              <a:gd name="T46" fmla="*/ 1123172 w 147"/>
              <a:gd name="T47" fmla="*/ 514812 h 55"/>
              <a:gd name="T48" fmla="*/ 1018203 w 147"/>
              <a:gd name="T49" fmla="*/ 546331 h 55"/>
              <a:gd name="T50" fmla="*/ 923731 w 147"/>
              <a:gd name="T51" fmla="*/ 556837 h 55"/>
              <a:gd name="T52" fmla="*/ 839755 w 147"/>
              <a:gd name="T53" fmla="*/ 577850 h 55"/>
              <a:gd name="T54" fmla="*/ 839755 w 147"/>
              <a:gd name="T55" fmla="*/ 577850 h 55"/>
              <a:gd name="T56" fmla="*/ 703295 w 147"/>
              <a:gd name="T57" fmla="*/ 577850 h 55"/>
              <a:gd name="T58" fmla="*/ 587829 w 147"/>
              <a:gd name="T59" fmla="*/ 556837 h 55"/>
              <a:gd name="T60" fmla="*/ 493356 w 147"/>
              <a:gd name="T61" fmla="*/ 546331 h 55"/>
              <a:gd name="T62" fmla="*/ 409381 w 147"/>
              <a:gd name="T63" fmla="*/ 514812 h 55"/>
              <a:gd name="T64" fmla="*/ 262423 w 147"/>
              <a:gd name="T65" fmla="*/ 441267 h 55"/>
              <a:gd name="T66" fmla="*/ 146957 w 147"/>
              <a:gd name="T67" fmla="*/ 357216 h 55"/>
              <a:gd name="T68" fmla="*/ 62982 w 147"/>
              <a:gd name="T69" fmla="*/ 283672 h 55"/>
              <a:gd name="T70" fmla="*/ 20994 w 147"/>
              <a:gd name="T71" fmla="*/ 199621 h 55"/>
              <a:gd name="T72" fmla="*/ 0 w 147"/>
              <a:gd name="T73" fmla="*/ 126076 h 55"/>
              <a:gd name="T74" fmla="*/ 0 w 147"/>
              <a:gd name="T75" fmla="*/ 126076 h 55"/>
              <a:gd name="T76" fmla="*/ 0 w 147"/>
              <a:gd name="T77" fmla="*/ 94557 h 55"/>
              <a:gd name="T78" fmla="*/ 31491 w 147"/>
              <a:gd name="T79" fmla="*/ 63038 h 55"/>
              <a:gd name="T80" fmla="*/ 83976 w 147"/>
              <a:gd name="T81" fmla="*/ 31519 h 55"/>
              <a:gd name="T82" fmla="*/ 83976 w 147"/>
              <a:gd name="T83" fmla="*/ 31519 h 5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47" h="55">
                <a:moveTo>
                  <a:pt x="8" y="3"/>
                </a:moveTo>
                <a:lnTo>
                  <a:pt x="8" y="3"/>
                </a:lnTo>
                <a:lnTo>
                  <a:pt x="11" y="2"/>
                </a:lnTo>
                <a:lnTo>
                  <a:pt x="14" y="0"/>
                </a:lnTo>
                <a:lnTo>
                  <a:pt x="20" y="0"/>
                </a:lnTo>
                <a:lnTo>
                  <a:pt x="30" y="3"/>
                </a:lnTo>
                <a:lnTo>
                  <a:pt x="38" y="5"/>
                </a:lnTo>
                <a:lnTo>
                  <a:pt x="49" y="5"/>
                </a:lnTo>
                <a:lnTo>
                  <a:pt x="75" y="5"/>
                </a:lnTo>
                <a:lnTo>
                  <a:pt x="111" y="3"/>
                </a:lnTo>
                <a:lnTo>
                  <a:pt x="122" y="0"/>
                </a:lnTo>
                <a:lnTo>
                  <a:pt x="128" y="0"/>
                </a:lnTo>
                <a:lnTo>
                  <a:pt x="132" y="2"/>
                </a:lnTo>
                <a:lnTo>
                  <a:pt x="133" y="3"/>
                </a:lnTo>
                <a:lnTo>
                  <a:pt x="135" y="3"/>
                </a:lnTo>
                <a:lnTo>
                  <a:pt x="147" y="12"/>
                </a:lnTo>
                <a:lnTo>
                  <a:pt x="144" y="19"/>
                </a:lnTo>
                <a:lnTo>
                  <a:pt x="139" y="25"/>
                </a:lnTo>
                <a:lnTo>
                  <a:pt x="128" y="36"/>
                </a:lnTo>
                <a:lnTo>
                  <a:pt x="117" y="42"/>
                </a:lnTo>
                <a:lnTo>
                  <a:pt x="107" y="49"/>
                </a:lnTo>
                <a:lnTo>
                  <a:pt x="97" y="52"/>
                </a:lnTo>
                <a:lnTo>
                  <a:pt x="88" y="53"/>
                </a:lnTo>
                <a:lnTo>
                  <a:pt x="80" y="55"/>
                </a:lnTo>
                <a:lnTo>
                  <a:pt x="67" y="55"/>
                </a:lnTo>
                <a:lnTo>
                  <a:pt x="56" y="53"/>
                </a:lnTo>
                <a:lnTo>
                  <a:pt x="47" y="52"/>
                </a:lnTo>
                <a:lnTo>
                  <a:pt x="39" y="49"/>
                </a:lnTo>
                <a:lnTo>
                  <a:pt x="25" y="42"/>
                </a:lnTo>
                <a:lnTo>
                  <a:pt x="14" y="34"/>
                </a:lnTo>
                <a:lnTo>
                  <a:pt x="6" y="27"/>
                </a:lnTo>
                <a:lnTo>
                  <a:pt x="2" y="19"/>
                </a:lnTo>
                <a:lnTo>
                  <a:pt x="0" y="12"/>
                </a:lnTo>
                <a:lnTo>
                  <a:pt x="0" y="9"/>
                </a:lnTo>
                <a:lnTo>
                  <a:pt x="3" y="6"/>
                </a:lnTo>
                <a:lnTo>
                  <a:pt x="8" y="3"/>
                </a:lnTo>
                <a:close/>
              </a:path>
            </a:pathLst>
          </a:custGeom>
          <a:noFill/>
          <a:ln w="3175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0" name="Freeform 13"/>
          <p:cNvSpPr>
            <a:spLocks/>
          </p:cNvSpPr>
          <p:nvPr/>
        </p:nvSpPr>
        <p:spPr bwMode="auto">
          <a:xfrm>
            <a:off x="4108450" y="676275"/>
            <a:ext cx="1069975" cy="273050"/>
          </a:xfrm>
          <a:custGeom>
            <a:avLst/>
            <a:gdLst>
              <a:gd name="T0" fmla="*/ 346168 w 102"/>
              <a:gd name="T1" fmla="*/ 262548 h 26"/>
              <a:gd name="T2" fmla="*/ 346168 w 102"/>
              <a:gd name="T3" fmla="*/ 262548 h 26"/>
              <a:gd name="T4" fmla="*/ 356658 w 102"/>
              <a:gd name="T5" fmla="*/ 262548 h 26"/>
              <a:gd name="T6" fmla="*/ 356658 w 102"/>
              <a:gd name="T7" fmla="*/ 262548 h 26"/>
              <a:gd name="T8" fmla="*/ 409108 w 102"/>
              <a:gd name="T9" fmla="*/ 273050 h 26"/>
              <a:gd name="T10" fmla="*/ 461558 w 102"/>
              <a:gd name="T11" fmla="*/ 273050 h 26"/>
              <a:gd name="T12" fmla="*/ 587437 w 102"/>
              <a:gd name="T13" fmla="*/ 273050 h 26"/>
              <a:gd name="T14" fmla="*/ 755276 w 102"/>
              <a:gd name="T15" fmla="*/ 262548 h 26"/>
              <a:gd name="T16" fmla="*/ 755276 w 102"/>
              <a:gd name="T17" fmla="*/ 262548 h 26"/>
              <a:gd name="T18" fmla="*/ 933606 w 102"/>
              <a:gd name="T19" fmla="*/ 147027 h 26"/>
              <a:gd name="T20" fmla="*/ 1028015 w 102"/>
              <a:gd name="T21" fmla="*/ 63012 h 26"/>
              <a:gd name="T22" fmla="*/ 1069975 w 102"/>
              <a:gd name="T23" fmla="*/ 10502 h 26"/>
              <a:gd name="T24" fmla="*/ 1069975 w 102"/>
              <a:gd name="T25" fmla="*/ 0 h 26"/>
              <a:gd name="T26" fmla="*/ 1069975 w 102"/>
              <a:gd name="T27" fmla="*/ 0 h 26"/>
              <a:gd name="T28" fmla="*/ 849686 w 102"/>
              <a:gd name="T29" fmla="*/ 10502 h 26"/>
              <a:gd name="T30" fmla="*/ 493028 w 102"/>
              <a:gd name="T31" fmla="*/ 10502 h 26"/>
              <a:gd name="T32" fmla="*/ 0 w 102"/>
              <a:gd name="T33" fmla="*/ 0 h 26"/>
              <a:gd name="T34" fmla="*/ 0 w 102"/>
              <a:gd name="T35" fmla="*/ 0 h 26"/>
              <a:gd name="T36" fmla="*/ 52450 w 102"/>
              <a:gd name="T37" fmla="*/ 42008 h 26"/>
              <a:gd name="T38" fmla="*/ 125879 w 102"/>
              <a:gd name="T39" fmla="*/ 126023 h 26"/>
              <a:gd name="T40" fmla="*/ 346168 w 102"/>
              <a:gd name="T41" fmla="*/ 262548 h 26"/>
              <a:gd name="T42" fmla="*/ 346168 w 102"/>
              <a:gd name="T43" fmla="*/ 262548 h 2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2" h="26">
                <a:moveTo>
                  <a:pt x="33" y="25"/>
                </a:moveTo>
                <a:lnTo>
                  <a:pt x="33" y="25"/>
                </a:lnTo>
                <a:lnTo>
                  <a:pt x="34" y="25"/>
                </a:lnTo>
                <a:lnTo>
                  <a:pt x="39" y="26"/>
                </a:lnTo>
                <a:lnTo>
                  <a:pt x="44" y="26"/>
                </a:lnTo>
                <a:lnTo>
                  <a:pt x="56" y="26"/>
                </a:lnTo>
                <a:lnTo>
                  <a:pt x="72" y="25"/>
                </a:lnTo>
                <a:lnTo>
                  <a:pt x="89" y="14"/>
                </a:lnTo>
                <a:lnTo>
                  <a:pt x="98" y="6"/>
                </a:lnTo>
                <a:lnTo>
                  <a:pt x="102" y="1"/>
                </a:lnTo>
                <a:lnTo>
                  <a:pt x="102" y="0"/>
                </a:lnTo>
                <a:lnTo>
                  <a:pt x="81" y="1"/>
                </a:lnTo>
                <a:lnTo>
                  <a:pt x="47" y="1"/>
                </a:lnTo>
                <a:lnTo>
                  <a:pt x="0" y="0"/>
                </a:lnTo>
                <a:lnTo>
                  <a:pt x="5" y="4"/>
                </a:lnTo>
                <a:lnTo>
                  <a:pt x="12" y="12"/>
                </a:lnTo>
                <a:lnTo>
                  <a:pt x="33" y="25"/>
                </a:lnTo>
                <a:close/>
              </a:path>
            </a:pathLst>
          </a:custGeom>
          <a:noFill/>
          <a:ln w="3175" cmpd="sng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1" name="Freeform 14"/>
          <p:cNvSpPr>
            <a:spLocks/>
          </p:cNvSpPr>
          <p:nvPr/>
        </p:nvSpPr>
        <p:spPr bwMode="auto">
          <a:xfrm>
            <a:off x="2019300" y="2543175"/>
            <a:ext cx="1038225" cy="661988"/>
          </a:xfrm>
          <a:custGeom>
            <a:avLst/>
            <a:gdLst>
              <a:gd name="T0" fmla="*/ 0 w 99"/>
              <a:gd name="T1" fmla="*/ 147108 h 63"/>
              <a:gd name="T2" fmla="*/ 933354 w 99"/>
              <a:gd name="T3" fmla="*/ 661988 h 63"/>
              <a:gd name="T4" fmla="*/ 1038225 w 99"/>
              <a:gd name="T5" fmla="*/ 493864 h 63"/>
              <a:gd name="T6" fmla="*/ 83897 w 99"/>
              <a:gd name="T7" fmla="*/ 0 h 63"/>
              <a:gd name="T8" fmla="*/ 0 w 99"/>
              <a:gd name="T9" fmla="*/ 147108 h 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9" h="63">
                <a:moveTo>
                  <a:pt x="0" y="14"/>
                </a:moveTo>
                <a:lnTo>
                  <a:pt x="89" y="63"/>
                </a:lnTo>
                <a:lnTo>
                  <a:pt x="99" y="47"/>
                </a:lnTo>
                <a:lnTo>
                  <a:pt x="8" y="0"/>
                </a:lnTo>
                <a:lnTo>
                  <a:pt x="0" y="1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2" name="Freeform 15"/>
          <p:cNvSpPr>
            <a:spLocks/>
          </p:cNvSpPr>
          <p:nvPr/>
        </p:nvSpPr>
        <p:spPr bwMode="auto">
          <a:xfrm>
            <a:off x="6353175" y="2543175"/>
            <a:ext cx="1008063" cy="630238"/>
          </a:xfrm>
          <a:custGeom>
            <a:avLst/>
            <a:gdLst>
              <a:gd name="T0" fmla="*/ 1008063 w 96"/>
              <a:gd name="T1" fmla="*/ 168063 h 60"/>
              <a:gd name="T2" fmla="*/ 73505 w 96"/>
              <a:gd name="T3" fmla="*/ 630238 h 60"/>
              <a:gd name="T4" fmla="*/ 0 w 96"/>
              <a:gd name="T5" fmla="*/ 493686 h 60"/>
              <a:gd name="T6" fmla="*/ 924058 w 96"/>
              <a:gd name="T7" fmla="*/ 0 h 60"/>
              <a:gd name="T8" fmla="*/ 1008063 w 96"/>
              <a:gd name="T9" fmla="*/ 168063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6" h="60">
                <a:moveTo>
                  <a:pt x="96" y="16"/>
                </a:moveTo>
                <a:lnTo>
                  <a:pt x="7" y="60"/>
                </a:lnTo>
                <a:lnTo>
                  <a:pt x="0" y="47"/>
                </a:lnTo>
                <a:lnTo>
                  <a:pt x="88" y="0"/>
                </a:lnTo>
                <a:lnTo>
                  <a:pt x="96" y="1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3" name="Freeform 16"/>
          <p:cNvSpPr>
            <a:spLocks/>
          </p:cNvSpPr>
          <p:nvPr/>
        </p:nvSpPr>
        <p:spPr bwMode="auto">
          <a:xfrm>
            <a:off x="3300413" y="5713413"/>
            <a:ext cx="2759075" cy="336550"/>
          </a:xfrm>
          <a:custGeom>
            <a:avLst/>
            <a:gdLst>
              <a:gd name="T0" fmla="*/ 20982 w 263"/>
              <a:gd name="T1" fmla="*/ 0 h 32"/>
              <a:gd name="T2" fmla="*/ 0 w 263"/>
              <a:gd name="T3" fmla="*/ 84138 h 32"/>
              <a:gd name="T4" fmla="*/ 0 w 263"/>
              <a:gd name="T5" fmla="*/ 136723 h 32"/>
              <a:gd name="T6" fmla="*/ 20982 w 263"/>
              <a:gd name="T7" fmla="*/ 189309 h 32"/>
              <a:gd name="T8" fmla="*/ 20982 w 263"/>
              <a:gd name="T9" fmla="*/ 199827 h 32"/>
              <a:gd name="T10" fmla="*/ 62945 w 263"/>
              <a:gd name="T11" fmla="*/ 252413 h 32"/>
              <a:gd name="T12" fmla="*/ 94417 w 263"/>
              <a:gd name="T13" fmla="*/ 283964 h 32"/>
              <a:gd name="T14" fmla="*/ 167852 w 263"/>
              <a:gd name="T15" fmla="*/ 304998 h 32"/>
              <a:gd name="T16" fmla="*/ 251779 w 263"/>
              <a:gd name="T17" fmla="*/ 315516 h 32"/>
              <a:gd name="T18" fmla="*/ 367177 w 263"/>
              <a:gd name="T19" fmla="*/ 336550 h 32"/>
              <a:gd name="T20" fmla="*/ 1153986 w 263"/>
              <a:gd name="T21" fmla="*/ 336550 h 32"/>
              <a:gd name="T22" fmla="*/ 1804414 w 263"/>
              <a:gd name="T23" fmla="*/ 336550 h 32"/>
              <a:gd name="T24" fmla="*/ 2297481 w 263"/>
              <a:gd name="T25" fmla="*/ 315516 h 32"/>
              <a:gd name="T26" fmla="*/ 2486315 w 263"/>
              <a:gd name="T27" fmla="*/ 304998 h 32"/>
              <a:gd name="T28" fmla="*/ 2601713 w 263"/>
              <a:gd name="T29" fmla="*/ 304998 h 32"/>
              <a:gd name="T30" fmla="*/ 2675149 w 263"/>
              <a:gd name="T31" fmla="*/ 262930 h 32"/>
              <a:gd name="T32" fmla="*/ 2706621 w 263"/>
              <a:gd name="T33" fmla="*/ 262930 h 32"/>
              <a:gd name="T34" fmla="*/ 2727603 w 263"/>
              <a:gd name="T35" fmla="*/ 231378 h 32"/>
              <a:gd name="T36" fmla="*/ 2759075 w 263"/>
              <a:gd name="T37" fmla="*/ 189309 h 32"/>
              <a:gd name="T38" fmla="*/ 2759075 w 263"/>
              <a:gd name="T39" fmla="*/ 136723 h 32"/>
              <a:gd name="T40" fmla="*/ 2759075 w 263"/>
              <a:gd name="T41" fmla="*/ 84138 h 32"/>
              <a:gd name="T42" fmla="*/ 2328953 w 263"/>
              <a:gd name="T43" fmla="*/ 115689 h 32"/>
              <a:gd name="T44" fmla="*/ 1909322 w 263"/>
              <a:gd name="T45" fmla="*/ 136723 h 32"/>
              <a:gd name="T46" fmla="*/ 1395274 w 263"/>
              <a:gd name="T47" fmla="*/ 168275 h 32"/>
              <a:gd name="T48" fmla="*/ 902207 w 263"/>
              <a:gd name="T49" fmla="*/ 168275 h 32"/>
              <a:gd name="T50" fmla="*/ 461594 w 263"/>
              <a:gd name="T51" fmla="*/ 147241 h 32"/>
              <a:gd name="T52" fmla="*/ 283251 w 263"/>
              <a:gd name="T53" fmla="*/ 136723 h 32"/>
              <a:gd name="T54" fmla="*/ 146871 w 263"/>
              <a:gd name="T55" fmla="*/ 105172 h 32"/>
              <a:gd name="T56" fmla="*/ 52454 w 263"/>
              <a:gd name="T57" fmla="*/ 52586 h 32"/>
              <a:gd name="T58" fmla="*/ 31472 w 263"/>
              <a:gd name="T59" fmla="*/ 31552 h 32"/>
              <a:gd name="T60" fmla="*/ 20982 w 263"/>
              <a:gd name="T61" fmla="*/ 0 h 3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63" h="32">
                <a:moveTo>
                  <a:pt x="2" y="0"/>
                </a:moveTo>
                <a:lnTo>
                  <a:pt x="0" y="8"/>
                </a:lnTo>
                <a:lnTo>
                  <a:pt x="0" y="13"/>
                </a:lnTo>
                <a:lnTo>
                  <a:pt x="2" y="18"/>
                </a:lnTo>
                <a:lnTo>
                  <a:pt x="2" y="19"/>
                </a:lnTo>
                <a:lnTo>
                  <a:pt x="6" y="24"/>
                </a:lnTo>
                <a:lnTo>
                  <a:pt x="9" y="27"/>
                </a:lnTo>
                <a:lnTo>
                  <a:pt x="16" y="29"/>
                </a:lnTo>
                <a:lnTo>
                  <a:pt x="24" y="30"/>
                </a:lnTo>
                <a:lnTo>
                  <a:pt x="35" y="32"/>
                </a:lnTo>
                <a:lnTo>
                  <a:pt x="110" y="32"/>
                </a:lnTo>
                <a:lnTo>
                  <a:pt x="172" y="32"/>
                </a:lnTo>
                <a:lnTo>
                  <a:pt x="219" y="30"/>
                </a:lnTo>
                <a:lnTo>
                  <a:pt x="237" y="29"/>
                </a:lnTo>
                <a:lnTo>
                  <a:pt x="248" y="29"/>
                </a:lnTo>
                <a:lnTo>
                  <a:pt x="255" y="25"/>
                </a:lnTo>
                <a:lnTo>
                  <a:pt x="258" y="25"/>
                </a:lnTo>
                <a:lnTo>
                  <a:pt x="260" y="22"/>
                </a:lnTo>
                <a:lnTo>
                  <a:pt x="263" y="18"/>
                </a:lnTo>
                <a:lnTo>
                  <a:pt x="263" y="13"/>
                </a:lnTo>
                <a:lnTo>
                  <a:pt x="263" y="8"/>
                </a:lnTo>
                <a:lnTo>
                  <a:pt x="222" y="11"/>
                </a:lnTo>
                <a:lnTo>
                  <a:pt x="182" y="13"/>
                </a:lnTo>
                <a:lnTo>
                  <a:pt x="133" y="16"/>
                </a:lnTo>
                <a:lnTo>
                  <a:pt x="86" y="16"/>
                </a:lnTo>
                <a:lnTo>
                  <a:pt x="44" y="14"/>
                </a:lnTo>
                <a:lnTo>
                  <a:pt x="27" y="13"/>
                </a:lnTo>
                <a:lnTo>
                  <a:pt x="14" y="10"/>
                </a:lnTo>
                <a:lnTo>
                  <a:pt x="5" y="5"/>
                </a:lnTo>
                <a:lnTo>
                  <a:pt x="3" y="3"/>
                </a:lnTo>
                <a:lnTo>
                  <a:pt x="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3941763" y="6091238"/>
            <a:ext cx="1489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3C3B37"/>
                </a:solidFill>
              </a:rPr>
              <a:t>England</a:t>
            </a:r>
            <a:endParaRPr lang="en-US" altLang="en-US"/>
          </a:p>
        </p:txBody>
      </p:sp>
      <p:sp>
        <p:nvSpPr>
          <p:cNvPr id="19465" name="Freeform 21"/>
          <p:cNvSpPr>
            <a:spLocks/>
          </p:cNvSpPr>
          <p:nvPr/>
        </p:nvSpPr>
        <p:spPr bwMode="auto">
          <a:xfrm>
            <a:off x="5233988" y="1668463"/>
            <a:ext cx="520700" cy="596900"/>
          </a:xfrm>
          <a:custGeom>
            <a:avLst/>
            <a:gdLst>
              <a:gd name="T0" fmla="*/ 519113 w 328"/>
              <a:gd name="T1" fmla="*/ 0 h 376"/>
              <a:gd name="T2" fmla="*/ 520700 w 328"/>
              <a:gd name="T3" fmla="*/ 20638 h 376"/>
              <a:gd name="T4" fmla="*/ 520700 w 328"/>
              <a:gd name="T5" fmla="*/ 58738 h 376"/>
              <a:gd name="T6" fmla="*/ 520700 w 328"/>
              <a:gd name="T7" fmla="*/ 92075 h 376"/>
              <a:gd name="T8" fmla="*/ 519113 w 328"/>
              <a:gd name="T9" fmla="*/ 131763 h 376"/>
              <a:gd name="T10" fmla="*/ 514350 w 328"/>
              <a:gd name="T11" fmla="*/ 176213 h 376"/>
              <a:gd name="T12" fmla="*/ 508000 w 328"/>
              <a:gd name="T13" fmla="*/ 223838 h 376"/>
              <a:gd name="T14" fmla="*/ 496888 w 328"/>
              <a:gd name="T15" fmla="*/ 273050 h 376"/>
              <a:gd name="T16" fmla="*/ 482600 w 328"/>
              <a:gd name="T17" fmla="*/ 322263 h 376"/>
              <a:gd name="T18" fmla="*/ 474663 w 328"/>
              <a:gd name="T19" fmla="*/ 347663 h 376"/>
              <a:gd name="T20" fmla="*/ 465138 w 328"/>
              <a:gd name="T21" fmla="*/ 373063 h 376"/>
              <a:gd name="T22" fmla="*/ 454025 w 328"/>
              <a:gd name="T23" fmla="*/ 398463 h 376"/>
              <a:gd name="T24" fmla="*/ 441325 w 328"/>
              <a:gd name="T25" fmla="*/ 422275 h 376"/>
              <a:gd name="T26" fmla="*/ 427038 w 328"/>
              <a:gd name="T27" fmla="*/ 446088 h 376"/>
              <a:gd name="T28" fmla="*/ 412750 w 328"/>
              <a:gd name="T29" fmla="*/ 469900 h 376"/>
              <a:gd name="T30" fmla="*/ 395288 w 328"/>
              <a:gd name="T31" fmla="*/ 490538 h 376"/>
              <a:gd name="T32" fmla="*/ 377825 w 328"/>
              <a:gd name="T33" fmla="*/ 512763 h 376"/>
              <a:gd name="T34" fmla="*/ 357188 w 328"/>
              <a:gd name="T35" fmla="*/ 531813 h 376"/>
              <a:gd name="T36" fmla="*/ 334963 w 328"/>
              <a:gd name="T37" fmla="*/ 550863 h 376"/>
              <a:gd name="T38" fmla="*/ 312738 w 328"/>
              <a:gd name="T39" fmla="*/ 566738 h 376"/>
              <a:gd name="T40" fmla="*/ 287338 w 328"/>
              <a:gd name="T41" fmla="*/ 582613 h 376"/>
              <a:gd name="T42" fmla="*/ 258763 w 328"/>
              <a:gd name="T43" fmla="*/ 596900 h 376"/>
              <a:gd name="T44" fmla="*/ 249238 w 328"/>
              <a:gd name="T45" fmla="*/ 593725 h 376"/>
              <a:gd name="T46" fmla="*/ 236538 w 328"/>
              <a:gd name="T47" fmla="*/ 588963 h 376"/>
              <a:gd name="T48" fmla="*/ 220663 w 328"/>
              <a:gd name="T49" fmla="*/ 582613 h 376"/>
              <a:gd name="T50" fmla="*/ 201613 w 328"/>
              <a:gd name="T51" fmla="*/ 569913 h 376"/>
              <a:gd name="T52" fmla="*/ 180975 w 328"/>
              <a:gd name="T53" fmla="*/ 555625 h 376"/>
              <a:gd name="T54" fmla="*/ 158750 w 328"/>
              <a:gd name="T55" fmla="*/ 534988 h 376"/>
              <a:gd name="T56" fmla="*/ 134938 w 328"/>
              <a:gd name="T57" fmla="*/ 508000 h 376"/>
              <a:gd name="T58" fmla="*/ 111125 w 328"/>
              <a:gd name="T59" fmla="*/ 474663 h 376"/>
              <a:gd name="T60" fmla="*/ 100013 w 328"/>
              <a:gd name="T61" fmla="*/ 455613 h 376"/>
              <a:gd name="T62" fmla="*/ 88900 w 328"/>
              <a:gd name="T63" fmla="*/ 433388 h 376"/>
              <a:gd name="T64" fmla="*/ 77788 w 328"/>
              <a:gd name="T65" fmla="*/ 411163 h 376"/>
              <a:gd name="T66" fmla="*/ 66675 w 328"/>
              <a:gd name="T67" fmla="*/ 385763 h 376"/>
              <a:gd name="T68" fmla="*/ 55563 w 328"/>
              <a:gd name="T69" fmla="*/ 358775 h 376"/>
              <a:gd name="T70" fmla="*/ 46038 w 328"/>
              <a:gd name="T71" fmla="*/ 328613 h 376"/>
              <a:gd name="T72" fmla="*/ 38100 w 328"/>
              <a:gd name="T73" fmla="*/ 296863 h 376"/>
              <a:gd name="T74" fmla="*/ 28575 w 328"/>
              <a:gd name="T75" fmla="*/ 261938 h 376"/>
              <a:gd name="T76" fmla="*/ 22225 w 328"/>
              <a:gd name="T77" fmla="*/ 225425 h 376"/>
              <a:gd name="T78" fmla="*/ 14288 w 328"/>
              <a:gd name="T79" fmla="*/ 185738 h 376"/>
              <a:gd name="T80" fmla="*/ 9525 w 328"/>
              <a:gd name="T81" fmla="*/ 144463 h 376"/>
              <a:gd name="T82" fmla="*/ 4763 w 328"/>
              <a:gd name="T83" fmla="*/ 100013 h 376"/>
              <a:gd name="T84" fmla="*/ 1588 w 328"/>
              <a:gd name="T85" fmla="*/ 50800 h 376"/>
              <a:gd name="T86" fmla="*/ 0 w 328"/>
              <a:gd name="T87" fmla="*/ 0 h 37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28" h="376">
                <a:moveTo>
                  <a:pt x="0" y="0"/>
                </a:moveTo>
                <a:lnTo>
                  <a:pt x="327" y="0"/>
                </a:lnTo>
                <a:lnTo>
                  <a:pt x="327" y="4"/>
                </a:lnTo>
                <a:lnTo>
                  <a:pt x="328" y="13"/>
                </a:lnTo>
                <a:lnTo>
                  <a:pt x="328" y="28"/>
                </a:lnTo>
                <a:lnTo>
                  <a:pt x="328" y="37"/>
                </a:lnTo>
                <a:lnTo>
                  <a:pt x="328" y="47"/>
                </a:lnTo>
                <a:lnTo>
                  <a:pt x="328" y="58"/>
                </a:lnTo>
                <a:lnTo>
                  <a:pt x="327" y="70"/>
                </a:lnTo>
                <a:lnTo>
                  <a:pt x="327" y="83"/>
                </a:lnTo>
                <a:lnTo>
                  <a:pt x="326" y="96"/>
                </a:lnTo>
                <a:lnTo>
                  <a:pt x="324" y="111"/>
                </a:lnTo>
                <a:lnTo>
                  <a:pt x="322" y="125"/>
                </a:lnTo>
                <a:lnTo>
                  <a:pt x="320" y="141"/>
                </a:lnTo>
                <a:lnTo>
                  <a:pt x="317" y="156"/>
                </a:lnTo>
                <a:lnTo>
                  <a:pt x="313" y="172"/>
                </a:lnTo>
                <a:lnTo>
                  <a:pt x="309" y="188"/>
                </a:lnTo>
                <a:lnTo>
                  <a:pt x="304" y="203"/>
                </a:lnTo>
                <a:lnTo>
                  <a:pt x="302" y="212"/>
                </a:lnTo>
                <a:lnTo>
                  <a:pt x="299" y="219"/>
                </a:lnTo>
                <a:lnTo>
                  <a:pt x="296" y="227"/>
                </a:lnTo>
                <a:lnTo>
                  <a:pt x="293" y="235"/>
                </a:lnTo>
                <a:lnTo>
                  <a:pt x="289" y="243"/>
                </a:lnTo>
                <a:lnTo>
                  <a:pt x="286" y="251"/>
                </a:lnTo>
                <a:lnTo>
                  <a:pt x="282" y="259"/>
                </a:lnTo>
                <a:lnTo>
                  <a:pt x="278" y="266"/>
                </a:lnTo>
                <a:lnTo>
                  <a:pt x="274" y="273"/>
                </a:lnTo>
                <a:lnTo>
                  <a:pt x="269" y="281"/>
                </a:lnTo>
                <a:lnTo>
                  <a:pt x="265" y="288"/>
                </a:lnTo>
                <a:lnTo>
                  <a:pt x="260" y="296"/>
                </a:lnTo>
                <a:lnTo>
                  <a:pt x="254" y="303"/>
                </a:lnTo>
                <a:lnTo>
                  <a:pt x="249" y="309"/>
                </a:lnTo>
                <a:lnTo>
                  <a:pt x="243" y="316"/>
                </a:lnTo>
                <a:lnTo>
                  <a:pt x="238" y="323"/>
                </a:lnTo>
                <a:lnTo>
                  <a:pt x="232" y="329"/>
                </a:lnTo>
                <a:lnTo>
                  <a:pt x="225" y="335"/>
                </a:lnTo>
                <a:lnTo>
                  <a:pt x="218" y="341"/>
                </a:lnTo>
                <a:lnTo>
                  <a:pt x="211" y="347"/>
                </a:lnTo>
                <a:lnTo>
                  <a:pt x="204" y="352"/>
                </a:lnTo>
                <a:lnTo>
                  <a:pt x="197" y="357"/>
                </a:lnTo>
                <a:lnTo>
                  <a:pt x="189" y="363"/>
                </a:lnTo>
                <a:lnTo>
                  <a:pt x="181" y="367"/>
                </a:lnTo>
                <a:lnTo>
                  <a:pt x="172" y="372"/>
                </a:lnTo>
                <a:lnTo>
                  <a:pt x="163" y="376"/>
                </a:lnTo>
                <a:lnTo>
                  <a:pt x="162" y="376"/>
                </a:lnTo>
                <a:lnTo>
                  <a:pt x="157" y="374"/>
                </a:lnTo>
                <a:lnTo>
                  <a:pt x="153" y="373"/>
                </a:lnTo>
                <a:lnTo>
                  <a:pt x="149" y="371"/>
                </a:lnTo>
                <a:lnTo>
                  <a:pt x="144" y="369"/>
                </a:lnTo>
                <a:lnTo>
                  <a:pt x="139" y="367"/>
                </a:lnTo>
                <a:lnTo>
                  <a:pt x="133" y="363"/>
                </a:lnTo>
                <a:lnTo>
                  <a:pt x="127" y="359"/>
                </a:lnTo>
                <a:lnTo>
                  <a:pt x="121" y="355"/>
                </a:lnTo>
                <a:lnTo>
                  <a:pt x="114" y="350"/>
                </a:lnTo>
                <a:lnTo>
                  <a:pt x="107" y="344"/>
                </a:lnTo>
                <a:lnTo>
                  <a:pt x="100" y="337"/>
                </a:lnTo>
                <a:lnTo>
                  <a:pt x="93" y="329"/>
                </a:lnTo>
                <a:lnTo>
                  <a:pt x="85" y="320"/>
                </a:lnTo>
                <a:lnTo>
                  <a:pt x="78" y="310"/>
                </a:lnTo>
                <a:lnTo>
                  <a:pt x="70" y="299"/>
                </a:lnTo>
                <a:lnTo>
                  <a:pt x="67" y="293"/>
                </a:lnTo>
                <a:lnTo>
                  <a:pt x="63" y="287"/>
                </a:lnTo>
                <a:lnTo>
                  <a:pt x="59" y="280"/>
                </a:lnTo>
                <a:lnTo>
                  <a:pt x="56" y="273"/>
                </a:lnTo>
                <a:lnTo>
                  <a:pt x="52" y="266"/>
                </a:lnTo>
                <a:lnTo>
                  <a:pt x="49" y="259"/>
                </a:lnTo>
                <a:lnTo>
                  <a:pt x="45" y="251"/>
                </a:lnTo>
                <a:lnTo>
                  <a:pt x="42" y="243"/>
                </a:lnTo>
                <a:lnTo>
                  <a:pt x="39" y="234"/>
                </a:lnTo>
                <a:lnTo>
                  <a:pt x="35" y="226"/>
                </a:lnTo>
                <a:lnTo>
                  <a:pt x="32" y="217"/>
                </a:lnTo>
                <a:lnTo>
                  <a:pt x="29" y="207"/>
                </a:lnTo>
                <a:lnTo>
                  <a:pt x="26" y="197"/>
                </a:lnTo>
                <a:lnTo>
                  <a:pt x="24" y="187"/>
                </a:lnTo>
                <a:lnTo>
                  <a:pt x="21" y="176"/>
                </a:lnTo>
                <a:lnTo>
                  <a:pt x="18" y="165"/>
                </a:lnTo>
                <a:lnTo>
                  <a:pt x="16" y="154"/>
                </a:lnTo>
                <a:lnTo>
                  <a:pt x="14" y="142"/>
                </a:lnTo>
                <a:lnTo>
                  <a:pt x="11" y="130"/>
                </a:lnTo>
                <a:lnTo>
                  <a:pt x="9" y="117"/>
                </a:lnTo>
                <a:lnTo>
                  <a:pt x="7" y="104"/>
                </a:lnTo>
                <a:lnTo>
                  <a:pt x="6" y="91"/>
                </a:lnTo>
                <a:lnTo>
                  <a:pt x="4" y="77"/>
                </a:lnTo>
                <a:lnTo>
                  <a:pt x="3" y="63"/>
                </a:lnTo>
                <a:lnTo>
                  <a:pt x="2" y="48"/>
                </a:lnTo>
                <a:lnTo>
                  <a:pt x="1" y="32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6" name="Freeform 22"/>
          <p:cNvSpPr>
            <a:spLocks/>
          </p:cNvSpPr>
          <p:nvPr/>
        </p:nvSpPr>
        <p:spPr bwMode="auto">
          <a:xfrm>
            <a:off x="5307013" y="1736725"/>
            <a:ext cx="374650" cy="428625"/>
          </a:xfrm>
          <a:custGeom>
            <a:avLst/>
            <a:gdLst>
              <a:gd name="T0" fmla="*/ 373063 w 236"/>
              <a:gd name="T1" fmla="*/ 0 h 270"/>
              <a:gd name="T2" fmla="*/ 374650 w 236"/>
              <a:gd name="T3" fmla="*/ 31750 h 270"/>
              <a:gd name="T4" fmla="*/ 373063 w 236"/>
              <a:gd name="T5" fmla="*/ 79375 h 270"/>
              <a:gd name="T6" fmla="*/ 371475 w 236"/>
              <a:gd name="T7" fmla="*/ 109538 h 270"/>
              <a:gd name="T8" fmla="*/ 366713 w 236"/>
              <a:gd name="T9" fmla="*/ 142875 h 270"/>
              <a:gd name="T10" fmla="*/ 361950 w 236"/>
              <a:gd name="T11" fmla="*/ 177800 h 270"/>
              <a:gd name="T12" fmla="*/ 352425 w 236"/>
              <a:gd name="T13" fmla="*/ 212725 h 270"/>
              <a:gd name="T14" fmla="*/ 341313 w 236"/>
              <a:gd name="T15" fmla="*/ 249238 h 270"/>
              <a:gd name="T16" fmla="*/ 325438 w 236"/>
              <a:gd name="T17" fmla="*/ 285750 h 270"/>
              <a:gd name="T18" fmla="*/ 312738 w 236"/>
              <a:gd name="T19" fmla="*/ 311150 h 270"/>
              <a:gd name="T20" fmla="*/ 301625 w 236"/>
              <a:gd name="T21" fmla="*/ 328613 h 270"/>
              <a:gd name="T22" fmla="*/ 290513 w 236"/>
              <a:gd name="T23" fmla="*/ 344488 h 270"/>
              <a:gd name="T24" fmla="*/ 277813 w 236"/>
              <a:gd name="T25" fmla="*/ 360363 h 270"/>
              <a:gd name="T26" fmla="*/ 263525 w 236"/>
              <a:gd name="T27" fmla="*/ 374650 h 270"/>
              <a:gd name="T28" fmla="*/ 249238 w 236"/>
              <a:gd name="T29" fmla="*/ 388938 h 270"/>
              <a:gd name="T30" fmla="*/ 233363 w 236"/>
              <a:gd name="T31" fmla="*/ 401638 h 270"/>
              <a:gd name="T32" fmla="*/ 215900 w 236"/>
              <a:gd name="T33" fmla="*/ 412750 h 270"/>
              <a:gd name="T34" fmla="*/ 196850 w 236"/>
              <a:gd name="T35" fmla="*/ 423863 h 270"/>
              <a:gd name="T36" fmla="*/ 184150 w 236"/>
              <a:gd name="T37" fmla="*/ 428625 h 270"/>
              <a:gd name="T38" fmla="*/ 169863 w 236"/>
              <a:gd name="T39" fmla="*/ 422275 h 270"/>
              <a:gd name="T40" fmla="*/ 158750 w 236"/>
              <a:gd name="T41" fmla="*/ 417513 h 270"/>
              <a:gd name="T42" fmla="*/ 146050 w 236"/>
              <a:gd name="T43" fmla="*/ 409575 h 270"/>
              <a:gd name="T44" fmla="*/ 130175 w 236"/>
              <a:gd name="T45" fmla="*/ 398463 h 270"/>
              <a:gd name="T46" fmla="*/ 114300 w 236"/>
              <a:gd name="T47" fmla="*/ 382588 h 270"/>
              <a:gd name="T48" fmla="*/ 96838 w 236"/>
              <a:gd name="T49" fmla="*/ 363538 h 270"/>
              <a:gd name="T50" fmla="*/ 80963 w 236"/>
              <a:gd name="T51" fmla="*/ 339725 h 270"/>
              <a:gd name="T52" fmla="*/ 63500 w 236"/>
              <a:gd name="T53" fmla="*/ 311150 h 270"/>
              <a:gd name="T54" fmla="*/ 47625 w 236"/>
              <a:gd name="T55" fmla="*/ 276225 h 270"/>
              <a:gd name="T56" fmla="*/ 33338 w 236"/>
              <a:gd name="T57" fmla="*/ 234950 h 270"/>
              <a:gd name="T58" fmla="*/ 20638 w 236"/>
              <a:gd name="T59" fmla="*/ 187325 h 270"/>
              <a:gd name="T60" fmla="*/ 11113 w 236"/>
              <a:gd name="T61" fmla="*/ 133350 h 270"/>
              <a:gd name="T62" fmla="*/ 3175 w 236"/>
              <a:gd name="T63" fmla="*/ 69850 h 270"/>
              <a:gd name="T64" fmla="*/ 0 w 236"/>
              <a:gd name="T65" fmla="*/ 0 h 27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36" h="270">
                <a:moveTo>
                  <a:pt x="0" y="0"/>
                </a:moveTo>
                <a:lnTo>
                  <a:pt x="235" y="0"/>
                </a:lnTo>
                <a:lnTo>
                  <a:pt x="236" y="9"/>
                </a:lnTo>
                <a:lnTo>
                  <a:pt x="236" y="20"/>
                </a:lnTo>
                <a:lnTo>
                  <a:pt x="236" y="33"/>
                </a:lnTo>
                <a:lnTo>
                  <a:pt x="235" y="50"/>
                </a:lnTo>
                <a:lnTo>
                  <a:pt x="235" y="59"/>
                </a:lnTo>
                <a:lnTo>
                  <a:pt x="234" y="69"/>
                </a:lnTo>
                <a:lnTo>
                  <a:pt x="233" y="79"/>
                </a:lnTo>
                <a:lnTo>
                  <a:pt x="231" y="90"/>
                </a:lnTo>
                <a:lnTo>
                  <a:pt x="230" y="100"/>
                </a:lnTo>
                <a:lnTo>
                  <a:pt x="228" y="112"/>
                </a:lnTo>
                <a:lnTo>
                  <a:pt x="225" y="123"/>
                </a:lnTo>
                <a:lnTo>
                  <a:pt x="222" y="134"/>
                </a:lnTo>
                <a:lnTo>
                  <a:pt x="219" y="146"/>
                </a:lnTo>
                <a:lnTo>
                  <a:pt x="215" y="157"/>
                </a:lnTo>
                <a:lnTo>
                  <a:pt x="210" y="169"/>
                </a:lnTo>
                <a:lnTo>
                  <a:pt x="205" y="180"/>
                </a:lnTo>
                <a:lnTo>
                  <a:pt x="200" y="191"/>
                </a:lnTo>
                <a:lnTo>
                  <a:pt x="197" y="196"/>
                </a:lnTo>
                <a:lnTo>
                  <a:pt x="194" y="201"/>
                </a:lnTo>
                <a:lnTo>
                  <a:pt x="190" y="207"/>
                </a:lnTo>
                <a:lnTo>
                  <a:pt x="187" y="212"/>
                </a:lnTo>
                <a:lnTo>
                  <a:pt x="183" y="217"/>
                </a:lnTo>
                <a:lnTo>
                  <a:pt x="179" y="222"/>
                </a:lnTo>
                <a:lnTo>
                  <a:pt x="175" y="227"/>
                </a:lnTo>
                <a:lnTo>
                  <a:pt x="171" y="231"/>
                </a:lnTo>
                <a:lnTo>
                  <a:pt x="166" y="236"/>
                </a:lnTo>
                <a:lnTo>
                  <a:pt x="162" y="240"/>
                </a:lnTo>
                <a:lnTo>
                  <a:pt x="157" y="245"/>
                </a:lnTo>
                <a:lnTo>
                  <a:pt x="152" y="249"/>
                </a:lnTo>
                <a:lnTo>
                  <a:pt x="147" y="253"/>
                </a:lnTo>
                <a:lnTo>
                  <a:pt x="141" y="257"/>
                </a:lnTo>
                <a:lnTo>
                  <a:pt x="136" y="260"/>
                </a:lnTo>
                <a:lnTo>
                  <a:pt x="130" y="263"/>
                </a:lnTo>
                <a:lnTo>
                  <a:pt x="124" y="267"/>
                </a:lnTo>
                <a:lnTo>
                  <a:pt x="117" y="270"/>
                </a:lnTo>
                <a:lnTo>
                  <a:pt x="116" y="270"/>
                </a:lnTo>
                <a:lnTo>
                  <a:pt x="113" y="268"/>
                </a:lnTo>
                <a:lnTo>
                  <a:pt x="107" y="266"/>
                </a:lnTo>
                <a:lnTo>
                  <a:pt x="104" y="265"/>
                </a:lnTo>
                <a:lnTo>
                  <a:pt x="100" y="263"/>
                </a:lnTo>
                <a:lnTo>
                  <a:pt x="96" y="260"/>
                </a:lnTo>
                <a:lnTo>
                  <a:pt x="92" y="258"/>
                </a:lnTo>
                <a:lnTo>
                  <a:pt x="87" y="255"/>
                </a:lnTo>
                <a:lnTo>
                  <a:pt x="82" y="251"/>
                </a:lnTo>
                <a:lnTo>
                  <a:pt x="77" y="246"/>
                </a:lnTo>
                <a:lnTo>
                  <a:pt x="72" y="241"/>
                </a:lnTo>
                <a:lnTo>
                  <a:pt x="67" y="236"/>
                </a:lnTo>
                <a:lnTo>
                  <a:pt x="61" y="229"/>
                </a:lnTo>
                <a:lnTo>
                  <a:pt x="56" y="222"/>
                </a:lnTo>
                <a:lnTo>
                  <a:pt x="51" y="214"/>
                </a:lnTo>
                <a:lnTo>
                  <a:pt x="45" y="206"/>
                </a:lnTo>
                <a:lnTo>
                  <a:pt x="40" y="196"/>
                </a:lnTo>
                <a:lnTo>
                  <a:pt x="35" y="186"/>
                </a:lnTo>
                <a:lnTo>
                  <a:pt x="30" y="174"/>
                </a:lnTo>
                <a:lnTo>
                  <a:pt x="26" y="162"/>
                </a:lnTo>
                <a:lnTo>
                  <a:pt x="21" y="148"/>
                </a:lnTo>
                <a:lnTo>
                  <a:pt x="17" y="134"/>
                </a:lnTo>
                <a:lnTo>
                  <a:pt x="13" y="118"/>
                </a:lnTo>
                <a:lnTo>
                  <a:pt x="10" y="102"/>
                </a:lnTo>
                <a:lnTo>
                  <a:pt x="7" y="84"/>
                </a:lnTo>
                <a:lnTo>
                  <a:pt x="4" y="65"/>
                </a:lnTo>
                <a:lnTo>
                  <a:pt x="2" y="44"/>
                </a:lnTo>
                <a:lnTo>
                  <a:pt x="1" y="23"/>
                </a:lnTo>
                <a:lnTo>
                  <a:pt x="0" y="0"/>
                </a:lnTo>
                <a:close/>
              </a:path>
            </a:pathLst>
          </a:custGeom>
          <a:solidFill>
            <a:srgbClr val="0073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</TotalTime>
  <Words>271</Words>
  <Application>Microsoft Office PowerPoint</Application>
  <PresentationFormat>On-screen Show (4:3)</PresentationFormat>
  <Paragraphs>111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Wold Cup Team Shirt Template</dc:title>
  <dc:creator>Presentation Magazine</dc:creator>
  <cp:lastModifiedBy>Jonty Pearce</cp:lastModifiedBy>
  <cp:revision>88</cp:revision>
  <dcterms:created xsi:type="dcterms:W3CDTF">2009-12-07T10:58:36Z</dcterms:created>
  <dcterms:modified xsi:type="dcterms:W3CDTF">2015-02-22T11:13:13Z</dcterms:modified>
  <cp:category>Clearly Presented Ltd</cp:category>
</cp:coreProperties>
</file>