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78" r:id="rId3"/>
    <p:sldId id="277" r:id="rId4"/>
    <p:sldId id="280" r:id="rId5"/>
    <p:sldId id="279" r:id="rId6"/>
    <p:sldId id="275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1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76">
          <p15:clr>
            <a:srgbClr val="A4A3A4"/>
          </p15:clr>
        </p15:guide>
        <p15:guide id="7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EEB"/>
    <a:srgbClr val="8CADCE"/>
    <a:srgbClr val="FFFF66"/>
    <a:srgbClr val="FFC993"/>
    <a:srgbClr val="FFD7AF"/>
    <a:srgbClr val="748ED6"/>
    <a:srgbClr val="1944E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8" autoAdjust="0"/>
    <p:restoredTop sz="98098" autoAdjust="0"/>
  </p:normalViewPr>
  <p:slideViewPr>
    <p:cSldViewPr>
      <p:cViewPr>
        <p:scale>
          <a:sx n="66" d="100"/>
          <a:sy n="66" d="100"/>
        </p:scale>
        <p:origin x="-1446" y="-468"/>
      </p:cViewPr>
      <p:guideLst>
        <p:guide orient="horz" pos="2001"/>
        <p:guide orient="horz" pos="935"/>
        <p:guide orient="horz" pos="164"/>
        <p:guide orient="horz" pos="3884"/>
        <p:guide orient="horz" pos="1207"/>
        <p:guide pos="476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715FCFB-6195-47D5-B955-9534562B1A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976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C3FF0E-D8A5-4821-8FF5-4EFA677DD1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2718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B11F2BD-F6A0-4E14-9B8C-56379853067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89206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2616E71-679D-432F-A6B6-05CBFE68BF3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25483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16C8682-85F9-424A-A4F0-A7A0307BD16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275798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3A00C2-5296-4A1F-970D-D866F69571FE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5771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598E7CB-420F-4857-9447-AF368CD5CE01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237075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3327738-36AB-47CA-8281-D78B01B453D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1438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F9EA145-A357-4D0A-A265-3BAF26CB408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4040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9C83EAF-9279-4000-8DEE-85C231D001BE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527965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BD099A7-39F6-4A2C-BC26-019740A20E4E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0075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8CAD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3" descr="fly-in-wat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" r="6606"/>
          <a:stretch>
            <a:fillRect/>
          </a:stretch>
        </p:blipFill>
        <p:spPr bwMode="auto">
          <a:xfrm>
            <a:off x="0" y="0"/>
            <a:ext cx="9144000" cy="693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15900" y="4005263"/>
            <a:ext cx="4176713" cy="2303462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250825" y="188913"/>
            <a:ext cx="8677275" cy="169227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C703522B-F21C-4413-BF7A-367EF827D90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3476440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697524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115888"/>
            <a:ext cx="2071688" cy="5976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67425" cy="5976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006209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91513" cy="1368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08163"/>
            <a:ext cx="8291513" cy="4284662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2690263008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91513" cy="1368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08163"/>
            <a:ext cx="406876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808163"/>
            <a:ext cx="4070350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48701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165064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6110359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08163"/>
            <a:ext cx="4068763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808163"/>
            <a:ext cx="4070350" cy="4284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213918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972872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909992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793184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970206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8010922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1" descr="fly-in-water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06"/>
          <a:stretch>
            <a:fillRect/>
          </a:stretch>
        </p:blipFill>
        <p:spPr bwMode="auto">
          <a:xfrm>
            <a:off x="0" y="0"/>
            <a:ext cx="9144000" cy="691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91513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08163"/>
            <a:ext cx="8291513" cy="428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helper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Aquatic Insect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24150"/>
            <a:ext cx="8291513" cy="3368675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95525" y="3830638"/>
            <a:ext cx="827088" cy="611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371850" y="3830638"/>
            <a:ext cx="827088" cy="6111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43013" y="5445125"/>
            <a:ext cx="827087" cy="611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311400" y="5445125"/>
            <a:ext cx="827088" cy="611188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379788" y="5445125"/>
            <a:ext cx="827087" cy="611188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449763" y="5445125"/>
            <a:ext cx="827087" cy="61118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432300" y="3830638"/>
            <a:ext cx="827088" cy="611187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227138" y="3830638"/>
            <a:ext cx="827087" cy="611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008063" y="3190875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325688" y="3068638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Text &amp;</a:t>
            </a:r>
          </a:p>
          <a:p>
            <a:pPr algn="ctr" eaLnBrk="1" hangingPunct="1"/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276600" y="3190875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556125" y="3068638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385888" y="4805363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332038" y="4805363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267075" y="4683125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Accent &amp;</a:t>
            </a:r>
          </a:p>
          <a:p>
            <a:pPr algn="ctr" eaLnBrk="1" hangingPunct="1"/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348163" y="46815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Followed</a:t>
            </a:r>
          </a:p>
          <a:p>
            <a:pPr algn="ctr" eaLnBrk="1" hangingPunct="1"/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647700" y="2168525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466" imgH="4610290" progId="MSGraph.Chart.8">
                  <p:embed followColorScheme="full"/>
                </p:oleObj>
              </mc:Choice>
              <mc:Fallback>
                <p:oleObj name="Chart" r:id="rId4" imgW="8296466" imgH="461029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2168525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08163"/>
            <a:ext cx="4057650" cy="4284662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3316" name="Picture 5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475" y="2781300"/>
            <a:ext cx="3097213" cy="3852863"/>
          </a:xfrm>
          <a:prstGeom prst="rect">
            <a:avLst/>
          </a:prstGeom>
          <a:solidFill>
            <a:schemeClr val="hlink"/>
          </a:solidFill>
          <a:ln w="57150">
            <a:solidFill>
              <a:schemeClr val="hlink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76263" y="3497263"/>
            <a:ext cx="1063625" cy="2092325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835150" y="3497263"/>
            <a:ext cx="1063625" cy="2092325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095625" y="3497263"/>
            <a:ext cx="1063625" cy="20923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rgbClr val="003399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356100" y="3497263"/>
            <a:ext cx="1063625" cy="2092325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rgbClr val="003399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616575" y="3497263"/>
            <a:ext cx="1063625" cy="2092325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>
                <a:solidFill>
                  <a:srgbClr val="003399"/>
                </a:solidFill>
              </a:rPr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rgbClr val="003399"/>
              </a:solidFill>
            </a:endParaRPr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1860550" y="2205038"/>
            <a:ext cx="1387475" cy="1117600"/>
          </a:xfrm>
          <a:custGeom>
            <a:avLst/>
            <a:gdLst>
              <a:gd name="T0" fmla="*/ 1209289 w 1168"/>
              <a:gd name="T1" fmla="*/ 284988 h 800"/>
              <a:gd name="T2" fmla="*/ 1026351 w 1168"/>
              <a:gd name="T3" fmla="*/ 0 h 800"/>
              <a:gd name="T4" fmla="*/ 0 w 1168"/>
              <a:gd name="T5" fmla="*/ 0 h 800"/>
              <a:gd name="T6" fmla="*/ 182938 w 1168"/>
              <a:gd name="T7" fmla="*/ 284988 h 800"/>
              <a:gd name="T8" fmla="*/ 361124 w 1168"/>
              <a:gd name="T9" fmla="*/ 558800 h 800"/>
              <a:gd name="T10" fmla="*/ 182938 w 1168"/>
              <a:gd name="T11" fmla="*/ 832612 h 800"/>
              <a:gd name="T12" fmla="*/ 0 w 1168"/>
              <a:gd name="T13" fmla="*/ 1117600 h 800"/>
              <a:gd name="T14" fmla="*/ 1026351 w 1168"/>
              <a:gd name="T15" fmla="*/ 1117600 h 800"/>
              <a:gd name="T16" fmla="*/ 1209289 w 1168"/>
              <a:gd name="T17" fmla="*/ 832612 h 800"/>
              <a:gd name="T18" fmla="*/ 1387475 w 1168"/>
              <a:gd name="T19" fmla="*/ 558800 h 800"/>
              <a:gd name="T20" fmla="*/ 1209289 w 1168"/>
              <a:gd name="T21" fmla="*/ 284988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576263" y="2205038"/>
            <a:ext cx="1419225" cy="1117600"/>
          </a:xfrm>
          <a:custGeom>
            <a:avLst/>
            <a:gdLst>
              <a:gd name="T0" fmla="*/ 1241229 w 1196"/>
              <a:gd name="T1" fmla="*/ 284988 h 800"/>
              <a:gd name="T2" fmla="*/ 1058486 w 1196"/>
              <a:gd name="T3" fmla="*/ 0 h 800"/>
              <a:gd name="T4" fmla="*/ 0 w 1196"/>
              <a:gd name="T5" fmla="*/ 0 h 800"/>
              <a:gd name="T6" fmla="*/ 0 w 1196"/>
              <a:gd name="T7" fmla="*/ 1117600 h 800"/>
              <a:gd name="T8" fmla="*/ 1058486 w 1196"/>
              <a:gd name="T9" fmla="*/ 1117600 h 800"/>
              <a:gd name="T10" fmla="*/ 1241229 w 1196"/>
              <a:gd name="T11" fmla="*/ 832612 h 800"/>
              <a:gd name="T12" fmla="*/ 1419225 w 1196"/>
              <a:gd name="T13" fmla="*/ 558800 h 800"/>
              <a:gd name="T14" fmla="*/ 1241229 w 1196"/>
              <a:gd name="T15" fmla="*/ 284988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20"/>
          <p:cNvSpPr>
            <a:spLocks/>
          </p:cNvSpPr>
          <p:nvPr/>
        </p:nvSpPr>
        <p:spPr bwMode="auto">
          <a:xfrm>
            <a:off x="3111500" y="2205038"/>
            <a:ext cx="1387475" cy="1117600"/>
          </a:xfrm>
          <a:custGeom>
            <a:avLst/>
            <a:gdLst>
              <a:gd name="T0" fmla="*/ 1209289 w 1168"/>
              <a:gd name="T1" fmla="*/ 284988 h 800"/>
              <a:gd name="T2" fmla="*/ 1026351 w 1168"/>
              <a:gd name="T3" fmla="*/ 0 h 800"/>
              <a:gd name="T4" fmla="*/ 0 w 1168"/>
              <a:gd name="T5" fmla="*/ 0 h 800"/>
              <a:gd name="T6" fmla="*/ 182938 w 1168"/>
              <a:gd name="T7" fmla="*/ 284988 h 800"/>
              <a:gd name="T8" fmla="*/ 361124 w 1168"/>
              <a:gd name="T9" fmla="*/ 558800 h 800"/>
              <a:gd name="T10" fmla="*/ 182938 w 1168"/>
              <a:gd name="T11" fmla="*/ 832612 h 800"/>
              <a:gd name="T12" fmla="*/ 0 w 1168"/>
              <a:gd name="T13" fmla="*/ 1117600 h 800"/>
              <a:gd name="T14" fmla="*/ 1026351 w 1168"/>
              <a:gd name="T15" fmla="*/ 1117600 h 800"/>
              <a:gd name="T16" fmla="*/ 1209289 w 1168"/>
              <a:gd name="T17" fmla="*/ 832612 h 800"/>
              <a:gd name="T18" fmla="*/ 1387475 w 1168"/>
              <a:gd name="T19" fmla="*/ 558800 h 800"/>
              <a:gd name="T20" fmla="*/ 1209289 w 1168"/>
              <a:gd name="T21" fmla="*/ 284988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21"/>
          <p:cNvSpPr>
            <a:spLocks/>
          </p:cNvSpPr>
          <p:nvPr/>
        </p:nvSpPr>
        <p:spPr bwMode="auto">
          <a:xfrm>
            <a:off x="4364038" y="2205038"/>
            <a:ext cx="1389062" cy="1117600"/>
          </a:xfrm>
          <a:custGeom>
            <a:avLst/>
            <a:gdLst>
              <a:gd name="T0" fmla="*/ 1210977 w 1170"/>
              <a:gd name="T1" fmla="*/ 284988 h 800"/>
              <a:gd name="T2" fmla="*/ 1025769 w 1170"/>
              <a:gd name="T3" fmla="*/ 0 h 800"/>
              <a:gd name="T4" fmla="*/ 0 w 1170"/>
              <a:gd name="T5" fmla="*/ 0 h 800"/>
              <a:gd name="T6" fmla="*/ 185208 w 1170"/>
              <a:gd name="T7" fmla="*/ 284988 h 800"/>
              <a:gd name="T8" fmla="*/ 363293 w 1170"/>
              <a:gd name="T9" fmla="*/ 558800 h 800"/>
              <a:gd name="T10" fmla="*/ 185208 w 1170"/>
              <a:gd name="T11" fmla="*/ 832612 h 800"/>
              <a:gd name="T12" fmla="*/ 0 w 1170"/>
              <a:gd name="T13" fmla="*/ 1117600 h 800"/>
              <a:gd name="T14" fmla="*/ 1025769 w 1170"/>
              <a:gd name="T15" fmla="*/ 1117600 h 800"/>
              <a:gd name="T16" fmla="*/ 1210977 w 1170"/>
              <a:gd name="T17" fmla="*/ 832612 h 800"/>
              <a:gd name="T18" fmla="*/ 1389062 w 1170"/>
              <a:gd name="T19" fmla="*/ 558800 h 800"/>
              <a:gd name="T20" fmla="*/ 1210977 w 1170"/>
              <a:gd name="T21" fmla="*/ 284988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22"/>
          <p:cNvSpPr>
            <a:spLocks/>
          </p:cNvSpPr>
          <p:nvPr/>
        </p:nvSpPr>
        <p:spPr bwMode="auto">
          <a:xfrm>
            <a:off x="5616575" y="2205038"/>
            <a:ext cx="1387475" cy="1117600"/>
          </a:xfrm>
          <a:custGeom>
            <a:avLst/>
            <a:gdLst>
              <a:gd name="T0" fmla="*/ 1209289 w 1168"/>
              <a:gd name="T1" fmla="*/ 284988 h 800"/>
              <a:gd name="T2" fmla="*/ 1026351 w 1168"/>
              <a:gd name="T3" fmla="*/ 0 h 800"/>
              <a:gd name="T4" fmla="*/ 0 w 1168"/>
              <a:gd name="T5" fmla="*/ 0 h 800"/>
              <a:gd name="T6" fmla="*/ 182938 w 1168"/>
              <a:gd name="T7" fmla="*/ 284988 h 800"/>
              <a:gd name="T8" fmla="*/ 361124 w 1168"/>
              <a:gd name="T9" fmla="*/ 558800 h 800"/>
              <a:gd name="T10" fmla="*/ 182938 w 1168"/>
              <a:gd name="T11" fmla="*/ 832612 h 800"/>
              <a:gd name="T12" fmla="*/ 0 w 1168"/>
              <a:gd name="T13" fmla="*/ 1117600 h 800"/>
              <a:gd name="T14" fmla="*/ 1026351 w 1168"/>
              <a:gd name="T15" fmla="*/ 1117600 h 800"/>
              <a:gd name="T16" fmla="*/ 1209289 w 1168"/>
              <a:gd name="T17" fmla="*/ 832612 h 800"/>
              <a:gd name="T18" fmla="*/ 1387475 w 1168"/>
              <a:gd name="T19" fmla="*/ 558800 h 800"/>
              <a:gd name="T20" fmla="*/ 1209289 w 1168"/>
              <a:gd name="T21" fmla="*/ 284988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309813" y="258127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Plan</a:t>
            </a:r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688975" y="258127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Design</a:t>
            </a:r>
          </a:p>
        </p:txBody>
      </p:sp>
      <p:sp>
        <p:nvSpPr>
          <p:cNvPr id="15375" name="Text Box 25"/>
          <p:cNvSpPr txBox="1">
            <a:spLocks noChangeArrowheads="1"/>
          </p:cNvSpPr>
          <p:nvPr/>
        </p:nvSpPr>
        <p:spPr bwMode="auto">
          <a:xfrm>
            <a:off x="3494088" y="258127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3399"/>
                </a:solidFill>
              </a:rPr>
              <a:t>Build</a:t>
            </a:r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4730750" y="258127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3399"/>
                </a:solidFill>
              </a:rPr>
              <a:t>Test</a:t>
            </a:r>
          </a:p>
        </p:txBody>
      </p:sp>
      <p:sp>
        <p:nvSpPr>
          <p:cNvPr id="15377" name="Text Box 27"/>
          <p:cNvSpPr txBox="1">
            <a:spLocks noChangeArrowheads="1"/>
          </p:cNvSpPr>
          <p:nvPr/>
        </p:nvSpPr>
        <p:spPr bwMode="auto">
          <a:xfrm>
            <a:off x="5932488" y="258127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>
                <a:solidFill>
                  <a:srgbClr val="003399"/>
                </a:solidFill>
              </a:rPr>
              <a:t>Evaluate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85083" name="Group 91"/>
          <p:cNvGraphicFramePr>
            <a:graphicFrameLocks noGrp="1"/>
          </p:cNvGraphicFramePr>
          <p:nvPr>
            <p:ph type="tbl" idx="1"/>
          </p:nvPr>
        </p:nvGraphicFramePr>
        <p:xfrm>
          <a:off x="1079500" y="1974850"/>
          <a:ext cx="7458075" cy="3697288"/>
        </p:xfrm>
        <a:graphic>
          <a:graphicData uri="http://schemas.openxmlformats.org/drawingml/2006/table">
            <a:tbl>
              <a:tblPr/>
              <a:tblGrid>
                <a:gridCol w="3730625"/>
                <a:gridCol w="3727450"/>
              </a:tblGrid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6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1584325" y="6216650"/>
            <a:ext cx="61896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Note:  </a:t>
            </a:r>
            <a:r>
              <a:rPr lang="en-GB" altLang="en-US"/>
              <a:t>PowerPoint does not allow you to have nice default tables - but you can cut and paste this one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08163"/>
            <a:ext cx="4724400" cy="4284662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>
            <p:ph sz="half" idx="2"/>
          </p:nvPr>
        </p:nvGraphicFramePr>
        <p:xfrm>
          <a:off x="5484813" y="1978025"/>
          <a:ext cx="3195637" cy="1530350"/>
        </p:xfrm>
        <a:graphic>
          <a:graphicData uri="http://schemas.openxmlformats.org/drawingml/2006/table">
            <a:tbl>
              <a:tblPr/>
              <a:tblGrid>
                <a:gridCol w="1598612"/>
                <a:gridCol w="1597025"/>
              </a:tblGrid>
              <a:tr h="76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51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439863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  <a:endParaRPr lang="en-US" alt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319588" y="49768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</a:p>
          <a:p>
            <a:pPr algn="ctr" eaLnBrk="1" hangingPunct="1"/>
            <a:r>
              <a:rPr lang="en-GB" altLang="en-US"/>
              <a:t>With shadow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25888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25888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60375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15093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PowerPoint templates on the Presentation Helper website </a:t>
            </a:r>
            <a:r>
              <a:rPr lang="en-GB" altLang="en-US" sz="2000" b="1">
                <a:hlinkClick r:id="rId3"/>
              </a:rPr>
              <a:t>www.presentationhelper.co.uk</a:t>
            </a:r>
            <a:r>
              <a:rPr lang="en-GB" altLang="en-US" sz="2000" b="1"/>
              <a:t> </a:t>
            </a:r>
            <a:endParaRPr lang="en-US" altLang="en-US" sz="2000" b="1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125888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B3CCE6"/>
      </a:dk1>
      <a:lt1>
        <a:srgbClr val="FFFFFF"/>
      </a:lt1>
      <a:dk2>
        <a:srgbClr val="059D92"/>
      </a:dk2>
      <a:lt2>
        <a:srgbClr val="FFFFFF"/>
      </a:lt2>
      <a:accent1>
        <a:srgbClr val="66C580"/>
      </a:accent1>
      <a:accent2>
        <a:srgbClr val="4DC7F8"/>
      </a:accent2>
      <a:accent3>
        <a:srgbClr val="AACCC7"/>
      </a:accent3>
      <a:accent4>
        <a:srgbClr val="DADADA"/>
      </a:accent4>
      <a:accent5>
        <a:srgbClr val="B8DFC0"/>
      </a:accent5>
      <a:accent6>
        <a:srgbClr val="45B4E1"/>
      </a:accent6>
      <a:hlink>
        <a:srgbClr val="FFE08C"/>
      </a:hlink>
      <a:folHlink>
        <a:srgbClr val="C58D3E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Aquatic Insect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Aquatic Insect Template</dc:title>
  <dc:creator>Presentation Magazine</dc:creator>
  <cp:lastModifiedBy>Jonty Pearce</cp:lastModifiedBy>
  <cp:revision>42</cp:revision>
  <dcterms:created xsi:type="dcterms:W3CDTF">2005-03-15T10:04:38Z</dcterms:created>
  <dcterms:modified xsi:type="dcterms:W3CDTF">2015-02-22T11:12:42Z</dcterms:modified>
</cp:coreProperties>
</file>