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85" r:id="rId2"/>
    <p:sldId id="278" r:id="rId3"/>
    <p:sldId id="277" r:id="rId4"/>
    <p:sldId id="280" r:id="rId5"/>
    <p:sldId id="279" r:id="rId6"/>
    <p:sldId id="275" r:id="rId7"/>
    <p:sldId id="281" r:id="rId8"/>
    <p:sldId id="283" r:id="rId9"/>
    <p:sldId id="284" r:id="rId10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rgbClr val="071176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rgbClr val="071176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rgbClr val="071176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rgbClr val="071176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rgbClr val="071176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rgbClr val="071176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rgbClr val="071176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rgbClr val="071176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rgbClr val="071176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001">
          <p15:clr>
            <a:srgbClr val="A4A3A4"/>
          </p15:clr>
        </p15:guide>
        <p15:guide id="2" orient="horz" pos="935">
          <p15:clr>
            <a:srgbClr val="A4A3A4"/>
          </p15:clr>
        </p15:guide>
        <p15:guide id="3" orient="horz" pos="164">
          <p15:clr>
            <a:srgbClr val="A4A3A4"/>
          </p15:clr>
        </p15:guide>
        <p15:guide id="4" orient="horz" pos="3884">
          <p15:clr>
            <a:srgbClr val="A4A3A4"/>
          </p15:clr>
        </p15:guide>
        <p15:guide id="5" orient="horz" pos="1207">
          <p15:clr>
            <a:srgbClr val="A4A3A4"/>
          </p15:clr>
        </p15:guide>
        <p15:guide id="6" pos="476">
          <p15:clr>
            <a:srgbClr val="A4A3A4"/>
          </p15:clr>
        </p15:guide>
        <p15:guide id="7" pos="551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1DEEB"/>
    <a:srgbClr val="8CADCE"/>
    <a:srgbClr val="FFFF66"/>
    <a:srgbClr val="FFC993"/>
    <a:srgbClr val="FFD7AF"/>
    <a:srgbClr val="748ED6"/>
    <a:srgbClr val="071176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368" autoAdjust="0"/>
    <p:restoredTop sz="98098" autoAdjust="0"/>
  </p:normalViewPr>
  <p:slideViewPr>
    <p:cSldViewPr>
      <p:cViewPr>
        <p:scale>
          <a:sx n="66" d="100"/>
          <a:sy n="66" d="100"/>
        </p:scale>
        <p:origin x="-1446" y="-468"/>
      </p:cViewPr>
      <p:guideLst>
        <p:guide orient="horz" pos="2001"/>
        <p:guide orient="horz" pos="935"/>
        <p:guide orient="horz" pos="164"/>
        <p:guide orient="horz" pos="3884"/>
        <p:guide orient="horz" pos="1207"/>
        <p:guide pos="476"/>
        <p:guide pos="5511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1440" y="-90"/>
      </p:cViewPr>
      <p:guideLst>
        <p:guide orient="horz" pos="2880"/>
        <p:guide pos="2160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99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99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7178BCD5-3394-4946-BF53-637D8A9E676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867287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07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30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noProof="0" smtClean="0"/>
              <a:t>Click to edit Master text styles</a:t>
            </a:r>
          </a:p>
          <a:p>
            <a:pPr lvl="1"/>
            <a:r>
              <a:rPr lang="en-GB" altLang="en-US" noProof="0" smtClean="0"/>
              <a:t>Second level</a:t>
            </a:r>
          </a:p>
          <a:p>
            <a:pPr lvl="2"/>
            <a:r>
              <a:rPr lang="en-GB" altLang="en-US" noProof="0" smtClean="0"/>
              <a:t>Third level</a:t>
            </a:r>
          </a:p>
          <a:p>
            <a:pPr lvl="3"/>
            <a:r>
              <a:rPr lang="en-GB" altLang="en-US" noProof="0" smtClean="0"/>
              <a:t>Fourth level</a:t>
            </a:r>
          </a:p>
          <a:p>
            <a:pPr lvl="4"/>
            <a:r>
              <a:rPr lang="en-GB" altLang="en-US" noProof="0" smtClean="0"/>
              <a:t>Fifth level</a:t>
            </a:r>
          </a:p>
        </p:txBody>
      </p:sp>
      <p:sp>
        <p:nvSpPr>
          <p:cNvPr id="430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357CBB14-532F-45F7-999C-0CC2831859E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2633824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ctr"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ctr"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ctr"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ctr"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ctr"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/>
            <a:fld id="{DF1BFE1F-72F0-4561-9CAE-7B0354BD18C8}" type="slidenum">
              <a:rPr lang="en-GB" altLang="en-US">
                <a:solidFill>
                  <a:schemeClr val="tx1"/>
                </a:solidFill>
              </a:rPr>
              <a:pPr algn="r"/>
              <a:t>1</a:t>
            </a:fld>
            <a:endParaRPr lang="en-GB" altLang="en-US">
              <a:solidFill>
                <a:schemeClr val="tx1"/>
              </a:solidFill>
            </a:endParaRPr>
          </a:p>
        </p:txBody>
      </p:sp>
      <p:sp>
        <p:nvSpPr>
          <p:cNvPr id="614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9268784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ctr"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ctr"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ctr"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ctr"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ctr"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/>
            <a:fld id="{79775797-CBD9-400D-8CCF-37EB2D71D24A}" type="slidenum">
              <a:rPr lang="en-GB" altLang="en-US">
                <a:solidFill>
                  <a:schemeClr val="tx1"/>
                </a:solidFill>
              </a:rPr>
              <a:pPr algn="r"/>
              <a:t>2</a:t>
            </a:fld>
            <a:endParaRPr lang="en-GB" altLang="en-US">
              <a:solidFill>
                <a:schemeClr val="tx1"/>
              </a:solidFill>
            </a:endParaRPr>
          </a:p>
        </p:txBody>
      </p:sp>
      <p:sp>
        <p:nvSpPr>
          <p:cNvPr id="819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1581963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ctr"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ctr"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ctr"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ctr"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ctr"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/>
            <a:fld id="{502F4F73-0E3E-4F03-9682-B48A2CAC8E24}" type="slidenum">
              <a:rPr lang="en-GB" altLang="en-US">
                <a:solidFill>
                  <a:schemeClr val="tx1"/>
                </a:solidFill>
              </a:rPr>
              <a:pPr algn="r"/>
              <a:t>3</a:t>
            </a:fld>
            <a:endParaRPr lang="en-GB" altLang="en-US">
              <a:solidFill>
                <a:schemeClr val="tx1"/>
              </a:solidFill>
            </a:endParaRPr>
          </a:p>
        </p:txBody>
      </p:sp>
      <p:sp>
        <p:nvSpPr>
          <p:cNvPr id="1024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9048566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ctr"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ctr"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ctr"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ctr"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ctr"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/>
            <a:fld id="{E6F6AEAF-9D2A-4AD4-9C97-75992FA23171}" type="slidenum">
              <a:rPr lang="en-GB" altLang="en-US">
                <a:solidFill>
                  <a:schemeClr val="tx1"/>
                </a:solidFill>
              </a:rPr>
              <a:pPr algn="r"/>
              <a:t>4</a:t>
            </a:fld>
            <a:endParaRPr lang="en-GB" altLang="en-US">
              <a:solidFill>
                <a:schemeClr val="tx1"/>
              </a:solidFill>
            </a:endParaRPr>
          </a:p>
        </p:txBody>
      </p:sp>
      <p:sp>
        <p:nvSpPr>
          <p:cNvPr id="1229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61716356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ctr"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ctr"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ctr"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ctr"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ctr"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/>
            <a:fld id="{D043BB22-66EC-4639-93AB-EA6AF03E38A7}" type="slidenum">
              <a:rPr lang="en-GB" altLang="en-US">
                <a:solidFill>
                  <a:schemeClr val="tx1"/>
                </a:solidFill>
              </a:rPr>
              <a:pPr algn="r"/>
              <a:t>5</a:t>
            </a:fld>
            <a:endParaRPr lang="en-GB" altLang="en-US">
              <a:solidFill>
                <a:schemeClr val="tx1"/>
              </a:solidFill>
            </a:endParaRPr>
          </a:p>
        </p:txBody>
      </p:sp>
      <p:sp>
        <p:nvSpPr>
          <p:cNvPr id="1433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4264479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ctr"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ctr"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ctr"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ctr"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ctr"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/>
            <a:fld id="{BFE1D92D-F179-41E2-A32A-422C2B0EF02B}" type="slidenum">
              <a:rPr lang="en-GB" altLang="en-US">
                <a:solidFill>
                  <a:schemeClr val="tx1"/>
                </a:solidFill>
              </a:rPr>
              <a:pPr algn="r"/>
              <a:t>6</a:t>
            </a:fld>
            <a:endParaRPr lang="en-GB" altLang="en-US">
              <a:solidFill>
                <a:schemeClr val="tx1"/>
              </a:solidFill>
            </a:endParaRPr>
          </a:p>
        </p:txBody>
      </p:sp>
      <p:sp>
        <p:nvSpPr>
          <p:cNvPr id="1638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23089921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ctr"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ctr"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ctr"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ctr"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ctr"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/>
            <a:fld id="{51BE92E1-85B9-4519-B4EA-223BCC72C438}" type="slidenum">
              <a:rPr lang="en-GB" altLang="en-US">
                <a:solidFill>
                  <a:schemeClr val="tx1"/>
                </a:solidFill>
              </a:rPr>
              <a:pPr algn="r"/>
              <a:t>7</a:t>
            </a:fld>
            <a:endParaRPr lang="en-GB" altLang="en-US">
              <a:solidFill>
                <a:schemeClr val="tx1"/>
              </a:solidFill>
            </a:endParaRPr>
          </a:p>
        </p:txBody>
      </p:sp>
      <p:sp>
        <p:nvSpPr>
          <p:cNvPr id="1843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13893455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ctr"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ctr"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ctr"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ctr"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ctr"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/>
            <a:fld id="{4DAAA431-0414-4198-B3BE-672374302D8B}" type="slidenum">
              <a:rPr lang="en-GB" altLang="en-US">
                <a:solidFill>
                  <a:schemeClr val="tx1"/>
                </a:solidFill>
              </a:rPr>
              <a:pPr algn="r"/>
              <a:t>8</a:t>
            </a:fld>
            <a:endParaRPr lang="en-GB" altLang="en-US">
              <a:solidFill>
                <a:schemeClr val="tx1"/>
              </a:solidFill>
            </a:endParaRPr>
          </a:p>
        </p:txBody>
      </p:sp>
      <p:sp>
        <p:nvSpPr>
          <p:cNvPr id="2048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22362811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ctr"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ctr"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ctr"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ctr"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ctr"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/>
            <a:fld id="{0810E160-208C-4C99-A9CB-9E0D74CE0689}" type="slidenum">
              <a:rPr lang="en-GB" altLang="en-US">
                <a:solidFill>
                  <a:schemeClr val="tx1"/>
                </a:solidFill>
              </a:rPr>
              <a:pPr algn="r"/>
              <a:t>9</a:t>
            </a:fld>
            <a:endParaRPr lang="en-GB" altLang="en-US">
              <a:solidFill>
                <a:schemeClr val="tx1"/>
              </a:solidFill>
            </a:endParaRPr>
          </a:p>
        </p:txBody>
      </p:sp>
      <p:sp>
        <p:nvSpPr>
          <p:cNvPr id="2253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3884686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rgbClr val="8CADC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3" descr="water-bubbles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3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233363" y="4005263"/>
            <a:ext cx="8677275" cy="1295400"/>
          </a:xfrm>
          <a:solidFill>
            <a:srgbClr val="071176">
              <a:alpha val="50000"/>
            </a:srgbClr>
          </a:solidFill>
        </p:spPr>
        <p:txBody>
          <a:bodyPr anchor="ctr" anchorCtr="1"/>
          <a:lstStyle>
            <a:lvl1pPr marL="0" indent="0" algn="ctr">
              <a:buFontTx/>
              <a:buNone/>
              <a:defRPr sz="360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altLang="en-US" noProof="0" smtClean="0"/>
              <a:t>Click to edit Master subtitle style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ctrTitle"/>
          </p:nvPr>
        </p:nvSpPr>
        <p:spPr>
          <a:xfrm>
            <a:off x="233363" y="1520825"/>
            <a:ext cx="8677275" cy="1512888"/>
          </a:xfrm>
          <a:solidFill>
            <a:srgbClr val="071176">
              <a:alpha val="50000"/>
            </a:srgbClr>
          </a:solidFill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GB" altLang="en-US" noProof="0" smtClean="0"/>
              <a:t>Click to edit Master title style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457200" y="6605588"/>
            <a:ext cx="2133600" cy="2794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40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124200" y="6605588"/>
            <a:ext cx="2895600" cy="2794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6553200" y="6605588"/>
            <a:ext cx="2133600" cy="2794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D43A7DEA-1554-4F6C-A7C4-5E575760C0C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89345661"/>
      </p:ext>
    </p:extLst>
  </p:cSld>
  <p:clrMapOvr>
    <a:masterClrMapping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8154974"/>
      </p:ext>
    </p:extLst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77025" y="295275"/>
            <a:ext cx="2071688" cy="62658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95275"/>
            <a:ext cx="6067425" cy="62658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6386600"/>
      </p:ext>
    </p:extLst>
  </p:cSld>
  <p:clrMapOvr>
    <a:masterClrMapping/>
  </p:clrMapOvr>
  <p:transition>
    <p:wipe dir="r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95275"/>
            <a:ext cx="8291513" cy="12255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773238"/>
            <a:ext cx="8291513" cy="4787900"/>
          </a:xfrm>
        </p:spPr>
        <p:txBody>
          <a:bodyPr/>
          <a:lstStyle/>
          <a:p>
            <a:pPr lvl="0"/>
            <a:endParaRPr lang="en-GB" noProof="0" smtClean="0"/>
          </a:p>
        </p:txBody>
      </p:sp>
    </p:spTree>
    <p:extLst>
      <p:ext uri="{BB962C8B-B14F-4D97-AF65-F5344CB8AC3E}">
        <p14:creationId xmlns:p14="http://schemas.microsoft.com/office/powerpoint/2010/main" val="520613613"/>
      </p:ext>
    </p:extLst>
  </p:cSld>
  <p:clrMapOvr>
    <a:masterClrMapping/>
  </p:clrMapOvr>
  <p:transition>
    <p:wipe dir="r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95275"/>
            <a:ext cx="8291513" cy="12255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773238"/>
            <a:ext cx="4068763" cy="4787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78363" y="1773238"/>
            <a:ext cx="4070350" cy="4787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0942107"/>
      </p:ext>
    </p:extLst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4579755"/>
      </p:ext>
    </p:extLst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22279474"/>
      </p:ext>
    </p:extLst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238"/>
            <a:ext cx="4068763" cy="4787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78363" y="1773238"/>
            <a:ext cx="4070350" cy="4787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1087806"/>
      </p:ext>
    </p:extLst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3303033"/>
      </p:ext>
    </p:extLst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9392666"/>
      </p:ext>
    </p:extLst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6169545"/>
      </p:ext>
    </p:extLst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79885956"/>
      </p:ext>
    </p:extLst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70895092"/>
      </p:ext>
    </p:extLst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1" descr="water-bubbles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3"/>
          <p:cNvSpPr>
            <a:spLocks noChangeArrowheads="1"/>
          </p:cNvSpPr>
          <p:nvPr userDrawn="1"/>
        </p:nvSpPr>
        <p:spPr bwMode="auto">
          <a:xfrm>
            <a:off x="431800" y="260350"/>
            <a:ext cx="8316913" cy="6300788"/>
          </a:xfrm>
          <a:prstGeom prst="rect">
            <a:avLst/>
          </a:prstGeom>
          <a:solidFill>
            <a:srgbClr val="071176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ctr"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ctr"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ctr"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ctr"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95275"/>
            <a:ext cx="8291513" cy="1225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2">
                    <a:alpha val="50195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73238"/>
            <a:ext cx="8291513" cy="4787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2">
                    <a:alpha val="50195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5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</p:sldLayoutIdLst>
  <p:transition>
    <p:wipe dir="r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b="1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b="1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helper.co.uk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Grp="1" noChangeArrowheads="1"/>
          </p:cNvSpPr>
          <p:nvPr>
            <p:ph type="ctrTitle"/>
          </p:nvPr>
        </p:nvSpPr>
        <p:spPr>
          <a:solidFill>
            <a:srgbClr val="071176">
              <a:alpha val="50195"/>
            </a:srgbClr>
          </a:solidFill>
        </p:spPr>
        <p:txBody>
          <a:bodyPr/>
          <a:lstStyle/>
          <a:p>
            <a:pPr eaLnBrk="1" hangingPunct="1"/>
            <a:r>
              <a:rPr lang="en-GB" altLang="en-US" smtClean="0"/>
              <a:t>Water  Bubbles</a:t>
            </a:r>
          </a:p>
        </p:txBody>
      </p:sp>
      <p:sp>
        <p:nvSpPr>
          <p:cNvPr id="5123" name="Rectangle 5"/>
          <p:cNvSpPr>
            <a:spLocks noGrp="1" noChangeArrowheads="1"/>
          </p:cNvSpPr>
          <p:nvPr>
            <p:ph type="subTitle" idx="1"/>
          </p:nvPr>
        </p:nvSpPr>
        <p:spPr>
          <a:solidFill>
            <a:srgbClr val="071176">
              <a:alpha val="50195"/>
            </a:srgbClr>
          </a:solidFill>
        </p:spPr>
        <p:txBody>
          <a:bodyPr/>
          <a:lstStyle/>
          <a:p>
            <a:pPr eaLnBrk="1" hangingPunct="1"/>
            <a:r>
              <a:rPr lang="en-GB" altLang="en-US" smtClean="0"/>
              <a:t>Your name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Example Bullet Point Slide</a:t>
            </a:r>
            <a:endParaRPr lang="en-US" altLang="en-US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24050"/>
            <a:ext cx="8291513" cy="4637088"/>
          </a:xfrm>
        </p:spPr>
        <p:txBody>
          <a:bodyPr/>
          <a:lstStyle/>
          <a:p>
            <a:pPr eaLnBrk="1" hangingPunct="1"/>
            <a:r>
              <a:rPr lang="en-US" altLang="en-US" smtClean="0"/>
              <a:t>Bullet point</a:t>
            </a:r>
          </a:p>
          <a:p>
            <a:pPr eaLnBrk="1" hangingPunct="1"/>
            <a:r>
              <a:rPr lang="en-US" altLang="en-US" smtClean="0"/>
              <a:t>Bullet point</a:t>
            </a:r>
          </a:p>
          <a:p>
            <a:pPr lvl="1" eaLnBrk="1" hangingPunct="1"/>
            <a:r>
              <a:rPr lang="en-US" altLang="en-US" smtClean="0"/>
              <a:t>Sub Bullet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Colour scheme</a:t>
            </a:r>
            <a:endParaRPr lang="en-US" altLang="en-US" smtClean="0"/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3663950" y="3148013"/>
            <a:ext cx="827088" cy="611187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ctr"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ctr"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ctr"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ctr"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4740275" y="3148013"/>
            <a:ext cx="827088" cy="611187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ctr"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ctr"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ctr"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ctr"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2611438" y="4762500"/>
            <a:ext cx="827087" cy="6111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ctr"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ctr"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ctr"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ctr"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22" name="Rectangle 6"/>
          <p:cNvSpPr>
            <a:spLocks noChangeArrowheads="1"/>
          </p:cNvSpPr>
          <p:nvPr/>
        </p:nvSpPr>
        <p:spPr bwMode="auto">
          <a:xfrm>
            <a:off x="3679825" y="4762500"/>
            <a:ext cx="827088" cy="611188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ctr"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ctr"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ctr"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ctr"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4748213" y="4762500"/>
            <a:ext cx="827087" cy="611188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ctr"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ctr"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ctr"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ctr"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24" name="Rectangle 8"/>
          <p:cNvSpPr>
            <a:spLocks noChangeArrowheads="1"/>
          </p:cNvSpPr>
          <p:nvPr/>
        </p:nvSpPr>
        <p:spPr bwMode="auto">
          <a:xfrm>
            <a:off x="5818188" y="4762500"/>
            <a:ext cx="827087" cy="611188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ctr"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ctr"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ctr"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ctr"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25" name="Rectangle 9"/>
          <p:cNvSpPr>
            <a:spLocks noChangeArrowheads="1"/>
          </p:cNvSpPr>
          <p:nvPr/>
        </p:nvSpPr>
        <p:spPr bwMode="auto">
          <a:xfrm>
            <a:off x="5800725" y="3148013"/>
            <a:ext cx="827088" cy="611187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ctr"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ctr"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ctr"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ctr"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26" name="Rectangle 10"/>
          <p:cNvSpPr>
            <a:spLocks noChangeArrowheads="1"/>
          </p:cNvSpPr>
          <p:nvPr/>
        </p:nvSpPr>
        <p:spPr bwMode="auto">
          <a:xfrm>
            <a:off x="2595563" y="3148013"/>
            <a:ext cx="827087" cy="61118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ctr"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ctr"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ctr"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ctr"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27" name="Text Box 11"/>
          <p:cNvSpPr txBox="1">
            <a:spLocks noChangeArrowheads="1"/>
          </p:cNvSpPr>
          <p:nvPr/>
        </p:nvSpPr>
        <p:spPr bwMode="auto">
          <a:xfrm>
            <a:off x="2376488" y="2508250"/>
            <a:ext cx="12668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ctr"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ctr"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ctr"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ctr"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ctr"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1600">
                <a:solidFill>
                  <a:schemeClr val="tx1"/>
                </a:solidFill>
              </a:rPr>
              <a:t>Background</a:t>
            </a:r>
            <a:endParaRPr lang="en-US" altLang="en-US" sz="1600">
              <a:solidFill>
                <a:schemeClr val="tx1"/>
              </a:solidFill>
            </a:endParaRPr>
          </a:p>
        </p:txBody>
      </p:sp>
      <p:sp>
        <p:nvSpPr>
          <p:cNvPr id="9228" name="Text Box 12"/>
          <p:cNvSpPr txBox="1">
            <a:spLocks noChangeArrowheads="1"/>
          </p:cNvSpPr>
          <p:nvPr/>
        </p:nvSpPr>
        <p:spPr bwMode="auto">
          <a:xfrm>
            <a:off x="3694113" y="2386013"/>
            <a:ext cx="77152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ctr"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ctr"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ctr"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ctr"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ctr"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1600">
                <a:solidFill>
                  <a:schemeClr val="tx1"/>
                </a:solidFill>
              </a:rPr>
              <a:t>Text &amp;</a:t>
            </a:r>
          </a:p>
          <a:p>
            <a:pPr eaLnBrk="1" hangingPunct="1"/>
            <a:r>
              <a:rPr lang="en-GB" altLang="en-US" sz="1600">
                <a:solidFill>
                  <a:schemeClr val="tx1"/>
                </a:solidFill>
              </a:rPr>
              <a:t>Lines</a:t>
            </a:r>
            <a:endParaRPr lang="en-US" altLang="en-US" sz="1600">
              <a:solidFill>
                <a:schemeClr val="tx1"/>
              </a:solidFill>
            </a:endParaRPr>
          </a:p>
        </p:txBody>
      </p:sp>
      <p:sp>
        <p:nvSpPr>
          <p:cNvPr id="9229" name="Text Box 13"/>
          <p:cNvSpPr txBox="1">
            <a:spLocks noChangeArrowheads="1"/>
          </p:cNvSpPr>
          <p:nvPr/>
        </p:nvSpPr>
        <p:spPr bwMode="auto">
          <a:xfrm>
            <a:off x="4645025" y="2508250"/>
            <a:ext cx="10175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ctr"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ctr"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ctr"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ctr"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ctr"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1600">
                <a:solidFill>
                  <a:schemeClr val="tx1"/>
                </a:solidFill>
              </a:rPr>
              <a:t>Shadows</a:t>
            </a:r>
            <a:endParaRPr lang="en-US" altLang="en-US" sz="1600">
              <a:solidFill>
                <a:schemeClr val="tx1"/>
              </a:solidFill>
            </a:endParaRPr>
          </a:p>
        </p:txBody>
      </p:sp>
      <p:sp>
        <p:nvSpPr>
          <p:cNvPr id="9230" name="Text Box 14"/>
          <p:cNvSpPr txBox="1">
            <a:spLocks noChangeArrowheads="1"/>
          </p:cNvSpPr>
          <p:nvPr/>
        </p:nvSpPr>
        <p:spPr bwMode="auto">
          <a:xfrm>
            <a:off x="5924550" y="2386013"/>
            <a:ext cx="579438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ctr"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ctr"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ctr"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ctr"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ctr"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1600">
                <a:solidFill>
                  <a:schemeClr val="tx1"/>
                </a:solidFill>
              </a:rPr>
              <a:t>Title</a:t>
            </a:r>
            <a:br>
              <a:rPr lang="en-GB" altLang="en-US" sz="1600">
                <a:solidFill>
                  <a:schemeClr val="tx1"/>
                </a:solidFill>
              </a:rPr>
            </a:br>
            <a:r>
              <a:rPr lang="en-GB" altLang="en-US" sz="1600">
                <a:solidFill>
                  <a:schemeClr val="tx1"/>
                </a:solidFill>
              </a:rPr>
              <a:t>Text</a:t>
            </a:r>
            <a:endParaRPr lang="en-US" altLang="en-US" sz="1600">
              <a:solidFill>
                <a:schemeClr val="tx1"/>
              </a:solidFill>
            </a:endParaRPr>
          </a:p>
        </p:txBody>
      </p:sp>
      <p:sp>
        <p:nvSpPr>
          <p:cNvPr id="9231" name="Text Box 15"/>
          <p:cNvSpPr txBox="1">
            <a:spLocks noChangeArrowheads="1"/>
          </p:cNvSpPr>
          <p:nvPr/>
        </p:nvSpPr>
        <p:spPr bwMode="auto">
          <a:xfrm>
            <a:off x="2754313" y="4122738"/>
            <a:ext cx="5429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ctr"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ctr"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ctr"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ctr"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ctr"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1600">
                <a:solidFill>
                  <a:schemeClr val="tx1"/>
                </a:solidFill>
              </a:rPr>
              <a:t>Fills</a:t>
            </a:r>
            <a:endParaRPr lang="en-US" altLang="en-US" sz="1600">
              <a:solidFill>
                <a:schemeClr val="tx1"/>
              </a:solidFill>
            </a:endParaRPr>
          </a:p>
        </p:txBody>
      </p:sp>
      <p:sp>
        <p:nvSpPr>
          <p:cNvPr id="9232" name="Text Box 16"/>
          <p:cNvSpPr txBox="1">
            <a:spLocks noChangeArrowheads="1"/>
          </p:cNvSpPr>
          <p:nvPr/>
        </p:nvSpPr>
        <p:spPr bwMode="auto">
          <a:xfrm>
            <a:off x="3700463" y="4122738"/>
            <a:ext cx="804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ctr"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ctr"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ctr"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ctr"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ctr"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1600">
                <a:solidFill>
                  <a:schemeClr val="tx1"/>
                </a:solidFill>
              </a:rPr>
              <a:t>Accent</a:t>
            </a:r>
            <a:endParaRPr lang="en-US" altLang="en-US" sz="1600">
              <a:solidFill>
                <a:schemeClr val="tx1"/>
              </a:solidFill>
            </a:endParaRPr>
          </a:p>
        </p:txBody>
      </p:sp>
      <p:sp>
        <p:nvSpPr>
          <p:cNvPr id="9233" name="Text Box 17"/>
          <p:cNvSpPr txBox="1">
            <a:spLocks noChangeArrowheads="1"/>
          </p:cNvSpPr>
          <p:nvPr/>
        </p:nvSpPr>
        <p:spPr bwMode="auto">
          <a:xfrm>
            <a:off x="4635500" y="4000500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ctr"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ctr"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ctr"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ctr"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ctr"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1600">
                <a:solidFill>
                  <a:schemeClr val="tx1"/>
                </a:solidFill>
              </a:rPr>
              <a:t>Accent &amp;</a:t>
            </a:r>
          </a:p>
          <a:p>
            <a:pPr eaLnBrk="1" hangingPunct="1"/>
            <a:r>
              <a:rPr lang="en-GB" altLang="en-US" sz="1600">
                <a:solidFill>
                  <a:schemeClr val="tx1"/>
                </a:solidFill>
              </a:rPr>
              <a:t>Hyperlink</a:t>
            </a:r>
            <a:endParaRPr lang="en-US" altLang="en-US" sz="1600">
              <a:solidFill>
                <a:schemeClr val="tx1"/>
              </a:solidFill>
            </a:endParaRPr>
          </a:p>
        </p:txBody>
      </p:sp>
      <p:sp>
        <p:nvSpPr>
          <p:cNvPr id="9234" name="Text Box 18"/>
          <p:cNvSpPr txBox="1">
            <a:spLocks noChangeArrowheads="1"/>
          </p:cNvSpPr>
          <p:nvPr/>
        </p:nvSpPr>
        <p:spPr bwMode="auto">
          <a:xfrm>
            <a:off x="5716588" y="3998913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ctr"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ctr"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ctr"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ctr"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ctr"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1600">
                <a:solidFill>
                  <a:schemeClr val="tx1"/>
                </a:solidFill>
              </a:rPr>
              <a:t>Followed</a:t>
            </a:r>
          </a:p>
          <a:p>
            <a:pPr eaLnBrk="1" hangingPunct="1"/>
            <a:r>
              <a:rPr lang="en-GB" altLang="en-US" sz="1600">
                <a:solidFill>
                  <a:schemeClr val="tx1"/>
                </a:solidFill>
              </a:rPr>
              <a:t>Hyperlink</a:t>
            </a:r>
            <a:endParaRPr lang="en-US" altLang="en-US" sz="160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Sample Graph (3 colours)</a:t>
            </a:r>
            <a:endParaRPr lang="en-US" altLang="en-US" smtClean="0"/>
          </a:p>
        </p:txBody>
      </p:sp>
      <p:graphicFrame>
        <p:nvGraphicFramePr>
          <p:cNvPr id="11267" name="Object 3"/>
          <p:cNvGraphicFramePr>
            <a:graphicFrameLocks noChangeAspect="1"/>
          </p:cNvGraphicFramePr>
          <p:nvPr/>
        </p:nvGraphicFramePr>
        <p:xfrm>
          <a:off x="1223963" y="2097088"/>
          <a:ext cx="6732587" cy="3740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8" name="Chart" r:id="rId4" imgW="8296466" imgH="4610290" progId="MSGraph.Chart.8">
                  <p:embed followColorScheme="full"/>
                </p:oleObj>
              </mc:Choice>
              <mc:Fallback>
                <p:oleObj name="Chart" r:id="rId4" imgW="8296466" imgH="4610290" progId="MSGraph.Chart.8">
                  <p:embed followColorScheme="full"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23963" y="2097088"/>
                        <a:ext cx="6732587" cy="3740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accent1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Picture slide</a:t>
            </a:r>
            <a:endParaRPr lang="en-US" altLang="en-US" smtClean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773238"/>
            <a:ext cx="4057650" cy="4787900"/>
          </a:xfrm>
        </p:spPr>
        <p:txBody>
          <a:bodyPr/>
          <a:lstStyle/>
          <a:p>
            <a:pPr eaLnBrk="1" hangingPunct="1"/>
            <a:r>
              <a:rPr lang="en-GB" altLang="en-US" sz="2800" smtClean="0"/>
              <a:t>Bullet 1</a:t>
            </a:r>
          </a:p>
          <a:p>
            <a:pPr eaLnBrk="1" hangingPunct="1"/>
            <a:r>
              <a:rPr lang="en-GB" altLang="en-US" sz="2800" smtClean="0"/>
              <a:t>Bullet 2</a:t>
            </a:r>
            <a:endParaRPr lang="en-US" altLang="en-US" sz="2800" smtClean="0"/>
          </a:p>
        </p:txBody>
      </p:sp>
      <p:pic>
        <p:nvPicPr>
          <p:cNvPr id="13316" name="Picture 5" descr="IMG_927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4775" y="2276475"/>
            <a:ext cx="3097213" cy="3852863"/>
          </a:xfrm>
          <a:prstGeom prst="rect">
            <a:avLst/>
          </a:prstGeom>
          <a:solidFill>
            <a:schemeClr val="hlink"/>
          </a:solidFill>
          <a:ln w="57150">
            <a:solidFill>
              <a:schemeClr val="folHlink"/>
            </a:solidFill>
            <a:miter lim="800000"/>
            <a:headEnd/>
            <a:tailEnd/>
          </a:ln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Process Flow</a:t>
            </a:r>
          </a:p>
        </p:txBody>
      </p:sp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719138" y="3533775"/>
            <a:ext cx="1376362" cy="2354263"/>
          </a:xfrm>
          <a:prstGeom prst="rect">
            <a:avLst/>
          </a:prstGeom>
          <a:solidFill>
            <a:srgbClr val="748ED6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 b="0">
                <a:solidFill>
                  <a:schemeClr val="tx2"/>
                </a:solidFill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 b="0">
                <a:solidFill>
                  <a:schemeClr val="tx2"/>
                </a:solidFill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 b="0">
                <a:solidFill>
                  <a:schemeClr val="tx2"/>
                </a:solidFill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400" b="0">
              <a:solidFill>
                <a:schemeClr val="tx2"/>
              </a:solidFill>
            </a:endParaRP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2254250" y="3533775"/>
            <a:ext cx="1376363" cy="2354263"/>
          </a:xfrm>
          <a:prstGeom prst="rect">
            <a:avLst/>
          </a:prstGeom>
          <a:solidFill>
            <a:srgbClr val="009193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 b="0">
                <a:solidFill>
                  <a:schemeClr val="tx2"/>
                </a:solidFill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 b="0">
                <a:solidFill>
                  <a:schemeClr val="tx2"/>
                </a:solidFill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 b="0">
                <a:solidFill>
                  <a:schemeClr val="tx2"/>
                </a:solidFill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400" b="0">
              <a:solidFill>
                <a:schemeClr val="tx2"/>
              </a:solidFill>
            </a:endParaRPr>
          </a:p>
        </p:txBody>
      </p:sp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3763963" y="3533775"/>
            <a:ext cx="1376362" cy="2354263"/>
          </a:xfrm>
          <a:prstGeom prst="rect">
            <a:avLst/>
          </a:prstGeom>
          <a:solidFill>
            <a:srgbClr val="99CCFF"/>
          </a:solidFill>
          <a:ln w="12700" algn="ctr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 b="0">
                <a:solidFill>
                  <a:srgbClr val="071176"/>
                </a:solidFill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 b="0">
                <a:solidFill>
                  <a:srgbClr val="071176"/>
                </a:solidFill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 b="0">
                <a:solidFill>
                  <a:srgbClr val="071176"/>
                </a:solidFill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400" b="0">
              <a:solidFill>
                <a:srgbClr val="071176"/>
              </a:solidFill>
            </a:endParaRPr>
          </a:p>
        </p:txBody>
      </p:sp>
      <p:sp>
        <p:nvSpPr>
          <p:cNvPr id="15366" name="Rectangle 6"/>
          <p:cNvSpPr>
            <a:spLocks noChangeArrowheads="1"/>
          </p:cNvSpPr>
          <p:nvPr/>
        </p:nvSpPr>
        <p:spPr bwMode="auto">
          <a:xfrm>
            <a:off x="5272088" y="3533775"/>
            <a:ext cx="1376362" cy="2354263"/>
          </a:xfrm>
          <a:prstGeom prst="rect">
            <a:avLst/>
          </a:prstGeom>
          <a:solidFill>
            <a:srgbClr val="FFAB57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 b="0">
                <a:solidFill>
                  <a:srgbClr val="071176"/>
                </a:solidFill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 b="0">
                <a:solidFill>
                  <a:srgbClr val="071176"/>
                </a:solidFill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 b="0">
                <a:solidFill>
                  <a:srgbClr val="071176"/>
                </a:solidFill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400" b="0">
              <a:solidFill>
                <a:srgbClr val="071176"/>
              </a:solidFill>
            </a:endParaRPr>
          </a:p>
        </p:txBody>
      </p:sp>
      <p:sp>
        <p:nvSpPr>
          <p:cNvPr id="15367" name="Rectangle 7"/>
          <p:cNvSpPr>
            <a:spLocks noChangeArrowheads="1"/>
          </p:cNvSpPr>
          <p:nvPr/>
        </p:nvSpPr>
        <p:spPr bwMode="auto">
          <a:xfrm>
            <a:off x="6783388" y="3533775"/>
            <a:ext cx="1376362" cy="2354263"/>
          </a:xfrm>
          <a:prstGeom prst="rect">
            <a:avLst/>
          </a:prstGeom>
          <a:solidFill>
            <a:srgbClr val="FFC993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 b="0">
                <a:solidFill>
                  <a:srgbClr val="071176"/>
                </a:solidFill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 b="0">
                <a:solidFill>
                  <a:srgbClr val="071176"/>
                </a:solidFill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 b="0">
                <a:solidFill>
                  <a:srgbClr val="071176"/>
                </a:solidFill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400" b="0">
              <a:solidFill>
                <a:srgbClr val="071176"/>
              </a:solidFill>
            </a:endParaRPr>
          </a:p>
        </p:txBody>
      </p:sp>
      <p:sp>
        <p:nvSpPr>
          <p:cNvPr id="15368" name="Freeform 18"/>
          <p:cNvSpPr>
            <a:spLocks/>
          </p:cNvSpPr>
          <p:nvPr/>
        </p:nvSpPr>
        <p:spPr bwMode="auto">
          <a:xfrm>
            <a:off x="2254250" y="2060575"/>
            <a:ext cx="1854200" cy="1270000"/>
          </a:xfrm>
          <a:custGeom>
            <a:avLst/>
            <a:gdLst>
              <a:gd name="T0" fmla="*/ 1616075 w 1168"/>
              <a:gd name="T1" fmla="*/ 323850 h 800"/>
              <a:gd name="T2" fmla="*/ 1371600 w 1168"/>
              <a:gd name="T3" fmla="*/ 0 h 800"/>
              <a:gd name="T4" fmla="*/ 0 w 1168"/>
              <a:gd name="T5" fmla="*/ 0 h 800"/>
              <a:gd name="T6" fmla="*/ 244475 w 1168"/>
              <a:gd name="T7" fmla="*/ 323850 h 800"/>
              <a:gd name="T8" fmla="*/ 482600 w 1168"/>
              <a:gd name="T9" fmla="*/ 635000 h 800"/>
              <a:gd name="T10" fmla="*/ 244475 w 1168"/>
              <a:gd name="T11" fmla="*/ 946150 h 800"/>
              <a:gd name="T12" fmla="*/ 0 w 1168"/>
              <a:gd name="T13" fmla="*/ 1270000 h 800"/>
              <a:gd name="T14" fmla="*/ 1371600 w 1168"/>
              <a:gd name="T15" fmla="*/ 1270000 h 800"/>
              <a:gd name="T16" fmla="*/ 1616075 w 1168"/>
              <a:gd name="T17" fmla="*/ 946150 h 800"/>
              <a:gd name="T18" fmla="*/ 1854200 w 1168"/>
              <a:gd name="T19" fmla="*/ 635000 h 800"/>
              <a:gd name="T20" fmla="*/ 1616075 w 1168"/>
              <a:gd name="T21" fmla="*/ 323850 h 8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168" h="800">
                <a:moveTo>
                  <a:pt x="1018" y="204"/>
                </a:moveTo>
                <a:lnTo>
                  <a:pt x="864" y="0"/>
                </a:lnTo>
                <a:lnTo>
                  <a:pt x="0" y="0"/>
                </a:lnTo>
                <a:lnTo>
                  <a:pt x="154" y="204"/>
                </a:lnTo>
                <a:lnTo>
                  <a:pt x="304" y="400"/>
                </a:lnTo>
                <a:lnTo>
                  <a:pt x="154" y="596"/>
                </a:lnTo>
                <a:lnTo>
                  <a:pt x="0" y="800"/>
                </a:lnTo>
                <a:lnTo>
                  <a:pt x="864" y="800"/>
                </a:lnTo>
                <a:lnTo>
                  <a:pt x="1018" y="596"/>
                </a:lnTo>
                <a:lnTo>
                  <a:pt x="1168" y="400"/>
                </a:lnTo>
                <a:lnTo>
                  <a:pt x="1018" y="204"/>
                </a:lnTo>
                <a:close/>
              </a:path>
            </a:pathLst>
          </a:custGeom>
          <a:solidFill>
            <a:srgbClr val="009193"/>
          </a:solid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369" name="Freeform 19"/>
          <p:cNvSpPr>
            <a:spLocks/>
          </p:cNvSpPr>
          <p:nvPr/>
        </p:nvSpPr>
        <p:spPr bwMode="auto">
          <a:xfrm>
            <a:off x="719138" y="2060575"/>
            <a:ext cx="1898650" cy="1270000"/>
          </a:xfrm>
          <a:custGeom>
            <a:avLst/>
            <a:gdLst>
              <a:gd name="T0" fmla="*/ 1660525 w 1196"/>
              <a:gd name="T1" fmla="*/ 323850 h 800"/>
              <a:gd name="T2" fmla="*/ 1416050 w 1196"/>
              <a:gd name="T3" fmla="*/ 0 h 800"/>
              <a:gd name="T4" fmla="*/ 0 w 1196"/>
              <a:gd name="T5" fmla="*/ 0 h 800"/>
              <a:gd name="T6" fmla="*/ 0 w 1196"/>
              <a:gd name="T7" fmla="*/ 1270000 h 800"/>
              <a:gd name="T8" fmla="*/ 1416050 w 1196"/>
              <a:gd name="T9" fmla="*/ 1270000 h 800"/>
              <a:gd name="T10" fmla="*/ 1660525 w 1196"/>
              <a:gd name="T11" fmla="*/ 946150 h 800"/>
              <a:gd name="T12" fmla="*/ 1898650 w 1196"/>
              <a:gd name="T13" fmla="*/ 635000 h 800"/>
              <a:gd name="T14" fmla="*/ 1660525 w 1196"/>
              <a:gd name="T15" fmla="*/ 323850 h 8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1196" h="800">
                <a:moveTo>
                  <a:pt x="1046" y="204"/>
                </a:moveTo>
                <a:lnTo>
                  <a:pt x="892" y="0"/>
                </a:lnTo>
                <a:lnTo>
                  <a:pt x="0" y="0"/>
                </a:lnTo>
                <a:lnTo>
                  <a:pt x="0" y="800"/>
                </a:lnTo>
                <a:lnTo>
                  <a:pt x="892" y="800"/>
                </a:lnTo>
                <a:lnTo>
                  <a:pt x="1046" y="596"/>
                </a:lnTo>
                <a:lnTo>
                  <a:pt x="1196" y="400"/>
                </a:lnTo>
                <a:lnTo>
                  <a:pt x="1046" y="204"/>
                </a:lnTo>
                <a:close/>
              </a:path>
            </a:pathLst>
          </a:custGeom>
          <a:solidFill>
            <a:srgbClr val="748ED6"/>
          </a:solid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370" name="Freeform 20"/>
          <p:cNvSpPr>
            <a:spLocks/>
          </p:cNvSpPr>
          <p:nvPr/>
        </p:nvSpPr>
        <p:spPr bwMode="auto">
          <a:xfrm>
            <a:off x="3763963" y="2060575"/>
            <a:ext cx="1854200" cy="1270000"/>
          </a:xfrm>
          <a:custGeom>
            <a:avLst/>
            <a:gdLst>
              <a:gd name="T0" fmla="*/ 1616075 w 1168"/>
              <a:gd name="T1" fmla="*/ 323850 h 800"/>
              <a:gd name="T2" fmla="*/ 1371600 w 1168"/>
              <a:gd name="T3" fmla="*/ 0 h 800"/>
              <a:gd name="T4" fmla="*/ 0 w 1168"/>
              <a:gd name="T5" fmla="*/ 0 h 800"/>
              <a:gd name="T6" fmla="*/ 244475 w 1168"/>
              <a:gd name="T7" fmla="*/ 323850 h 800"/>
              <a:gd name="T8" fmla="*/ 482600 w 1168"/>
              <a:gd name="T9" fmla="*/ 635000 h 800"/>
              <a:gd name="T10" fmla="*/ 244475 w 1168"/>
              <a:gd name="T11" fmla="*/ 946150 h 800"/>
              <a:gd name="T12" fmla="*/ 0 w 1168"/>
              <a:gd name="T13" fmla="*/ 1270000 h 800"/>
              <a:gd name="T14" fmla="*/ 1371600 w 1168"/>
              <a:gd name="T15" fmla="*/ 1270000 h 800"/>
              <a:gd name="T16" fmla="*/ 1616075 w 1168"/>
              <a:gd name="T17" fmla="*/ 946150 h 800"/>
              <a:gd name="T18" fmla="*/ 1854200 w 1168"/>
              <a:gd name="T19" fmla="*/ 635000 h 800"/>
              <a:gd name="T20" fmla="*/ 1616075 w 1168"/>
              <a:gd name="T21" fmla="*/ 323850 h 8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168" h="800">
                <a:moveTo>
                  <a:pt x="1018" y="204"/>
                </a:moveTo>
                <a:lnTo>
                  <a:pt x="864" y="0"/>
                </a:lnTo>
                <a:lnTo>
                  <a:pt x="0" y="0"/>
                </a:lnTo>
                <a:lnTo>
                  <a:pt x="154" y="204"/>
                </a:lnTo>
                <a:lnTo>
                  <a:pt x="304" y="400"/>
                </a:lnTo>
                <a:lnTo>
                  <a:pt x="154" y="596"/>
                </a:lnTo>
                <a:lnTo>
                  <a:pt x="0" y="800"/>
                </a:lnTo>
                <a:lnTo>
                  <a:pt x="864" y="800"/>
                </a:lnTo>
                <a:lnTo>
                  <a:pt x="1018" y="596"/>
                </a:lnTo>
                <a:lnTo>
                  <a:pt x="1168" y="400"/>
                </a:lnTo>
                <a:lnTo>
                  <a:pt x="1018" y="204"/>
                </a:lnTo>
                <a:close/>
              </a:path>
            </a:pathLst>
          </a:custGeom>
          <a:solidFill>
            <a:srgbClr val="99CCFF"/>
          </a:solid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371" name="Freeform 21"/>
          <p:cNvSpPr>
            <a:spLocks/>
          </p:cNvSpPr>
          <p:nvPr/>
        </p:nvSpPr>
        <p:spPr bwMode="auto">
          <a:xfrm>
            <a:off x="5272088" y="2060575"/>
            <a:ext cx="1857375" cy="1270000"/>
          </a:xfrm>
          <a:custGeom>
            <a:avLst/>
            <a:gdLst>
              <a:gd name="T0" fmla="*/ 1619250 w 1170"/>
              <a:gd name="T1" fmla="*/ 323850 h 800"/>
              <a:gd name="T2" fmla="*/ 1371600 w 1170"/>
              <a:gd name="T3" fmla="*/ 0 h 800"/>
              <a:gd name="T4" fmla="*/ 0 w 1170"/>
              <a:gd name="T5" fmla="*/ 0 h 800"/>
              <a:gd name="T6" fmla="*/ 247650 w 1170"/>
              <a:gd name="T7" fmla="*/ 323850 h 800"/>
              <a:gd name="T8" fmla="*/ 485775 w 1170"/>
              <a:gd name="T9" fmla="*/ 635000 h 800"/>
              <a:gd name="T10" fmla="*/ 247650 w 1170"/>
              <a:gd name="T11" fmla="*/ 946150 h 800"/>
              <a:gd name="T12" fmla="*/ 0 w 1170"/>
              <a:gd name="T13" fmla="*/ 1270000 h 800"/>
              <a:gd name="T14" fmla="*/ 1371600 w 1170"/>
              <a:gd name="T15" fmla="*/ 1270000 h 800"/>
              <a:gd name="T16" fmla="*/ 1619250 w 1170"/>
              <a:gd name="T17" fmla="*/ 946150 h 800"/>
              <a:gd name="T18" fmla="*/ 1857375 w 1170"/>
              <a:gd name="T19" fmla="*/ 635000 h 800"/>
              <a:gd name="T20" fmla="*/ 1619250 w 1170"/>
              <a:gd name="T21" fmla="*/ 323850 h 8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170" h="800">
                <a:moveTo>
                  <a:pt x="1020" y="204"/>
                </a:moveTo>
                <a:lnTo>
                  <a:pt x="864" y="0"/>
                </a:lnTo>
                <a:lnTo>
                  <a:pt x="0" y="0"/>
                </a:lnTo>
                <a:lnTo>
                  <a:pt x="156" y="204"/>
                </a:lnTo>
                <a:lnTo>
                  <a:pt x="306" y="400"/>
                </a:lnTo>
                <a:lnTo>
                  <a:pt x="156" y="596"/>
                </a:lnTo>
                <a:lnTo>
                  <a:pt x="0" y="800"/>
                </a:lnTo>
                <a:lnTo>
                  <a:pt x="864" y="800"/>
                </a:lnTo>
                <a:lnTo>
                  <a:pt x="1020" y="596"/>
                </a:lnTo>
                <a:lnTo>
                  <a:pt x="1170" y="400"/>
                </a:lnTo>
                <a:lnTo>
                  <a:pt x="1020" y="204"/>
                </a:lnTo>
                <a:close/>
              </a:path>
            </a:pathLst>
          </a:custGeom>
          <a:solidFill>
            <a:srgbClr val="FFAB57"/>
          </a:solidFill>
          <a:ln w="12700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372" name="Freeform 22"/>
          <p:cNvSpPr>
            <a:spLocks/>
          </p:cNvSpPr>
          <p:nvPr/>
        </p:nvSpPr>
        <p:spPr bwMode="auto">
          <a:xfrm>
            <a:off x="6783388" y="2060575"/>
            <a:ext cx="1854200" cy="1270000"/>
          </a:xfrm>
          <a:custGeom>
            <a:avLst/>
            <a:gdLst>
              <a:gd name="T0" fmla="*/ 1616075 w 1168"/>
              <a:gd name="T1" fmla="*/ 323850 h 800"/>
              <a:gd name="T2" fmla="*/ 1371600 w 1168"/>
              <a:gd name="T3" fmla="*/ 0 h 800"/>
              <a:gd name="T4" fmla="*/ 0 w 1168"/>
              <a:gd name="T5" fmla="*/ 0 h 800"/>
              <a:gd name="T6" fmla="*/ 244475 w 1168"/>
              <a:gd name="T7" fmla="*/ 323850 h 800"/>
              <a:gd name="T8" fmla="*/ 482600 w 1168"/>
              <a:gd name="T9" fmla="*/ 635000 h 800"/>
              <a:gd name="T10" fmla="*/ 244475 w 1168"/>
              <a:gd name="T11" fmla="*/ 946150 h 800"/>
              <a:gd name="T12" fmla="*/ 0 w 1168"/>
              <a:gd name="T13" fmla="*/ 1270000 h 800"/>
              <a:gd name="T14" fmla="*/ 1371600 w 1168"/>
              <a:gd name="T15" fmla="*/ 1270000 h 800"/>
              <a:gd name="T16" fmla="*/ 1616075 w 1168"/>
              <a:gd name="T17" fmla="*/ 946150 h 800"/>
              <a:gd name="T18" fmla="*/ 1854200 w 1168"/>
              <a:gd name="T19" fmla="*/ 635000 h 800"/>
              <a:gd name="T20" fmla="*/ 1616075 w 1168"/>
              <a:gd name="T21" fmla="*/ 323850 h 8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168" h="800">
                <a:moveTo>
                  <a:pt x="1018" y="204"/>
                </a:moveTo>
                <a:lnTo>
                  <a:pt x="864" y="0"/>
                </a:lnTo>
                <a:lnTo>
                  <a:pt x="0" y="0"/>
                </a:lnTo>
                <a:lnTo>
                  <a:pt x="154" y="204"/>
                </a:lnTo>
                <a:lnTo>
                  <a:pt x="304" y="400"/>
                </a:lnTo>
                <a:lnTo>
                  <a:pt x="154" y="596"/>
                </a:lnTo>
                <a:lnTo>
                  <a:pt x="0" y="800"/>
                </a:lnTo>
                <a:lnTo>
                  <a:pt x="864" y="800"/>
                </a:lnTo>
                <a:lnTo>
                  <a:pt x="1018" y="596"/>
                </a:lnTo>
                <a:lnTo>
                  <a:pt x="1168" y="400"/>
                </a:lnTo>
                <a:lnTo>
                  <a:pt x="1018" y="204"/>
                </a:lnTo>
                <a:close/>
              </a:path>
            </a:pathLst>
          </a:custGeom>
          <a:solidFill>
            <a:srgbClr val="FFC993"/>
          </a:solid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373" name="Text Box 23"/>
          <p:cNvSpPr txBox="1">
            <a:spLocks noChangeArrowheads="1"/>
          </p:cNvSpPr>
          <p:nvPr/>
        </p:nvSpPr>
        <p:spPr bwMode="auto">
          <a:xfrm>
            <a:off x="2903538" y="2513013"/>
            <a:ext cx="641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ctr"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ctr"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ctr"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ctr"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ctr"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eaLnBrk="1" hangingPunct="1"/>
            <a:r>
              <a:rPr lang="en-GB" altLang="en-US">
                <a:solidFill>
                  <a:schemeClr val="tx2"/>
                </a:solidFill>
              </a:rPr>
              <a:t>Plan</a:t>
            </a:r>
          </a:p>
        </p:txBody>
      </p:sp>
      <p:sp>
        <p:nvSpPr>
          <p:cNvPr id="15374" name="Text Box 24"/>
          <p:cNvSpPr txBox="1">
            <a:spLocks noChangeArrowheads="1"/>
          </p:cNvSpPr>
          <p:nvPr/>
        </p:nvSpPr>
        <p:spPr bwMode="auto">
          <a:xfrm>
            <a:off x="1019175" y="2511425"/>
            <a:ext cx="895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2E4C9D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ctr"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ctr"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ctr"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ctr"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ctr"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eaLnBrk="1" hangingPunct="1"/>
            <a:r>
              <a:rPr lang="en-GB" altLang="en-US">
                <a:solidFill>
                  <a:schemeClr val="tx2"/>
                </a:solidFill>
              </a:rPr>
              <a:t>Design</a:t>
            </a:r>
          </a:p>
        </p:txBody>
      </p:sp>
      <p:sp>
        <p:nvSpPr>
          <p:cNvPr id="15375" name="Text Box 25"/>
          <p:cNvSpPr txBox="1">
            <a:spLocks noChangeArrowheads="1"/>
          </p:cNvSpPr>
          <p:nvPr/>
        </p:nvSpPr>
        <p:spPr bwMode="auto">
          <a:xfrm>
            <a:off x="4433888" y="2513013"/>
            <a:ext cx="692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ctr"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ctr"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ctr"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ctr"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ctr"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eaLnBrk="1" hangingPunct="1"/>
            <a:r>
              <a:rPr lang="en-GB" altLang="en-US"/>
              <a:t>Build</a:t>
            </a:r>
          </a:p>
        </p:txBody>
      </p:sp>
      <p:sp>
        <p:nvSpPr>
          <p:cNvPr id="15376" name="Text Box 26"/>
          <p:cNvSpPr txBox="1">
            <a:spLocks noChangeArrowheads="1"/>
          </p:cNvSpPr>
          <p:nvPr/>
        </p:nvSpPr>
        <p:spPr bwMode="auto">
          <a:xfrm>
            <a:off x="5946775" y="2511425"/>
            <a:ext cx="628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ctr"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ctr"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ctr"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ctr"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ctr"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eaLnBrk="1" hangingPunct="1"/>
            <a:r>
              <a:rPr lang="en-GB" altLang="en-US"/>
              <a:t>Test</a:t>
            </a:r>
          </a:p>
        </p:txBody>
      </p:sp>
      <p:sp>
        <p:nvSpPr>
          <p:cNvPr id="15377" name="Text Box 27"/>
          <p:cNvSpPr txBox="1">
            <a:spLocks noChangeArrowheads="1"/>
          </p:cNvSpPr>
          <p:nvPr/>
        </p:nvSpPr>
        <p:spPr bwMode="auto">
          <a:xfrm>
            <a:off x="7353300" y="2513013"/>
            <a:ext cx="1073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ctr"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ctr"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ctr"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ctr"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ctr"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eaLnBrk="1" hangingPunct="1"/>
            <a:r>
              <a:rPr lang="en-GB" altLang="en-US"/>
              <a:t>Evaluate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eaLnBrk="1" hangingPunct="1"/>
            <a:r>
              <a:rPr lang="en-GB" altLang="en-US" smtClean="0"/>
              <a:t>Example of a table</a:t>
            </a:r>
            <a:endParaRPr lang="en-US" altLang="en-US" smtClean="0"/>
          </a:p>
        </p:txBody>
      </p:sp>
      <p:graphicFrame>
        <p:nvGraphicFramePr>
          <p:cNvPr id="85083" name="Group 91"/>
          <p:cNvGraphicFramePr>
            <a:graphicFrameLocks noGrp="1"/>
          </p:cNvGraphicFramePr>
          <p:nvPr>
            <p:ph type="tbl" idx="1"/>
          </p:nvPr>
        </p:nvGraphicFramePr>
        <p:xfrm>
          <a:off x="1079500" y="1628775"/>
          <a:ext cx="7458075" cy="4132263"/>
        </p:xfrm>
        <a:graphic>
          <a:graphicData uri="http://schemas.openxmlformats.org/drawingml/2006/table">
            <a:tbl>
              <a:tblPr/>
              <a:tblGrid>
                <a:gridCol w="3730625"/>
                <a:gridCol w="3727450"/>
              </a:tblGrid>
              <a:tr h="59055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indent="165100" algn="l">
                        <a:spcBef>
                          <a:spcPct val="20000"/>
                        </a:spcBef>
                        <a:defRPr sz="2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indent="165100" algn="l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indent="149225" algn="l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indent="100013" algn="l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7117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Title</a:t>
                      </a: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71176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indent="165100" algn="l">
                        <a:spcBef>
                          <a:spcPct val="20000"/>
                        </a:spcBef>
                        <a:defRPr sz="2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indent="165100" algn="l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indent="149225" algn="l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indent="100013" algn="l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7117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Title</a:t>
                      </a: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71176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9055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indent="165100" algn="l">
                        <a:spcBef>
                          <a:spcPct val="20000"/>
                        </a:spcBef>
                        <a:defRPr sz="2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indent="165100" algn="l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indent="149225" algn="l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indent="100013" algn="l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Data</a:t>
                      </a:r>
                      <a:endParaRPr kumimoji="0" lang="en-US" alt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indent="165100" algn="l">
                        <a:spcBef>
                          <a:spcPct val="20000"/>
                        </a:spcBef>
                        <a:defRPr sz="2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indent="165100" algn="l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indent="149225" algn="l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indent="100013" algn="l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Data</a:t>
                      </a:r>
                      <a:endParaRPr kumimoji="0" lang="en-US" alt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055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indent="165100" algn="l">
                        <a:spcBef>
                          <a:spcPct val="20000"/>
                        </a:spcBef>
                        <a:defRPr sz="2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indent="165100" algn="l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indent="149225" algn="l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indent="100013" algn="l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indent="165100" algn="l">
                        <a:spcBef>
                          <a:spcPct val="20000"/>
                        </a:spcBef>
                        <a:defRPr sz="2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indent="165100" algn="l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indent="149225" algn="l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indent="100013" algn="l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8963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indent="165100" algn="l">
                        <a:spcBef>
                          <a:spcPct val="20000"/>
                        </a:spcBef>
                        <a:defRPr sz="2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indent="165100" algn="l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indent="149225" algn="l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indent="100013" algn="l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indent="165100" algn="l">
                        <a:spcBef>
                          <a:spcPct val="20000"/>
                        </a:spcBef>
                        <a:defRPr sz="2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indent="165100" algn="l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indent="149225" algn="l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indent="100013" algn="l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055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indent="165100" algn="l">
                        <a:spcBef>
                          <a:spcPct val="20000"/>
                        </a:spcBef>
                        <a:defRPr sz="2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indent="165100" algn="l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indent="149225" algn="l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indent="100013" algn="l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indent="165100" algn="l">
                        <a:spcBef>
                          <a:spcPct val="20000"/>
                        </a:spcBef>
                        <a:defRPr sz="2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indent="165100" algn="l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indent="149225" algn="l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indent="100013" algn="l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055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indent="165100" algn="l">
                        <a:spcBef>
                          <a:spcPct val="20000"/>
                        </a:spcBef>
                        <a:defRPr sz="2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indent="165100" algn="l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indent="149225" algn="l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indent="100013" algn="l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indent="165100" algn="l">
                        <a:spcBef>
                          <a:spcPct val="20000"/>
                        </a:spcBef>
                        <a:defRPr sz="2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indent="165100" algn="l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indent="149225" algn="l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indent="100013" algn="l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055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indent="165100" algn="l">
                        <a:spcBef>
                          <a:spcPct val="20000"/>
                        </a:spcBef>
                        <a:defRPr sz="2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indent="165100" algn="l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indent="149225" algn="l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indent="100013" algn="l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indent="165100" algn="l">
                        <a:spcBef>
                          <a:spcPct val="20000"/>
                        </a:spcBef>
                        <a:defRPr sz="2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indent="165100" algn="l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indent="149225" algn="l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indent="100013" algn="l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7437" name="Text Box 29"/>
          <p:cNvSpPr txBox="1">
            <a:spLocks noChangeArrowheads="1"/>
          </p:cNvSpPr>
          <p:nvPr/>
        </p:nvSpPr>
        <p:spPr bwMode="auto">
          <a:xfrm>
            <a:off x="1584325" y="5883275"/>
            <a:ext cx="6189663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ctr"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ctr"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ctr"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ctr"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ctr"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eaLnBrk="1" hangingPunct="1"/>
            <a:r>
              <a:rPr lang="en-GB" altLang="en-US" b="1">
                <a:solidFill>
                  <a:schemeClr val="tx1"/>
                </a:solidFill>
              </a:rPr>
              <a:t>Note:  </a:t>
            </a:r>
            <a:r>
              <a:rPr lang="en-GB" altLang="en-US">
                <a:solidFill>
                  <a:schemeClr val="tx1"/>
                </a:solidFill>
              </a:rPr>
              <a:t>PowerPoint does not allow you to have nice default tables - but you can cut and paste this one</a:t>
            </a:r>
            <a:endParaRPr lang="en-US" alt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Examples of default styles</a:t>
            </a:r>
            <a:endParaRPr lang="en-US" altLang="en-US" smtClean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773238"/>
            <a:ext cx="4724400" cy="478790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50195"/>
                  </a:schemeClr>
                </a:solidFill>
              </a14:hiddenFill>
            </a:ext>
          </a:extLst>
        </p:spPr>
        <p:txBody>
          <a:bodyPr/>
          <a:lstStyle/>
          <a:p>
            <a:pPr eaLnBrk="1" hangingPunct="1"/>
            <a:r>
              <a:rPr lang="en-GB" altLang="en-US" sz="2800" smtClean="0"/>
              <a:t>Text and lines are like this</a:t>
            </a:r>
          </a:p>
          <a:p>
            <a:pPr eaLnBrk="1" hangingPunct="1"/>
            <a:r>
              <a:rPr lang="en-GB" altLang="en-US" sz="2800" u="sng" smtClean="0">
                <a:solidFill>
                  <a:schemeClr val="hlink"/>
                </a:solidFill>
              </a:rPr>
              <a:t>Hyperlinks like this</a:t>
            </a:r>
          </a:p>
          <a:p>
            <a:pPr eaLnBrk="1" hangingPunct="1"/>
            <a:r>
              <a:rPr lang="en-GB" altLang="en-US" sz="2800" u="sng" smtClean="0">
                <a:solidFill>
                  <a:schemeClr val="folHlink"/>
                </a:solidFill>
              </a:rPr>
              <a:t>Visited hyperlinks like this</a:t>
            </a:r>
            <a:endParaRPr lang="en-US" altLang="en-US" sz="2800" u="sng" smtClean="0">
              <a:solidFill>
                <a:schemeClr val="folHlink"/>
              </a:solidFill>
            </a:endParaRPr>
          </a:p>
        </p:txBody>
      </p:sp>
      <p:graphicFrame>
        <p:nvGraphicFramePr>
          <p:cNvPr id="89092" name="Group 4"/>
          <p:cNvGraphicFramePr>
            <a:graphicFrameLocks noGrp="1"/>
          </p:cNvGraphicFramePr>
          <p:nvPr>
            <p:ph sz="half" idx="2"/>
          </p:nvPr>
        </p:nvGraphicFramePr>
        <p:xfrm>
          <a:off x="5364163" y="1962150"/>
          <a:ext cx="3195637" cy="1711325"/>
        </p:xfrm>
        <a:graphic>
          <a:graphicData uri="http://schemas.openxmlformats.org/drawingml/2006/table">
            <a:tbl>
              <a:tblPr/>
              <a:tblGrid>
                <a:gridCol w="1598612"/>
                <a:gridCol w="1597025"/>
              </a:tblGrid>
              <a:tr h="855663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indent="165100" algn="l">
                        <a:spcBef>
                          <a:spcPct val="20000"/>
                        </a:spcBef>
                        <a:defRPr sz="2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indent="165100" algn="l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indent="149225" algn="l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indent="100013" algn="l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Table</a:t>
                      </a: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indent="165100" algn="l">
                        <a:spcBef>
                          <a:spcPct val="20000"/>
                        </a:spcBef>
                        <a:defRPr sz="2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indent="165100" algn="l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indent="149225" algn="l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indent="100013" algn="l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55663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indent="165100" algn="l">
                        <a:spcBef>
                          <a:spcPct val="20000"/>
                        </a:spcBef>
                        <a:defRPr sz="2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indent="165100" algn="l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indent="149225" algn="l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indent="100013" algn="l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indent="165100" algn="l">
                        <a:spcBef>
                          <a:spcPct val="20000"/>
                        </a:spcBef>
                        <a:defRPr sz="2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indent="165100" algn="l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indent="149225" algn="l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indent="100013" algn="l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9471" name="Rectangle 15"/>
          <p:cNvSpPr>
            <a:spLocks noChangeArrowheads="1"/>
          </p:cNvSpPr>
          <p:nvPr/>
        </p:nvSpPr>
        <p:spPr bwMode="auto">
          <a:xfrm>
            <a:off x="3348038" y="4976813"/>
            <a:ext cx="2232025" cy="13684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ctr"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ctr"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ctr"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ctr"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/>
              <a:t>Text box</a:t>
            </a:r>
            <a:endParaRPr lang="en-US" altLang="en-US"/>
          </a:p>
        </p:txBody>
      </p:sp>
      <p:sp>
        <p:nvSpPr>
          <p:cNvPr id="19472" name="Rectangle 16"/>
          <p:cNvSpPr>
            <a:spLocks noChangeArrowheads="1"/>
          </p:cNvSpPr>
          <p:nvPr/>
        </p:nvSpPr>
        <p:spPr bwMode="auto">
          <a:xfrm>
            <a:off x="6227763" y="4976813"/>
            <a:ext cx="2232025" cy="13684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 algn="ctr"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ctr"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ctr"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ctr"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ctr"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/>
              <a:t>Text box</a:t>
            </a:r>
          </a:p>
          <a:p>
            <a:pPr eaLnBrk="1" hangingPunct="1"/>
            <a:r>
              <a:rPr lang="en-GB" altLang="en-US"/>
              <a:t>With shadow</a:t>
            </a:r>
            <a:endParaRPr lang="en-US" alt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Use of templates</a:t>
            </a:r>
            <a:endParaRPr lang="en-US" altLang="en-US" smtClean="0"/>
          </a:p>
        </p:txBody>
      </p:sp>
      <p:sp>
        <p:nvSpPr>
          <p:cNvPr id="21507" name="Text Box 3"/>
          <p:cNvSpPr txBox="1">
            <a:spLocks noChangeArrowheads="1"/>
          </p:cNvSpPr>
          <p:nvPr/>
        </p:nvSpPr>
        <p:spPr bwMode="auto">
          <a:xfrm>
            <a:off x="1258888" y="1711325"/>
            <a:ext cx="69500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ctr"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ctr"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ctr"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ctr"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ctr"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GB" altLang="en-US" sz="2000" b="1">
                <a:solidFill>
                  <a:schemeClr val="tx1"/>
                </a:solidFill>
              </a:rPr>
              <a:t>You are free to use these templates for your personal and business presentations.</a:t>
            </a:r>
          </a:p>
        </p:txBody>
      </p:sp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1258888" y="3140075"/>
            <a:ext cx="3409950" cy="225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33400" indent="-285750">
              <a:spcBef>
                <a:spcPct val="20000"/>
              </a:spcBef>
              <a:buChar char="–"/>
              <a:defRPr sz="28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u="sng"/>
              <a:t>Do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 b="0"/>
              <a:t>Use these templates for your presentations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 b="0"/>
              <a:t>Display your presentation on a web site provided that it is not for the purpose of downloading the template.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en-US" sz="1400" b="0"/>
              <a:t>If you like these templates, we would always appreciate a link back to our website.  Many thanks.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en-US" altLang="en-US" sz="1400" b="0"/>
          </a:p>
        </p:txBody>
      </p:sp>
      <p:sp>
        <p:nvSpPr>
          <p:cNvPr id="21509" name="Text Box 5"/>
          <p:cNvSpPr txBox="1">
            <a:spLocks noChangeArrowheads="1"/>
          </p:cNvSpPr>
          <p:nvPr/>
        </p:nvSpPr>
        <p:spPr bwMode="auto">
          <a:xfrm>
            <a:off x="4603750" y="3140075"/>
            <a:ext cx="3640138" cy="203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u="sng"/>
              <a:t>Don’t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 b="0"/>
              <a:t>Resell or distribute these templates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 b="0"/>
              <a:t>Put these templates on a website for download.  This includes uploading them onto file sharing networks like Slideshare, Myspace, Facebook, bit torrent etc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 b="0"/>
              <a:t>Pass off any of our created content as your own work</a:t>
            </a:r>
            <a:endParaRPr lang="en-US" altLang="en-US" sz="1400" b="0"/>
          </a:p>
        </p:txBody>
      </p:sp>
      <p:sp>
        <p:nvSpPr>
          <p:cNvPr id="21510" name="Text Box 6"/>
          <p:cNvSpPr txBox="1">
            <a:spLocks noChangeArrowheads="1"/>
          </p:cNvSpPr>
          <p:nvPr/>
        </p:nvSpPr>
        <p:spPr bwMode="auto">
          <a:xfrm>
            <a:off x="1150938" y="5422900"/>
            <a:ext cx="7164387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algn="ctr"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algn="ctr"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ctr"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ctr"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ctr"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1" eaLnBrk="1" hangingPunct="1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</a:pPr>
            <a:r>
              <a:rPr lang="en-GB" altLang="en-US" sz="2000" b="1">
                <a:solidFill>
                  <a:schemeClr val="tx1"/>
                </a:solidFill>
              </a:rPr>
              <a:t>You can find many more free PowerPoint templates on the Presentation Helper website </a:t>
            </a:r>
            <a:r>
              <a:rPr lang="en-GB" altLang="en-US" sz="2000" b="1">
                <a:solidFill>
                  <a:schemeClr val="tx1"/>
                </a:solidFill>
                <a:hlinkClick r:id="rId3"/>
              </a:rPr>
              <a:t>www.presentationhelper.co.uk</a:t>
            </a:r>
            <a:r>
              <a:rPr lang="en-GB" altLang="en-US" sz="2000" b="1">
                <a:solidFill>
                  <a:schemeClr val="tx1"/>
                </a:solidFill>
              </a:rPr>
              <a:t> </a:t>
            </a:r>
            <a:endParaRPr lang="en-US" altLang="en-US" sz="2000" b="1">
              <a:solidFill>
                <a:schemeClr val="tx1"/>
              </a:solidFill>
            </a:endParaRPr>
          </a:p>
        </p:txBody>
      </p:sp>
      <p:sp>
        <p:nvSpPr>
          <p:cNvPr id="21511" name="Text Box 7"/>
          <p:cNvSpPr txBox="1">
            <a:spLocks noChangeArrowheads="1"/>
          </p:cNvSpPr>
          <p:nvPr/>
        </p:nvSpPr>
        <p:spPr bwMode="auto">
          <a:xfrm>
            <a:off x="1258888" y="2608263"/>
            <a:ext cx="6926262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ctr"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ctr"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ctr"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ctr"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ctr"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GB" altLang="en-US" sz="1400">
                <a:solidFill>
                  <a:schemeClr val="tx1"/>
                </a:solidFill>
              </a:rPr>
              <a:t>We have put a lot of work into developing all these templates and retain the copyright in them.  You can use them freely providing that you do not redistribute or sell them.</a:t>
            </a:r>
            <a:endParaRPr lang="en-US" altLang="en-US" sz="140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B3CCE6"/>
      </a:dk1>
      <a:lt1>
        <a:srgbClr val="FFFFFF"/>
      </a:lt1>
      <a:dk2>
        <a:srgbClr val="059D92"/>
      </a:dk2>
      <a:lt2>
        <a:srgbClr val="FFFFFF"/>
      </a:lt2>
      <a:accent1>
        <a:srgbClr val="66C580"/>
      </a:accent1>
      <a:accent2>
        <a:srgbClr val="4DA7F8"/>
      </a:accent2>
      <a:accent3>
        <a:srgbClr val="AACCC7"/>
      </a:accent3>
      <a:accent4>
        <a:srgbClr val="DADADA"/>
      </a:accent4>
      <a:accent5>
        <a:srgbClr val="B8DFC0"/>
      </a:accent5>
      <a:accent6>
        <a:srgbClr val="4597E1"/>
      </a:accent6>
      <a:hlink>
        <a:srgbClr val="FFE08C"/>
      </a:hlink>
      <a:folHlink>
        <a:srgbClr val="E3A7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rgbClr val="071176"/>
            </a:solidFill>
            <a:effectLst/>
            <a:latin typeface="Arial" panose="020B0604020202020204" pitchFamily="34" charset="0"/>
            <a:cs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rgbClr val="071176"/>
            </a:solidFill>
            <a:effectLst/>
            <a:latin typeface="Arial" panose="020B0604020202020204" pitchFamily="34" charset="0"/>
            <a:cs typeface="Arial" panose="020B0604020202020204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8E8AB4"/>
        </a:dk1>
        <a:lt1>
          <a:srgbClr val="F8F8F8"/>
        </a:lt1>
        <a:dk2>
          <a:srgbClr val="5D5888"/>
        </a:dk2>
        <a:lt2>
          <a:srgbClr val="FFFFFF"/>
        </a:lt2>
        <a:accent1>
          <a:srgbClr val="191077"/>
        </a:accent1>
        <a:accent2>
          <a:srgbClr val="BC0606"/>
        </a:accent2>
        <a:accent3>
          <a:srgbClr val="B6B4C3"/>
        </a:accent3>
        <a:accent4>
          <a:srgbClr val="D4D4D4"/>
        </a:accent4>
        <a:accent5>
          <a:srgbClr val="ABAABD"/>
        </a:accent5>
        <a:accent6>
          <a:srgbClr val="AA0505"/>
        </a:accent6>
        <a:hlink>
          <a:srgbClr val="FF9933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8E8AB4"/>
        </a:dk1>
        <a:lt1>
          <a:srgbClr val="F8F8F8"/>
        </a:lt1>
        <a:dk2>
          <a:srgbClr val="5D5888"/>
        </a:dk2>
        <a:lt2>
          <a:srgbClr val="FFFFFF"/>
        </a:lt2>
        <a:accent1>
          <a:srgbClr val="FFFFFF"/>
        </a:accent1>
        <a:accent2>
          <a:srgbClr val="BC0606"/>
        </a:accent2>
        <a:accent3>
          <a:srgbClr val="B6B4C3"/>
        </a:accent3>
        <a:accent4>
          <a:srgbClr val="D4D4D4"/>
        </a:accent4>
        <a:accent5>
          <a:srgbClr val="FFFFFF"/>
        </a:accent5>
        <a:accent6>
          <a:srgbClr val="AA0505"/>
        </a:accent6>
        <a:hlink>
          <a:srgbClr val="FF9933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5">
        <a:dk1>
          <a:srgbClr val="8E8AB4"/>
        </a:dk1>
        <a:lt1>
          <a:srgbClr val="F8F8F8"/>
        </a:lt1>
        <a:dk2>
          <a:srgbClr val="5D5888"/>
        </a:dk2>
        <a:lt2>
          <a:srgbClr val="FFFFFF"/>
        </a:lt2>
        <a:accent1>
          <a:srgbClr val="5D5888"/>
        </a:accent1>
        <a:accent2>
          <a:srgbClr val="BC0606"/>
        </a:accent2>
        <a:accent3>
          <a:srgbClr val="B6B4C3"/>
        </a:accent3>
        <a:accent4>
          <a:srgbClr val="D4D4D4"/>
        </a:accent4>
        <a:accent5>
          <a:srgbClr val="B6B4C3"/>
        </a:accent5>
        <a:accent6>
          <a:srgbClr val="AA0505"/>
        </a:accent6>
        <a:hlink>
          <a:srgbClr val="FF9933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6">
        <a:dk1>
          <a:srgbClr val="8E8AB4"/>
        </a:dk1>
        <a:lt1>
          <a:srgbClr val="F8F8F8"/>
        </a:lt1>
        <a:dk2>
          <a:srgbClr val="5D5888"/>
        </a:dk2>
        <a:lt2>
          <a:srgbClr val="463F83"/>
        </a:lt2>
        <a:accent1>
          <a:srgbClr val="5D5888"/>
        </a:accent1>
        <a:accent2>
          <a:srgbClr val="BC0606"/>
        </a:accent2>
        <a:accent3>
          <a:srgbClr val="B6B4C3"/>
        </a:accent3>
        <a:accent4>
          <a:srgbClr val="D4D4D4"/>
        </a:accent4>
        <a:accent5>
          <a:srgbClr val="B6B4C3"/>
        </a:accent5>
        <a:accent6>
          <a:srgbClr val="AA0505"/>
        </a:accent6>
        <a:hlink>
          <a:srgbClr val="FF9933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1088</TotalTime>
  <Words>296</Words>
  <Application>Microsoft Office PowerPoint</Application>
  <PresentationFormat>On-screen Show (4:3)</PresentationFormat>
  <Paragraphs>78</Paragraphs>
  <Slides>9</Slides>
  <Notes>9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Wingdings</vt:lpstr>
      <vt:lpstr>Default Design</vt:lpstr>
      <vt:lpstr>Microsoft Graph Chart</vt:lpstr>
      <vt:lpstr>Water  Bubbles</vt:lpstr>
      <vt:lpstr>Example Bullet Point Slide</vt:lpstr>
      <vt:lpstr>Colour scheme</vt:lpstr>
      <vt:lpstr>Sample Graph (3 colours)</vt:lpstr>
      <vt:lpstr>Picture slide</vt:lpstr>
      <vt:lpstr>Process Flow</vt:lpstr>
      <vt:lpstr>Example of a table</vt:lpstr>
      <vt:lpstr>Examples of default styles</vt:lpstr>
      <vt:lpstr>Use of templates</vt:lpstr>
    </vt:vector>
  </TitlesOfParts>
  <Company>Clearly Presented Ltd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Water Bubbles Template</dc:title>
  <dc:creator>Presentation Magazine</dc:creator>
  <cp:lastModifiedBy>Jonty Pearce</cp:lastModifiedBy>
  <cp:revision>41</cp:revision>
  <dcterms:created xsi:type="dcterms:W3CDTF">2005-03-15T10:04:38Z</dcterms:created>
  <dcterms:modified xsi:type="dcterms:W3CDTF">2015-02-22T11:12:41Z</dcterms:modified>
</cp:coreProperties>
</file>