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30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764F26D3-740D-477E-B4B2-EC67DEEBE926}" type="slidenum">
              <a:rPr lang="en-US" altLang="en-US"/>
              <a:pPr>
                <a:defRPr/>
              </a:pPr>
              <a:t>‹#›</a:t>
            </a:fld>
            <a:endParaRPr lang="en-US" altLang="en-US"/>
          </a:p>
        </p:txBody>
      </p:sp>
    </p:spTree>
    <p:extLst>
      <p:ext uri="{BB962C8B-B14F-4D97-AF65-F5344CB8AC3E}">
        <p14:creationId xmlns:p14="http://schemas.microsoft.com/office/powerpoint/2010/main" val="33676014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7081CE06-CAEB-4377-A2FB-DA15E1A04AFC}"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4968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719DAB1F-B020-49F0-8F5E-D3D98F064376}"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83642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ECDE5A-BDBF-45C8-8513-D59C63E74968}" type="slidenum">
              <a:rPr lang="en-US" altLang="en-US"/>
              <a:pPr>
                <a:defRPr/>
              </a:pPr>
              <a:t>‹#›</a:t>
            </a:fld>
            <a:endParaRPr lang="en-US" altLang="en-US"/>
          </a:p>
        </p:txBody>
      </p:sp>
    </p:spTree>
    <p:extLst>
      <p:ext uri="{BB962C8B-B14F-4D97-AF65-F5344CB8AC3E}">
        <p14:creationId xmlns:p14="http://schemas.microsoft.com/office/powerpoint/2010/main" val="279959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568320-F500-464A-A1FE-7BCA6DFB326D}" type="slidenum">
              <a:rPr lang="en-US" altLang="en-US"/>
              <a:pPr>
                <a:defRPr/>
              </a:pPr>
              <a:t>‹#›</a:t>
            </a:fld>
            <a:endParaRPr lang="en-US" altLang="en-US"/>
          </a:p>
        </p:txBody>
      </p:sp>
    </p:spTree>
    <p:extLst>
      <p:ext uri="{BB962C8B-B14F-4D97-AF65-F5344CB8AC3E}">
        <p14:creationId xmlns:p14="http://schemas.microsoft.com/office/powerpoint/2010/main" val="220113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25467A-187E-4B39-A3DC-4BE4D1209EE4}" type="slidenum">
              <a:rPr lang="en-US" altLang="en-US"/>
              <a:pPr>
                <a:defRPr/>
              </a:pPr>
              <a:t>‹#›</a:t>
            </a:fld>
            <a:endParaRPr lang="en-US" altLang="en-US"/>
          </a:p>
        </p:txBody>
      </p:sp>
    </p:spTree>
    <p:extLst>
      <p:ext uri="{BB962C8B-B14F-4D97-AF65-F5344CB8AC3E}">
        <p14:creationId xmlns:p14="http://schemas.microsoft.com/office/powerpoint/2010/main" val="225910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68227A-E290-4134-8332-C9BB057E4572}" type="slidenum">
              <a:rPr lang="en-US" altLang="en-US"/>
              <a:pPr>
                <a:defRPr/>
              </a:pPr>
              <a:t>‹#›</a:t>
            </a:fld>
            <a:endParaRPr lang="en-US" altLang="en-US"/>
          </a:p>
        </p:txBody>
      </p:sp>
    </p:spTree>
    <p:extLst>
      <p:ext uri="{BB962C8B-B14F-4D97-AF65-F5344CB8AC3E}">
        <p14:creationId xmlns:p14="http://schemas.microsoft.com/office/powerpoint/2010/main" val="288504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14A6F9-E5E0-4001-8578-6FD22C808462}" type="slidenum">
              <a:rPr lang="en-US" altLang="en-US"/>
              <a:pPr>
                <a:defRPr/>
              </a:pPr>
              <a:t>‹#›</a:t>
            </a:fld>
            <a:endParaRPr lang="en-US" altLang="en-US"/>
          </a:p>
        </p:txBody>
      </p:sp>
    </p:spTree>
    <p:extLst>
      <p:ext uri="{BB962C8B-B14F-4D97-AF65-F5344CB8AC3E}">
        <p14:creationId xmlns:p14="http://schemas.microsoft.com/office/powerpoint/2010/main" val="377920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D0A52A-FDA9-4F88-B739-3C508C5F2573}" type="slidenum">
              <a:rPr lang="en-US" altLang="en-US"/>
              <a:pPr>
                <a:defRPr/>
              </a:pPr>
              <a:t>‹#›</a:t>
            </a:fld>
            <a:endParaRPr lang="en-US" altLang="en-US"/>
          </a:p>
        </p:txBody>
      </p:sp>
    </p:spTree>
    <p:extLst>
      <p:ext uri="{BB962C8B-B14F-4D97-AF65-F5344CB8AC3E}">
        <p14:creationId xmlns:p14="http://schemas.microsoft.com/office/powerpoint/2010/main" val="187468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D6829DD-BB0A-4201-97F8-A5E5DD788E44}" type="slidenum">
              <a:rPr lang="en-US" altLang="en-US"/>
              <a:pPr>
                <a:defRPr/>
              </a:pPr>
              <a:t>‹#›</a:t>
            </a:fld>
            <a:endParaRPr lang="en-US" altLang="en-US"/>
          </a:p>
        </p:txBody>
      </p:sp>
    </p:spTree>
    <p:extLst>
      <p:ext uri="{BB962C8B-B14F-4D97-AF65-F5344CB8AC3E}">
        <p14:creationId xmlns:p14="http://schemas.microsoft.com/office/powerpoint/2010/main" val="1916568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C9C0D40-DA8B-422B-9019-B5FCFDCB1A25}" type="slidenum">
              <a:rPr lang="en-US" altLang="en-US"/>
              <a:pPr>
                <a:defRPr/>
              </a:pPr>
              <a:t>‹#›</a:t>
            </a:fld>
            <a:endParaRPr lang="en-US" altLang="en-US"/>
          </a:p>
        </p:txBody>
      </p:sp>
    </p:spTree>
    <p:extLst>
      <p:ext uri="{BB962C8B-B14F-4D97-AF65-F5344CB8AC3E}">
        <p14:creationId xmlns:p14="http://schemas.microsoft.com/office/powerpoint/2010/main" val="247479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5F04235-E6B5-41E6-98A4-155D7AA6AE2C}" type="slidenum">
              <a:rPr lang="en-US" altLang="en-US"/>
              <a:pPr>
                <a:defRPr/>
              </a:pPr>
              <a:t>‹#›</a:t>
            </a:fld>
            <a:endParaRPr lang="en-US" altLang="en-US"/>
          </a:p>
        </p:txBody>
      </p:sp>
    </p:spTree>
    <p:extLst>
      <p:ext uri="{BB962C8B-B14F-4D97-AF65-F5344CB8AC3E}">
        <p14:creationId xmlns:p14="http://schemas.microsoft.com/office/powerpoint/2010/main" val="422202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915494E-210C-4E7D-8154-D211D4DB3240}" type="slidenum">
              <a:rPr lang="en-US" altLang="en-US"/>
              <a:pPr>
                <a:defRPr/>
              </a:pPr>
              <a:t>‹#›</a:t>
            </a:fld>
            <a:endParaRPr lang="en-US" altLang="en-US"/>
          </a:p>
        </p:txBody>
      </p:sp>
    </p:spTree>
    <p:extLst>
      <p:ext uri="{BB962C8B-B14F-4D97-AF65-F5344CB8AC3E}">
        <p14:creationId xmlns:p14="http://schemas.microsoft.com/office/powerpoint/2010/main" val="10279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0E2661A-D137-4D07-8C8F-1699B3EA608B}" type="slidenum">
              <a:rPr lang="en-US" altLang="en-US"/>
              <a:pPr>
                <a:defRPr/>
              </a:pPr>
              <a:t>‹#›</a:t>
            </a:fld>
            <a:endParaRPr lang="en-US" altLang="en-US"/>
          </a:p>
        </p:txBody>
      </p:sp>
    </p:spTree>
    <p:extLst>
      <p:ext uri="{BB962C8B-B14F-4D97-AF65-F5344CB8AC3E}">
        <p14:creationId xmlns:p14="http://schemas.microsoft.com/office/powerpoint/2010/main" val="193248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BD82FF3-6AC4-44BD-8095-DE165EE728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4953000"/>
            <a:ext cx="6858000" cy="4953000"/>
          </a:xfrm>
          <a:prstGeom prst="rect">
            <a:avLst/>
          </a:prstGeom>
          <a:solidFill>
            <a:srgbClr val="03030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3075" name="Picture 10" descr="star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295900"/>
            <a:ext cx="6400800" cy="4610100"/>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76" name="Text Box 6"/>
          <p:cNvSpPr txBox="1">
            <a:spLocks noChangeArrowheads="1"/>
          </p:cNvSpPr>
          <p:nvPr/>
        </p:nvSpPr>
        <p:spPr bwMode="auto">
          <a:xfrm rot="10800000">
            <a:off x="2401888" y="757238"/>
            <a:ext cx="20224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7" name="Picture 13" descr="happychristmasstex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5105400"/>
            <a:ext cx="28194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11</cp:revision>
  <dcterms:created xsi:type="dcterms:W3CDTF">2006-11-27T04:22:40Z</dcterms:created>
  <dcterms:modified xsi:type="dcterms:W3CDTF">2015-02-22T11:12:18Z</dcterms:modified>
</cp:coreProperties>
</file>