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906000" type="A4"/>
  <p:notesSz cx="6946900" cy="92329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82" d="100"/>
          <a:sy n="82" d="100"/>
        </p:scale>
        <p:origin x="-2496" y="-78"/>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defTabSz="923925" eaLnBrk="1" hangingPunct="1">
              <a:defRPr sz="1200" smtClean="0"/>
            </a:lvl1pPr>
          </a:lstStyle>
          <a:p>
            <a:pPr>
              <a:defRPr/>
            </a:pPr>
            <a:endParaRPr lang="en-US" altLang="en-US"/>
          </a:p>
        </p:txBody>
      </p:sp>
      <p:sp>
        <p:nvSpPr>
          <p:cNvPr id="3075" name="Rectangle 3"/>
          <p:cNvSpPr>
            <a:spLocks noGrp="1" noChangeArrowheads="1"/>
          </p:cNvSpPr>
          <p:nvPr>
            <p:ph type="dt" idx="1"/>
          </p:nvPr>
        </p:nvSpPr>
        <p:spPr bwMode="auto">
          <a:xfrm>
            <a:off x="3935413"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algn="r" defTabSz="923925" eaLnBrk="1" hangingPunct="1">
              <a:defRPr sz="1200" smtClean="0"/>
            </a:lvl1pPr>
          </a:lstStyle>
          <a:p>
            <a:pPr>
              <a:defRPr/>
            </a:pPr>
            <a:endParaRPr lang="en-US" altLang="en-US"/>
          </a:p>
        </p:txBody>
      </p:sp>
      <p:sp>
        <p:nvSpPr>
          <p:cNvPr id="2052" name="Rectangle 4"/>
          <p:cNvSpPr>
            <a:spLocks noRot="1" noChangeArrowheads="1" noTextEdit="1"/>
          </p:cNvSpPr>
          <p:nvPr>
            <p:ph type="sldImg" idx="2"/>
          </p:nvPr>
        </p:nvSpPr>
        <p:spPr bwMode="auto">
          <a:xfrm>
            <a:off x="2274888" y="692150"/>
            <a:ext cx="2397125" cy="34623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95325" y="4386263"/>
            <a:ext cx="5556250" cy="415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defTabSz="923925" eaLnBrk="1" hangingPunct="1">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935413"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algn="r" defTabSz="923925" eaLnBrk="1" hangingPunct="1">
              <a:defRPr sz="1200" smtClean="0"/>
            </a:lvl1pPr>
          </a:lstStyle>
          <a:p>
            <a:pPr>
              <a:defRPr/>
            </a:pPr>
            <a:fld id="{25B883DD-362C-4D69-800F-38D5BF11271F}" type="slidenum">
              <a:rPr lang="en-US" altLang="en-US"/>
              <a:pPr>
                <a:defRPr/>
              </a:pPr>
              <a:t>‹#›</a:t>
            </a:fld>
            <a:endParaRPr lang="en-US" altLang="en-US"/>
          </a:p>
        </p:txBody>
      </p:sp>
    </p:spTree>
    <p:extLst>
      <p:ext uri="{BB962C8B-B14F-4D97-AF65-F5344CB8AC3E}">
        <p14:creationId xmlns:p14="http://schemas.microsoft.com/office/powerpoint/2010/main" val="22419396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C169B7B9-3661-4973-B7E7-EF083DD63E30}" type="slidenum">
              <a:rPr lang="en-US" altLang="en-US"/>
              <a:pPr/>
              <a:t>1</a:t>
            </a:fld>
            <a:endParaRPr lang="en-US"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466243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6569C340-4156-47A8-A152-74ED2440CAE8}" type="slidenum">
              <a:rPr lang="en-US" altLang="en-US"/>
              <a:pPr/>
              <a:t>2</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52557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0838"/>
            <a:ext cx="5143500" cy="3449637"/>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DC5FB11-ABD6-4A22-9A7C-1724C792F0FD}" type="slidenum">
              <a:rPr lang="en-US" altLang="en-US"/>
              <a:pPr>
                <a:defRPr/>
              </a:pPr>
              <a:t>‹#›</a:t>
            </a:fld>
            <a:endParaRPr lang="en-US" altLang="en-US"/>
          </a:p>
        </p:txBody>
      </p:sp>
    </p:spTree>
    <p:extLst>
      <p:ext uri="{BB962C8B-B14F-4D97-AF65-F5344CB8AC3E}">
        <p14:creationId xmlns:p14="http://schemas.microsoft.com/office/powerpoint/2010/main" val="4183874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5FBF4FF-9402-48DB-9D4C-16007E07E8C5}" type="slidenum">
              <a:rPr lang="en-US" altLang="en-US"/>
              <a:pPr>
                <a:defRPr/>
              </a:pPr>
              <a:t>‹#›</a:t>
            </a:fld>
            <a:endParaRPr lang="en-US" altLang="en-US"/>
          </a:p>
        </p:txBody>
      </p:sp>
    </p:spTree>
    <p:extLst>
      <p:ext uri="{BB962C8B-B14F-4D97-AF65-F5344CB8AC3E}">
        <p14:creationId xmlns:p14="http://schemas.microsoft.com/office/powerpoint/2010/main" val="1894774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875"/>
            <a:ext cx="1543050" cy="84518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96875"/>
            <a:ext cx="4476750" cy="8451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9C6148F-E0F5-4CC7-8E30-82D572C7BC2C}" type="slidenum">
              <a:rPr lang="en-US" altLang="en-US"/>
              <a:pPr>
                <a:defRPr/>
              </a:pPr>
              <a:t>‹#›</a:t>
            </a:fld>
            <a:endParaRPr lang="en-US" altLang="en-US"/>
          </a:p>
        </p:txBody>
      </p:sp>
    </p:spTree>
    <p:extLst>
      <p:ext uri="{BB962C8B-B14F-4D97-AF65-F5344CB8AC3E}">
        <p14:creationId xmlns:p14="http://schemas.microsoft.com/office/powerpoint/2010/main" val="1134721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9F2F92C-6808-4D51-8421-13BE0C53F89B}" type="slidenum">
              <a:rPr lang="en-US" altLang="en-US"/>
              <a:pPr>
                <a:defRPr/>
              </a:pPr>
              <a:t>‹#›</a:t>
            </a:fld>
            <a:endParaRPr lang="en-US" altLang="en-US"/>
          </a:p>
        </p:txBody>
      </p:sp>
    </p:spTree>
    <p:extLst>
      <p:ext uri="{BB962C8B-B14F-4D97-AF65-F5344CB8AC3E}">
        <p14:creationId xmlns:p14="http://schemas.microsoft.com/office/powerpoint/2010/main" val="3932615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8313" y="2470150"/>
            <a:ext cx="5915025" cy="4119563"/>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468313" y="6629400"/>
            <a:ext cx="5915025" cy="21669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1E747D3-7A44-4F40-A41B-EE2BE23E6E8C}" type="slidenum">
              <a:rPr lang="en-US" altLang="en-US"/>
              <a:pPr>
                <a:defRPr/>
              </a:pPr>
              <a:t>‹#›</a:t>
            </a:fld>
            <a:endParaRPr lang="en-US" altLang="en-US"/>
          </a:p>
        </p:txBody>
      </p:sp>
    </p:spTree>
    <p:extLst>
      <p:ext uri="{BB962C8B-B14F-4D97-AF65-F5344CB8AC3E}">
        <p14:creationId xmlns:p14="http://schemas.microsoft.com/office/powerpoint/2010/main" val="1561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052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7ADAC6D-49BD-4EC1-BE5C-05E153B77273}" type="slidenum">
              <a:rPr lang="en-US" altLang="en-US"/>
              <a:pPr>
                <a:defRPr/>
              </a:pPr>
              <a:t>‹#›</a:t>
            </a:fld>
            <a:endParaRPr lang="en-US" altLang="en-US"/>
          </a:p>
        </p:txBody>
      </p:sp>
    </p:spTree>
    <p:extLst>
      <p:ext uri="{BB962C8B-B14F-4D97-AF65-F5344CB8AC3E}">
        <p14:creationId xmlns:p14="http://schemas.microsoft.com/office/powerpoint/2010/main" val="3449243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527050"/>
            <a:ext cx="5915025" cy="1914525"/>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3075" y="3617913"/>
            <a:ext cx="2900363"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71863" y="3617913"/>
            <a:ext cx="2916237"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C9946C6C-D8CF-470A-BCDE-AA75DE98843C}" type="slidenum">
              <a:rPr lang="en-US" altLang="en-US"/>
              <a:pPr>
                <a:defRPr/>
              </a:pPr>
              <a:t>‹#›</a:t>
            </a:fld>
            <a:endParaRPr lang="en-US" altLang="en-US"/>
          </a:p>
        </p:txBody>
      </p:sp>
    </p:spTree>
    <p:extLst>
      <p:ext uri="{BB962C8B-B14F-4D97-AF65-F5344CB8AC3E}">
        <p14:creationId xmlns:p14="http://schemas.microsoft.com/office/powerpoint/2010/main" val="626897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ACBF070-984F-4BAF-9295-026D4CC2FA58}" type="slidenum">
              <a:rPr lang="en-US" altLang="en-US"/>
              <a:pPr>
                <a:defRPr/>
              </a:pPr>
              <a:t>‹#›</a:t>
            </a:fld>
            <a:endParaRPr lang="en-US" altLang="en-US"/>
          </a:p>
        </p:txBody>
      </p:sp>
    </p:spTree>
    <p:extLst>
      <p:ext uri="{BB962C8B-B14F-4D97-AF65-F5344CB8AC3E}">
        <p14:creationId xmlns:p14="http://schemas.microsoft.com/office/powerpoint/2010/main" val="2167350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22CD512A-900E-43A2-B2F5-586CDCACA390}" type="slidenum">
              <a:rPr lang="en-US" altLang="en-US"/>
              <a:pPr>
                <a:defRPr/>
              </a:pPr>
              <a:t>‹#›</a:t>
            </a:fld>
            <a:endParaRPr lang="en-US" altLang="en-US"/>
          </a:p>
        </p:txBody>
      </p:sp>
    </p:spTree>
    <p:extLst>
      <p:ext uri="{BB962C8B-B14F-4D97-AF65-F5344CB8AC3E}">
        <p14:creationId xmlns:p14="http://schemas.microsoft.com/office/powerpoint/2010/main" val="408039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2C07B97-598C-46A9-8323-E5B0DA5934CA}" type="slidenum">
              <a:rPr lang="en-US" altLang="en-US"/>
              <a:pPr>
                <a:defRPr/>
              </a:pPr>
              <a:t>‹#›</a:t>
            </a:fld>
            <a:endParaRPr lang="en-US" altLang="en-US"/>
          </a:p>
        </p:txBody>
      </p:sp>
    </p:spTree>
    <p:extLst>
      <p:ext uri="{BB962C8B-B14F-4D97-AF65-F5344CB8AC3E}">
        <p14:creationId xmlns:p14="http://schemas.microsoft.com/office/powerpoint/2010/main" val="3857913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2632A08-7B07-41DB-99D8-5DDBCFEAA02F}" type="slidenum">
              <a:rPr lang="en-US" altLang="en-US"/>
              <a:pPr>
                <a:defRPr/>
              </a:pPr>
              <a:t>‹#›</a:t>
            </a:fld>
            <a:endParaRPr lang="en-US" altLang="en-US"/>
          </a:p>
        </p:txBody>
      </p:sp>
    </p:spTree>
    <p:extLst>
      <p:ext uri="{BB962C8B-B14F-4D97-AF65-F5344CB8AC3E}">
        <p14:creationId xmlns:p14="http://schemas.microsoft.com/office/powerpoint/2010/main" val="775806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342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2343150" y="9020175"/>
            <a:ext cx="21717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4914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153963FE-4A91-45B8-A09D-689196484AD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resentationhelper.co.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rot="10800000">
            <a:off x="2341563" y="757238"/>
            <a:ext cx="2144712"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200" b="1"/>
              <a:t>Free Christmas Cards from</a:t>
            </a:r>
            <a:endParaRPr lang="en-GB" altLang="en-US" sz="1200"/>
          </a:p>
          <a:p>
            <a:pPr algn="ctr" eaLnBrk="1" hangingPunct="1"/>
            <a:r>
              <a:rPr lang="en-GB" altLang="en-US" sz="1200"/>
              <a:t>Presentation Magazine</a:t>
            </a:r>
          </a:p>
          <a:p>
            <a:pPr algn="ctr" eaLnBrk="1" hangingPunct="1"/>
            <a:r>
              <a:rPr lang="en-GB" altLang="en-US" sz="900">
                <a:hlinkClick r:id="rId3"/>
              </a:rPr>
              <a:t>www.PresentationMagazine.com</a:t>
            </a:r>
            <a:r>
              <a:rPr lang="en-GB" altLang="en-US" sz="900"/>
              <a:t> </a:t>
            </a:r>
            <a:endParaRPr lang="en-US" altLang="en-US" sz="900"/>
          </a:p>
        </p:txBody>
      </p:sp>
      <p:pic>
        <p:nvPicPr>
          <p:cNvPr id="3075" name="Picture 13" descr="holygre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90850" y="1350963"/>
            <a:ext cx="874713"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 Box 23"/>
          <p:cNvSpPr txBox="1">
            <a:spLocks noChangeArrowheads="1"/>
          </p:cNvSpPr>
          <p:nvPr/>
        </p:nvSpPr>
        <p:spPr bwMode="auto">
          <a:xfrm>
            <a:off x="4106863" y="5367338"/>
            <a:ext cx="11509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b="1" i="1">
                <a:solidFill>
                  <a:schemeClr val="bg1"/>
                </a:solidFill>
                <a:latin typeface="Arial Rounded MT Bold" panose="020F0704030504030204" pitchFamily="34" charset="0"/>
              </a:rPr>
              <a:t>ho</a:t>
            </a:r>
            <a:endParaRPr lang="en-US" altLang="en-US"/>
          </a:p>
        </p:txBody>
      </p:sp>
      <p:sp>
        <p:nvSpPr>
          <p:cNvPr id="3077" name="Text Box 24"/>
          <p:cNvSpPr txBox="1">
            <a:spLocks noChangeArrowheads="1"/>
          </p:cNvSpPr>
          <p:nvPr/>
        </p:nvSpPr>
        <p:spPr bwMode="auto">
          <a:xfrm>
            <a:off x="4806950" y="6022975"/>
            <a:ext cx="198913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b="1" i="1">
                <a:solidFill>
                  <a:schemeClr val="bg1"/>
                </a:solidFill>
                <a:latin typeface="Arial Rounded MT Bold" panose="020F0704030504030204" pitchFamily="34" charset="0"/>
              </a:rPr>
              <a:t>Ho!</a:t>
            </a:r>
            <a:endParaRPr lang="en-US" altLang="en-US"/>
          </a:p>
        </p:txBody>
      </p:sp>
      <p:pic>
        <p:nvPicPr>
          <p:cNvPr id="3078" name="Picture 31" descr="reindeer"/>
          <p:cNvPicPr>
            <a:picLocks noChangeAspect="1" noChangeArrowheads="1"/>
          </p:cNvPicPr>
          <p:nvPr/>
        </p:nvPicPr>
        <p:blipFill>
          <a:blip r:embed="rId5">
            <a:extLst>
              <a:ext uri="{28A0092B-C50C-407E-A947-70E740481C1C}">
                <a14:useLocalDpi xmlns:a14="http://schemas.microsoft.com/office/drawing/2010/main" val="0"/>
              </a:ext>
            </a:extLst>
          </a:blip>
          <a:srcRect t="1482" b="2222"/>
          <a:stretch>
            <a:fillRect/>
          </a:stretch>
        </p:blipFill>
        <p:spPr bwMode="auto">
          <a:xfrm>
            <a:off x="0" y="4953000"/>
            <a:ext cx="68580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04813" y="1831975"/>
            <a:ext cx="6156325" cy="7697788"/>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5124" name="Text Box 4"/>
          <p:cNvSpPr txBox="1">
            <a:spLocks noChangeArrowheads="1"/>
          </p:cNvSpPr>
          <p:nvPr/>
        </p:nvSpPr>
        <p:spPr bwMode="auto">
          <a:xfrm>
            <a:off x="863600" y="2114550"/>
            <a:ext cx="5211763" cy="101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5125" name="Text Box 5"/>
          <p:cNvSpPr txBox="1">
            <a:spLocks noChangeArrowheads="1"/>
          </p:cNvSpPr>
          <p:nvPr/>
        </p:nvSpPr>
        <p:spPr bwMode="auto">
          <a:xfrm>
            <a:off x="863600" y="4535488"/>
            <a:ext cx="2557463" cy="325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5126" name="Text Box 6"/>
          <p:cNvSpPr txBox="1">
            <a:spLocks noChangeArrowheads="1"/>
          </p:cNvSpPr>
          <p:nvPr/>
        </p:nvSpPr>
        <p:spPr bwMode="auto">
          <a:xfrm>
            <a:off x="3371850" y="4535488"/>
            <a:ext cx="2730500" cy="294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5127" name="Text Box 7"/>
          <p:cNvSpPr txBox="1">
            <a:spLocks noChangeArrowheads="1"/>
          </p:cNvSpPr>
          <p:nvPr/>
        </p:nvSpPr>
        <p:spPr bwMode="auto">
          <a:xfrm>
            <a:off x="782638" y="7832725"/>
            <a:ext cx="5373687" cy="1323975"/>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5128" name="Text Box 8"/>
          <p:cNvSpPr txBox="1">
            <a:spLocks noChangeArrowheads="1"/>
          </p:cNvSpPr>
          <p:nvPr/>
        </p:nvSpPr>
        <p:spPr bwMode="auto">
          <a:xfrm>
            <a:off x="863600" y="3409950"/>
            <a:ext cx="5194300"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66CCFF"/>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1295</TotalTime>
  <Words>174</Words>
  <Application>Microsoft Office PowerPoint</Application>
  <PresentationFormat>A4 Paper (210x297 mm)</PresentationFormat>
  <Paragraphs>19</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 Rounded MT Bold</vt:lpstr>
      <vt:lpstr>Wingdings</vt:lpstr>
      <vt:lpstr>Default Design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Template</dc:title>
  <dc:creator>Presentation Magazine</dc:creator>
  <cp:lastModifiedBy>Jonty Pearce</cp:lastModifiedBy>
  <cp:revision>26</cp:revision>
  <dcterms:created xsi:type="dcterms:W3CDTF">2006-11-27T04:22:40Z</dcterms:created>
  <dcterms:modified xsi:type="dcterms:W3CDTF">2015-02-22T11:12:12Z</dcterms:modified>
</cp:coreProperties>
</file>