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906000" type="A4"/>
  <p:notesSz cx="6946900" cy="92329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2" d="100"/>
          <a:sy n="82" d="100"/>
        </p:scale>
        <p:origin x="-2496" y="-7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defTabSz="923925" eaLnBrk="1" hangingPunct="1">
              <a:defRPr sz="1200" smtClean="0"/>
            </a:lvl1pPr>
          </a:lstStyle>
          <a:p>
            <a:pPr>
              <a:defRPr/>
            </a:pPr>
            <a:endParaRPr lang="en-US" altLang="en-US"/>
          </a:p>
        </p:txBody>
      </p:sp>
      <p:sp>
        <p:nvSpPr>
          <p:cNvPr id="3075" name="Rectangle 3"/>
          <p:cNvSpPr>
            <a:spLocks noGrp="1" noChangeArrowheads="1"/>
          </p:cNvSpPr>
          <p:nvPr>
            <p:ph type="dt" idx="1"/>
          </p:nvPr>
        </p:nvSpPr>
        <p:spPr bwMode="auto">
          <a:xfrm>
            <a:off x="3935413"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algn="r" defTabSz="923925" eaLnBrk="1" hangingPunct="1">
              <a:defRPr sz="1200" smtClean="0"/>
            </a:lvl1pPr>
          </a:lstStyle>
          <a:p>
            <a:pPr>
              <a:defRPr/>
            </a:pPr>
            <a:endParaRPr lang="en-US" altLang="en-US"/>
          </a:p>
        </p:txBody>
      </p:sp>
      <p:sp>
        <p:nvSpPr>
          <p:cNvPr id="2052" name="Rectangle 4"/>
          <p:cNvSpPr>
            <a:spLocks noRot="1" noChangeArrowheads="1" noTextEdit="1"/>
          </p:cNvSpPr>
          <p:nvPr>
            <p:ph type="sldImg" idx="2"/>
          </p:nvPr>
        </p:nvSpPr>
        <p:spPr bwMode="auto">
          <a:xfrm>
            <a:off x="2274888" y="692150"/>
            <a:ext cx="2397125" cy="34623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95325" y="4386263"/>
            <a:ext cx="5556250" cy="415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defTabSz="923925" eaLnBrk="1" hangingPunct="1">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935413"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algn="r" defTabSz="923925" eaLnBrk="1" hangingPunct="1">
              <a:defRPr sz="1200" smtClean="0"/>
            </a:lvl1pPr>
          </a:lstStyle>
          <a:p>
            <a:pPr>
              <a:defRPr/>
            </a:pPr>
            <a:fld id="{496E297F-8058-4818-B368-D7D3BA27F047}" type="slidenum">
              <a:rPr lang="en-US" altLang="en-US"/>
              <a:pPr>
                <a:defRPr/>
              </a:pPr>
              <a:t>‹#›</a:t>
            </a:fld>
            <a:endParaRPr lang="en-US" altLang="en-US"/>
          </a:p>
        </p:txBody>
      </p:sp>
    </p:spTree>
    <p:extLst>
      <p:ext uri="{BB962C8B-B14F-4D97-AF65-F5344CB8AC3E}">
        <p14:creationId xmlns:p14="http://schemas.microsoft.com/office/powerpoint/2010/main" val="32080189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316FDF06-768D-47D7-855F-B9532F88D48D}" type="slidenum">
              <a:rPr lang="en-US" altLang="en-US"/>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9576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EA927F17-B143-4D84-8289-7760BAB8679A}" type="slidenum">
              <a:rPr lang="en-US" altLang="en-US"/>
              <a:pPr/>
              <a:t>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4568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0838"/>
            <a:ext cx="5143500" cy="3449637"/>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2E2689D-3505-4FA8-9CBE-928AD3F0F454}" type="slidenum">
              <a:rPr lang="en-US" altLang="en-US"/>
              <a:pPr>
                <a:defRPr/>
              </a:pPr>
              <a:t>‹#›</a:t>
            </a:fld>
            <a:endParaRPr lang="en-US" altLang="en-US"/>
          </a:p>
        </p:txBody>
      </p:sp>
    </p:spTree>
    <p:extLst>
      <p:ext uri="{BB962C8B-B14F-4D97-AF65-F5344CB8AC3E}">
        <p14:creationId xmlns:p14="http://schemas.microsoft.com/office/powerpoint/2010/main" val="1156192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1C63F2A-6D10-4D7F-82AD-F4ECD719A286}" type="slidenum">
              <a:rPr lang="en-US" altLang="en-US"/>
              <a:pPr>
                <a:defRPr/>
              </a:pPr>
              <a:t>‹#›</a:t>
            </a:fld>
            <a:endParaRPr lang="en-US" altLang="en-US"/>
          </a:p>
        </p:txBody>
      </p:sp>
    </p:spTree>
    <p:extLst>
      <p:ext uri="{BB962C8B-B14F-4D97-AF65-F5344CB8AC3E}">
        <p14:creationId xmlns:p14="http://schemas.microsoft.com/office/powerpoint/2010/main" val="4214531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875"/>
            <a:ext cx="1543050" cy="8451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96875"/>
            <a:ext cx="4476750" cy="8451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3329FFF-3DDC-4623-B74C-F943AFF528AA}" type="slidenum">
              <a:rPr lang="en-US" altLang="en-US"/>
              <a:pPr>
                <a:defRPr/>
              </a:pPr>
              <a:t>‹#›</a:t>
            </a:fld>
            <a:endParaRPr lang="en-US" altLang="en-US"/>
          </a:p>
        </p:txBody>
      </p:sp>
    </p:spTree>
    <p:extLst>
      <p:ext uri="{BB962C8B-B14F-4D97-AF65-F5344CB8AC3E}">
        <p14:creationId xmlns:p14="http://schemas.microsoft.com/office/powerpoint/2010/main" val="1707119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B48DCE8-75D3-48F3-9382-1A1EC75CD864}" type="slidenum">
              <a:rPr lang="en-US" altLang="en-US"/>
              <a:pPr>
                <a:defRPr/>
              </a:pPr>
              <a:t>‹#›</a:t>
            </a:fld>
            <a:endParaRPr lang="en-US" altLang="en-US"/>
          </a:p>
        </p:txBody>
      </p:sp>
    </p:spTree>
    <p:extLst>
      <p:ext uri="{BB962C8B-B14F-4D97-AF65-F5344CB8AC3E}">
        <p14:creationId xmlns:p14="http://schemas.microsoft.com/office/powerpoint/2010/main" val="3246096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470150"/>
            <a:ext cx="5915025" cy="4119563"/>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08A6AA2-33BD-4F36-896B-D6728D0359A3}" type="slidenum">
              <a:rPr lang="en-US" altLang="en-US"/>
              <a:pPr>
                <a:defRPr/>
              </a:pPr>
              <a:t>‹#›</a:t>
            </a:fld>
            <a:endParaRPr lang="en-US" altLang="en-US"/>
          </a:p>
        </p:txBody>
      </p:sp>
    </p:spTree>
    <p:extLst>
      <p:ext uri="{BB962C8B-B14F-4D97-AF65-F5344CB8AC3E}">
        <p14:creationId xmlns:p14="http://schemas.microsoft.com/office/powerpoint/2010/main" val="3949925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D46C8A5-AEC9-46AB-A9B8-2E14D14F33EF}" type="slidenum">
              <a:rPr lang="en-US" altLang="en-US"/>
              <a:pPr>
                <a:defRPr/>
              </a:pPr>
              <a:t>‹#›</a:t>
            </a:fld>
            <a:endParaRPr lang="en-US" altLang="en-US"/>
          </a:p>
        </p:txBody>
      </p:sp>
    </p:spTree>
    <p:extLst>
      <p:ext uri="{BB962C8B-B14F-4D97-AF65-F5344CB8AC3E}">
        <p14:creationId xmlns:p14="http://schemas.microsoft.com/office/powerpoint/2010/main" val="3586725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527050"/>
            <a:ext cx="5915025" cy="1914525"/>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3075" y="3617913"/>
            <a:ext cx="2900363"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71863" y="3617913"/>
            <a:ext cx="2916237"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1E481CCD-C957-420B-A578-E071B7E84CC2}" type="slidenum">
              <a:rPr lang="en-US" altLang="en-US"/>
              <a:pPr>
                <a:defRPr/>
              </a:pPr>
              <a:t>‹#›</a:t>
            </a:fld>
            <a:endParaRPr lang="en-US" altLang="en-US"/>
          </a:p>
        </p:txBody>
      </p:sp>
    </p:spTree>
    <p:extLst>
      <p:ext uri="{BB962C8B-B14F-4D97-AF65-F5344CB8AC3E}">
        <p14:creationId xmlns:p14="http://schemas.microsoft.com/office/powerpoint/2010/main" val="185397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4724928F-8B7F-4D23-B536-A7DC0F45C4F6}" type="slidenum">
              <a:rPr lang="en-US" altLang="en-US"/>
              <a:pPr>
                <a:defRPr/>
              </a:pPr>
              <a:t>‹#›</a:t>
            </a:fld>
            <a:endParaRPr lang="en-US" altLang="en-US"/>
          </a:p>
        </p:txBody>
      </p:sp>
    </p:spTree>
    <p:extLst>
      <p:ext uri="{BB962C8B-B14F-4D97-AF65-F5344CB8AC3E}">
        <p14:creationId xmlns:p14="http://schemas.microsoft.com/office/powerpoint/2010/main" val="3048620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7389FFC0-535A-48C5-A1DF-ED0DCA4DC0D6}" type="slidenum">
              <a:rPr lang="en-US" altLang="en-US"/>
              <a:pPr>
                <a:defRPr/>
              </a:pPr>
              <a:t>‹#›</a:t>
            </a:fld>
            <a:endParaRPr lang="en-US" altLang="en-US"/>
          </a:p>
        </p:txBody>
      </p:sp>
    </p:spTree>
    <p:extLst>
      <p:ext uri="{BB962C8B-B14F-4D97-AF65-F5344CB8AC3E}">
        <p14:creationId xmlns:p14="http://schemas.microsoft.com/office/powerpoint/2010/main" val="2189873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8B2D285-7775-4B9A-9957-4D4F8A059D99}" type="slidenum">
              <a:rPr lang="en-US" altLang="en-US"/>
              <a:pPr>
                <a:defRPr/>
              </a:pPr>
              <a:t>‹#›</a:t>
            </a:fld>
            <a:endParaRPr lang="en-US" altLang="en-US"/>
          </a:p>
        </p:txBody>
      </p:sp>
    </p:spTree>
    <p:extLst>
      <p:ext uri="{BB962C8B-B14F-4D97-AF65-F5344CB8AC3E}">
        <p14:creationId xmlns:p14="http://schemas.microsoft.com/office/powerpoint/2010/main" val="3733135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30C70C1-5B27-461D-AD19-A2270E6DC5A6}" type="slidenum">
              <a:rPr lang="en-US" altLang="en-US"/>
              <a:pPr>
                <a:defRPr/>
              </a:pPr>
              <a:t>‹#›</a:t>
            </a:fld>
            <a:endParaRPr lang="en-US" altLang="en-US"/>
          </a:p>
        </p:txBody>
      </p:sp>
    </p:spTree>
    <p:extLst>
      <p:ext uri="{BB962C8B-B14F-4D97-AF65-F5344CB8AC3E}">
        <p14:creationId xmlns:p14="http://schemas.microsoft.com/office/powerpoint/2010/main" val="3106298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0E58C64-F57D-40EA-9A52-ADC5A916531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hyperlink" Target="http://www.presentationhelper.co.u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0" name="Picture 22" descr="speech"/>
          <p:cNvPicPr>
            <a:picLocks noChangeAspect="1" noChangeArrowheads="1"/>
          </p:cNvPicPr>
          <p:nvPr/>
        </p:nvPicPr>
        <p:blipFill>
          <a:blip r:embed="rId3"/>
          <a:srcRect l="8432" b="11140"/>
          <a:stretch>
            <a:fillRect/>
          </a:stretch>
        </p:blipFill>
        <p:spPr bwMode="auto">
          <a:xfrm>
            <a:off x="3865563" y="4808538"/>
            <a:ext cx="2930525" cy="2735262"/>
          </a:xfrm>
          <a:prstGeom prst="rect">
            <a:avLst/>
          </a:prstGeom>
          <a:noFill/>
          <a:effectLst>
            <a:outerShdw blurRad="381000" dist="35921"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pic>
      <p:sp>
        <p:nvSpPr>
          <p:cNvPr id="3075" name="Text Box 6"/>
          <p:cNvSpPr txBox="1">
            <a:spLocks noChangeArrowheads="1"/>
          </p:cNvSpPr>
          <p:nvPr/>
        </p:nvSpPr>
        <p:spPr bwMode="auto">
          <a:xfrm rot="10800000">
            <a:off x="2341563" y="757238"/>
            <a:ext cx="2144712"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200" b="1"/>
              <a:t>Free Christmas Cards from</a:t>
            </a:r>
            <a:endParaRPr lang="en-GB" altLang="en-US" sz="1200"/>
          </a:p>
          <a:p>
            <a:pPr algn="ctr" eaLnBrk="1" hangingPunct="1"/>
            <a:r>
              <a:rPr lang="en-GB" altLang="en-US" sz="1200"/>
              <a:t>Presentation Magazine</a:t>
            </a:r>
          </a:p>
          <a:p>
            <a:pPr algn="ctr" eaLnBrk="1" hangingPunct="1"/>
            <a:r>
              <a:rPr lang="en-GB" altLang="en-US" sz="900">
                <a:hlinkClick r:id="rId4"/>
              </a:rPr>
              <a:t>www.PresentationMagazine.com</a:t>
            </a:r>
            <a:r>
              <a:rPr lang="en-GB" altLang="en-US" sz="900"/>
              <a:t> </a:t>
            </a:r>
            <a:endParaRPr lang="en-US" altLang="en-US" sz="900"/>
          </a:p>
        </p:txBody>
      </p:sp>
      <p:pic>
        <p:nvPicPr>
          <p:cNvPr id="3076" name="Picture 13" descr="holygre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90850" y="1350963"/>
            <a:ext cx="87471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 Box 23"/>
          <p:cNvSpPr txBox="1">
            <a:spLocks noChangeArrowheads="1"/>
          </p:cNvSpPr>
          <p:nvPr/>
        </p:nvSpPr>
        <p:spPr bwMode="auto">
          <a:xfrm>
            <a:off x="4106863" y="5367338"/>
            <a:ext cx="11509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b="1" i="1">
                <a:solidFill>
                  <a:schemeClr val="bg1"/>
                </a:solidFill>
                <a:latin typeface="Arial Rounded MT Bold" panose="020F0704030504030204" pitchFamily="34" charset="0"/>
              </a:rPr>
              <a:t>ho</a:t>
            </a:r>
            <a:endParaRPr lang="en-US" altLang="en-US"/>
          </a:p>
        </p:txBody>
      </p:sp>
      <p:sp>
        <p:nvSpPr>
          <p:cNvPr id="3078" name="Text Box 24"/>
          <p:cNvSpPr txBox="1">
            <a:spLocks noChangeArrowheads="1"/>
          </p:cNvSpPr>
          <p:nvPr/>
        </p:nvSpPr>
        <p:spPr bwMode="auto">
          <a:xfrm>
            <a:off x="4806950" y="6022975"/>
            <a:ext cx="198913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b="1" i="1">
                <a:solidFill>
                  <a:schemeClr val="bg1"/>
                </a:solidFill>
                <a:latin typeface="Arial Rounded MT Bold" panose="020F0704030504030204" pitchFamily="34" charset="0"/>
              </a:rPr>
              <a:t>Ho!</a:t>
            </a:r>
            <a:endParaRPr lang="en-US" altLang="en-US"/>
          </a:p>
        </p:txBody>
      </p:sp>
      <p:pic>
        <p:nvPicPr>
          <p:cNvPr id="3079" name="Picture 28" descr="wintertree"/>
          <p:cNvPicPr>
            <a:picLocks noChangeAspect="1" noChangeArrowheads="1"/>
          </p:cNvPicPr>
          <p:nvPr/>
        </p:nvPicPr>
        <p:blipFill>
          <a:blip r:embed="rId6">
            <a:extLst>
              <a:ext uri="{28A0092B-C50C-407E-A947-70E740481C1C}">
                <a14:useLocalDpi xmlns:a14="http://schemas.microsoft.com/office/drawing/2010/main" val="0"/>
              </a:ext>
            </a:extLst>
          </a:blip>
          <a:srcRect b="9695"/>
          <a:stretch>
            <a:fillRect/>
          </a:stretch>
        </p:blipFill>
        <p:spPr bwMode="auto">
          <a:xfrm>
            <a:off x="0" y="4953000"/>
            <a:ext cx="6858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04813" y="1831975"/>
            <a:ext cx="6156325" cy="7697788"/>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5124" name="Text Box 4"/>
          <p:cNvSpPr txBox="1">
            <a:spLocks noChangeArrowheads="1"/>
          </p:cNvSpPr>
          <p:nvPr/>
        </p:nvSpPr>
        <p:spPr bwMode="auto">
          <a:xfrm>
            <a:off x="863600" y="2114550"/>
            <a:ext cx="5211763" cy="101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5125" name="Text Box 5"/>
          <p:cNvSpPr txBox="1">
            <a:spLocks noChangeArrowheads="1"/>
          </p:cNvSpPr>
          <p:nvPr/>
        </p:nvSpPr>
        <p:spPr bwMode="auto">
          <a:xfrm>
            <a:off x="863600" y="4535488"/>
            <a:ext cx="2557463" cy="325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5126" name="Text Box 6"/>
          <p:cNvSpPr txBox="1">
            <a:spLocks noChangeArrowheads="1"/>
          </p:cNvSpPr>
          <p:nvPr/>
        </p:nvSpPr>
        <p:spPr bwMode="auto">
          <a:xfrm>
            <a:off x="3371850" y="4535488"/>
            <a:ext cx="2730500" cy="294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5127" name="Text Box 7"/>
          <p:cNvSpPr txBox="1">
            <a:spLocks noChangeArrowheads="1"/>
          </p:cNvSpPr>
          <p:nvPr/>
        </p:nvSpPr>
        <p:spPr bwMode="auto">
          <a:xfrm>
            <a:off x="782638" y="7832725"/>
            <a:ext cx="5373687" cy="1323975"/>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5128" name="Text Box 8"/>
          <p:cNvSpPr txBox="1">
            <a:spLocks noChangeArrowheads="1"/>
          </p:cNvSpPr>
          <p:nvPr/>
        </p:nvSpPr>
        <p:spPr bwMode="auto">
          <a:xfrm>
            <a:off x="863600" y="3409950"/>
            <a:ext cx="51943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66CC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1292</TotalTime>
  <Words>174</Words>
  <Application>Microsoft Office PowerPoint</Application>
  <PresentationFormat>A4 Paper (210x297 mm)</PresentationFormat>
  <Paragraphs>19</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Rounded MT Bold</vt:lpstr>
      <vt:lpstr>Wingdings</vt:lpstr>
      <vt:lpstr>Default Design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Template</dc:title>
  <dc:creator>Presentation Magazine</dc:creator>
  <cp:lastModifiedBy>Jonty Pearce</cp:lastModifiedBy>
  <cp:revision>22</cp:revision>
  <dcterms:created xsi:type="dcterms:W3CDTF">2006-11-27T04:22:40Z</dcterms:created>
  <dcterms:modified xsi:type="dcterms:W3CDTF">2015-02-22T11:12:11Z</dcterms:modified>
</cp:coreProperties>
</file>