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8" r:id="rId2"/>
    <p:sldId id="263" r:id="rId3"/>
    <p:sldId id="261" r:id="rId4"/>
    <p:sldId id="262" r:id="rId5"/>
    <p:sldId id="264" r:id="rId6"/>
    <p:sldId id="266" r:id="rId7"/>
    <p:sldId id="267" r:id="rId8"/>
    <p:sldId id="269"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6AC"/>
    <a:srgbClr val="0080FF"/>
    <a:srgbClr val="FF0080"/>
    <a:srgbClr val="FF6FC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4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D87C566-912C-4417-970E-7571DA9770E5}" type="slidenum">
              <a:rPr lang="en-GB" altLang="en-US"/>
              <a:pPr>
                <a:defRPr/>
              </a:pPr>
              <a:t>‹#›</a:t>
            </a:fld>
            <a:endParaRPr lang="en-GB" altLang="en-US"/>
          </a:p>
        </p:txBody>
      </p:sp>
    </p:spTree>
    <p:extLst>
      <p:ext uri="{BB962C8B-B14F-4D97-AF65-F5344CB8AC3E}">
        <p14:creationId xmlns:p14="http://schemas.microsoft.com/office/powerpoint/2010/main" val="228240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E1C357C-4665-4263-A79B-1700C458E98E}" type="slidenum">
              <a:rPr lang="en-GB" altLang="en-US" sz="1200"/>
              <a:pPr/>
              <a:t>1</a:t>
            </a:fld>
            <a:endParaRPr lang="en-GB"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3389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6E2D087-6CBB-4F27-9300-A98992D2112E}" type="slidenum">
              <a:rPr lang="en-GB" altLang="en-US" sz="1200"/>
              <a:pPr/>
              <a:t>2</a:t>
            </a:fld>
            <a:endParaRPr lang="en-GB"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94138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EDD565C-6A8B-439F-9C15-00DB1606BF39}" type="slidenum">
              <a:rPr lang="en-GB" altLang="en-US" sz="1200"/>
              <a:pPr/>
              <a:t>3</a:t>
            </a:fld>
            <a:endParaRPr lang="en-GB"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20208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F15D173-D3BD-4784-87D4-BFE08A75DDE2}" type="slidenum">
              <a:rPr lang="en-GB" altLang="en-US" sz="1200"/>
              <a:pPr/>
              <a:t>4</a:t>
            </a:fld>
            <a:endParaRPr lang="en-GB"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539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2EECF67-E9BE-41C8-9620-F6F1FA170CE0}" type="slidenum">
              <a:rPr lang="en-GB" altLang="en-US" sz="1200"/>
              <a:pPr/>
              <a:t>5</a:t>
            </a:fld>
            <a:endParaRPr lang="en-GB"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26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3B6FADB-7188-4863-858E-4B89FC7979BC}" type="slidenum">
              <a:rPr lang="en-GB" altLang="en-US" sz="1200"/>
              <a:pPr/>
              <a:t>6</a:t>
            </a:fld>
            <a:endParaRPr lang="en-GB"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6879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2FE9621-654D-4AC3-A150-AFFE5A603A0E}" type="slidenum">
              <a:rPr lang="en-GB" altLang="en-US" sz="1200"/>
              <a:pPr/>
              <a:t>7</a:t>
            </a:fld>
            <a:endParaRPr lang="en-GB"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00973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5A372D8-6BA1-462D-87B8-7B8FDE1289B2}" type="slidenum">
              <a:rPr lang="en-GB" altLang="en-US" sz="1200"/>
              <a:pPr/>
              <a:t>8</a:t>
            </a:fld>
            <a:endParaRPr lang="en-GB"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40493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4" descr="row-of-flowers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0"/>
            <a:ext cx="914400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979613" y="1881188"/>
            <a:ext cx="5005387" cy="1441450"/>
          </a:xfrm>
          <a:solidFill>
            <a:srgbClr val="FFFFFF">
              <a:alpha val="50000"/>
            </a:srgbClr>
          </a:solidFill>
        </p:spPr>
        <p:txBody>
          <a:bodyPr/>
          <a:lstStyle>
            <a:lvl1pPr algn="ct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979613" y="3465513"/>
            <a:ext cx="5005387" cy="1368425"/>
          </a:xfrm>
          <a:solidFill>
            <a:srgbClr val="FFFFFF">
              <a:alpha val="50000"/>
            </a:srgbClr>
          </a:solidFill>
        </p:spPr>
        <p:txBody>
          <a:bodyPr anchor="ctr" anchorCtr="1"/>
          <a:lstStyle>
            <a:lvl1pPr marL="0" indent="0" algn="ctr">
              <a:buFontTx/>
              <a:buNone/>
              <a:defRPr b="1"/>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431DE36C-12E4-4AB9-BB28-CD1F3F01BA61}" type="slidenum">
              <a:rPr lang="en-US" altLang="en-US"/>
              <a:pPr>
                <a:defRPr/>
              </a:pPr>
              <a:t>‹#›</a:t>
            </a:fld>
            <a:endParaRPr lang="en-US" altLang="en-US"/>
          </a:p>
        </p:txBody>
      </p:sp>
    </p:spTree>
    <p:extLst>
      <p:ext uri="{BB962C8B-B14F-4D97-AF65-F5344CB8AC3E}">
        <p14:creationId xmlns:p14="http://schemas.microsoft.com/office/powerpoint/2010/main" val="3190935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3481168-BB5B-45A5-AECB-097317C06552}" type="slidenum">
              <a:rPr lang="en-US" altLang="en-US"/>
              <a:pPr>
                <a:defRPr/>
              </a:pPr>
              <a:t>‹#›</a:t>
            </a:fld>
            <a:endParaRPr lang="en-US" altLang="en-US"/>
          </a:p>
        </p:txBody>
      </p:sp>
    </p:spTree>
    <p:extLst>
      <p:ext uri="{BB962C8B-B14F-4D97-AF65-F5344CB8AC3E}">
        <p14:creationId xmlns:p14="http://schemas.microsoft.com/office/powerpoint/2010/main" val="171703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8075" y="174625"/>
            <a:ext cx="1943100" cy="5883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8775" y="174625"/>
            <a:ext cx="56769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BC1467-2996-4575-A9C8-EE9A7A5212B5}" type="slidenum">
              <a:rPr lang="en-US" altLang="en-US"/>
              <a:pPr>
                <a:defRPr/>
              </a:pPr>
              <a:t>‹#›</a:t>
            </a:fld>
            <a:endParaRPr lang="en-US" altLang="en-US"/>
          </a:p>
        </p:txBody>
      </p:sp>
    </p:spTree>
    <p:extLst>
      <p:ext uri="{BB962C8B-B14F-4D97-AF65-F5344CB8AC3E}">
        <p14:creationId xmlns:p14="http://schemas.microsoft.com/office/powerpoint/2010/main" val="2938470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8775" y="174625"/>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8775" y="1546225"/>
            <a:ext cx="7772400" cy="4511675"/>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1419DE-415D-43B4-BCD3-9C6D793BDD4F}" type="slidenum">
              <a:rPr lang="en-US" altLang="en-US"/>
              <a:pPr>
                <a:defRPr/>
              </a:pPr>
              <a:t>‹#›</a:t>
            </a:fld>
            <a:endParaRPr lang="en-US" altLang="en-US"/>
          </a:p>
        </p:txBody>
      </p:sp>
    </p:spTree>
    <p:extLst>
      <p:ext uri="{BB962C8B-B14F-4D97-AF65-F5344CB8AC3E}">
        <p14:creationId xmlns:p14="http://schemas.microsoft.com/office/powerpoint/2010/main" val="159127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74625"/>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8775"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21175"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0CFF1CB-9415-46D9-BB59-575B7CE47929}" type="slidenum">
              <a:rPr lang="en-US" altLang="en-US"/>
              <a:pPr>
                <a:defRPr/>
              </a:pPr>
              <a:t>‹#›</a:t>
            </a:fld>
            <a:endParaRPr lang="en-US" altLang="en-US"/>
          </a:p>
        </p:txBody>
      </p:sp>
    </p:spTree>
    <p:extLst>
      <p:ext uri="{BB962C8B-B14F-4D97-AF65-F5344CB8AC3E}">
        <p14:creationId xmlns:p14="http://schemas.microsoft.com/office/powerpoint/2010/main" val="183684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564EDE-3F07-4433-8EF7-8E635A7D7F75}" type="slidenum">
              <a:rPr lang="en-US" altLang="en-US"/>
              <a:pPr>
                <a:defRPr/>
              </a:pPr>
              <a:t>‹#›</a:t>
            </a:fld>
            <a:endParaRPr lang="en-US" altLang="en-US"/>
          </a:p>
        </p:txBody>
      </p:sp>
    </p:spTree>
    <p:extLst>
      <p:ext uri="{BB962C8B-B14F-4D97-AF65-F5344CB8AC3E}">
        <p14:creationId xmlns:p14="http://schemas.microsoft.com/office/powerpoint/2010/main" val="205987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332A8E-5469-4AFA-87F2-8CA9363D2F5C}" type="slidenum">
              <a:rPr lang="en-US" altLang="en-US"/>
              <a:pPr>
                <a:defRPr/>
              </a:pPr>
              <a:t>‹#›</a:t>
            </a:fld>
            <a:endParaRPr lang="en-US" altLang="en-US"/>
          </a:p>
        </p:txBody>
      </p:sp>
    </p:spTree>
    <p:extLst>
      <p:ext uri="{BB962C8B-B14F-4D97-AF65-F5344CB8AC3E}">
        <p14:creationId xmlns:p14="http://schemas.microsoft.com/office/powerpoint/2010/main" val="36895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21175"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6F3169F-C04D-47EC-885D-89D79526FA8C}" type="slidenum">
              <a:rPr lang="en-US" altLang="en-US"/>
              <a:pPr>
                <a:defRPr/>
              </a:pPr>
              <a:t>‹#›</a:t>
            </a:fld>
            <a:endParaRPr lang="en-US" altLang="en-US"/>
          </a:p>
        </p:txBody>
      </p:sp>
    </p:spTree>
    <p:extLst>
      <p:ext uri="{BB962C8B-B14F-4D97-AF65-F5344CB8AC3E}">
        <p14:creationId xmlns:p14="http://schemas.microsoft.com/office/powerpoint/2010/main" val="83738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57E0B11-3FC6-4993-BAEF-3EA7F04ED025}" type="slidenum">
              <a:rPr lang="en-US" altLang="en-US"/>
              <a:pPr>
                <a:defRPr/>
              </a:pPr>
              <a:t>‹#›</a:t>
            </a:fld>
            <a:endParaRPr lang="en-US" altLang="en-US"/>
          </a:p>
        </p:txBody>
      </p:sp>
    </p:spTree>
    <p:extLst>
      <p:ext uri="{BB962C8B-B14F-4D97-AF65-F5344CB8AC3E}">
        <p14:creationId xmlns:p14="http://schemas.microsoft.com/office/powerpoint/2010/main" val="1442799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7C75432-3166-487D-8C30-1172E9819729}" type="slidenum">
              <a:rPr lang="en-US" altLang="en-US"/>
              <a:pPr>
                <a:defRPr/>
              </a:pPr>
              <a:t>‹#›</a:t>
            </a:fld>
            <a:endParaRPr lang="en-US" altLang="en-US"/>
          </a:p>
        </p:txBody>
      </p:sp>
    </p:spTree>
    <p:extLst>
      <p:ext uri="{BB962C8B-B14F-4D97-AF65-F5344CB8AC3E}">
        <p14:creationId xmlns:p14="http://schemas.microsoft.com/office/powerpoint/2010/main" val="178691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2A08BF8-404B-4123-A7EE-971E65ACD894}" type="slidenum">
              <a:rPr lang="en-US" altLang="en-US"/>
              <a:pPr>
                <a:defRPr/>
              </a:pPr>
              <a:t>‹#›</a:t>
            </a:fld>
            <a:endParaRPr lang="en-US" altLang="en-US"/>
          </a:p>
        </p:txBody>
      </p:sp>
    </p:spTree>
    <p:extLst>
      <p:ext uri="{BB962C8B-B14F-4D97-AF65-F5344CB8AC3E}">
        <p14:creationId xmlns:p14="http://schemas.microsoft.com/office/powerpoint/2010/main" val="51571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192DA2-E164-4486-A728-CC92C12CB715}" type="slidenum">
              <a:rPr lang="en-US" altLang="en-US"/>
              <a:pPr>
                <a:defRPr/>
              </a:pPr>
              <a:t>‹#›</a:t>
            </a:fld>
            <a:endParaRPr lang="en-US" altLang="en-US"/>
          </a:p>
        </p:txBody>
      </p:sp>
    </p:spTree>
    <p:extLst>
      <p:ext uri="{BB962C8B-B14F-4D97-AF65-F5344CB8AC3E}">
        <p14:creationId xmlns:p14="http://schemas.microsoft.com/office/powerpoint/2010/main" val="375817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7C26A56-6001-4306-8EFC-3EA18B0DDF2D}" type="slidenum">
              <a:rPr lang="en-US" altLang="en-US"/>
              <a:pPr>
                <a:defRPr/>
              </a:pPr>
              <a:t>‹#›</a:t>
            </a:fld>
            <a:endParaRPr lang="en-US" altLang="en-US"/>
          </a:p>
        </p:txBody>
      </p:sp>
    </p:spTree>
    <p:extLst>
      <p:ext uri="{BB962C8B-B14F-4D97-AF65-F5344CB8AC3E}">
        <p14:creationId xmlns:p14="http://schemas.microsoft.com/office/powerpoint/2010/main" val="46323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row-of-flowers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04775"/>
            <a:ext cx="914400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58775" y="17462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358775" y="1546225"/>
            <a:ext cx="77724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35877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79717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22617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F094197-5F47-4120-8E3D-51698A9711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solidFill>
            <a:srgbClr val="FFFFFF">
              <a:alpha val="50195"/>
            </a:srgbClr>
          </a:solidFill>
        </p:spPr>
        <p:txBody>
          <a:bodyPr/>
          <a:lstStyle/>
          <a:p>
            <a:pPr eaLnBrk="1" hangingPunct="1"/>
            <a:r>
              <a:rPr lang="en-GB" altLang="en-US" smtClean="0"/>
              <a:t>Row of Flowers</a:t>
            </a:r>
            <a:br>
              <a:rPr lang="en-GB" altLang="en-US" smtClean="0"/>
            </a:br>
            <a:r>
              <a:rPr lang="en-GB" altLang="en-US" smtClean="0"/>
              <a:t>Template</a:t>
            </a:r>
          </a:p>
        </p:txBody>
      </p:sp>
      <p:sp>
        <p:nvSpPr>
          <p:cNvPr id="4099" name="Rectangle 5"/>
          <p:cNvSpPr>
            <a:spLocks noGrp="1" noChangeArrowheads="1"/>
          </p:cNvSpPr>
          <p:nvPr>
            <p:ph type="subTitle" idx="1"/>
          </p:nvPr>
        </p:nvSpPr>
        <p:spPr>
          <a:solidFill>
            <a:srgbClr val="FFFFFF">
              <a:alpha val="50195"/>
            </a:srgbClr>
          </a:solidFill>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6"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7"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8"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9"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0"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1"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2"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3"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0243"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0244"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358775" y="1546225"/>
            <a:ext cx="3803650" cy="451167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520825"/>
            <a:ext cx="2454275" cy="3273425"/>
          </a:xfrm>
          <a:prstGeom prst="rect">
            <a:avLst/>
          </a:prstGeom>
          <a:noFill/>
          <a:ln w="38100" algn="ctr">
            <a:solidFill>
              <a:schemeClr val="accent2"/>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7679" name="Group 31"/>
          <p:cNvGraphicFramePr>
            <a:graphicFrameLocks noGrp="1"/>
          </p:cNvGraphicFramePr>
          <p:nvPr>
            <p:ph type="tbl" idx="1"/>
          </p:nvPr>
        </p:nvGraphicFramePr>
        <p:xfrm>
          <a:off x="1004888" y="1543050"/>
          <a:ext cx="6483350" cy="3576638"/>
        </p:xfrm>
        <a:graphic>
          <a:graphicData uri="http://schemas.openxmlformats.org/drawingml/2006/table">
            <a:tbl>
              <a:tblPr/>
              <a:tblGrid>
                <a:gridCol w="3243262"/>
                <a:gridCol w="3240088"/>
              </a:tblGrid>
              <a:tr h="56991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r>
              <a:tr h="5000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00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bl>
          </a:graphicData>
        </a:graphic>
      </p:graphicFrame>
      <p:sp>
        <p:nvSpPr>
          <p:cNvPr id="14365"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800" b="1">
                <a:cs typeface="Arial" panose="020B0604020202020204" pitchFamily="34" charset="0"/>
              </a:rPr>
              <a:t>Note:  </a:t>
            </a:r>
            <a:r>
              <a:rPr lang="en-GB" altLang="en-US" sz="1800">
                <a:cs typeface="Arial" panose="020B0604020202020204" pitchFamily="34" charset="0"/>
              </a:rPr>
              <a:t>PowerPoint does not allow you to have nice default tables - but you can cut and paste this one</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6387" name="Rectangle 3"/>
          <p:cNvSpPr>
            <a:spLocks noGrp="1" noChangeArrowheads="1"/>
          </p:cNvSpPr>
          <p:nvPr>
            <p:ph type="body" sz="half" idx="1"/>
          </p:nvPr>
        </p:nvSpPr>
        <p:spPr>
          <a:xfrm>
            <a:off x="358775" y="1546225"/>
            <a:ext cx="4427538" cy="4511675"/>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9700" name="Group 4"/>
          <p:cNvGraphicFramePr>
            <a:graphicFrameLocks noGrp="1"/>
          </p:cNvGraphicFramePr>
          <p:nvPr>
            <p:ph sz="half" idx="2"/>
          </p:nvPr>
        </p:nvGraphicFramePr>
        <p:xfrm>
          <a:off x="5072063" y="1727200"/>
          <a:ext cx="2416175" cy="1609725"/>
        </p:xfrm>
        <a:graphic>
          <a:graphicData uri="http://schemas.openxmlformats.org/drawingml/2006/table">
            <a:tbl>
              <a:tblPr/>
              <a:tblGrid>
                <a:gridCol w="1208087"/>
                <a:gridCol w="1208088"/>
              </a:tblGrid>
              <a:tr h="8048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endParaRPr lang="en-US" altLang="en-US" sz="1800">
              <a:cs typeface="Arial" panose="020B0604020202020204" pitchFamily="34" charset="0"/>
            </a:endParaRPr>
          </a:p>
        </p:txBody>
      </p:sp>
      <p:sp>
        <p:nvSpPr>
          <p:cNvPr id="16400"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p>
          <a:p>
            <a:pPr algn="ctr" eaLnBrk="1" hangingPunct="1"/>
            <a:r>
              <a:rPr lang="en-GB" altLang="en-US" sz="1800">
                <a:cs typeface="Arial" panose="020B0604020202020204" pitchFamily="34" charset="0"/>
              </a:rPr>
              <a:t>With shadow</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843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8436" name="Text Box 4"/>
          <p:cNvSpPr txBox="1">
            <a:spLocks noChangeArrowheads="1"/>
          </p:cNvSpPr>
          <p:nvPr/>
        </p:nvSpPr>
        <p:spPr bwMode="auto">
          <a:xfrm>
            <a:off x="4270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8437" name="Text Box 5"/>
          <p:cNvSpPr txBox="1">
            <a:spLocks noChangeArrowheads="1"/>
          </p:cNvSpPr>
          <p:nvPr/>
        </p:nvSpPr>
        <p:spPr bwMode="auto">
          <a:xfrm>
            <a:off x="4270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8438" name="Text Box 6"/>
          <p:cNvSpPr txBox="1">
            <a:spLocks noChangeArrowheads="1"/>
          </p:cNvSpPr>
          <p:nvPr/>
        </p:nvSpPr>
        <p:spPr bwMode="auto">
          <a:xfrm>
            <a:off x="37719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8439" name="Text Box 7"/>
          <p:cNvSpPr txBox="1">
            <a:spLocks noChangeArrowheads="1"/>
          </p:cNvSpPr>
          <p:nvPr/>
        </p:nvSpPr>
        <p:spPr bwMode="auto">
          <a:xfrm>
            <a:off x="3190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8440" name="Text Box 8"/>
          <p:cNvSpPr txBox="1">
            <a:spLocks noChangeArrowheads="1"/>
          </p:cNvSpPr>
          <p:nvPr/>
        </p:nvSpPr>
        <p:spPr bwMode="auto">
          <a:xfrm>
            <a:off x="4270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54D0"/>
      </a:dk1>
      <a:lt1>
        <a:srgbClr val="FFFFFF"/>
      </a:lt1>
      <a:dk2>
        <a:srgbClr val="0054D0"/>
      </a:dk2>
      <a:lt2>
        <a:srgbClr val="808080"/>
      </a:lt2>
      <a:accent1>
        <a:srgbClr val="FFCB27"/>
      </a:accent1>
      <a:accent2>
        <a:srgbClr val="FF860D"/>
      </a:accent2>
      <a:accent3>
        <a:srgbClr val="FFFFFF"/>
      </a:accent3>
      <a:accent4>
        <a:srgbClr val="0046B1"/>
      </a:accent4>
      <a:accent5>
        <a:srgbClr val="FFE2AC"/>
      </a:accent5>
      <a:accent6>
        <a:srgbClr val="E7790B"/>
      </a:accent6>
      <a:hlink>
        <a:srgbClr val="5A89E3"/>
      </a:hlink>
      <a:folHlink>
        <a:srgbClr val="53B15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54D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5">
        <a:dk1>
          <a:srgbClr val="0054D0"/>
        </a:dk1>
        <a:lt1>
          <a:srgbClr val="FFFFFF"/>
        </a:lt1>
        <a:dk2>
          <a:srgbClr val="0054D0"/>
        </a:dk2>
        <a:lt2>
          <a:srgbClr val="808080"/>
        </a:lt2>
        <a:accent1>
          <a:srgbClr val="FCE600"/>
        </a:accent1>
        <a:accent2>
          <a:srgbClr val="5A89E3"/>
        </a:accent2>
        <a:accent3>
          <a:srgbClr val="FFFFFF"/>
        </a:accent3>
        <a:accent4>
          <a:srgbClr val="0046B1"/>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6">
        <a:dk1>
          <a:srgbClr val="0054D0"/>
        </a:dk1>
        <a:lt1>
          <a:srgbClr val="FFFFFF"/>
        </a:lt1>
        <a:dk2>
          <a:srgbClr val="0054D0"/>
        </a:dk2>
        <a:lt2>
          <a:srgbClr val="808080"/>
        </a:lt2>
        <a:accent1>
          <a:srgbClr val="D24040"/>
        </a:accent1>
        <a:accent2>
          <a:srgbClr val="5A89E3"/>
        </a:accent2>
        <a:accent3>
          <a:srgbClr val="FFFFFF"/>
        </a:accent3>
        <a:accent4>
          <a:srgbClr val="0046B1"/>
        </a:accent4>
        <a:accent5>
          <a:srgbClr val="E5AFAF"/>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265</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Blank Presentation</vt:lpstr>
      <vt:lpstr>Microsoft Graph Chart</vt:lpstr>
      <vt:lpstr>Row of Flowers Template</vt:lpstr>
      <vt:lpstr>Example Bullet Point Slide</vt:lpstr>
      <vt:lpstr>Colour scheme</vt:lpstr>
      <vt:lpstr>Sample Graph (3 colours)</vt:lpstr>
      <vt:lpstr>Picture slide</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Kids Building Bricks</dc:title>
  <dc:creator>Presentation Magazine</dc:creator>
  <cp:lastModifiedBy>Jonty Pearce</cp:lastModifiedBy>
  <cp:revision>15</cp:revision>
  <dcterms:created xsi:type="dcterms:W3CDTF">2006-09-26T08:08:39Z</dcterms:created>
  <dcterms:modified xsi:type="dcterms:W3CDTF">2015-02-22T11:11:55Z</dcterms:modified>
</cp:coreProperties>
</file>