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15:clr>
            <a:srgbClr val="A4A3A4"/>
          </p15:clr>
        </p15:guide>
        <p15:guide id="2" orient="horz" pos="192">
          <p15:clr>
            <a:srgbClr val="A4A3A4"/>
          </p15:clr>
        </p15:guide>
        <p15:guide id="3" orient="horz" pos="96">
          <p15:clr>
            <a:srgbClr val="A4A3A4"/>
          </p15:clr>
        </p15:guide>
        <p15:guide id="4">
          <p15:clr>
            <a:srgbClr val="A4A3A4"/>
          </p15:clr>
        </p15:guide>
        <p15:guide id="5" pos="48">
          <p15:clr>
            <a:srgbClr val="A4A3A4"/>
          </p15:clr>
        </p15:guide>
        <p15:guide id="6" pos="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4B3025"/>
    <a:srgbClr val="FFFF66"/>
    <a:srgbClr val="CC66FF"/>
    <a:srgbClr val="6666FF"/>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434" y="-438"/>
      </p:cViewPr>
      <p:guideLst>
        <p:guide orient="horz"/>
        <p:guide orient="horz" pos="192"/>
        <p:guide orient="horz" pos="96"/>
        <p:guide/>
        <p:guide pos="48"/>
        <p:guide pos="9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1DD358E-A19E-4606-B8E3-D6898E4DC49B}" type="slidenum">
              <a:rPr lang="en-US" altLang="en-US"/>
              <a:pPr>
                <a:defRPr/>
              </a:pPr>
              <a:t>‹#›</a:t>
            </a:fld>
            <a:endParaRPr lang="en-US" altLang="en-US"/>
          </a:p>
        </p:txBody>
      </p:sp>
    </p:spTree>
    <p:extLst>
      <p:ext uri="{BB962C8B-B14F-4D97-AF65-F5344CB8AC3E}">
        <p14:creationId xmlns:p14="http://schemas.microsoft.com/office/powerpoint/2010/main" val="429367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6ADB74C-90BB-41E7-9BB6-B1A5A50BEFAF}" type="slidenum">
              <a:rPr lang="en-US" altLang="en-US"/>
              <a:pPr>
                <a:defRPr/>
              </a:pPr>
              <a:t>‹#›</a:t>
            </a:fld>
            <a:endParaRPr lang="en-US" altLang="en-US"/>
          </a:p>
        </p:txBody>
      </p:sp>
    </p:spTree>
    <p:extLst>
      <p:ext uri="{BB962C8B-B14F-4D97-AF65-F5344CB8AC3E}">
        <p14:creationId xmlns:p14="http://schemas.microsoft.com/office/powerpoint/2010/main" val="26851065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25FB00-F9E8-41C0-8F1F-153F1780C8C2}"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07628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083ED2-2D5A-4FBF-A705-99C349461BA7}"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41305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202E20-AFDA-45EF-A968-E03FDB399E8B}"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92881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CC8299E-65B8-499C-AA47-B93DD88E57D3}"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25563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A4A2777-C329-4037-BE4B-03ABB7A14FF6}"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055430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7" descr="snow-pattern"/>
          <p:cNvPicPr>
            <a:picLocks noChangeAspect="1" noChangeArrowheads="1"/>
          </p:cNvPicPr>
          <p:nvPr userDrawn="1"/>
        </p:nvPicPr>
        <p:blipFill>
          <a:blip r:embed="rId2">
            <a:extLst>
              <a:ext uri="{28A0092B-C50C-407E-A947-70E740481C1C}">
                <a14:useLocalDpi xmlns:a14="http://schemas.microsoft.com/office/drawing/2010/main" val="0"/>
              </a:ext>
            </a:extLst>
          </a:blip>
          <a:srcRect r="208" b="208"/>
          <a:stretch>
            <a:fillRect/>
          </a:stretch>
        </p:blipFill>
        <p:spPr bwMode="auto">
          <a:xfrm>
            <a:off x="-19050" y="-14288"/>
            <a:ext cx="916305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BAD58E84-D323-4576-9F68-0C50D6766D6A}" type="slidenum">
              <a:rPr lang="en-US" altLang="en-US"/>
              <a:pPr>
                <a:defRPr/>
              </a:pPr>
              <a:t>‹#›</a:t>
            </a:fld>
            <a:endParaRPr lang="en-US" altLang="en-US"/>
          </a:p>
        </p:txBody>
      </p:sp>
    </p:spTree>
    <p:extLst>
      <p:ext uri="{BB962C8B-B14F-4D97-AF65-F5344CB8AC3E}">
        <p14:creationId xmlns:p14="http://schemas.microsoft.com/office/powerpoint/2010/main" val="370715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509CEE-8CDB-453E-AB1C-E37084397BCF}" type="slidenum">
              <a:rPr lang="en-US" altLang="en-US"/>
              <a:pPr>
                <a:defRPr/>
              </a:pPr>
              <a:t>‹#›</a:t>
            </a:fld>
            <a:endParaRPr lang="en-US" altLang="en-US"/>
          </a:p>
        </p:txBody>
      </p:sp>
    </p:spTree>
    <p:extLst>
      <p:ext uri="{BB962C8B-B14F-4D97-AF65-F5344CB8AC3E}">
        <p14:creationId xmlns:p14="http://schemas.microsoft.com/office/powerpoint/2010/main" val="1590987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484B077-FA15-43F2-8FE7-CB31CC1DF40A}" type="slidenum">
              <a:rPr lang="en-US" altLang="en-US"/>
              <a:pPr>
                <a:defRPr/>
              </a:pPr>
              <a:t>‹#›</a:t>
            </a:fld>
            <a:endParaRPr lang="en-US" altLang="en-US"/>
          </a:p>
        </p:txBody>
      </p:sp>
    </p:spTree>
    <p:extLst>
      <p:ext uri="{BB962C8B-B14F-4D97-AF65-F5344CB8AC3E}">
        <p14:creationId xmlns:p14="http://schemas.microsoft.com/office/powerpoint/2010/main" val="900537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0668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B85E77E-CFDD-4161-BA16-DE35BEA252C0}" type="slidenum">
              <a:rPr lang="en-US" altLang="en-US"/>
              <a:pPr>
                <a:defRPr/>
              </a:pPr>
              <a:t>‹#›</a:t>
            </a:fld>
            <a:endParaRPr lang="en-US" altLang="en-US"/>
          </a:p>
        </p:txBody>
      </p:sp>
    </p:spTree>
    <p:extLst>
      <p:ext uri="{BB962C8B-B14F-4D97-AF65-F5344CB8AC3E}">
        <p14:creationId xmlns:p14="http://schemas.microsoft.com/office/powerpoint/2010/main" val="70721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B76015F-4FA4-4FD9-8C7A-BD89BF4CD09F}" type="slidenum">
              <a:rPr lang="en-US" altLang="en-US"/>
              <a:pPr>
                <a:defRPr/>
              </a:pPr>
              <a:t>‹#›</a:t>
            </a:fld>
            <a:endParaRPr lang="en-US" altLang="en-US"/>
          </a:p>
        </p:txBody>
      </p:sp>
    </p:spTree>
    <p:extLst>
      <p:ext uri="{BB962C8B-B14F-4D97-AF65-F5344CB8AC3E}">
        <p14:creationId xmlns:p14="http://schemas.microsoft.com/office/powerpoint/2010/main" val="319668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5C774E7-A19F-4754-95EB-04748B5AF5A5}" type="slidenum">
              <a:rPr lang="en-US" altLang="en-US"/>
              <a:pPr>
                <a:defRPr/>
              </a:pPr>
              <a:t>‹#›</a:t>
            </a:fld>
            <a:endParaRPr lang="en-US" altLang="en-US"/>
          </a:p>
        </p:txBody>
      </p:sp>
    </p:spTree>
    <p:extLst>
      <p:ext uri="{BB962C8B-B14F-4D97-AF65-F5344CB8AC3E}">
        <p14:creationId xmlns:p14="http://schemas.microsoft.com/office/powerpoint/2010/main" val="895292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3007208-D51E-4B27-BD80-EFF14CCC6E16}" type="slidenum">
              <a:rPr lang="en-US" altLang="en-US"/>
              <a:pPr>
                <a:defRPr/>
              </a:pPr>
              <a:t>‹#›</a:t>
            </a:fld>
            <a:endParaRPr lang="en-US" altLang="en-US"/>
          </a:p>
        </p:txBody>
      </p:sp>
    </p:spTree>
    <p:extLst>
      <p:ext uri="{BB962C8B-B14F-4D97-AF65-F5344CB8AC3E}">
        <p14:creationId xmlns:p14="http://schemas.microsoft.com/office/powerpoint/2010/main" val="115909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DF52C4E-0AAC-4FA7-87FA-C4735BD272F2}" type="slidenum">
              <a:rPr lang="en-US" altLang="en-US"/>
              <a:pPr>
                <a:defRPr/>
              </a:pPr>
              <a:t>‹#›</a:t>
            </a:fld>
            <a:endParaRPr lang="en-US" altLang="en-US"/>
          </a:p>
        </p:txBody>
      </p:sp>
    </p:spTree>
    <p:extLst>
      <p:ext uri="{BB962C8B-B14F-4D97-AF65-F5344CB8AC3E}">
        <p14:creationId xmlns:p14="http://schemas.microsoft.com/office/powerpoint/2010/main" val="675910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ECAE43A-B138-485D-9B30-33BFC6F68732}" type="slidenum">
              <a:rPr lang="en-US" altLang="en-US"/>
              <a:pPr>
                <a:defRPr/>
              </a:pPr>
              <a:t>‹#›</a:t>
            </a:fld>
            <a:endParaRPr lang="en-US" altLang="en-US"/>
          </a:p>
        </p:txBody>
      </p:sp>
    </p:spTree>
    <p:extLst>
      <p:ext uri="{BB962C8B-B14F-4D97-AF65-F5344CB8AC3E}">
        <p14:creationId xmlns:p14="http://schemas.microsoft.com/office/powerpoint/2010/main" val="43658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F03E4F-B57E-43CF-8B4E-21E0F51B311A}" type="slidenum">
              <a:rPr lang="en-US" altLang="en-US"/>
              <a:pPr>
                <a:defRPr/>
              </a:pPr>
              <a:t>‹#›</a:t>
            </a:fld>
            <a:endParaRPr lang="en-US" altLang="en-US"/>
          </a:p>
        </p:txBody>
      </p:sp>
    </p:spTree>
    <p:extLst>
      <p:ext uri="{BB962C8B-B14F-4D97-AF65-F5344CB8AC3E}">
        <p14:creationId xmlns:p14="http://schemas.microsoft.com/office/powerpoint/2010/main" val="374251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6595BD2-1A96-4457-8558-C5107D3807F6}" type="slidenum">
              <a:rPr lang="en-US" altLang="en-US"/>
              <a:pPr>
                <a:defRPr/>
              </a:pPr>
              <a:t>‹#›</a:t>
            </a:fld>
            <a:endParaRPr lang="en-US" altLang="en-US"/>
          </a:p>
        </p:txBody>
      </p:sp>
    </p:spTree>
    <p:extLst>
      <p:ext uri="{BB962C8B-B14F-4D97-AF65-F5344CB8AC3E}">
        <p14:creationId xmlns:p14="http://schemas.microsoft.com/office/powerpoint/2010/main" val="383676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137F8A8-24E4-41EA-A1AC-96218EC93324}" type="slidenum">
              <a:rPr lang="en-US" altLang="en-US"/>
              <a:pPr>
                <a:defRPr/>
              </a:pPr>
              <a:t>‹#›</a:t>
            </a:fld>
            <a:endParaRPr lang="en-US" altLang="en-US"/>
          </a:p>
        </p:txBody>
      </p:sp>
    </p:spTree>
    <p:extLst>
      <p:ext uri="{BB962C8B-B14F-4D97-AF65-F5344CB8AC3E}">
        <p14:creationId xmlns:p14="http://schemas.microsoft.com/office/powerpoint/2010/main" val="1264481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1E6596DD-BA1C-48E0-90D6-0E31F774AEEA}" type="slidenum">
              <a:rPr lang="en-US" altLang="en-US"/>
              <a:pPr>
                <a:defRPr/>
              </a:pPr>
              <a:t>‹#›</a:t>
            </a:fld>
            <a:endParaRPr lang="en-US" altLang="en-US"/>
          </a:p>
        </p:txBody>
      </p:sp>
    </p:spTree>
    <p:extLst>
      <p:ext uri="{BB962C8B-B14F-4D97-AF65-F5344CB8AC3E}">
        <p14:creationId xmlns:p14="http://schemas.microsoft.com/office/powerpoint/2010/main" val="334843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3" descr="snow-pattern"/>
          <p:cNvPicPr>
            <a:picLocks noChangeAspect="1" noChangeArrowheads="1"/>
          </p:cNvPicPr>
          <p:nvPr userDrawn="1"/>
        </p:nvPicPr>
        <p:blipFill>
          <a:blip r:embed="rId15">
            <a:extLst>
              <a:ext uri="{28A0092B-C50C-407E-A947-70E740481C1C}">
                <a14:useLocalDpi xmlns:a14="http://schemas.microsoft.com/office/drawing/2010/main" val="0"/>
              </a:ext>
            </a:extLst>
          </a:blip>
          <a:srcRect r="208" b="208"/>
          <a:stretch>
            <a:fillRect/>
          </a:stretch>
        </p:blipFill>
        <p:spPr bwMode="auto">
          <a:xfrm>
            <a:off x="0" y="0"/>
            <a:ext cx="916305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0668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333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E85B051-B270-4E8D-AC73-AB245EE5D761}" type="slidenum">
              <a:rPr lang="en-US" altLang="en-US"/>
              <a:pPr>
                <a:defRPr/>
              </a:pPr>
              <a:t>‹#›</a:t>
            </a:fld>
            <a:endParaRPr lang="en-US" altLang="en-US"/>
          </a:p>
        </p:txBody>
      </p:sp>
      <p:sp>
        <p:nvSpPr>
          <p:cNvPr id="1032" name="Rectangle 42"/>
          <p:cNvSpPr>
            <a:spLocks noChangeArrowheads="1"/>
          </p:cNvSpPr>
          <p:nvPr userDrawn="1"/>
        </p:nvSpPr>
        <p:spPr bwMode="auto">
          <a:xfrm>
            <a:off x="457200" y="274638"/>
            <a:ext cx="8229600" cy="6202362"/>
          </a:xfrm>
          <a:prstGeom prst="rect">
            <a:avLst/>
          </a:prstGeom>
          <a:solidFill>
            <a:schemeClr val="accent1"/>
          </a:solidFill>
          <a:ln w="9525">
            <a:solidFill>
              <a:schemeClr val="tx1">
                <a:alpha val="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8"/>
          <p:cNvSpPr>
            <a:spLocks noChangeArrowheads="1"/>
          </p:cNvSpPr>
          <p:nvPr/>
        </p:nvSpPr>
        <p:spPr bwMode="auto">
          <a:xfrm>
            <a:off x="0" y="1416050"/>
            <a:ext cx="9144000" cy="163195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93"/>
          <p:cNvSpPr txBox="1">
            <a:spLocks noChangeArrowheads="1"/>
          </p:cNvSpPr>
          <p:nvPr/>
        </p:nvSpPr>
        <p:spPr bwMode="auto">
          <a:xfrm>
            <a:off x="152400" y="1416050"/>
            <a:ext cx="8534400" cy="143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95000"/>
                    </a:schemeClr>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8800" b="1">
                <a:solidFill>
                  <a:srgbClr val="FFFF66"/>
                </a:solidFill>
              </a:rPr>
              <a:t>CHRISTMAS</a:t>
            </a:r>
            <a:endParaRPr lang="en-US" altLang="en-US" sz="8800">
              <a:solidFill>
                <a:srgbClr val="FF0080"/>
              </a:solidFill>
            </a:endParaRPr>
          </a:p>
        </p:txBody>
      </p:sp>
      <p:sp>
        <p:nvSpPr>
          <p:cNvPr id="2138" name="Text Box 90"/>
          <p:cNvSpPr txBox="1">
            <a:spLocks noChangeArrowheads="1"/>
          </p:cNvSpPr>
          <p:nvPr/>
        </p:nvSpPr>
        <p:spPr bwMode="auto">
          <a:xfrm>
            <a:off x="1066800" y="2651125"/>
            <a:ext cx="670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127000" dist="35921" dir="2700000" algn="ctr" rotWithShape="0">
                    <a:schemeClr val="bg2">
                      <a:alpha val="95000"/>
                    </a:schemeClr>
                  </a:outerShdw>
                </a:effectLst>
              </a14:hiddenEffects>
            </a:ext>
          </a:extLst>
        </p:spPr>
        <p:txBody>
          <a:bodyPr>
            <a:spAutoFit/>
          </a:bodyPr>
          <a:lstStyle/>
          <a:p>
            <a:pPr algn="r" eaLnBrk="1" hangingPunct="1">
              <a:spcBef>
                <a:spcPct val="50000"/>
              </a:spcBef>
              <a:defRPr/>
            </a:pPr>
            <a:r>
              <a:rPr lang="en-US" altLang="en-US" sz="2000">
                <a:solidFill>
                  <a:schemeClr val="tx2"/>
                </a:solidFill>
              </a:rPr>
              <a:t>TEMPLATE BACKGROUND</a:t>
            </a:r>
            <a:endParaRPr lang="en-US" altLang="en-US" sz="66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6"/>
          <p:cNvGraphicFramePr>
            <a:graphicFrameLocks noChangeAspect="1"/>
          </p:cNvGraphicFramePr>
          <p:nvPr/>
        </p:nvGraphicFramePr>
        <p:xfrm>
          <a:off x="1371600" y="1447800"/>
          <a:ext cx="6400800" cy="4351338"/>
        </p:xfrm>
        <a:graphic>
          <a:graphicData uri="http://schemas.openxmlformats.org/presentationml/2006/ole">
            <mc:AlternateContent xmlns:mc="http://schemas.openxmlformats.org/markup-compatibility/2006">
              <mc:Choice xmlns:v="urn:schemas-microsoft-com:vml" Requires="v">
                <p:oleObj spid="_x0000_s7172" name="Chart" r:id="rId4" imgW="10922000" imgH="7416800" progId="MSGraph.Chart.8">
                  <p:embed followColorScheme="full"/>
                </p:oleObj>
              </mc:Choice>
              <mc:Fallback>
                <p:oleObj name="Chart" r:id="rId4" imgW="10922000" imgH="7416800" progId="MSGraph.Chart.8">
                  <p:embed followColorScheme="full"/>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447800"/>
                        <a:ext cx="6400800" cy="43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32999"/>
                                </a:schemeClr>
                              </a:outerShdw>
                            </a:effectLst>
                          </a14:hiddenEffects>
                        </a:ext>
                      </a:extLst>
                    </p:spPr>
                  </p:pic>
                </p:oleObj>
              </mc:Fallback>
            </mc:AlternateContent>
          </a:graphicData>
        </a:graphic>
      </p:graphicFrame>
      <p:sp>
        <p:nvSpPr>
          <p:cNvPr id="7171" name="Text Box 33"/>
          <p:cNvSpPr txBox="1">
            <a:spLocks noChangeArrowheads="1"/>
          </p:cNvSpPr>
          <p:nvPr/>
        </p:nvSpPr>
        <p:spPr bwMode="auto">
          <a:xfrm>
            <a:off x="2590800" y="5791200"/>
            <a:ext cx="434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chart object</a:t>
            </a:r>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8" descr="christmastre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838200"/>
            <a:ext cx="6477000" cy="485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7"/>
          <p:cNvSpPr>
            <a:spLocks noChangeArrowheads="1"/>
          </p:cNvSpPr>
          <p:nvPr/>
        </p:nvSpPr>
        <p:spPr bwMode="auto">
          <a:xfrm>
            <a:off x="2590800" y="5791200"/>
            <a:ext cx="41957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800" b="1"/>
              <a:t>PowerPoint</a:t>
            </a:r>
            <a:r>
              <a:rPr lang="en-US" altLang="en-US" sz="2800"/>
              <a:t> picture page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2133600" y="762000"/>
            <a:ext cx="4953000" cy="2286000"/>
          </a:xfrm>
        </p:spPr>
        <p:txBody>
          <a:bodyPr/>
          <a:lstStyle/>
          <a:p>
            <a:pPr algn="ctr" eaLnBrk="1" hangingPunct="1">
              <a:buFontTx/>
              <a:buBlip>
                <a:blip r:embed="rId3"/>
              </a:buBlip>
            </a:pPr>
            <a:r>
              <a:rPr lang="en-GB" altLang="en-US" sz="2800" smtClean="0"/>
              <a:t>Bullet points are like this </a:t>
            </a:r>
          </a:p>
          <a:p>
            <a:pPr algn="ctr" eaLnBrk="1" hangingPunct="1">
              <a:buFontTx/>
              <a:buNone/>
            </a:pPr>
            <a:r>
              <a:rPr lang="en-GB" altLang="en-US" sz="2800" smtClean="0"/>
              <a:t>   Text and lines are like this</a:t>
            </a:r>
          </a:p>
          <a:p>
            <a:pPr algn="ct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algn="ct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sp>
        <p:nvSpPr>
          <p:cNvPr id="11267" name="Rectangle 16"/>
          <p:cNvSpPr>
            <a:spLocks noChangeArrowheads="1"/>
          </p:cNvSpPr>
          <p:nvPr/>
        </p:nvSpPr>
        <p:spPr bwMode="auto">
          <a:xfrm>
            <a:off x="3048000" y="3048000"/>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68" name="Rectangle 45"/>
          <p:cNvSpPr>
            <a:spLocks noChangeArrowheads="1"/>
          </p:cNvSpPr>
          <p:nvPr/>
        </p:nvSpPr>
        <p:spPr bwMode="auto">
          <a:xfrm>
            <a:off x="3200400" y="5791200"/>
            <a:ext cx="31480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800" b="1"/>
              <a:t>PowerPoint</a:t>
            </a:r>
            <a:r>
              <a:rPr lang="en-US" altLang="en-US" sz="2800"/>
              <a:t> styles</a:t>
            </a:r>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CCCCCC"/>
      </a:dk1>
      <a:lt1>
        <a:srgbClr val="CCCCCC"/>
      </a:lt1>
      <a:dk2>
        <a:srgbClr val="FF0080"/>
      </a:dk2>
      <a:lt2>
        <a:srgbClr val="666666"/>
      </a:lt2>
      <a:accent1>
        <a:srgbClr val="333333"/>
      </a:accent1>
      <a:accent2>
        <a:srgbClr val="66CCFF"/>
      </a:accent2>
      <a:accent3>
        <a:srgbClr val="E2E2E2"/>
      </a:accent3>
      <a:accent4>
        <a:srgbClr val="AEAEAE"/>
      </a:accent4>
      <a:accent5>
        <a:srgbClr val="ADADAD"/>
      </a:accent5>
      <a:accent6>
        <a:srgbClr val="5CB9E7"/>
      </a:accent6>
      <a:hlink>
        <a:srgbClr val="FF0080"/>
      </a:hlink>
      <a:folHlink>
        <a:srgbClr val="66666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4425</TotalTime>
  <Words>201</Words>
  <Application>Microsoft Office PowerPoint</Application>
  <PresentationFormat>On-screen Show (4:3)</PresentationFormat>
  <Paragraphs>27</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 background</dc:title>
  <dc:creator>Presentation Magazine</dc:creator>
  <cp:lastModifiedBy>Jonty Pearce</cp:lastModifiedBy>
  <cp:revision>134</cp:revision>
  <dcterms:modified xsi:type="dcterms:W3CDTF">2015-02-22T11:11:51Z</dcterms:modified>
</cp:coreProperties>
</file>