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FFFF"/>
    <a:srgbClr val="5D7E9D"/>
    <a:srgbClr val="191919"/>
    <a:srgbClr val="8000FF"/>
    <a:srgbClr val="666666"/>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1734" autoAdjust="0"/>
  </p:normalViewPr>
  <p:slideViewPr>
    <p:cSldViewPr snapToObjects="1">
      <p:cViewPr>
        <p:scale>
          <a:sx n="100" d="100"/>
          <a:sy n="100" d="100"/>
        </p:scale>
        <p:origin x="-1254"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7DD896C-E7CB-4D00-BBB4-C57DFCB0B5BC}" type="slidenum">
              <a:rPr lang="en-US" altLang="en-US"/>
              <a:pPr>
                <a:defRPr/>
              </a:pPr>
              <a:t>‹#›</a:t>
            </a:fld>
            <a:endParaRPr lang="en-US" altLang="en-US"/>
          </a:p>
        </p:txBody>
      </p:sp>
    </p:spTree>
    <p:extLst>
      <p:ext uri="{BB962C8B-B14F-4D97-AF65-F5344CB8AC3E}">
        <p14:creationId xmlns:p14="http://schemas.microsoft.com/office/powerpoint/2010/main" val="2346161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426BE6C-D165-4DC2-B395-BD992F0F40BF}" type="slidenum">
              <a:rPr lang="en-US" altLang="en-US"/>
              <a:pPr>
                <a:defRPr/>
              </a:pPr>
              <a:t>‹#›</a:t>
            </a:fld>
            <a:endParaRPr lang="en-US" altLang="en-US"/>
          </a:p>
        </p:txBody>
      </p:sp>
    </p:spTree>
    <p:extLst>
      <p:ext uri="{BB962C8B-B14F-4D97-AF65-F5344CB8AC3E}">
        <p14:creationId xmlns:p14="http://schemas.microsoft.com/office/powerpoint/2010/main" val="684816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CB5CD1-9C88-425B-80DC-73B24CC7942E}"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36461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0484C5C-381C-482F-A21F-18929162F9FD}"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2583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34389F5-B118-4578-8426-11BA5C9EBB3B}"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92022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9D7E5-D73F-41FC-8122-AE6720B97000}"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25902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7B535B4-5973-44AD-AF30-73B501D42257}"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09727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4A77F1-6885-4D45-BCAE-DDFC933CDCC9}"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95200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20" descr="baublesblack"/>
          <p:cNvPicPr>
            <a:picLocks noChangeAspect="1" noChangeArrowheads="1"/>
          </p:cNvPicPr>
          <p:nvPr userDrawn="1"/>
        </p:nvPicPr>
        <p:blipFill>
          <a:blip r:embed="rId2">
            <a:extLst>
              <a:ext uri="{28A0092B-C50C-407E-A947-70E740481C1C}">
                <a14:useLocalDpi xmlns:a14="http://schemas.microsoft.com/office/drawing/2010/main" val="0"/>
              </a:ext>
            </a:extLst>
          </a:blip>
          <a:srcRect t="8333" b="-208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descr="baublesblack"/>
          <p:cNvPicPr>
            <a:picLocks noChangeAspect="1" noChangeArrowheads="1"/>
          </p:cNvPicPr>
          <p:nvPr userDrawn="1"/>
        </p:nvPicPr>
        <p:blipFill>
          <a:blip r:embed="rId2">
            <a:extLst>
              <a:ext uri="{28A0092B-C50C-407E-A947-70E740481C1C}">
                <a14:useLocalDpi xmlns:a14="http://schemas.microsoft.com/office/drawing/2010/main" val="0"/>
              </a:ext>
            </a:extLst>
          </a:blip>
          <a:srcRect t="8333"/>
          <a:stretch>
            <a:fillRect/>
          </a:stretch>
        </p:blipFill>
        <p:spPr bwMode="auto">
          <a:xfrm>
            <a:off x="0" y="152400"/>
            <a:ext cx="9144000"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DA9D3460-71B1-4A3F-A2B8-6E943247D475}" type="slidenum">
              <a:rPr lang="en-US" altLang="en-US"/>
              <a:pPr>
                <a:defRPr/>
              </a:pPr>
              <a:t>‹#›</a:t>
            </a:fld>
            <a:endParaRPr lang="en-US" altLang="en-US"/>
          </a:p>
        </p:txBody>
      </p:sp>
    </p:spTree>
    <p:extLst>
      <p:ext uri="{BB962C8B-B14F-4D97-AF65-F5344CB8AC3E}">
        <p14:creationId xmlns:p14="http://schemas.microsoft.com/office/powerpoint/2010/main" val="162796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59B7D6F-02B9-49E7-93E2-DF901E2A564B}" type="slidenum">
              <a:rPr lang="en-US" altLang="en-US"/>
              <a:pPr>
                <a:defRPr/>
              </a:pPr>
              <a:t>‹#›</a:t>
            </a:fld>
            <a:endParaRPr lang="en-US" altLang="en-US"/>
          </a:p>
        </p:txBody>
      </p:sp>
    </p:spTree>
    <p:extLst>
      <p:ext uri="{BB962C8B-B14F-4D97-AF65-F5344CB8AC3E}">
        <p14:creationId xmlns:p14="http://schemas.microsoft.com/office/powerpoint/2010/main" val="363326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7A75308-14E1-407F-912F-FCD02FF5C5F7}" type="slidenum">
              <a:rPr lang="en-US" altLang="en-US"/>
              <a:pPr>
                <a:defRPr/>
              </a:pPr>
              <a:t>‹#›</a:t>
            </a:fld>
            <a:endParaRPr lang="en-US" altLang="en-US"/>
          </a:p>
        </p:txBody>
      </p:sp>
    </p:spTree>
    <p:extLst>
      <p:ext uri="{BB962C8B-B14F-4D97-AF65-F5344CB8AC3E}">
        <p14:creationId xmlns:p14="http://schemas.microsoft.com/office/powerpoint/2010/main" val="4261288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B7569F7-0D98-4066-9D41-05FB977BDE51}" type="slidenum">
              <a:rPr lang="en-US" altLang="en-US"/>
              <a:pPr>
                <a:defRPr/>
              </a:pPr>
              <a:t>‹#›</a:t>
            </a:fld>
            <a:endParaRPr lang="en-US" altLang="en-US"/>
          </a:p>
        </p:txBody>
      </p:sp>
    </p:spTree>
    <p:extLst>
      <p:ext uri="{BB962C8B-B14F-4D97-AF65-F5344CB8AC3E}">
        <p14:creationId xmlns:p14="http://schemas.microsoft.com/office/powerpoint/2010/main" val="4032614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93DFB16-6502-4295-96A9-08844DBC1C7C}" type="slidenum">
              <a:rPr lang="en-US" altLang="en-US"/>
              <a:pPr>
                <a:defRPr/>
              </a:pPr>
              <a:t>‹#›</a:t>
            </a:fld>
            <a:endParaRPr lang="en-US" altLang="en-US"/>
          </a:p>
        </p:txBody>
      </p:sp>
    </p:spTree>
    <p:extLst>
      <p:ext uri="{BB962C8B-B14F-4D97-AF65-F5344CB8AC3E}">
        <p14:creationId xmlns:p14="http://schemas.microsoft.com/office/powerpoint/2010/main" val="142904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B94F963-AA65-47E0-B031-704A084292B9}" type="slidenum">
              <a:rPr lang="en-US" altLang="en-US"/>
              <a:pPr>
                <a:defRPr/>
              </a:pPr>
              <a:t>‹#›</a:t>
            </a:fld>
            <a:endParaRPr lang="en-US" altLang="en-US"/>
          </a:p>
        </p:txBody>
      </p:sp>
    </p:spTree>
    <p:extLst>
      <p:ext uri="{BB962C8B-B14F-4D97-AF65-F5344CB8AC3E}">
        <p14:creationId xmlns:p14="http://schemas.microsoft.com/office/powerpoint/2010/main" val="169786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F95FF80-ECA1-4147-A296-7D053FE8A883}" type="slidenum">
              <a:rPr lang="en-US" altLang="en-US"/>
              <a:pPr>
                <a:defRPr/>
              </a:pPr>
              <a:t>‹#›</a:t>
            </a:fld>
            <a:endParaRPr lang="en-US" altLang="en-US"/>
          </a:p>
        </p:txBody>
      </p:sp>
    </p:spTree>
    <p:extLst>
      <p:ext uri="{BB962C8B-B14F-4D97-AF65-F5344CB8AC3E}">
        <p14:creationId xmlns:p14="http://schemas.microsoft.com/office/powerpoint/2010/main" val="28321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958D71B-7538-486E-B5E0-8B600646B179}" type="slidenum">
              <a:rPr lang="en-US" altLang="en-US"/>
              <a:pPr>
                <a:defRPr/>
              </a:pPr>
              <a:t>‹#›</a:t>
            </a:fld>
            <a:endParaRPr lang="en-US" altLang="en-US"/>
          </a:p>
        </p:txBody>
      </p:sp>
    </p:spTree>
    <p:extLst>
      <p:ext uri="{BB962C8B-B14F-4D97-AF65-F5344CB8AC3E}">
        <p14:creationId xmlns:p14="http://schemas.microsoft.com/office/powerpoint/2010/main" val="1397368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794FC80-9FE9-48F0-ADC8-918B6ECF8704}" type="slidenum">
              <a:rPr lang="en-US" altLang="en-US"/>
              <a:pPr>
                <a:defRPr/>
              </a:pPr>
              <a:t>‹#›</a:t>
            </a:fld>
            <a:endParaRPr lang="en-US" altLang="en-US"/>
          </a:p>
        </p:txBody>
      </p:sp>
    </p:spTree>
    <p:extLst>
      <p:ext uri="{BB962C8B-B14F-4D97-AF65-F5344CB8AC3E}">
        <p14:creationId xmlns:p14="http://schemas.microsoft.com/office/powerpoint/2010/main" val="2579569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3A9C9572-9EDA-4CB4-9787-BEB52CB7F70A}" type="slidenum">
              <a:rPr lang="en-US" altLang="en-US"/>
              <a:pPr>
                <a:defRPr/>
              </a:pPr>
              <a:t>‹#›</a:t>
            </a:fld>
            <a:endParaRPr lang="en-US" altLang="en-US"/>
          </a:p>
        </p:txBody>
      </p:sp>
    </p:spTree>
    <p:extLst>
      <p:ext uri="{BB962C8B-B14F-4D97-AF65-F5344CB8AC3E}">
        <p14:creationId xmlns:p14="http://schemas.microsoft.com/office/powerpoint/2010/main" val="2371210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CFD343E-5EC6-4577-A2B4-4920A966EF82}" type="slidenum">
              <a:rPr lang="en-US" altLang="en-US"/>
              <a:pPr>
                <a:defRPr/>
              </a:pPr>
              <a:t>‹#›</a:t>
            </a:fld>
            <a:endParaRPr lang="en-US" altLang="en-US"/>
          </a:p>
        </p:txBody>
      </p:sp>
    </p:spTree>
    <p:extLst>
      <p:ext uri="{BB962C8B-B14F-4D97-AF65-F5344CB8AC3E}">
        <p14:creationId xmlns:p14="http://schemas.microsoft.com/office/powerpoint/2010/main" val="257898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BBDF6DE-2135-4F70-BFB0-C82CAE64C8A8}" type="slidenum">
              <a:rPr lang="en-US" altLang="en-US"/>
              <a:pPr>
                <a:defRPr/>
              </a:pPr>
              <a:t>‹#›</a:t>
            </a:fld>
            <a:endParaRPr lang="en-US" altLang="en-US"/>
          </a:p>
        </p:txBody>
      </p:sp>
    </p:spTree>
    <p:extLst>
      <p:ext uri="{BB962C8B-B14F-4D97-AF65-F5344CB8AC3E}">
        <p14:creationId xmlns:p14="http://schemas.microsoft.com/office/powerpoint/2010/main" val="3202157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0414F77-ECF4-44F4-AABA-C7CEA9FC6ECF}" type="slidenum">
              <a:rPr lang="en-US" altLang="en-US"/>
              <a:pPr>
                <a:defRPr/>
              </a:pPr>
              <a:t>‹#›</a:t>
            </a:fld>
            <a:endParaRPr lang="en-US" altLang="en-US"/>
          </a:p>
        </p:txBody>
      </p:sp>
    </p:spTree>
    <p:extLst>
      <p:ext uri="{BB962C8B-B14F-4D97-AF65-F5344CB8AC3E}">
        <p14:creationId xmlns:p14="http://schemas.microsoft.com/office/powerpoint/2010/main" val="906006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5" descr="baublesblack2"/>
          <p:cNvPicPr>
            <a:picLocks noChangeAspect="1" noChangeArrowheads="1"/>
          </p:cNvPicPr>
          <p:nvPr userDrawn="1"/>
        </p:nvPicPr>
        <p:blipFill>
          <a:blip r:embed="rId15">
            <a:extLst>
              <a:ext uri="{28A0092B-C50C-407E-A947-70E740481C1C}">
                <a14:useLocalDpi xmlns:a14="http://schemas.microsoft.com/office/drawing/2010/main" val="0"/>
              </a:ext>
            </a:extLst>
          </a:blip>
          <a:srcRect t="623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0FDDF6D-1325-4048-8387-C1487DE288BF}"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615950"/>
            <a:ext cx="7772400" cy="1470025"/>
          </a:xfrm>
          <a:extLst>
            <a:ext uri="{909E8E84-426E-40DD-AFC4-6F175D3DCCD1}">
              <a14:hiddenFill xmlns:a14="http://schemas.microsoft.com/office/drawing/2010/main">
                <a:solidFill>
                  <a:schemeClr val="hlink">
                    <a:alpha val="34117"/>
                  </a:schemeClr>
                </a:solidFill>
              </a14:hiddenFill>
            </a:ext>
            <a:ext uri="{91240B29-F687-4F45-9708-019B960494DF}">
              <a14:hiddenLine xmlns:a14="http://schemas.microsoft.com/office/drawing/2010/main" w="9525">
                <a:solidFill>
                  <a:srgbClr val="FF0080"/>
                </a:solidFill>
                <a:miter lim="800000"/>
                <a:headEnd/>
                <a:tailEnd/>
              </a14:hiddenLine>
            </a:ext>
          </a:extLst>
        </p:spPr>
        <p:txBody>
          <a:bodyPr/>
          <a:lstStyle/>
          <a:p>
            <a:pPr eaLnBrk="1" hangingPunct="1"/>
            <a:r>
              <a:rPr lang="en-US" altLang="en-US" sz="6600" smtClean="0">
                <a:solidFill>
                  <a:srgbClr val="FFFFFF"/>
                </a:solidFill>
              </a:rPr>
              <a:t>Christmas Baubles</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2743200" y="2085975"/>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B3B3B3"/>
                </a:solidFill>
              </a:rPr>
              <a:t>template</a:t>
            </a:r>
            <a:endParaRPr lang="en-US" altLang="en-US" sz="4400">
              <a:solidFill>
                <a:schemeClr val="bg2"/>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solidFill>
                  <a:schemeClr val="bg2"/>
                </a:solidFill>
              </a:rPr>
              <a:t>Bullet Point</a:t>
            </a:r>
          </a:p>
          <a:p>
            <a:pPr eaLnBrk="1" hangingPunct="1"/>
            <a:r>
              <a:rPr lang="en-GB" altLang="en-US" smtClean="0">
                <a:solidFill>
                  <a:schemeClr val="bg2"/>
                </a:solidFill>
              </a:rPr>
              <a:t>Bullet Point</a:t>
            </a:r>
          </a:p>
          <a:p>
            <a:pPr lvl="1" eaLnBrk="1" hangingPunct="1"/>
            <a:r>
              <a:rPr lang="en-GB" altLang="en-US" smtClean="0">
                <a:solidFill>
                  <a:schemeClr val="bg2"/>
                </a:solidFill>
              </a:rPr>
              <a:t>Sub Bullet</a:t>
            </a:r>
            <a:endParaRPr lang="en-US" altLang="en-US" smtClean="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571500" y="990600"/>
          <a:ext cx="8001000" cy="3759200"/>
        </p:xfrm>
        <a:graphic>
          <a:graphicData uri="http://schemas.openxmlformats.org/presentationml/2006/ole">
            <mc:AlternateContent xmlns:mc="http://schemas.openxmlformats.org/markup-compatibility/2006">
              <mc:Choice xmlns:v="urn:schemas-microsoft-com:vml" Requires="v">
                <p:oleObj spid="_x0000_s9220" name="Chart" r:id="rId4" imgW="7277100" imgH="4521200" progId="MSGraph.Chart.8">
                  <p:embed followColorScheme="full"/>
                </p:oleObj>
              </mc:Choice>
              <mc:Fallback>
                <p:oleObj name="Chart" r:id="rId4" imgW="72771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 y="990600"/>
                        <a:ext cx="8001000"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buFontTx/>
              <a:buNone/>
            </a:pPr>
            <a:endParaRPr lang="en-GB" altLang="en-US" sz="2800" smtClean="0"/>
          </a:p>
        </p:txBody>
      </p:sp>
      <p:pic>
        <p:nvPicPr>
          <p:cNvPr id="11268" name="Picture 23" descr="christtrelightssmall"/>
          <p:cNvPicPr>
            <a:picLocks noChangeAspect="1" noChangeArrowheads="1"/>
          </p:cNvPicPr>
          <p:nvPr/>
        </p:nvPicPr>
        <p:blipFill>
          <a:blip r:embed="rId3">
            <a:extLst>
              <a:ext uri="{28A0092B-C50C-407E-A947-70E740481C1C}">
                <a14:useLocalDpi xmlns:a14="http://schemas.microsoft.com/office/drawing/2010/main" val="0"/>
              </a:ext>
            </a:extLst>
          </a:blip>
          <a:srcRect l="10165" t="53319" r="61618"/>
          <a:stretch>
            <a:fillRect/>
          </a:stretch>
        </p:blipFill>
        <p:spPr bwMode="auto">
          <a:xfrm>
            <a:off x="5715000" y="1417638"/>
            <a:ext cx="2590800" cy="3214687"/>
          </a:xfrm>
          <a:prstGeom prst="rect">
            <a:avLst/>
          </a:prstGeom>
          <a:noFill/>
          <a:ln w="76200">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4994275" y="3657600"/>
            <a:ext cx="3630613" cy="2057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666666"/>
      </a:dk1>
      <a:lt1>
        <a:srgbClr val="CCCCCC"/>
      </a:lt1>
      <a:dk2>
        <a:srgbClr val="000000"/>
      </a:dk2>
      <a:lt2>
        <a:srgbClr val="FFFFFF"/>
      </a:lt2>
      <a:accent1>
        <a:srgbClr val="4C4C4C"/>
      </a:accent1>
      <a:accent2>
        <a:srgbClr val="FF0080"/>
      </a:accent2>
      <a:accent3>
        <a:srgbClr val="AAAAAA"/>
      </a:accent3>
      <a:accent4>
        <a:srgbClr val="AEAEAE"/>
      </a:accent4>
      <a:accent5>
        <a:srgbClr val="B2B2B2"/>
      </a:accent5>
      <a:accent6>
        <a:srgbClr val="E70073"/>
      </a:accent6>
      <a:hlink>
        <a:srgbClr val="4C4C4C"/>
      </a:hlink>
      <a:folHlink>
        <a:srgbClr val="CCCCCC"/>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1046</TotalTime>
  <Words>209</Words>
  <Application>Microsoft Office PowerPoint</Application>
  <PresentationFormat>On-screen Show (4:3)</PresentationFormat>
  <Paragraphs>32</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Christmas Baubles</vt:lpstr>
      <vt:lpstr>Example of a Bullet Point Slide</vt:lpstr>
      <vt:lpstr>Example of a chart</vt:lpstr>
      <vt:lpstr>Picture slide</vt:lpstr>
      <vt:lpstr>Examples of default styles</vt:lpstr>
      <vt:lpstr>Use of templates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Baubles Template</dc:title>
  <dc:creator>Presentation Magazine</dc:creator>
  <cp:lastModifiedBy>Jonty Pearce</cp:lastModifiedBy>
  <cp:revision>43</cp:revision>
  <dcterms:modified xsi:type="dcterms:W3CDTF">2015-02-22T11:11:50Z</dcterms:modified>
</cp:coreProperties>
</file>