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8" r:id="rId2"/>
    <p:sldId id="263" r:id="rId3"/>
    <p:sldId id="261" r:id="rId4"/>
    <p:sldId id="262" r:id="rId5"/>
    <p:sldId id="264" r:id="rId6"/>
    <p:sldId id="266" r:id="rId7"/>
    <p:sldId id="267" r:id="rId8"/>
    <p:sldId id="268"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AC"/>
    <a:srgbClr val="0080FF"/>
    <a:srgbClr val="FF0080"/>
    <a:srgbClr val="FF6FC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48"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EC55A53-AFFE-4730-A3B8-D9692019207A}" type="slidenum">
              <a:rPr lang="en-GB" altLang="en-US"/>
              <a:pPr>
                <a:defRPr/>
              </a:pPr>
              <a:t>‹#›</a:t>
            </a:fld>
            <a:endParaRPr lang="en-GB" altLang="en-US"/>
          </a:p>
        </p:txBody>
      </p:sp>
    </p:spTree>
    <p:extLst>
      <p:ext uri="{BB962C8B-B14F-4D97-AF65-F5344CB8AC3E}">
        <p14:creationId xmlns:p14="http://schemas.microsoft.com/office/powerpoint/2010/main" val="2580580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6C27DF7-3E8E-47B0-AD14-BB9AF15AF09A}" type="slidenum">
              <a:rPr lang="en-GB" altLang="en-US" sz="1200"/>
              <a:pPr/>
              <a:t>1</a:t>
            </a:fld>
            <a:endParaRPr lang="en-GB"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39321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46DC305-6C97-4C0D-8E18-95776D07383E}" type="slidenum">
              <a:rPr lang="en-GB" altLang="en-US" sz="1200"/>
              <a:pPr/>
              <a:t>2</a:t>
            </a:fld>
            <a:endParaRPr lang="en-GB"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83293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F42ECE4-E15F-4508-8F4A-F617AB2965F1}" type="slidenum">
              <a:rPr lang="en-GB" altLang="en-US" sz="1200"/>
              <a:pPr/>
              <a:t>3</a:t>
            </a:fld>
            <a:endParaRPr lang="en-GB"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63524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52E533A-C9DF-4785-802F-1B75C22B0729}" type="slidenum">
              <a:rPr lang="en-GB" altLang="en-US" sz="1200"/>
              <a:pPr/>
              <a:t>4</a:t>
            </a:fld>
            <a:endParaRPr lang="en-GB"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45606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4D324BF-9AEA-4036-B02F-46AF1126F451}" type="slidenum">
              <a:rPr lang="en-GB" altLang="en-US" sz="1200"/>
              <a:pPr/>
              <a:t>5</a:t>
            </a:fld>
            <a:endParaRPr lang="en-GB"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89349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48F491A-C6C1-459F-B7EE-6319B255B1C2}" type="slidenum">
              <a:rPr lang="en-GB" altLang="en-US" sz="1200"/>
              <a:pPr/>
              <a:t>6</a:t>
            </a:fld>
            <a:endParaRPr lang="en-GB"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30965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6582903-015A-460B-BB31-9409F8530B2E}" type="slidenum">
              <a:rPr lang="en-GB" altLang="en-US" sz="1200"/>
              <a:pPr/>
              <a:t>7</a:t>
            </a:fld>
            <a:endParaRPr lang="en-GB"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32258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87A4E427-2BF9-43B6-89AC-1F4811C7D186}" type="slidenum">
              <a:rPr lang="en-GB" altLang="en-US" sz="1200"/>
              <a:pPr/>
              <a:t>8</a:t>
            </a:fld>
            <a:endParaRPr lang="en-GB"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95885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70088" y="1477963"/>
            <a:ext cx="7173912" cy="538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19138" y="1233488"/>
            <a:ext cx="7772400" cy="1143000"/>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404938" y="2833688"/>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101812BB-F387-4251-B097-A1595AA063A7}" type="slidenum">
              <a:rPr lang="en-US" altLang="en-US"/>
              <a:pPr>
                <a:defRPr/>
              </a:pPr>
              <a:t>‹#›</a:t>
            </a:fld>
            <a:endParaRPr lang="en-US" altLang="en-US"/>
          </a:p>
        </p:txBody>
      </p:sp>
    </p:spTree>
    <p:extLst>
      <p:ext uri="{BB962C8B-B14F-4D97-AF65-F5344CB8AC3E}">
        <p14:creationId xmlns:p14="http://schemas.microsoft.com/office/powerpoint/2010/main" val="3450424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BE9224-C03D-4D1B-856D-A37E57C3885A}" type="slidenum">
              <a:rPr lang="en-US" altLang="en-US"/>
              <a:pPr>
                <a:defRPr/>
              </a:pPr>
              <a:t>‹#›</a:t>
            </a:fld>
            <a:endParaRPr lang="en-US" altLang="en-US"/>
          </a:p>
        </p:txBody>
      </p:sp>
    </p:spTree>
    <p:extLst>
      <p:ext uri="{BB962C8B-B14F-4D97-AF65-F5344CB8AC3E}">
        <p14:creationId xmlns:p14="http://schemas.microsoft.com/office/powerpoint/2010/main" val="5137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74625"/>
            <a:ext cx="1943100" cy="5883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74625"/>
            <a:ext cx="56769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1FE3FF1-ED99-489F-932D-1DA6DC708723}" type="slidenum">
              <a:rPr lang="en-US" altLang="en-US"/>
              <a:pPr>
                <a:defRPr/>
              </a:pPr>
              <a:t>‹#›</a:t>
            </a:fld>
            <a:endParaRPr lang="en-US" altLang="en-US"/>
          </a:p>
        </p:txBody>
      </p:sp>
    </p:spTree>
    <p:extLst>
      <p:ext uri="{BB962C8B-B14F-4D97-AF65-F5344CB8AC3E}">
        <p14:creationId xmlns:p14="http://schemas.microsoft.com/office/powerpoint/2010/main" val="3528326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74625"/>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546225"/>
            <a:ext cx="7772400" cy="4511675"/>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F2E00E0-FD85-4418-9929-B7544FEB3AAC}" type="slidenum">
              <a:rPr lang="en-US" altLang="en-US"/>
              <a:pPr>
                <a:defRPr/>
              </a:pPr>
              <a:t>‹#›</a:t>
            </a:fld>
            <a:endParaRPr lang="en-US" altLang="en-US"/>
          </a:p>
        </p:txBody>
      </p:sp>
    </p:spTree>
    <p:extLst>
      <p:ext uri="{BB962C8B-B14F-4D97-AF65-F5344CB8AC3E}">
        <p14:creationId xmlns:p14="http://schemas.microsoft.com/office/powerpoint/2010/main" val="4202710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74625"/>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8D5CD38-6111-4900-9F22-DDAD285AE2F2}" type="slidenum">
              <a:rPr lang="en-US" altLang="en-US"/>
              <a:pPr>
                <a:defRPr/>
              </a:pPr>
              <a:t>‹#›</a:t>
            </a:fld>
            <a:endParaRPr lang="en-US" altLang="en-US"/>
          </a:p>
        </p:txBody>
      </p:sp>
    </p:spTree>
    <p:extLst>
      <p:ext uri="{BB962C8B-B14F-4D97-AF65-F5344CB8AC3E}">
        <p14:creationId xmlns:p14="http://schemas.microsoft.com/office/powerpoint/2010/main" val="305033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BCDFAA-7B79-41F3-901F-B5831D01C1D9}" type="slidenum">
              <a:rPr lang="en-US" altLang="en-US"/>
              <a:pPr>
                <a:defRPr/>
              </a:pPr>
              <a:t>‹#›</a:t>
            </a:fld>
            <a:endParaRPr lang="en-US" altLang="en-US"/>
          </a:p>
        </p:txBody>
      </p:sp>
    </p:spTree>
    <p:extLst>
      <p:ext uri="{BB962C8B-B14F-4D97-AF65-F5344CB8AC3E}">
        <p14:creationId xmlns:p14="http://schemas.microsoft.com/office/powerpoint/2010/main" val="352640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3FF009-2FB9-48DD-B9E0-B2376E1E1B5D}" type="slidenum">
              <a:rPr lang="en-US" altLang="en-US"/>
              <a:pPr>
                <a:defRPr/>
              </a:pPr>
              <a:t>‹#›</a:t>
            </a:fld>
            <a:endParaRPr lang="en-US" altLang="en-US"/>
          </a:p>
        </p:txBody>
      </p:sp>
    </p:spTree>
    <p:extLst>
      <p:ext uri="{BB962C8B-B14F-4D97-AF65-F5344CB8AC3E}">
        <p14:creationId xmlns:p14="http://schemas.microsoft.com/office/powerpoint/2010/main" val="256237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1210770-9567-4778-B7AE-EBCFAE6EBE63}" type="slidenum">
              <a:rPr lang="en-US" altLang="en-US"/>
              <a:pPr>
                <a:defRPr/>
              </a:pPr>
              <a:t>‹#›</a:t>
            </a:fld>
            <a:endParaRPr lang="en-US" altLang="en-US"/>
          </a:p>
        </p:txBody>
      </p:sp>
    </p:spTree>
    <p:extLst>
      <p:ext uri="{BB962C8B-B14F-4D97-AF65-F5344CB8AC3E}">
        <p14:creationId xmlns:p14="http://schemas.microsoft.com/office/powerpoint/2010/main" val="328589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76353FC-8DF4-4422-AA99-2BCEB0ED9619}" type="slidenum">
              <a:rPr lang="en-US" altLang="en-US"/>
              <a:pPr>
                <a:defRPr/>
              </a:pPr>
              <a:t>‹#›</a:t>
            </a:fld>
            <a:endParaRPr lang="en-US" altLang="en-US"/>
          </a:p>
        </p:txBody>
      </p:sp>
    </p:spTree>
    <p:extLst>
      <p:ext uri="{BB962C8B-B14F-4D97-AF65-F5344CB8AC3E}">
        <p14:creationId xmlns:p14="http://schemas.microsoft.com/office/powerpoint/2010/main" val="201898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C50314D-A86C-4441-9A51-CAEEC8F7D78D}" type="slidenum">
              <a:rPr lang="en-US" altLang="en-US"/>
              <a:pPr>
                <a:defRPr/>
              </a:pPr>
              <a:t>‹#›</a:t>
            </a:fld>
            <a:endParaRPr lang="en-US" altLang="en-US"/>
          </a:p>
        </p:txBody>
      </p:sp>
    </p:spTree>
    <p:extLst>
      <p:ext uri="{BB962C8B-B14F-4D97-AF65-F5344CB8AC3E}">
        <p14:creationId xmlns:p14="http://schemas.microsoft.com/office/powerpoint/2010/main" val="310297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49A6DCC-3CF9-4DE0-B087-7F7CD544C57D}" type="slidenum">
              <a:rPr lang="en-US" altLang="en-US"/>
              <a:pPr>
                <a:defRPr/>
              </a:pPr>
              <a:t>‹#›</a:t>
            </a:fld>
            <a:endParaRPr lang="en-US" altLang="en-US"/>
          </a:p>
        </p:txBody>
      </p:sp>
    </p:spTree>
    <p:extLst>
      <p:ext uri="{BB962C8B-B14F-4D97-AF65-F5344CB8AC3E}">
        <p14:creationId xmlns:p14="http://schemas.microsoft.com/office/powerpoint/2010/main" val="831678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0ACC86-65B7-48A7-8B53-266A1E93A612}" type="slidenum">
              <a:rPr lang="en-US" altLang="en-US"/>
              <a:pPr>
                <a:defRPr/>
              </a:pPr>
              <a:t>‹#›</a:t>
            </a:fld>
            <a:endParaRPr lang="en-US" altLang="en-US"/>
          </a:p>
        </p:txBody>
      </p:sp>
    </p:spTree>
    <p:extLst>
      <p:ext uri="{BB962C8B-B14F-4D97-AF65-F5344CB8AC3E}">
        <p14:creationId xmlns:p14="http://schemas.microsoft.com/office/powerpoint/2010/main" val="3099785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640768A-3836-4516-8EDC-69762AA7AA0B}" type="slidenum">
              <a:rPr lang="en-US" altLang="en-US"/>
              <a:pPr>
                <a:defRPr/>
              </a:pPr>
              <a:t>‹#›</a:t>
            </a:fld>
            <a:endParaRPr lang="en-US" altLang="en-US"/>
          </a:p>
        </p:txBody>
      </p:sp>
    </p:spTree>
    <p:extLst>
      <p:ext uri="{BB962C8B-B14F-4D97-AF65-F5344CB8AC3E}">
        <p14:creationId xmlns:p14="http://schemas.microsoft.com/office/powerpoint/2010/main" val="393332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BRICKSS"/>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524000" y="1143000"/>
            <a:ext cx="7620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7462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546225"/>
            <a:ext cx="7772400" cy="451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2E40F15-2CD3-4C76-A8B5-3679D4779D8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Kids Bricks 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6"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7"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8"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9"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0"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1"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2"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3"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0243"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0244"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685800" y="1546225"/>
            <a:ext cx="3803650" cy="4511675"/>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2292"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3249613"/>
            <a:ext cx="2454275" cy="3273425"/>
          </a:xfrm>
          <a:prstGeom prst="rect">
            <a:avLst/>
          </a:prstGeom>
          <a:noFill/>
          <a:ln w="38100" algn="ctr">
            <a:solidFill>
              <a:schemeClr val="tx2"/>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7679" name="Group 31"/>
          <p:cNvGraphicFramePr>
            <a:graphicFrameLocks noGrp="1"/>
          </p:cNvGraphicFramePr>
          <p:nvPr>
            <p:ph type="tbl" idx="1"/>
          </p:nvPr>
        </p:nvGraphicFramePr>
        <p:xfrm>
          <a:off x="1331913" y="1543050"/>
          <a:ext cx="6991350" cy="3576638"/>
        </p:xfrm>
        <a:graphic>
          <a:graphicData uri="http://schemas.openxmlformats.org/drawingml/2006/table">
            <a:tbl>
              <a:tblPr/>
              <a:tblGrid>
                <a:gridCol w="3497262"/>
                <a:gridCol w="3494088"/>
              </a:tblGrid>
              <a:tr h="56991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r>
              <a:tr h="5000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00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bl>
          </a:graphicData>
        </a:graphic>
      </p:graphicFrame>
      <p:sp>
        <p:nvSpPr>
          <p:cNvPr id="14365"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800" b="1">
                <a:cs typeface="Arial" panose="020B0604020202020204" pitchFamily="34" charset="0"/>
              </a:rPr>
              <a:t>Note:  </a:t>
            </a:r>
            <a:r>
              <a:rPr lang="en-GB" altLang="en-US" sz="1800">
                <a:cs typeface="Arial" panose="020B0604020202020204" pitchFamily="34" charset="0"/>
              </a:rPr>
              <a:t>PowerPoint does not allow you to have nice default tables - but you can cut and paste this one</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6387" name="Rectangle 3"/>
          <p:cNvSpPr>
            <a:spLocks noGrp="1" noChangeArrowheads="1"/>
          </p:cNvSpPr>
          <p:nvPr>
            <p:ph type="body" sz="half" idx="1"/>
          </p:nvPr>
        </p:nvSpPr>
        <p:spPr>
          <a:xfrm>
            <a:off x="685800" y="1546225"/>
            <a:ext cx="4427538" cy="4511675"/>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9700" name="Group 4"/>
          <p:cNvGraphicFramePr>
            <a:graphicFrameLocks noGrp="1"/>
          </p:cNvGraphicFramePr>
          <p:nvPr>
            <p:ph sz="half" idx="2"/>
          </p:nvPr>
        </p:nvGraphicFramePr>
        <p:xfrm>
          <a:off x="5399088" y="1727200"/>
          <a:ext cx="2994025" cy="1609725"/>
        </p:xfrm>
        <a:graphic>
          <a:graphicData uri="http://schemas.openxmlformats.org/drawingml/2006/table">
            <a:tbl>
              <a:tblPr/>
              <a:tblGrid>
                <a:gridCol w="1497012"/>
                <a:gridCol w="1497013"/>
              </a:tblGrid>
              <a:tr h="8048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99"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endParaRPr lang="en-US" altLang="en-US" sz="1800">
              <a:cs typeface="Arial" panose="020B0604020202020204" pitchFamily="34" charset="0"/>
            </a:endParaRPr>
          </a:p>
        </p:txBody>
      </p:sp>
      <p:sp>
        <p:nvSpPr>
          <p:cNvPr id="16400"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p>
          <a:p>
            <a:pPr algn="ctr" eaLnBrk="1" hangingPunct="1"/>
            <a:r>
              <a:rPr lang="en-GB" altLang="en-US" sz="1800">
                <a:cs typeface="Arial" panose="020B0604020202020204" pitchFamily="34" charset="0"/>
              </a:rPr>
              <a:t>With shadow</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843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843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843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843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843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844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54D0"/>
      </a:dk1>
      <a:lt1>
        <a:srgbClr val="FFFFFF"/>
      </a:lt1>
      <a:dk2>
        <a:srgbClr val="0054D0"/>
      </a:dk2>
      <a:lt2>
        <a:srgbClr val="808080"/>
      </a:lt2>
      <a:accent1>
        <a:srgbClr val="FFFF66"/>
      </a:accent1>
      <a:accent2>
        <a:srgbClr val="D24041"/>
      </a:accent2>
      <a:accent3>
        <a:srgbClr val="FFFFFF"/>
      </a:accent3>
      <a:accent4>
        <a:srgbClr val="0046B1"/>
      </a:accent4>
      <a:accent5>
        <a:srgbClr val="FFFFB8"/>
      </a:accent5>
      <a:accent6>
        <a:srgbClr val="BE393A"/>
      </a:accent6>
      <a:hlink>
        <a:srgbClr val="5A89E3"/>
      </a:hlink>
      <a:folHlink>
        <a:srgbClr val="53B155"/>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FCE600"/>
        </a:accent1>
        <a:accent2>
          <a:srgbClr val="5A89E3"/>
        </a:accent2>
        <a:accent3>
          <a:srgbClr val="FFFFFF"/>
        </a:accent3>
        <a:accent4>
          <a:srgbClr val="000000"/>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54D0"/>
        </a:dk2>
        <a:lt2>
          <a:srgbClr val="808080"/>
        </a:lt2>
        <a:accent1>
          <a:srgbClr val="FCE600"/>
        </a:accent1>
        <a:accent2>
          <a:srgbClr val="5A89E3"/>
        </a:accent2>
        <a:accent3>
          <a:srgbClr val="FFFFFF"/>
        </a:accent3>
        <a:accent4>
          <a:srgbClr val="000000"/>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5">
        <a:dk1>
          <a:srgbClr val="0054D0"/>
        </a:dk1>
        <a:lt1>
          <a:srgbClr val="FFFFFF"/>
        </a:lt1>
        <a:dk2>
          <a:srgbClr val="0054D0"/>
        </a:dk2>
        <a:lt2>
          <a:srgbClr val="808080"/>
        </a:lt2>
        <a:accent1>
          <a:srgbClr val="FCE600"/>
        </a:accent1>
        <a:accent2>
          <a:srgbClr val="5A89E3"/>
        </a:accent2>
        <a:accent3>
          <a:srgbClr val="FFFFFF"/>
        </a:accent3>
        <a:accent4>
          <a:srgbClr val="0046B1"/>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6">
        <a:dk1>
          <a:srgbClr val="0054D0"/>
        </a:dk1>
        <a:lt1>
          <a:srgbClr val="FFFFFF"/>
        </a:lt1>
        <a:dk2>
          <a:srgbClr val="0054D0"/>
        </a:dk2>
        <a:lt2>
          <a:srgbClr val="808080"/>
        </a:lt2>
        <a:accent1>
          <a:srgbClr val="D24040"/>
        </a:accent1>
        <a:accent2>
          <a:srgbClr val="5A89E3"/>
        </a:accent2>
        <a:accent3>
          <a:srgbClr val="FFFFFF"/>
        </a:accent3>
        <a:accent4>
          <a:srgbClr val="0046B1"/>
        </a:accent4>
        <a:accent5>
          <a:srgbClr val="E5AFAF"/>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265</Words>
  <Application>Microsoft Office PowerPoint</Application>
  <PresentationFormat>On-screen Show (4:3)</PresentationFormat>
  <Paragraphs>56</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Wingdings</vt:lpstr>
      <vt:lpstr>Blank Presentation</vt:lpstr>
      <vt:lpstr>Microsoft Graph Chart</vt:lpstr>
      <vt:lpstr>Kids Bricks Template</vt:lpstr>
      <vt:lpstr>Example Bullet Point Slide</vt:lpstr>
      <vt:lpstr>Colour scheme</vt:lpstr>
      <vt:lpstr>Sample Graph (3 colours)</vt:lpstr>
      <vt:lpstr>Picture slide</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Kids Building Bricks</dc:title>
  <dc:creator>Presentation Magazine</dc:creator>
  <cp:lastModifiedBy>Jonty Pearce</cp:lastModifiedBy>
  <cp:revision>14</cp:revision>
  <dcterms:created xsi:type="dcterms:W3CDTF">2006-09-26T08:08:39Z</dcterms:created>
  <dcterms:modified xsi:type="dcterms:W3CDTF">2015-02-22T11:11:42Z</dcterms:modified>
</cp:coreProperties>
</file>