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259" r:id="rId3"/>
    <p:sldId id="260" r:id="rId4"/>
    <p:sldId id="261" r:id="rId5"/>
    <p:sldId id="263"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360">
          <p15:clr>
            <a:srgbClr val="A4A3A4"/>
          </p15:clr>
        </p15:guide>
        <p15:guide id="2" pos="18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8000FF"/>
    <a:srgbClr val="0080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100" d="100"/>
          <a:sy n="100" d="100"/>
        </p:scale>
        <p:origin x="-1860" y="-402"/>
      </p:cViewPr>
      <p:guideLst>
        <p:guide orient="horz" pos="3360"/>
        <p:guide pos="18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5B0BE06-E97F-4808-B54B-69E90F704EC3}" type="slidenum">
              <a:rPr lang="en-US" altLang="en-US"/>
              <a:pPr>
                <a:defRPr/>
              </a:pPr>
              <a:t>‹#›</a:t>
            </a:fld>
            <a:endParaRPr lang="en-US" altLang="en-US"/>
          </a:p>
        </p:txBody>
      </p:sp>
    </p:spTree>
    <p:extLst>
      <p:ext uri="{BB962C8B-B14F-4D97-AF65-F5344CB8AC3E}">
        <p14:creationId xmlns:p14="http://schemas.microsoft.com/office/powerpoint/2010/main" val="3609410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D41337F-32D4-435D-A385-7F396EC2E82C}" type="slidenum">
              <a:rPr lang="en-US" altLang="en-US"/>
              <a:pPr>
                <a:defRPr/>
              </a:pPr>
              <a:t>‹#›</a:t>
            </a:fld>
            <a:endParaRPr lang="en-US" altLang="en-US"/>
          </a:p>
        </p:txBody>
      </p:sp>
    </p:spTree>
    <p:extLst>
      <p:ext uri="{BB962C8B-B14F-4D97-AF65-F5344CB8AC3E}">
        <p14:creationId xmlns:p14="http://schemas.microsoft.com/office/powerpoint/2010/main" val="40282191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9808BB6-0894-4FD2-89F4-A55B0E52145C}"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791083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4D93437-C591-4A30-A346-CACB2C4A8FF9}"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30627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4A86D0-1A46-4A77-9AF9-DC17F8C1F1E3}"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77273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09CB75-C289-45A3-A24B-F16B093C96FE}"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441925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BB1AC7C-EE36-477F-820A-83971DF85158}"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167598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3" descr="flaguk3"/>
          <p:cNvPicPr>
            <a:picLocks noChangeAspect="1" noChangeArrowheads="1"/>
          </p:cNvPicPr>
          <p:nvPr userDrawn="1"/>
        </p:nvPicPr>
        <p:blipFill>
          <a:blip r:embed="rId2">
            <a:extLst>
              <a:ext uri="{28A0092B-C50C-407E-A947-70E740481C1C}">
                <a14:useLocalDpi xmlns:a14="http://schemas.microsoft.com/office/drawing/2010/main" val="0"/>
              </a:ext>
            </a:extLst>
          </a:blip>
          <a:srcRect l="5952" t="46" r="8549" b="2173"/>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45720AB6-023C-44C0-8DB0-6CA7B8CC9782}" type="slidenum">
              <a:rPr lang="en-US" altLang="en-US"/>
              <a:pPr>
                <a:defRPr/>
              </a:pPr>
              <a:t>‹#›</a:t>
            </a:fld>
            <a:endParaRPr lang="en-US" altLang="en-US"/>
          </a:p>
        </p:txBody>
      </p:sp>
    </p:spTree>
    <p:extLst>
      <p:ext uri="{BB962C8B-B14F-4D97-AF65-F5344CB8AC3E}">
        <p14:creationId xmlns:p14="http://schemas.microsoft.com/office/powerpoint/2010/main" val="1346507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4786A0-8E0E-42BA-9F16-6ACA5C0A59D8}" type="slidenum">
              <a:rPr lang="en-US" altLang="en-US"/>
              <a:pPr>
                <a:defRPr/>
              </a:pPr>
              <a:t>‹#›</a:t>
            </a:fld>
            <a:endParaRPr lang="en-US" altLang="en-US"/>
          </a:p>
        </p:txBody>
      </p:sp>
    </p:spTree>
    <p:extLst>
      <p:ext uri="{BB962C8B-B14F-4D97-AF65-F5344CB8AC3E}">
        <p14:creationId xmlns:p14="http://schemas.microsoft.com/office/powerpoint/2010/main" val="371303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0D3CA26-A07D-455D-BEEA-1878047959A1}" type="slidenum">
              <a:rPr lang="en-US" altLang="en-US"/>
              <a:pPr>
                <a:defRPr/>
              </a:pPr>
              <a:t>‹#›</a:t>
            </a:fld>
            <a:endParaRPr lang="en-US" altLang="en-US"/>
          </a:p>
        </p:txBody>
      </p:sp>
    </p:spTree>
    <p:extLst>
      <p:ext uri="{BB962C8B-B14F-4D97-AF65-F5344CB8AC3E}">
        <p14:creationId xmlns:p14="http://schemas.microsoft.com/office/powerpoint/2010/main" val="3448180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7FEA33A-1352-4EE9-86C7-49D66FFA1065}" type="slidenum">
              <a:rPr lang="en-US" altLang="en-US"/>
              <a:pPr>
                <a:defRPr/>
              </a:pPr>
              <a:t>‹#›</a:t>
            </a:fld>
            <a:endParaRPr lang="en-US" altLang="en-US"/>
          </a:p>
        </p:txBody>
      </p:sp>
    </p:spTree>
    <p:extLst>
      <p:ext uri="{BB962C8B-B14F-4D97-AF65-F5344CB8AC3E}">
        <p14:creationId xmlns:p14="http://schemas.microsoft.com/office/powerpoint/2010/main" val="2932801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A1ABCB7-AEB6-4663-86D2-689D5DF0EF23}" type="slidenum">
              <a:rPr lang="en-US" altLang="en-US"/>
              <a:pPr>
                <a:defRPr/>
              </a:pPr>
              <a:t>‹#›</a:t>
            </a:fld>
            <a:endParaRPr lang="en-US" altLang="en-US"/>
          </a:p>
        </p:txBody>
      </p:sp>
    </p:spTree>
    <p:extLst>
      <p:ext uri="{BB962C8B-B14F-4D97-AF65-F5344CB8AC3E}">
        <p14:creationId xmlns:p14="http://schemas.microsoft.com/office/powerpoint/2010/main" val="3800830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E0E38C4-491A-4118-A617-76F563060B9F}" type="slidenum">
              <a:rPr lang="en-US" altLang="en-US"/>
              <a:pPr>
                <a:defRPr/>
              </a:pPr>
              <a:t>‹#›</a:t>
            </a:fld>
            <a:endParaRPr lang="en-US" altLang="en-US"/>
          </a:p>
        </p:txBody>
      </p:sp>
    </p:spTree>
    <p:extLst>
      <p:ext uri="{BB962C8B-B14F-4D97-AF65-F5344CB8AC3E}">
        <p14:creationId xmlns:p14="http://schemas.microsoft.com/office/powerpoint/2010/main" val="35578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DBC18FC-CACF-4EA3-8F13-57E629D33068}" type="slidenum">
              <a:rPr lang="en-US" altLang="en-US"/>
              <a:pPr>
                <a:defRPr/>
              </a:pPr>
              <a:t>‹#›</a:t>
            </a:fld>
            <a:endParaRPr lang="en-US" altLang="en-US"/>
          </a:p>
        </p:txBody>
      </p:sp>
    </p:spTree>
    <p:extLst>
      <p:ext uri="{BB962C8B-B14F-4D97-AF65-F5344CB8AC3E}">
        <p14:creationId xmlns:p14="http://schemas.microsoft.com/office/powerpoint/2010/main" val="2862839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CCFB172-FB18-4349-B33C-C66B22E1E4B1}" type="slidenum">
              <a:rPr lang="en-US" altLang="en-US"/>
              <a:pPr>
                <a:defRPr/>
              </a:pPr>
              <a:t>‹#›</a:t>
            </a:fld>
            <a:endParaRPr lang="en-US" altLang="en-US"/>
          </a:p>
        </p:txBody>
      </p:sp>
    </p:spTree>
    <p:extLst>
      <p:ext uri="{BB962C8B-B14F-4D97-AF65-F5344CB8AC3E}">
        <p14:creationId xmlns:p14="http://schemas.microsoft.com/office/powerpoint/2010/main" val="66483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C44649CE-72CA-4975-9726-78B83E0C9CAD}" type="slidenum">
              <a:rPr lang="en-US" altLang="en-US"/>
              <a:pPr>
                <a:defRPr/>
              </a:pPr>
              <a:t>‹#›</a:t>
            </a:fld>
            <a:endParaRPr lang="en-US" altLang="en-US"/>
          </a:p>
        </p:txBody>
      </p:sp>
    </p:spTree>
    <p:extLst>
      <p:ext uri="{BB962C8B-B14F-4D97-AF65-F5344CB8AC3E}">
        <p14:creationId xmlns:p14="http://schemas.microsoft.com/office/powerpoint/2010/main" val="79038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2846D0D2-E30F-46D3-85D0-FFAEBAFA1DC5}" type="slidenum">
              <a:rPr lang="en-US" altLang="en-US"/>
              <a:pPr>
                <a:defRPr/>
              </a:pPr>
              <a:t>‹#›</a:t>
            </a:fld>
            <a:endParaRPr lang="en-US" altLang="en-US"/>
          </a:p>
        </p:txBody>
      </p:sp>
    </p:spTree>
    <p:extLst>
      <p:ext uri="{BB962C8B-B14F-4D97-AF65-F5344CB8AC3E}">
        <p14:creationId xmlns:p14="http://schemas.microsoft.com/office/powerpoint/2010/main" val="49861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40F6621F-F313-46F8-B6D8-6CF93F33CF16}" type="slidenum">
              <a:rPr lang="en-US" altLang="en-US"/>
              <a:pPr>
                <a:defRPr/>
              </a:pPr>
              <a:t>‹#›</a:t>
            </a:fld>
            <a:endParaRPr lang="en-US" altLang="en-US"/>
          </a:p>
        </p:txBody>
      </p:sp>
    </p:spTree>
    <p:extLst>
      <p:ext uri="{BB962C8B-B14F-4D97-AF65-F5344CB8AC3E}">
        <p14:creationId xmlns:p14="http://schemas.microsoft.com/office/powerpoint/2010/main" val="3445376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EC39B01-2947-41EA-A383-77AC2040B71A}" type="slidenum">
              <a:rPr lang="en-US" altLang="en-US"/>
              <a:pPr>
                <a:defRPr/>
              </a:pPr>
              <a:t>‹#›</a:t>
            </a:fld>
            <a:endParaRPr lang="en-US" altLang="en-US"/>
          </a:p>
        </p:txBody>
      </p:sp>
    </p:spTree>
    <p:extLst>
      <p:ext uri="{BB962C8B-B14F-4D97-AF65-F5344CB8AC3E}">
        <p14:creationId xmlns:p14="http://schemas.microsoft.com/office/powerpoint/2010/main" val="4008170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DB627BA-6387-4673-8EB3-59601C13B1B4}" type="slidenum">
              <a:rPr lang="en-US" altLang="en-US"/>
              <a:pPr>
                <a:defRPr/>
              </a:pPr>
              <a:t>‹#›</a:t>
            </a:fld>
            <a:endParaRPr lang="en-US" altLang="en-US"/>
          </a:p>
        </p:txBody>
      </p:sp>
    </p:spTree>
    <p:extLst>
      <p:ext uri="{BB962C8B-B14F-4D97-AF65-F5344CB8AC3E}">
        <p14:creationId xmlns:p14="http://schemas.microsoft.com/office/powerpoint/2010/main" val="150935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CFA93520-623E-4F5F-B3F2-7247ED66282B}" type="slidenum">
              <a:rPr lang="en-US" altLang="en-US"/>
              <a:pPr>
                <a:defRPr/>
              </a:pPr>
              <a:t>‹#›</a:t>
            </a:fld>
            <a:endParaRPr lang="en-US" altLang="en-US"/>
          </a:p>
        </p:txBody>
      </p:sp>
      <p:sp>
        <p:nvSpPr>
          <p:cNvPr id="1031" name="Rectangle 23"/>
          <p:cNvSpPr>
            <a:spLocks noChangeArrowheads="1"/>
          </p:cNvSpPr>
          <p:nvPr userDrawn="1"/>
        </p:nvSpPr>
        <p:spPr bwMode="auto">
          <a:xfrm>
            <a:off x="1600200" y="0"/>
            <a:ext cx="7543800" cy="6858000"/>
          </a:xfrm>
          <a:prstGeom prst="rect">
            <a:avLst/>
          </a:prstGeom>
          <a:solidFill>
            <a:schemeClr val="bg1"/>
          </a:solidFill>
          <a:ln>
            <a:noFill/>
          </a:ln>
          <a:effectLst/>
          <a:extLst>
            <a:ext uri="{91240B29-F687-4F45-9708-019B960494DF}">
              <a14:hiddenLine xmlns:a14="http://schemas.microsoft.com/office/drawing/2010/main" w="9525">
                <a:solidFill>
                  <a:srgbClr val="CC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1032" name="Picture 25" descr="flagukleft"/>
          <p:cNvPicPr>
            <a:picLocks noChangeAspect="1" noChangeArrowheads="1"/>
          </p:cNvPicPr>
          <p:nvPr userDrawn="1"/>
        </p:nvPicPr>
        <p:blipFill>
          <a:blip r:embed="rId15">
            <a:extLst>
              <a:ext uri="{28A0092B-C50C-407E-A947-70E740481C1C}">
                <a14:useLocalDpi xmlns:a14="http://schemas.microsoft.com/office/drawing/2010/main" val="0"/>
              </a:ext>
            </a:extLst>
          </a:blip>
          <a:srcRect l="4849" t="1076" r="50739" b="2150"/>
          <a:stretch>
            <a:fillRect/>
          </a:stretch>
        </p:blipFill>
        <p:spPr bwMode="auto">
          <a:xfrm>
            <a:off x="0" y="0"/>
            <a:ext cx="47990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4" name="Text Box 60"/>
          <p:cNvSpPr txBox="1">
            <a:spLocks noChangeArrowheads="1"/>
          </p:cNvSpPr>
          <p:nvPr/>
        </p:nvSpPr>
        <p:spPr bwMode="auto">
          <a:xfrm>
            <a:off x="1524000" y="1543050"/>
            <a:ext cx="6324600" cy="2943225"/>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chemeClr val="hlink"/>
              </a:solidFill>
              <a:latin typeface="Arial Black" panose="020B0A04020102020204" pitchFamily="34" charset="0"/>
            </a:endParaRPr>
          </a:p>
          <a:p>
            <a:pPr eaLnBrk="1" hangingPunct="1"/>
            <a:r>
              <a:rPr lang="en-US" altLang="en-US" sz="14000" u="sng">
                <a:solidFill>
                  <a:schemeClr val="bg1"/>
                </a:solidFill>
                <a:latin typeface="Arial Black" panose="020B0A04020102020204" pitchFamily="34" charset="0"/>
              </a:rPr>
              <a:t>TITLE</a:t>
            </a:r>
            <a:r>
              <a:rPr lang="en-US" altLang="en-US" sz="4800" b="1">
                <a:solidFill>
                  <a:schemeClr val="bg1"/>
                </a:solidFill>
                <a:latin typeface="Arial Black" panose="020B0A04020102020204" pitchFamily="34" charset="0"/>
              </a:rPr>
              <a:t> </a:t>
            </a:r>
            <a:endParaRPr lang="en-US" altLang="en-US" sz="4800" b="1">
              <a:solidFill>
                <a:srgbClr val="CCCCCC"/>
              </a:solidFill>
              <a:latin typeface="Arial Black" panose="020B0A04020102020204" pitchFamily="34" charset="0"/>
            </a:endParaRPr>
          </a:p>
          <a:p>
            <a:pPr eaLnBrk="1" hangingPunct="1">
              <a:spcBef>
                <a:spcPct val="50000"/>
              </a:spcBef>
            </a:pPr>
            <a:endParaRPr lang="en-US" altLang="en-US"/>
          </a:p>
        </p:txBody>
      </p:sp>
      <p:sp>
        <p:nvSpPr>
          <p:cNvPr id="5125" name="Rectangle 62"/>
          <p:cNvSpPr>
            <a:spLocks noChangeArrowheads="1"/>
          </p:cNvSpPr>
          <p:nvPr/>
        </p:nvSpPr>
        <p:spPr bwMode="auto">
          <a:xfrm>
            <a:off x="1676400" y="4038600"/>
            <a:ext cx="5535613"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4800" b="1">
                <a:solidFill>
                  <a:srgbClr val="191919"/>
                </a:solidFill>
              </a:rPr>
              <a:t>PowerPoint </a:t>
            </a:r>
            <a:r>
              <a:rPr lang="en-US" altLang="en-US" sz="4800">
                <a:solidFill>
                  <a:srgbClr val="191919"/>
                </a:solidFill>
              </a:rPr>
              <a:t>project</a:t>
            </a:r>
            <a:endParaRPr lang="en-US" altLang="en-US" sz="6600">
              <a:solidFill>
                <a:srgbClr val="191919"/>
              </a:solidFill>
            </a:endParaRPr>
          </a:p>
        </p:txBody>
      </p:sp>
      <p:sp>
        <p:nvSpPr>
          <p:cNvPr id="5126" name="Rectangle 63"/>
          <p:cNvSpPr>
            <a:spLocks noChangeArrowheads="1"/>
          </p:cNvSpPr>
          <p:nvPr/>
        </p:nvSpPr>
        <p:spPr bwMode="auto">
          <a:xfrm>
            <a:off x="2971800" y="5454650"/>
            <a:ext cx="31956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solidFill>
                  <a:schemeClr val="bg1"/>
                </a:solidFill>
              </a:rPr>
              <a:t>PowerPoint</a:t>
            </a:r>
            <a:r>
              <a:rPr lang="en-US" altLang="en-US"/>
              <a:t> </a:t>
            </a:r>
            <a:r>
              <a:rPr lang="en-US" altLang="en-US">
                <a:solidFill>
                  <a:srgbClr val="191919"/>
                </a:solidFill>
              </a:rPr>
              <a:t>UK flag template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819400" y="1362075"/>
          <a:ext cx="5067300" cy="4044950"/>
        </p:xfrm>
        <a:graphic>
          <a:graphicData uri="http://schemas.openxmlformats.org/presentationml/2006/ole">
            <mc:AlternateContent xmlns:mc="http://schemas.openxmlformats.org/markup-compatibility/2006">
              <mc:Choice xmlns:v="urn:schemas-microsoft-com:vml" Requires="v">
                <p:oleObj spid="_x0000_s7172" name="Chart" r:id="rId4" imgW="12407900" imgH="9906000" progId="MSGraph.Chart.8">
                  <p:embed followColorScheme="full"/>
                </p:oleObj>
              </mc:Choice>
              <mc:Fallback>
                <p:oleObj name="Chart" r:id="rId4" imgW="12407900" imgH="99060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1362075"/>
                        <a:ext cx="5067300" cy="4044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7171" name="Text Box 33"/>
          <p:cNvSpPr txBox="1">
            <a:spLocks noChangeArrowheads="1"/>
          </p:cNvSpPr>
          <p:nvPr/>
        </p:nvSpPr>
        <p:spPr bwMode="auto">
          <a:xfrm>
            <a:off x="3886200" y="5638800"/>
            <a:ext cx="3505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chart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31" descr="phoneclo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295400"/>
            <a:ext cx="6400800" cy="4197350"/>
          </a:xfrm>
          <a:prstGeom prst="rect">
            <a:avLst/>
          </a:prstGeom>
          <a:solidFill>
            <a:srgbClr val="CCCCCC"/>
          </a:solidFill>
          <a:ln w="9525">
            <a:solidFill>
              <a:srgbClr val="CCCCCC"/>
            </a:solidFill>
            <a:miter lim="800000"/>
            <a:headEnd/>
            <a:tailEnd/>
          </a:ln>
        </p:spPr>
      </p:pic>
      <p:sp>
        <p:nvSpPr>
          <p:cNvPr id="9219" name="Rectangle 37"/>
          <p:cNvSpPr>
            <a:spLocks noChangeArrowheads="1"/>
          </p:cNvSpPr>
          <p:nvPr/>
        </p:nvSpPr>
        <p:spPr bwMode="auto">
          <a:xfrm>
            <a:off x="4170363" y="5638800"/>
            <a:ext cx="276383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picture page</a:t>
            </a:r>
          </a:p>
        </p:txBody>
      </p:sp>
      <p:pic>
        <p:nvPicPr>
          <p:cNvPr id="9220" name="Picture 38" descr="autumleaves"/>
          <p:cNvPicPr>
            <a:picLocks noChangeAspect="1" noChangeArrowheads="1"/>
          </p:cNvPicPr>
          <p:nvPr/>
        </p:nvPicPr>
        <p:blipFill>
          <a:blip r:embed="rId4">
            <a:extLst>
              <a:ext uri="{28A0092B-C50C-407E-A947-70E740481C1C}">
                <a14:useLocalDpi xmlns:a14="http://schemas.microsoft.com/office/drawing/2010/main" val="0"/>
              </a:ext>
            </a:extLst>
          </a:blip>
          <a:srcRect t="21286"/>
          <a:stretch>
            <a:fillRect/>
          </a:stretch>
        </p:blipFill>
        <p:spPr bwMode="auto">
          <a:xfrm>
            <a:off x="2133600" y="1295400"/>
            <a:ext cx="6400800" cy="4197350"/>
          </a:xfrm>
          <a:prstGeom prst="rect">
            <a:avLst/>
          </a:prstGeom>
          <a:noFill/>
          <a:ln w="76200">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1676400" y="1176338"/>
            <a:ext cx="4953000" cy="3700462"/>
          </a:xfrm>
        </p:spPr>
        <p:txBody>
          <a:bodyPr/>
          <a:lstStyle/>
          <a:p>
            <a:pPr eaLnBrk="1" hangingPunct="1"/>
            <a:r>
              <a:rPr lang="en-GB" altLang="en-US" sz="2800" smtClean="0"/>
              <a:t>Bullet points are like this </a:t>
            </a:r>
          </a:p>
          <a:p>
            <a:pPr eaLnBrk="1" hangingPunct="1">
              <a:buFontTx/>
              <a:buNone/>
            </a:pPr>
            <a:r>
              <a:rPr lang="en-GB" altLang="en-US" sz="2800" smtClean="0"/>
              <a:t>   Text and lines are like this</a:t>
            </a:r>
          </a:p>
          <a:p>
            <a:pPr eaLnBrk="1" hangingPunct="1">
              <a:buFontTx/>
              <a:buNone/>
            </a:pPr>
            <a:r>
              <a:rPr lang="en-GB" altLang="en-US" sz="2800" smtClean="0">
                <a:solidFill>
                  <a:schemeClr val="hlink"/>
                </a:solidFill>
              </a:rPr>
              <a:t>   </a:t>
            </a:r>
            <a:r>
              <a:rPr lang="en-GB" altLang="en-US" sz="2800" u="sng" smtClean="0">
                <a:solidFill>
                  <a:schemeClr val="hlink"/>
                </a:solidFill>
              </a:rPr>
              <a:t>Hyperlinks like this</a:t>
            </a:r>
          </a:p>
          <a:p>
            <a:pPr eaLnBrk="1" hangingPunct="1">
              <a:buFontTx/>
              <a:buNone/>
            </a:pPr>
            <a:r>
              <a:rPr lang="en-GB" altLang="en-US" sz="2800" smtClean="0">
                <a:solidFill>
                  <a:schemeClr val="folHlink"/>
                </a:solidFill>
              </a:rPr>
              <a:t>   </a:t>
            </a:r>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47" name="Group 59"/>
          <p:cNvGraphicFramePr>
            <a:graphicFrameLocks noGrp="1"/>
          </p:cNvGraphicFramePr>
          <p:nvPr>
            <p:ph sz="half" idx="2"/>
          </p:nvPr>
        </p:nvGraphicFramePr>
        <p:xfrm>
          <a:off x="5257800" y="3605213"/>
          <a:ext cx="3581400" cy="1727200"/>
        </p:xfrm>
        <a:graphic>
          <a:graphicData uri="http://schemas.openxmlformats.org/drawingml/2006/table">
            <a:tbl>
              <a:tblPr/>
              <a:tblGrid>
                <a:gridCol w="895350"/>
                <a:gridCol w="895350"/>
                <a:gridCol w="895350"/>
                <a:gridCol w="895350"/>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bl>
          </a:graphicData>
        </a:graphic>
      </p:graphicFrame>
      <p:sp>
        <p:nvSpPr>
          <p:cNvPr id="11284" name="Rectangle 16"/>
          <p:cNvSpPr>
            <a:spLocks noChangeArrowheads="1"/>
          </p:cNvSpPr>
          <p:nvPr/>
        </p:nvSpPr>
        <p:spPr bwMode="auto">
          <a:xfrm>
            <a:off x="2057400" y="3605213"/>
            <a:ext cx="2819400" cy="1728787"/>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85" name="Rectangle 45"/>
          <p:cNvSpPr>
            <a:spLocks noChangeArrowheads="1"/>
          </p:cNvSpPr>
          <p:nvPr/>
        </p:nvSpPr>
        <p:spPr bwMode="auto">
          <a:xfrm>
            <a:off x="2057400" y="6248400"/>
            <a:ext cx="37925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b="1"/>
              <a:t>PowerPoint</a:t>
            </a:r>
            <a:r>
              <a:rPr lang="en-US" altLang="en-US"/>
              <a:t> styles, tables and links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3315"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3316"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3317"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3318"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3319"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3320"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4C4C4C"/>
      </a:dk1>
      <a:lt1>
        <a:srgbClr val="FFFFFF"/>
      </a:lt1>
      <a:dk2>
        <a:srgbClr val="66CCFF"/>
      </a:dk2>
      <a:lt2>
        <a:srgbClr val="666666"/>
      </a:lt2>
      <a:accent1>
        <a:srgbClr val="CCCCCC"/>
      </a:accent1>
      <a:accent2>
        <a:srgbClr val="0080FF"/>
      </a:accent2>
      <a:accent3>
        <a:srgbClr val="FFFFFF"/>
      </a:accent3>
      <a:accent4>
        <a:srgbClr val="404040"/>
      </a:accent4>
      <a:accent5>
        <a:srgbClr val="E2E2E2"/>
      </a:accent5>
      <a:accent6>
        <a:srgbClr val="0073E7"/>
      </a:accent6>
      <a:hlink>
        <a:srgbClr val="666666"/>
      </a:hlink>
      <a:folHlink>
        <a:srgbClr val="E32941"/>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1905</TotalTime>
  <Words>210</Words>
  <Application>Microsoft Office PowerPoint</Application>
  <PresentationFormat>On-screen Show (4:3)</PresentationFormat>
  <Paragraphs>30</Paragraphs>
  <Slides>5</Slides>
  <Notes>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0"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Flag powerpoint template</dc:title>
  <dc:creator>Presentation Magazine</dc:creator>
  <cp:lastModifiedBy>Jonty Pearce</cp:lastModifiedBy>
  <cp:revision>81</cp:revision>
  <dcterms:modified xsi:type="dcterms:W3CDTF">2015-02-22T11:11:38Z</dcterms:modified>
</cp:coreProperties>
</file>