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330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6489919-42D7-45AF-BB6F-C0404F3B4774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618364B-6664-4BDF-9D5C-5A9EA51EB1E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209587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1BED7F5-B9B2-4655-8E7D-60599346E053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7488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A46774-CFA2-469B-8C94-2E131F301536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13256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25C7705-21F3-4EF8-8BBE-4277551B4AE7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70433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1E9A35-34E8-4E39-87A9-24554B84B397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3996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4" r="54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395288" y="-7938"/>
            <a:ext cx="8569325" cy="1368426"/>
          </a:xfrm>
          <a:prstGeom prst="rect">
            <a:avLst/>
          </a:prstGeom>
          <a:gradFill>
            <a:gsLst>
              <a:gs pos="0">
                <a:schemeClr val="accent1">
                  <a:alpha val="80000"/>
                </a:schemeClr>
              </a:gs>
              <a:gs pos="64000">
                <a:schemeClr val="accent1"/>
              </a:gs>
              <a:gs pos="100000">
                <a:schemeClr val="accent1"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7272" y="48169"/>
            <a:ext cx="7772400" cy="722511"/>
          </a:xfrm>
        </p:spPr>
        <p:txBody>
          <a:bodyPr>
            <a:normAutofit/>
          </a:bodyPr>
          <a:lstStyle>
            <a:lvl1pPr algn="ctr"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112" y="770680"/>
            <a:ext cx="6400800" cy="47890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0FE9D-090C-440C-8D06-D837035E8126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248AE7-AA00-48E6-9BD0-F0E13634097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761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1A8BF-2485-493A-9F1F-18B92F644A36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E3E19-D357-4C40-99F4-C8DE02AF9C8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17365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17DD0-E935-4CB0-8613-AB96999C209E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C1850-F343-4251-9F50-00350A40889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18789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5C887-9C08-43C7-B52A-221F0732AF00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B35A8-DD8A-48F5-8059-EA87473EE8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88967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50BB0-878E-4F69-A018-91C8CC610C91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8BB1C-8AB5-4AAC-9E42-4EF9906A4D4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25646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83BC7-8C57-4DD2-A057-08DCA0022A27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9AB0F-6CDE-4B2D-A5DB-750CD2BB7C2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61090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75D9A-F1A8-4989-93BA-ABDD6065545C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73DEC-5C24-4091-B0C7-5161FDF53E8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69408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39E04-C584-4B17-A767-464F94906CA7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C9E4B-3BD3-4A04-BB3D-E4CED780EC1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59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3CDC9-9D81-43F7-A723-DC55EF4C817C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34DF4-6178-40B9-9344-96738BA6888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4168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CB12C-EE76-47AD-997F-00E349EAB5BC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6795E-522F-4040-AA2E-97368AE2C3D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5759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D56C4-2555-4706-8B4C-C0B3C439BD88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DF169-8865-43D2-8542-7D8D79A9491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18695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7235825" cy="1439863"/>
          </a:xfrm>
          <a:prstGeom prst="rect">
            <a:avLst/>
          </a:prstGeom>
          <a:gradFill>
            <a:gsLst>
              <a:gs pos="0">
                <a:schemeClr val="accent1">
                  <a:alpha val="80000"/>
                </a:schemeClr>
              </a:gs>
              <a:gs pos="0">
                <a:schemeClr val="accent1"/>
              </a:gs>
              <a:gs pos="100000">
                <a:schemeClr val="accent1">
                  <a:alpha val="8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50825" y="274638"/>
            <a:ext cx="68421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0825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8B7FCA-7EF2-45F8-A24E-A55B2B032039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7645697-5302-468B-B802-D3D11664B04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1032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4" r="5486"/>
          <a:stretch>
            <a:fillRect/>
          </a:stretch>
        </p:blipFill>
        <p:spPr bwMode="auto">
          <a:xfrm>
            <a:off x="7224713" y="0"/>
            <a:ext cx="1919287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Microsoft_Excel_Chart1.xls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tionmagazine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757238" y="47625"/>
            <a:ext cx="7772400" cy="722313"/>
          </a:xfrm>
        </p:spPr>
        <p:txBody>
          <a:bodyPr/>
          <a:lstStyle/>
          <a:p>
            <a:r>
              <a:rPr lang="en-GB" altLang="en-US" smtClean="0"/>
              <a:t>PowerPoint Template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1403350" y="769938"/>
            <a:ext cx="6400800" cy="479425"/>
          </a:xfrm>
        </p:spPr>
        <p:txBody>
          <a:bodyPr/>
          <a:lstStyle/>
          <a:p>
            <a:r>
              <a:rPr lang="en-GB" altLang="en-US" smtClean="0"/>
              <a:t>Your name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Example Bullet Point Slide</a:t>
            </a:r>
            <a:endParaRPr lang="en-US" alt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663700"/>
            <a:ext cx="8229600" cy="4368800"/>
          </a:xfrm>
        </p:spPr>
        <p:txBody>
          <a:bodyPr/>
          <a:lstStyle/>
          <a:p>
            <a:pPr eaLnBrk="1" hangingPunct="1"/>
            <a:r>
              <a:rPr lang="en-US" altLang="en-US" smtClean="0"/>
              <a:t>Bullet point</a:t>
            </a:r>
          </a:p>
          <a:p>
            <a:pPr eaLnBrk="1" hangingPunct="1"/>
            <a:r>
              <a:rPr lang="en-US" altLang="en-US" smtClean="0"/>
              <a:t>Bullet point</a:t>
            </a:r>
          </a:p>
          <a:p>
            <a:pPr lvl="1" eaLnBrk="1" hangingPunct="1"/>
            <a:r>
              <a:rPr lang="en-US" altLang="en-US" smtClean="0"/>
              <a:t>Sub Bullet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Sample Chart</a:t>
            </a:r>
            <a:endParaRPr lang="en-GB" altLang="en-US" smtClean="0"/>
          </a:p>
        </p:txBody>
      </p:sp>
      <p:graphicFrame>
        <p:nvGraphicFramePr>
          <p:cNvPr id="7171" name="Content Placeholder 3"/>
          <p:cNvGraphicFramePr>
            <a:graphicFrameLocks noGrp="1"/>
          </p:cNvGraphicFramePr>
          <p:nvPr>
            <p:ph idx="1"/>
          </p:nvPr>
        </p:nvGraphicFramePr>
        <p:xfrm>
          <a:off x="901700" y="1790700"/>
          <a:ext cx="7340600" cy="394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r:id="rId4" imgW="7340220" imgH="3944454" progId="Excel.Chart.8">
                  <p:embed/>
                </p:oleObj>
              </mc:Choice>
              <mc:Fallback>
                <p:oleObj r:id="rId4" imgW="7340220" imgH="3944454" progId="Excel.Char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700" y="1790700"/>
                        <a:ext cx="7340600" cy="3944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Colour scheme</a:t>
            </a:r>
            <a:endParaRPr lang="en-US" altLang="en-US" smtClean="0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571875" y="2863850"/>
            <a:ext cx="827088" cy="6111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648200" y="2863850"/>
            <a:ext cx="827088" cy="61118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519363" y="4478338"/>
            <a:ext cx="827087" cy="611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587750" y="4478338"/>
            <a:ext cx="827088" cy="6111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4656138" y="4478338"/>
            <a:ext cx="827087" cy="6111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5726113" y="4478338"/>
            <a:ext cx="827087" cy="61118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5708650" y="2863850"/>
            <a:ext cx="827088" cy="61118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2503488" y="2863850"/>
            <a:ext cx="827087" cy="6111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2284413" y="2224088"/>
            <a:ext cx="1266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Background</a:t>
            </a:r>
            <a:endParaRPr lang="en-US" altLang="en-US" sz="1600"/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3602038" y="2101850"/>
            <a:ext cx="7715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Text &amp;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Lines</a:t>
            </a:r>
            <a:endParaRPr lang="en-US" altLang="en-US" sz="1600"/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4552950" y="2224088"/>
            <a:ext cx="1017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Shadows</a:t>
            </a:r>
            <a:endParaRPr lang="en-US" altLang="en-US" sz="1600"/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5832475" y="2101850"/>
            <a:ext cx="5794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Title</a:t>
            </a:r>
            <a:br>
              <a:rPr lang="en-GB" altLang="en-US" sz="1600"/>
            </a:br>
            <a:r>
              <a:rPr lang="en-GB" altLang="en-US" sz="1600"/>
              <a:t>Text</a:t>
            </a:r>
            <a:endParaRPr lang="en-US" altLang="en-US" sz="1600"/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2662238" y="3838575"/>
            <a:ext cx="542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Fills</a:t>
            </a:r>
            <a:endParaRPr lang="en-US" altLang="en-US" sz="1600"/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3608388" y="3838575"/>
            <a:ext cx="804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Accent</a:t>
            </a:r>
            <a:endParaRPr lang="en-US" altLang="en-US" sz="1600"/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4543425" y="3716338"/>
            <a:ext cx="10287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Accent &amp;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Hyperlink</a:t>
            </a:r>
            <a:endParaRPr lang="en-US" altLang="en-US" sz="1600"/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5624513" y="3714750"/>
            <a:ext cx="10287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Followed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Hyperlink</a:t>
            </a:r>
            <a:endParaRPr lang="en-US" altLang="en-US" sz="16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Picture slide</a:t>
            </a:r>
            <a:endParaRPr lang="en-US" alt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27488" cy="4525963"/>
          </a:xfrm>
        </p:spPr>
        <p:txBody>
          <a:bodyPr/>
          <a:lstStyle/>
          <a:p>
            <a:pPr eaLnBrk="1" hangingPunct="1"/>
            <a:r>
              <a:rPr lang="en-GB" altLang="en-US" smtClean="0"/>
              <a:t>Bullet 1</a:t>
            </a:r>
          </a:p>
          <a:p>
            <a:pPr eaLnBrk="1" hangingPunct="1"/>
            <a:r>
              <a:rPr lang="en-GB" altLang="en-US" smtClean="0"/>
              <a:t>Bullet 2</a:t>
            </a:r>
            <a:endParaRPr lang="en-US" altLang="en-US" smtClean="0"/>
          </a:p>
        </p:txBody>
      </p:sp>
      <p:pic>
        <p:nvPicPr>
          <p:cNvPr id="10244" name="Picture 4" descr="IMG_92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2205038"/>
            <a:ext cx="3097212" cy="3852862"/>
          </a:xfrm>
          <a:prstGeom prst="rect">
            <a:avLst/>
          </a:prstGeom>
          <a:solidFill>
            <a:schemeClr val="tx1"/>
          </a:solidFill>
          <a:ln w="571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Use of templates</a:t>
            </a:r>
            <a:endParaRPr lang="en-US" altLang="en-US" smtClean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150938" y="1711325"/>
            <a:ext cx="69500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/>
              <a:t>You are free to use these templates for your personal and business presentations.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150938" y="3140075"/>
            <a:ext cx="3409950" cy="225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u="sng"/>
              <a:t>Do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1400"/>
              <a:t>Use these templates for your presentations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1400"/>
              <a:t>Display your presentation on a web site provided that it is not for the purpose of downloading the template.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1400"/>
              <a:t>If you like these templates, we would always appreciate a link back to our website.  Many thanks.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US" altLang="en-US" sz="1400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4495800" y="3140075"/>
            <a:ext cx="3640138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u="sng"/>
              <a:t>Don’t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/>
              <a:t>Resell or distribute these templates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/>
              <a:t>Put these templates on a website for download.  This includes uploading them onto file sharing networks like Slideshare, Myspace, Facebook, bit torrent etc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/>
              <a:t>Pass off any of our created content as your own work</a:t>
            </a:r>
            <a:endParaRPr lang="en-US" altLang="en-US" sz="1400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042988" y="5422900"/>
            <a:ext cx="716438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algn="ctr" eaLnBrk="1" hangingPunct="1">
              <a:lnSpc>
                <a:spcPct val="90000"/>
              </a:lnSpc>
              <a:buClr>
                <a:schemeClr val="accent1"/>
              </a:buClr>
              <a:buFontTx/>
              <a:buNone/>
            </a:pPr>
            <a:r>
              <a:rPr lang="en-GB" altLang="en-US" sz="2000" b="1"/>
              <a:t>You can find many more free PowerPoint templates on the Presentation Magazine website </a:t>
            </a:r>
            <a:r>
              <a:rPr lang="en-GB" altLang="en-US" sz="2000" b="1">
                <a:solidFill>
                  <a:srgbClr val="6097E1"/>
                </a:solidFill>
                <a:hlinkClick r:id="rId3"/>
              </a:rPr>
              <a:t>www.presentationmagazine.com</a:t>
            </a:r>
            <a:r>
              <a:rPr lang="en-GB" altLang="en-US" sz="2000" b="1"/>
              <a:t>  </a:t>
            </a:r>
            <a:endParaRPr lang="en-US" altLang="en-US" sz="2000" b="1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150938" y="2608263"/>
            <a:ext cx="69262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400"/>
              <a:t>We have put a lot of work into developing all these templates and retain the copyright in them.  You can use them freely providing that you do not redistribute or sell them.</a:t>
            </a:r>
            <a:endParaRPr lang="en-US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71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F6F4E8"/>
      </a:accent1>
      <a:accent2>
        <a:srgbClr val="6BA7F8"/>
      </a:accent2>
      <a:accent3>
        <a:srgbClr val="C3DBFC"/>
      </a:accent3>
      <a:accent4>
        <a:srgbClr val="0A2793"/>
      </a:accent4>
      <a:accent5>
        <a:srgbClr val="C0E8FD"/>
      </a:accent5>
      <a:accent6>
        <a:srgbClr val="6097E1"/>
      </a:accent6>
      <a:hlink>
        <a:srgbClr val="0B6DEF"/>
      </a:hlink>
      <a:folHlink>
        <a:srgbClr val="237DF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197</Words>
  <Application>Microsoft Office PowerPoint</Application>
  <PresentationFormat>On-screen Show (4:3)</PresentationFormat>
  <Paragraphs>38</Paragraphs>
  <Slides>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Arial</vt:lpstr>
      <vt:lpstr>Wingdings</vt:lpstr>
      <vt:lpstr>Office Theme</vt:lpstr>
      <vt:lpstr>Microsoft Excel Chart</vt:lpstr>
      <vt:lpstr>PowerPoint Template</vt:lpstr>
      <vt:lpstr>Example Bullet Point Slide</vt:lpstr>
      <vt:lpstr>Sample Chart</vt:lpstr>
      <vt:lpstr>Colour scheme</vt:lpstr>
      <vt:lpstr>Picture slide</vt:lpstr>
      <vt:lpstr>Use of templates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jontypearce</dc:creator>
  <cp:lastModifiedBy>Jonty Pearce</cp:lastModifiedBy>
  <cp:revision>15</cp:revision>
  <dcterms:created xsi:type="dcterms:W3CDTF">2011-07-11T11:56:50Z</dcterms:created>
  <dcterms:modified xsi:type="dcterms:W3CDTF">2015-02-22T11:11:31Z</dcterms:modified>
</cp:coreProperties>
</file>