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1" r:id="rId2"/>
    <p:sldId id="259" r:id="rId3"/>
    <p:sldId id="269" r:id="rId4"/>
    <p:sldId id="260" r:id="rId5"/>
    <p:sldId id="262" r:id="rId6"/>
    <p:sldId id="266" r:id="rId7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DAFF"/>
    <a:srgbClr val="6D7E8E"/>
    <a:srgbClr val="5878A8"/>
    <a:srgbClr val="A5B6D0"/>
    <a:srgbClr val="90A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 snapToGrid="0">
      <p:cViewPr>
        <p:scale>
          <a:sx n="75" d="100"/>
          <a:sy n="75" d="100"/>
        </p:scale>
        <p:origin x="-930" y="-6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E762C19-824E-45C4-B73B-EFA48D74073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121664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8FDAA97-C5D0-4B18-9791-4596E7C6A9ED}" type="slidenum">
              <a:rPr lang="en-GB" altLang="en-US"/>
              <a:pPr>
                <a:spcBef>
                  <a:spcPct val="0"/>
                </a:spcBef>
              </a:pPr>
              <a:t>2</a:t>
            </a:fld>
            <a:endParaRPr lang="en-GB" altLang="en-US"/>
          </a:p>
        </p:txBody>
      </p:sp>
      <p:sp>
        <p:nvSpPr>
          <p:cNvPr id="61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656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A3A8588-E327-470F-A099-DEFE7508E7AD}" type="slidenum">
              <a:rPr lang="en-GB" altLang="en-US"/>
              <a:pPr>
                <a:spcBef>
                  <a:spcPct val="0"/>
                </a:spcBef>
              </a:pPr>
              <a:t>4</a:t>
            </a:fld>
            <a:endParaRPr lang="en-GB" altLang="en-US"/>
          </a:p>
        </p:txBody>
      </p:sp>
      <p:sp>
        <p:nvSpPr>
          <p:cNvPr id="92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691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863630A-5E47-4BF6-95B1-D3679AC3AB63}" type="slidenum">
              <a:rPr lang="en-GB" altLang="en-US"/>
              <a:pPr>
                <a:spcBef>
                  <a:spcPct val="0"/>
                </a:spcBef>
              </a:pPr>
              <a:t>5</a:t>
            </a:fld>
            <a:endParaRPr lang="en-GB" altLang="en-US"/>
          </a:p>
        </p:txBody>
      </p:sp>
      <p:sp>
        <p:nvSpPr>
          <p:cNvPr id="112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150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7F55879-95A6-4B5E-9A8B-4BD983368637}" type="slidenum">
              <a:rPr lang="en-GB" altLang="en-US"/>
              <a:pPr>
                <a:spcBef>
                  <a:spcPct val="0"/>
                </a:spcBef>
              </a:pPr>
              <a:t>6</a:t>
            </a:fld>
            <a:endParaRPr lang="en-GB" altLang="en-US"/>
          </a:p>
        </p:txBody>
      </p:sp>
      <p:sp>
        <p:nvSpPr>
          <p:cNvPr id="133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473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0" y="-7938"/>
            <a:ext cx="4572000" cy="6865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5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36330"/>
          <a:stretch>
            <a:fillRect/>
          </a:stretch>
        </p:blipFill>
        <p:spPr bwMode="auto">
          <a:xfrm>
            <a:off x="0" y="-7938"/>
            <a:ext cx="9144000" cy="388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3200" y="4561045"/>
            <a:ext cx="6197600" cy="469900"/>
          </a:xfrm>
        </p:spPr>
        <p:txBody>
          <a:bodyPr/>
          <a:lstStyle>
            <a:lvl1pPr algn="ctr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200" y="5259545"/>
            <a:ext cx="6223000" cy="431800"/>
          </a:xfrm>
        </p:spPr>
        <p:txBody>
          <a:bodyPr anchor="ctr" anchorCtr="1"/>
          <a:lstStyle>
            <a:lvl1pPr marL="0" indent="0" algn="ctr">
              <a:buNone/>
              <a:defRPr i="1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DB1B10-F6CE-46D9-A30A-A82AF8AD999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37193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85CEF-21E8-4C22-B628-3FBFDD1F04A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85118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39900"/>
            <a:ext cx="2057400" cy="43862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27200"/>
            <a:ext cx="6019800" cy="4398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F8DAA-25A9-410E-B6C3-7CC8F8E1936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37833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214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68578-98AB-497D-9983-3947F084685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65579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938"/>
            <a:ext cx="58801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F3610-B0EE-4C7A-86B6-F7FB44480F3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6580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663701"/>
            <a:ext cx="8229600" cy="436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A56F7-6E44-4868-AF34-9DE687191C5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57191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0FCED-97CF-4157-A168-1234EB01EFD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58684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064E1-8371-4DE6-9AF8-488EA03B015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81192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3A554-1535-45C3-A1AE-45F95783E64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70441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C783F-2FFF-474F-8265-58AA18B4A2E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60370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5392A-6324-452F-B2B0-6BC6F5D46CF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58489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614"/>
            <a:ext cx="3008313" cy="9010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87500"/>
            <a:ext cx="5111750" cy="4538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22F4A-4E25-4116-88EA-E17A6BC599E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98030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816099"/>
            <a:ext cx="5486400" cy="35052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24500"/>
            <a:ext cx="5486400" cy="6477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DA091-D064-4EA2-8F22-0C0E0C3D38E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50693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6985000" cy="1439863"/>
          </a:xfrm>
          <a:prstGeom prst="rect">
            <a:avLst/>
          </a:prstGeom>
          <a:gradFill flip="none" rotWithShape="1">
            <a:gsLst>
              <a:gs pos="0">
                <a:srgbClr val="5878A8"/>
              </a:gs>
              <a:gs pos="0">
                <a:schemeClr val="accent1"/>
              </a:gs>
              <a:gs pos="100000">
                <a:srgbClr val="A7DA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300" y="149225"/>
            <a:ext cx="64801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DF23E5F-E3CB-4BB3-8CDC-3D539DBB09A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1032" name="Picture 1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10054" b="36330"/>
          <a:stretch>
            <a:fillRect/>
          </a:stretch>
        </p:blipFill>
        <p:spPr bwMode="auto">
          <a:xfrm>
            <a:off x="6075363" y="0"/>
            <a:ext cx="306863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  <p:sldLayoutId id="2147483898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Microsoft_Excel_Chart1.xls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entationmagazine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1346200" y="4560888"/>
            <a:ext cx="6718300" cy="469900"/>
          </a:xfrm>
        </p:spPr>
        <p:txBody>
          <a:bodyPr/>
          <a:lstStyle/>
          <a:p>
            <a:r>
              <a:rPr lang="en-GB" altLang="en-US" smtClean="0">
                <a:cs typeface="Arial" panose="020B0604020202020204" pitchFamily="34" charset="0"/>
              </a:rPr>
              <a:t>PowerPoint </a:t>
            </a:r>
            <a:r>
              <a:rPr lang="en-GB" altLang="en-US" smtClean="0"/>
              <a:t>Template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1473200" y="5259388"/>
            <a:ext cx="6223000" cy="431800"/>
          </a:xfrm>
        </p:spPr>
        <p:txBody>
          <a:bodyPr/>
          <a:lstStyle/>
          <a:p>
            <a:r>
              <a:rPr lang="en-GB" altLang="en-US" smtClean="0"/>
              <a:t>Your name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Example Bullet Point Slide</a:t>
            </a:r>
            <a:endParaRPr lang="en-US" alt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663700"/>
            <a:ext cx="8229600" cy="4368800"/>
          </a:xfrm>
        </p:spPr>
        <p:txBody>
          <a:bodyPr/>
          <a:lstStyle/>
          <a:p>
            <a:pPr eaLnBrk="1" hangingPunct="1"/>
            <a:r>
              <a:rPr lang="en-US" altLang="en-US" smtClean="0"/>
              <a:t>Bullet point</a:t>
            </a:r>
          </a:p>
          <a:p>
            <a:pPr eaLnBrk="1" hangingPunct="1"/>
            <a:r>
              <a:rPr lang="en-US" altLang="en-US" smtClean="0"/>
              <a:t>Bullet point</a:t>
            </a:r>
          </a:p>
          <a:p>
            <a:pPr lvl="1" eaLnBrk="1" hangingPunct="1"/>
            <a:r>
              <a:rPr lang="en-US" altLang="en-US" smtClean="0"/>
              <a:t>Sub Bullet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Sample Chart</a:t>
            </a:r>
            <a:endParaRPr lang="en-GB" altLang="en-US" smtClean="0"/>
          </a:p>
        </p:txBody>
      </p:sp>
      <p:graphicFrame>
        <p:nvGraphicFramePr>
          <p:cNvPr id="7171" name="Content Placeholder 3"/>
          <p:cNvGraphicFramePr>
            <a:graphicFrameLocks noGrp="1"/>
          </p:cNvGraphicFramePr>
          <p:nvPr>
            <p:ph idx="1"/>
          </p:nvPr>
        </p:nvGraphicFramePr>
        <p:xfrm>
          <a:off x="901700" y="1790700"/>
          <a:ext cx="7340600" cy="394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r:id="rId4" imgW="7340220" imgH="3944454" progId="Excel.Chart.8">
                  <p:embed/>
                </p:oleObj>
              </mc:Choice>
              <mc:Fallback>
                <p:oleObj r:id="rId4" imgW="7340220" imgH="3944454" progId="Excel.Char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700" y="1790700"/>
                        <a:ext cx="7340600" cy="3944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Colour scheme</a:t>
            </a:r>
            <a:endParaRPr lang="en-US" altLang="en-US" smtClean="0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571875" y="2863850"/>
            <a:ext cx="827088" cy="6111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648200" y="2863850"/>
            <a:ext cx="827088" cy="61118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519363" y="4478338"/>
            <a:ext cx="827087" cy="611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587750" y="4478338"/>
            <a:ext cx="827088" cy="6111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4656138" y="4478338"/>
            <a:ext cx="827087" cy="6111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5726113" y="4478338"/>
            <a:ext cx="827087" cy="61118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5708650" y="2863850"/>
            <a:ext cx="827088" cy="61118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2503488" y="2863850"/>
            <a:ext cx="827087" cy="6111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2284413" y="2224088"/>
            <a:ext cx="1266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Background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3602038" y="2101850"/>
            <a:ext cx="7715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Text &amp;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Lines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4552950" y="2224088"/>
            <a:ext cx="10175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Shadows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5832475" y="2101850"/>
            <a:ext cx="5794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Title</a:t>
            </a:r>
            <a:br>
              <a:rPr lang="en-GB" altLang="en-US" sz="1600">
                <a:cs typeface="Arial" panose="020B0604020202020204" pitchFamily="34" charset="0"/>
              </a:rPr>
            </a:br>
            <a:r>
              <a:rPr lang="en-GB" altLang="en-US" sz="1600">
                <a:cs typeface="Arial" panose="020B0604020202020204" pitchFamily="34" charset="0"/>
              </a:rPr>
              <a:t>Text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2662238" y="3838575"/>
            <a:ext cx="542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Fills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3608388" y="3838575"/>
            <a:ext cx="804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Accent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4543425" y="3716338"/>
            <a:ext cx="10287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Accent &amp;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Hyperlink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5624513" y="3714750"/>
            <a:ext cx="10287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Followed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Hyperlink</a:t>
            </a:r>
            <a:endParaRPr lang="en-US" altLang="en-US" sz="16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Picture slide</a:t>
            </a:r>
            <a:endParaRPr lang="en-US" alt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27488" cy="4525963"/>
          </a:xfrm>
        </p:spPr>
        <p:txBody>
          <a:bodyPr/>
          <a:lstStyle/>
          <a:p>
            <a:pPr eaLnBrk="1" hangingPunct="1"/>
            <a:r>
              <a:rPr lang="en-GB" altLang="en-US" smtClean="0"/>
              <a:t>Bullet 1</a:t>
            </a:r>
          </a:p>
          <a:p>
            <a:pPr eaLnBrk="1" hangingPunct="1"/>
            <a:r>
              <a:rPr lang="en-GB" altLang="en-US" smtClean="0"/>
              <a:t>Bullet 2</a:t>
            </a:r>
            <a:endParaRPr lang="en-US" altLang="en-US" smtClean="0"/>
          </a:p>
        </p:txBody>
      </p:sp>
      <p:pic>
        <p:nvPicPr>
          <p:cNvPr id="10244" name="Picture 4" descr="IMG_92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988" y="1951038"/>
            <a:ext cx="2586037" cy="3217862"/>
          </a:xfrm>
          <a:prstGeom prst="rect">
            <a:avLst/>
          </a:prstGeom>
          <a:solidFill>
            <a:schemeClr val="tx1"/>
          </a:solidFill>
          <a:ln w="571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Use of templates</a:t>
            </a:r>
            <a:endParaRPr lang="en-US" altLang="en-US" smtClean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150938" y="1711325"/>
            <a:ext cx="69500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>
                <a:cs typeface="Arial" panose="020B0604020202020204" pitchFamily="34" charset="0"/>
              </a:rPr>
              <a:t>You are free to use these templates for your personal and business presentations.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150938" y="3140075"/>
            <a:ext cx="3409950" cy="225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u="sng">
                <a:cs typeface="Arial" panose="020B0604020202020204" pitchFamily="34" charset="0"/>
              </a:rPr>
              <a:t>Do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 sz="1400">
                <a:cs typeface="Arial" panose="020B0604020202020204" pitchFamily="34" charset="0"/>
              </a:rPr>
              <a:t>Use these templates for your presentations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 sz="1400">
                <a:cs typeface="Arial" panose="020B0604020202020204" pitchFamily="34" charset="0"/>
              </a:rPr>
              <a:t>Display your presentation on a web site provided that it is not for the purpose of downloading the template.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1400">
                <a:cs typeface="Arial" panose="020B0604020202020204" pitchFamily="34" charset="0"/>
              </a:rPr>
              <a:t>If you like these templates, we would always appreciate a link back to our website.  Many thanks.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4495800" y="3140075"/>
            <a:ext cx="3640138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u="sng">
                <a:cs typeface="Arial" panose="020B0604020202020204" pitchFamily="34" charset="0"/>
              </a:rPr>
              <a:t>Don’t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>
                <a:cs typeface="Arial" panose="020B0604020202020204" pitchFamily="34" charset="0"/>
              </a:rPr>
              <a:t>Resell or distribute these templates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>
                <a:cs typeface="Arial" panose="020B0604020202020204" pitchFamily="34" charset="0"/>
              </a:rPr>
              <a:t>Put these templates on a website for download.  This includes uploading them onto file sharing networks like Slideshare, Myspace, Facebook, bit torrent etc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>
                <a:cs typeface="Arial" panose="020B0604020202020204" pitchFamily="34" charset="0"/>
              </a:rPr>
              <a:t>Pass off any of our created content as your own work</a:t>
            </a:r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042988" y="5422900"/>
            <a:ext cx="716438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algn="ctr" eaLnBrk="1" hangingPunct="1">
              <a:lnSpc>
                <a:spcPct val="90000"/>
              </a:lnSpc>
              <a:buClr>
                <a:schemeClr val="accent1"/>
              </a:buClr>
              <a:buFontTx/>
              <a:buNone/>
            </a:pPr>
            <a:r>
              <a:rPr lang="en-GB" altLang="en-US" sz="2000" b="1">
                <a:cs typeface="Arial" panose="020B0604020202020204" pitchFamily="34" charset="0"/>
              </a:rPr>
              <a:t>You can find many more free PowerPoint templates on the Presentation Magazine website </a:t>
            </a:r>
            <a:r>
              <a:rPr lang="en-GB" altLang="en-US" sz="2000" b="1">
                <a:solidFill>
                  <a:srgbClr val="6097E1"/>
                </a:solidFill>
                <a:cs typeface="Arial" panose="020B0604020202020204" pitchFamily="34" charset="0"/>
                <a:hlinkClick r:id="rId3"/>
              </a:rPr>
              <a:t>www.presentationmagazine.com</a:t>
            </a:r>
            <a:r>
              <a:rPr lang="en-GB" altLang="en-US" sz="2000" b="1">
                <a:cs typeface="Arial" panose="020B0604020202020204" pitchFamily="34" charset="0"/>
              </a:rPr>
              <a:t>  </a:t>
            </a:r>
            <a:endParaRPr lang="en-US" altLang="en-US" sz="2000" b="1">
              <a:cs typeface="Arial" panose="020B0604020202020204" pitchFamily="34" charset="0"/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150938" y="2608263"/>
            <a:ext cx="69262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400">
                <a:cs typeface="Arial" panose="020B0604020202020204" pitchFamily="34" charset="0"/>
              </a:rPr>
              <a:t>We have put a lot of work into developing all these templates and retain the copyright in them.  You can use them freely providing that you do not redistribute or sell them.</a:t>
            </a:r>
            <a:endParaRPr lang="en-US" alt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367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A7DAFF"/>
      </a:accent1>
      <a:accent2>
        <a:srgbClr val="6BA7F8"/>
      </a:accent2>
      <a:accent3>
        <a:srgbClr val="C3DBFC"/>
      </a:accent3>
      <a:accent4>
        <a:srgbClr val="0A2793"/>
      </a:accent4>
      <a:accent5>
        <a:srgbClr val="C0E8FD"/>
      </a:accent5>
      <a:accent6>
        <a:srgbClr val="6097E1"/>
      </a:accent6>
      <a:hlink>
        <a:srgbClr val="0B6DEF"/>
      </a:hlink>
      <a:folHlink>
        <a:srgbClr val="237DF5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AB57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9D3B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</TotalTime>
  <Words>197</Words>
  <Application>Microsoft Office PowerPoint</Application>
  <PresentationFormat>On-screen Show (4:3)</PresentationFormat>
  <Paragraphs>38</Paragraphs>
  <Slides>6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Wingdings</vt:lpstr>
      <vt:lpstr>Default Design</vt:lpstr>
      <vt:lpstr>Microsoft Excel Chart</vt:lpstr>
      <vt:lpstr>PowerPoint Template</vt:lpstr>
      <vt:lpstr>Example Bullet Point Slide</vt:lpstr>
      <vt:lpstr>Sample Chart</vt:lpstr>
      <vt:lpstr>Colour scheme</vt:lpstr>
      <vt:lpstr>Picture slide</vt:lpstr>
      <vt:lpstr>Use of templates</vt:lpstr>
    </vt:vector>
  </TitlesOfParts>
  <Company>Clearly Presented Ltd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letter box PowerPoint Template</dc:title>
  <dc:creator>Presentation Magazine</dc:creator>
  <cp:lastModifiedBy>Jonty Pearce</cp:lastModifiedBy>
  <cp:revision>39</cp:revision>
  <dcterms:created xsi:type="dcterms:W3CDTF">2009-11-03T13:35:13Z</dcterms:created>
  <dcterms:modified xsi:type="dcterms:W3CDTF">2015-02-22T11:11:30Z</dcterms:modified>
</cp:coreProperties>
</file>