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87D5DE-7294-4D68-A9EE-53A8481D6BC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C4453A-F617-48F0-8947-C7D0441107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72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FC3D5B-E1D6-4570-984A-0A0480C96F6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181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4F1094-02B7-4493-9CAE-4A8566392B0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40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75716C-6BB7-4D33-B2B5-9FB3DABBEDA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86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09514E-CDEA-441C-8346-B7650F3CA19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143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316430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038941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741E-61BB-4EC5-B9B7-ECC37E1AE02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C2115C-6C5A-48F5-826E-78FD99AC81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54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A823-A789-4925-B5FE-FD3CADCF137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E4CC-80E2-48CE-8917-740D1805C5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22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D84C-FCCA-4FF6-A410-A039A0FEE54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F29C-A96A-44A3-BAA4-EBCF9B7451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38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E72E9-E086-42ED-B326-E8C9C31442F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FB11-6133-476F-BE09-3669DDA0F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5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3274-B212-4967-AF94-EBD766B6384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B023-9EC7-4D16-BC0E-86BE4CB9D3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725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4FF7-023F-4FD5-AC82-88E45840383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F87F-A45C-48F2-B431-FAB5AA9192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5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F102-998B-4389-B5A5-A60817D42BF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6164-A1CC-4103-A11C-4C1D3BDBF5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23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F264A-E5A0-40A0-949D-EF5F5E342C5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1383-07D5-4835-81F9-367F8B6E7C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13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4C2F-69CC-48BF-917A-88ADC30CFBE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F89E-D16D-405C-85A8-BF240289E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88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5E2B-419A-414F-8673-5BC3DB3B91E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9304-137D-464A-A5C0-3B20F2C0D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2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7874-819D-478E-B114-8F035334743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D74D-784D-4F0E-AD4F-5CAF69CF00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19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1" r="11111" b="39432"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5544F-463C-425E-A401-23EDB27436E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806314-D787-40BD-B5BC-D5B731E497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2788" y="315913"/>
            <a:ext cx="7772400" cy="722312"/>
          </a:xfrm>
        </p:spPr>
        <p:txBody>
          <a:bodyPr/>
          <a:lstStyle/>
          <a:p>
            <a:r>
              <a:rPr lang="en-GB" altLang="en-US" smtClean="0"/>
              <a:t>PowerPoint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58900" y="1038225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4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0C5D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14</cp:revision>
  <dcterms:created xsi:type="dcterms:W3CDTF">2011-07-11T11:56:50Z</dcterms:created>
  <dcterms:modified xsi:type="dcterms:W3CDTF">2015-02-22T11:11:28Z</dcterms:modified>
</cp:coreProperties>
</file>