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9" r:id="rId3"/>
    <p:sldId id="269" r:id="rId4"/>
    <p:sldId id="260" r:id="rId5"/>
    <p:sldId id="262" r:id="rId6"/>
    <p:sldId id="266" r:id="rId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8A8"/>
    <a:srgbClr val="A5B6D0"/>
    <a:srgbClr val="90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3E514C-6151-4872-8422-6A7DC454D4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01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C743E2-73A4-4ACD-B51D-B7A18903C381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3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29A06A-89B7-488B-A129-03509E6CC0B6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0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616D55-DD5B-4737-89A7-2056DD5FAA53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9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1B057D-C74D-4F1A-8F1C-0C5283993479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-7938"/>
            <a:ext cx="4572000" cy="686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r="26172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4762500" y="292100"/>
            <a:ext cx="4178300" cy="185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508000"/>
            <a:ext cx="4368800" cy="469900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9546" y="1206500"/>
            <a:ext cx="5044208" cy="431800"/>
          </a:xfrm>
        </p:spPr>
        <p:txBody>
          <a:bodyPr anchor="ctr" anchorCtr="1"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100583-2FEB-4548-AB2E-E143B5F082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148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FA45-EEE1-47A0-9B2D-66B4C7A2E9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33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39900"/>
            <a:ext cx="2057400" cy="4386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27200"/>
            <a:ext cx="6019800" cy="439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B63E-FF70-4D83-85B0-0A3C10C494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58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1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80A84-9D23-4F62-94DE-7CF19D00A4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865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58801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2B8F-BB43-43F2-856C-D208266CE4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09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63701"/>
            <a:ext cx="8229600" cy="43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B402-C60C-44D5-B518-34DDC05EDC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061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A536-5CD0-4CED-99FF-5AC8654BE7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931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D2E3D-C216-4619-8864-FAE8950318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09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7399-4BBC-4711-885F-50885FCB64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432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3E916-B37D-4BEB-BA52-EB336A94BA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26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78469-4D4E-4530-84C1-3748FC9A71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1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614"/>
            <a:ext cx="3008313" cy="9010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87500"/>
            <a:ext cx="5111750" cy="4538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56A99-CDB3-43C6-91A4-C2219425EB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733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16099"/>
            <a:ext cx="5486400" cy="3505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4500"/>
            <a:ext cx="5486400" cy="647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2902-F0EC-43CC-94A5-A511FF7A65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59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985000" cy="1439863"/>
          </a:xfrm>
          <a:prstGeom prst="rect">
            <a:avLst/>
          </a:prstGeom>
          <a:gradFill flip="none" rotWithShape="1">
            <a:gsLst>
              <a:gs pos="0">
                <a:srgbClr val="5878A8"/>
              </a:gs>
              <a:gs pos="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149225"/>
            <a:ext cx="648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29FD7DC-E8D0-4966-9BCA-94F03A052E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t="24017" r="26172" b="37222"/>
          <a:stretch>
            <a:fillRect/>
          </a:stretch>
        </p:blipFill>
        <p:spPr bwMode="auto">
          <a:xfrm>
            <a:off x="6667500" y="0"/>
            <a:ext cx="2476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73600" y="685800"/>
            <a:ext cx="4368800" cy="469900"/>
          </a:xfrm>
        </p:spPr>
        <p:txBody>
          <a:bodyPr/>
          <a:lstStyle/>
          <a:p>
            <a:r>
              <a:rPr lang="en-GB" altLang="en-US" smtClean="0">
                <a:cs typeface="Arial" panose="020B0604020202020204" pitchFamily="34" charset="0"/>
              </a:rPr>
              <a:t>PowerPoint</a:t>
            </a:r>
            <a:r>
              <a:rPr lang="en-US" altLang="en-US" smtClean="0"/>
              <a:t> Template</a:t>
            </a:r>
            <a:endParaRPr lang="en-GB" altLang="en-US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329113" y="1778000"/>
            <a:ext cx="5045075" cy="431800"/>
          </a:xfrm>
        </p:spPr>
        <p:txBody>
          <a:bodyPr/>
          <a:lstStyle/>
          <a:p>
            <a:r>
              <a:rPr lang="en-US" altLang="en-US" sz="2700" smtClean="0"/>
              <a:t>Your Name</a:t>
            </a:r>
          </a:p>
          <a:p>
            <a:endParaRPr lang="en-GB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951038"/>
            <a:ext cx="2586037" cy="3217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6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1DFD3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197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Wingdings</vt:lpstr>
      <vt:lpstr>Default Design</vt:lpstr>
      <vt:lpstr>Microsoft Excel Chart</vt:lpstr>
      <vt:lpstr>PowerPoint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shops PowerPoint Template</dc:title>
  <dc:creator>Presentation Magazine</dc:creator>
  <cp:lastModifiedBy>Jonty Pearce</cp:lastModifiedBy>
  <cp:revision>37</cp:revision>
  <dcterms:created xsi:type="dcterms:W3CDTF">2009-11-03T13:35:13Z</dcterms:created>
  <dcterms:modified xsi:type="dcterms:W3CDTF">2015-02-22T11:11:24Z</dcterms:modified>
</cp:coreProperties>
</file>