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252934-90E5-4E36-85C7-E9B15CD2A81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9B24D1-8F92-46E7-A1EF-7F7B6C5376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411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A91C37-D5EF-4B10-A590-D146CAB7B3B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315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DCF1C5-8FB9-48CD-8142-5BDC96C7657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576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EE2AF7-FB23-4E17-B5B1-C3FC048E41F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562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55359D-91BE-4812-87A1-4B12C9A9E2D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884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37"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50825" y="5373688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883" y="5429296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723" y="6151807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3A55-977D-4ADA-99C9-ACD96BF739D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7B485B-9CD6-43CF-9328-8E54C19EEE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63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D58F-28F9-4188-ADBE-410C2CE9E6F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1DB8-1B30-467E-9C4B-B96C9947CE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86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69A4-C117-4CFE-8082-0DABA1F33C8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43EF-9B2B-4A44-AFF3-5CF445198F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93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9CB5-D0F3-40D0-8A32-F0888DCDD04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8358-AD47-40B9-924A-37B0A17DCF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685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FFA4-F605-4114-811E-754BF30DF11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C0C3-12D1-4332-AD9D-D54F0ADDE0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58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D6BB-6909-4ACC-9B58-EAE4391DDEF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113A-5628-41BD-878C-C5EA46A31E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81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13B-8C2A-4309-8FEC-C50D92F2095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FB9E-C8FB-4BEC-97ED-BCA6515FB9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777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3C90-317E-4DB3-B391-2A64170EB56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3AFE-CF32-41DD-BE1A-790939F3B4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562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D074-A0A5-4B42-BB25-C48BB11C33A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E119-9082-4ABA-BE4F-598D78085F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84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DE57-8B1C-4FF6-BF41-CC2E6F5DE00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527F-0E74-4F5B-9F3C-DB7E37B873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34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B3D5-CCEE-4656-8DE1-5371F3F6455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0E70-1820-48B1-91C0-2CF1FA610A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912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AD1354-2289-4EF3-9058-27D32B47BC6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FE2424-6321-4C63-92D9-63F9C60003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-9525"/>
            <a:ext cx="19319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12775" y="5429250"/>
            <a:ext cx="7772400" cy="722313"/>
          </a:xfrm>
        </p:spPr>
        <p:txBody>
          <a:bodyPr/>
          <a:lstStyle/>
          <a:p>
            <a:r>
              <a:rPr lang="en-GB" altLang="en-US" smtClean="0"/>
              <a:t>PowerPoint Template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58888" y="6151563"/>
            <a:ext cx="6400800" cy="479425"/>
          </a:xfrm>
        </p:spPr>
        <p:txBody>
          <a:bodyPr/>
          <a:lstStyle/>
          <a:p>
            <a:r>
              <a:rPr lang="en-GB" altLang="en-US" smtClean="0"/>
              <a:t>Your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Background</a:t>
            </a:r>
            <a:endParaRPr lang="en-US" alt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Lines</a:t>
            </a:r>
            <a:endParaRPr lang="en-US" altLang="en-US" sz="16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Shadows</a:t>
            </a:r>
            <a:endParaRPr lang="en-US" altLang="en-US" sz="16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Title</a:t>
            </a:r>
            <a:br>
              <a:rPr lang="en-GB" altLang="en-US" sz="1600"/>
            </a:br>
            <a:r>
              <a:rPr lang="en-GB" altLang="en-US" sz="1600"/>
              <a:t>Text</a:t>
            </a:r>
            <a:endParaRPr lang="en-US" altLang="en-US" sz="16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Fills</a:t>
            </a:r>
            <a:endParaRPr lang="en-US" altLang="en-US" sz="16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</a:t>
            </a:r>
            <a:endParaRPr lang="en-US" altLang="en-US" sz="16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70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74C0FF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197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Microsoft Excel Chart</vt:lpstr>
      <vt:lpstr>PowerPoint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 Pearce</cp:lastModifiedBy>
  <cp:revision>14</cp:revision>
  <dcterms:created xsi:type="dcterms:W3CDTF">2011-07-11T11:56:50Z</dcterms:created>
  <dcterms:modified xsi:type="dcterms:W3CDTF">2015-02-22T11:11:24Z</dcterms:modified>
</cp:coreProperties>
</file>