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78" r:id="rId3"/>
    <p:sldId id="277" r:id="rId4"/>
    <p:sldId id="280" r:id="rId5"/>
    <p:sldId id="279" r:id="rId6"/>
    <p:sldId id="275" r:id="rId7"/>
    <p:sldId id="281" r:id="rId8"/>
    <p:sldId id="283" r:id="rId9"/>
    <p:sldId id="286"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001">
          <p15:clr>
            <a:srgbClr val="A4A3A4"/>
          </p15:clr>
        </p15:guide>
        <p15:guide id="2" orient="horz" pos="935">
          <p15:clr>
            <a:srgbClr val="A4A3A4"/>
          </p15:clr>
        </p15:guide>
        <p15:guide id="3" orient="horz" pos="164">
          <p15:clr>
            <a:srgbClr val="A4A3A4"/>
          </p15:clr>
        </p15:guide>
        <p15:guide id="4" orient="horz" pos="3884">
          <p15:clr>
            <a:srgbClr val="A4A3A4"/>
          </p15:clr>
        </p15:guide>
        <p15:guide id="5" orient="horz" pos="1207">
          <p15:clr>
            <a:srgbClr val="A4A3A4"/>
          </p15:clr>
        </p15:guide>
        <p15:guide id="6" pos="476">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8CADCE"/>
    <a:srgbClr val="FFFF66"/>
    <a:srgbClr val="FFC993"/>
    <a:srgbClr val="FFD7AF"/>
    <a:srgbClr val="748ED6"/>
    <a:srgbClr val="1944E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68" autoAdjust="0"/>
    <p:restoredTop sz="98098" autoAdjust="0"/>
  </p:normalViewPr>
  <p:slideViewPr>
    <p:cSldViewPr>
      <p:cViewPr>
        <p:scale>
          <a:sx n="66" d="100"/>
          <a:sy n="66" d="100"/>
        </p:scale>
        <p:origin x="-3066" y="-1326"/>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A59847F-6641-4112-81D8-8EBB52F08017}" type="slidenum">
              <a:rPr lang="en-GB" altLang="en-US"/>
              <a:pPr>
                <a:defRPr/>
              </a:pPr>
              <a:t>‹#›</a:t>
            </a:fld>
            <a:endParaRPr lang="en-GB" altLang="en-US"/>
          </a:p>
        </p:txBody>
      </p:sp>
    </p:spTree>
    <p:extLst>
      <p:ext uri="{BB962C8B-B14F-4D97-AF65-F5344CB8AC3E}">
        <p14:creationId xmlns:p14="http://schemas.microsoft.com/office/powerpoint/2010/main" val="2112148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BA87874-D67C-4285-9315-A03CE5D257DB}" type="slidenum">
              <a:rPr lang="en-GB" altLang="en-US"/>
              <a:pPr>
                <a:defRPr/>
              </a:pPr>
              <a:t>‹#›</a:t>
            </a:fld>
            <a:endParaRPr lang="en-GB" altLang="en-US"/>
          </a:p>
        </p:txBody>
      </p:sp>
    </p:spTree>
    <p:extLst>
      <p:ext uri="{BB962C8B-B14F-4D97-AF65-F5344CB8AC3E}">
        <p14:creationId xmlns:p14="http://schemas.microsoft.com/office/powerpoint/2010/main" val="1091209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2BAF502-106A-4C62-AFB4-F3622F1AF485}"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2373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BF289F-D672-4036-A55C-B1E22AB70840}"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84856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270ACEA-C136-4138-8596-797E0928F69A}"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139744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845287-7788-4E30-8EC9-44E23E4F534D}"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030362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8097D29-B313-4AA1-AEC0-2BAA2E06279B}"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204214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DA8C209-1EB4-4EAD-8F36-5C25EF677F4B}"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077643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872BD1-5D61-4830-824A-41CC39DE5C56}"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61179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1F9158B-F586-4304-AFBC-CB77837B31C6}"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135249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504FC3B-9801-45DC-9D7B-E7A76D2F3A14}"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793746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8CADCE"/>
        </a:solidFill>
        <a:effectLst/>
      </p:bgPr>
    </p:bg>
    <p:spTree>
      <p:nvGrpSpPr>
        <p:cNvPr id="1" name=""/>
        <p:cNvGrpSpPr/>
        <p:nvPr/>
      </p:nvGrpSpPr>
      <p:grpSpPr>
        <a:xfrm>
          <a:off x="0" y="0"/>
          <a:ext cx="0" cy="0"/>
          <a:chOff x="0" y="0"/>
          <a:chExt cx="0" cy="0"/>
        </a:xfrm>
      </p:grpSpPr>
      <p:pic>
        <p:nvPicPr>
          <p:cNvPr id="4" name="Picture 20" descr="message-bott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7"/>
          <p:cNvSpPr>
            <a:spLocks noGrp="1" noChangeArrowheads="1"/>
          </p:cNvSpPr>
          <p:nvPr>
            <p:ph type="subTitle" idx="1"/>
          </p:nvPr>
        </p:nvSpPr>
        <p:spPr>
          <a:xfrm>
            <a:off x="250825" y="4113213"/>
            <a:ext cx="8677275" cy="1152525"/>
          </a:xfrm>
        </p:spPr>
        <p:txBody>
          <a:bodyPr/>
          <a:lstStyle>
            <a:lvl1pPr marL="0" indent="0" algn="ctr">
              <a:buFontTx/>
              <a:buNone/>
              <a:defRPr sz="3600"/>
            </a:lvl1pPr>
          </a:lstStyle>
          <a:p>
            <a:pPr lvl="0"/>
            <a:r>
              <a:rPr lang="en-GB" altLang="en-US" noProof="0" smtClean="0"/>
              <a:t>Click to edit Master subtitle style</a:t>
            </a:r>
          </a:p>
        </p:txBody>
      </p:sp>
      <p:sp>
        <p:nvSpPr>
          <p:cNvPr id="4102" name="Rectangle 6"/>
          <p:cNvSpPr>
            <a:spLocks noGrp="1" noChangeArrowheads="1"/>
          </p:cNvSpPr>
          <p:nvPr>
            <p:ph type="ctrTitle"/>
          </p:nvPr>
        </p:nvSpPr>
        <p:spPr>
          <a:xfrm>
            <a:off x="250825" y="1628775"/>
            <a:ext cx="8677275" cy="2484438"/>
          </a:xfrm>
        </p:spPr>
        <p:txBody>
          <a:bodyPr/>
          <a:lstStyle>
            <a:lvl1pPr>
              <a:defRPr sz="5400"/>
            </a:lvl1pPr>
          </a:lstStyle>
          <a:p>
            <a:pPr lvl="0"/>
            <a:r>
              <a:rPr lang="en-GB" altLang="en-US" noProof="0" smtClean="0"/>
              <a:t>Click to edit Master title style</a:t>
            </a:r>
          </a:p>
        </p:txBody>
      </p:sp>
      <p:sp>
        <p:nvSpPr>
          <p:cNvPr id="5"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6"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7"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F06AD7B-DA12-4C79-B68C-38E446A41748}" type="slidenum">
              <a:rPr lang="en-GB" altLang="en-US"/>
              <a:pPr>
                <a:defRPr/>
              </a:pPr>
              <a:t>‹#›</a:t>
            </a:fld>
            <a:endParaRPr lang="en-GB" altLang="en-US"/>
          </a:p>
        </p:txBody>
      </p:sp>
    </p:spTree>
    <p:extLst>
      <p:ext uri="{BB962C8B-B14F-4D97-AF65-F5344CB8AC3E}">
        <p14:creationId xmlns:p14="http://schemas.microsoft.com/office/powerpoint/2010/main" val="227733781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1003552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2702043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608512"/>
          </a:xfrm>
        </p:spPr>
        <p:txBody>
          <a:bodyPr/>
          <a:lstStyle/>
          <a:p>
            <a:pPr lvl="0"/>
            <a:endParaRPr lang="en-GB" noProof="0" smtClean="0"/>
          </a:p>
        </p:txBody>
      </p:sp>
    </p:spTree>
    <p:extLst>
      <p:ext uri="{BB962C8B-B14F-4D97-AF65-F5344CB8AC3E}">
        <p14:creationId xmlns:p14="http://schemas.microsoft.com/office/powerpoint/2010/main" val="96171847"/>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0099075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4173334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6797506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4895602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706932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53516206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999758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36984068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51622605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8" descr="message-bottle3"/>
          <p:cNvPicPr>
            <a:picLocks noChangeAspect="1" noChangeArrowheads="1"/>
          </p:cNvPicPr>
          <p:nvPr userDrawn="1"/>
        </p:nvPicPr>
        <p:blipFill>
          <a:blip r:embed="rId15">
            <a:extLst>
              <a:ext uri="{28A0092B-C50C-407E-A947-70E740481C1C}">
                <a14:useLocalDpi xmlns:a14="http://schemas.microsoft.com/office/drawing/2010/main" val="0"/>
              </a:ext>
            </a:extLst>
          </a:blip>
          <a:srcRect t="3636"/>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p:wipe dir="r"/>
  </p:transition>
  <p:txStyles>
    <p:titleStyle>
      <a:lvl1pPr algn="ctr" rtl="0" eaLnBrk="0" fontAlgn="base" hangingPunct="0">
        <a:spcBef>
          <a:spcPct val="0"/>
        </a:spcBef>
        <a:spcAft>
          <a:spcPct val="0"/>
        </a:spcAft>
        <a:defRPr sz="4400" b="1" kern="1200">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b="1">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b="1">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lstStyle/>
          <a:p>
            <a:pPr eaLnBrk="1" hangingPunct="1"/>
            <a:r>
              <a:rPr lang="en-GB" altLang="en-US" smtClean="0"/>
              <a:t>Message in a Bottle</a:t>
            </a:r>
          </a:p>
        </p:txBody>
      </p:sp>
      <p:sp>
        <p:nvSpPr>
          <p:cNvPr id="5123" name="Rectangle 5"/>
          <p:cNvSpPr>
            <a:spLocks noGrp="1" noChangeArrowheads="1"/>
          </p:cNvSpPr>
          <p:nvPr>
            <p:ph type="subTitle" idx="1"/>
          </p:nvPr>
        </p:nvSpPr>
        <p:spPr/>
        <p:txBody>
          <a:bodyPr/>
          <a:lstStyle/>
          <a:p>
            <a:pPr eaLnBrk="1" hangingPunct="1"/>
            <a:r>
              <a:rPr lang="en-GB" altLang="en-US" smtClean="0"/>
              <a:t>Your name</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9219" name="Rectangle 3"/>
          <p:cNvSpPr>
            <a:spLocks noChangeArrowheads="1"/>
          </p:cNvSpPr>
          <p:nvPr/>
        </p:nvSpPr>
        <p:spPr bwMode="auto">
          <a:xfrm>
            <a:off x="2859088" y="2462213"/>
            <a:ext cx="827087" cy="6111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0" name="Rectangle 4"/>
          <p:cNvSpPr>
            <a:spLocks noChangeArrowheads="1"/>
          </p:cNvSpPr>
          <p:nvPr/>
        </p:nvSpPr>
        <p:spPr bwMode="auto">
          <a:xfrm>
            <a:off x="3935413" y="2462213"/>
            <a:ext cx="827087" cy="611187"/>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1" name="Rectangle 5"/>
          <p:cNvSpPr>
            <a:spLocks noChangeArrowheads="1"/>
          </p:cNvSpPr>
          <p:nvPr/>
        </p:nvSpPr>
        <p:spPr bwMode="auto">
          <a:xfrm>
            <a:off x="1806575" y="4076700"/>
            <a:ext cx="827088" cy="6111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2" name="Rectangle 6"/>
          <p:cNvSpPr>
            <a:spLocks noChangeArrowheads="1"/>
          </p:cNvSpPr>
          <p:nvPr/>
        </p:nvSpPr>
        <p:spPr bwMode="auto">
          <a:xfrm>
            <a:off x="2874963" y="4076700"/>
            <a:ext cx="827087" cy="611188"/>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3" name="Rectangle 7"/>
          <p:cNvSpPr>
            <a:spLocks noChangeArrowheads="1"/>
          </p:cNvSpPr>
          <p:nvPr/>
        </p:nvSpPr>
        <p:spPr bwMode="auto">
          <a:xfrm>
            <a:off x="3943350" y="4076700"/>
            <a:ext cx="827088" cy="6111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4" name="Rectangle 8"/>
          <p:cNvSpPr>
            <a:spLocks noChangeArrowheads="1"/>
          </p:cNvSpPr>
          <p:nvPr/>
        </p:nvSpPr>
        <p:spPr bwMode="auto">
          <a:xfrm>
            <a:off x="5013325" y="4076700"/>
            <a:ext cx="827088" cy="611188"/>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5" name="Rectangle 9"/>
          <p:cNvSpPr>
            <a:spLocks noChangeArrowheads="1"/>
          </p:cNvSpPr>
          <p:nvPr/>
        </p:nvSpPr>
        <p:spPr bwMode="auto">
          <a:xfrm>
            <a:off x="4995863" y="2462213"/>
            <a:ext cx="827087" cy="611187"/>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6" name="Rectangle 10"/>
          <p:cNvSpPr>
            <a:spLocks noChangeArrowheads="1"/>
          </p:cNvSpPr>
          <p:nvPr/>
        </p:nvSpPr>
        <p:spPr bwMode="auto">
          <a:xfrm>
            <a:off x="1790700" y="2462213"/>
            <a:ext cx="827088" cy="6111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7" name="Text Box 11"/>
          <p:cNvSpPr txBox="1">
            <a:spLocks noChangeArrowheads="1"/>
          </p:cNvSpPr>
          <p:nvPr/>
        </p:nvSpPr>
        <p:spPr bwMode="auto">
          <a:xfrm>
            <a:off x="1571625" y="1822450"/>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Background</a:t>
            </a:r>
            <a:endParaRPr lang="en-US" altLang="en-US" sz="1600"/>
          </a:p>
        </p:txBody>
      </p:sp>
      <p:sp>
        <p:nvSpPr>
          <p:cNvPr id="9228" name="Text Box 12"/>
          <p:cNvSpPr txBox="1">
            <a:spLocks noChangeArrowheads="1"/>
          </p:cNvSpPr>
          <p:nvPr/>
        </p:nvSpPr>
        <p:spPr bwMode="auto">
          <a:xfrm>
            <a:off x="2889250" y="1700213"/>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Text &amp;</a:t>
            </a:r>
          </a:p>
          <a:p>
            <a:pPr algn="ctr" eaLnBrk="1" hangingPunct="1"/>
            <a:r>
              <a:rPr lang="en-GB" altLang="en-US" sz="1600"/>
              <a:t>Lines</a:t>
            </a:r>
            <a:endParaRPr lang="en-US" altLang="en-US" sz="1600"/>
          </a:p>
        </p:txBody>
      </p:sp>
      <p:sp>
        <p:nvSpPr>
          <p:cNvPr id="9229" name="Text Box 13"/>
          <p:cNvSpPr txBox="1">
            <a:spLocks noChangeArrowheads="1"/>
          </p:cNvSpPr>
          <p:nvPr/>
        </p:nvSpPr>
        <p:spPr bwMode="auto">
          <a:xfrm>
            <a:off x="3840163" y="1822450"/>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Shadows</a:t>
            </a:r>
            <a:endParaRPr lang="en-US" altLang="en-US" sz="1600"/>
          </a:p>
        </p:txBody>
      </p:sp>
      <p:sp>
        <p:nvSpPr>
          <p:cNvPr id="9230" name="Text Box 14"/>
          <p:cNvSpPr txBox="1">
            <a:spLocks noChangeArrowheads="1"/>
          </p:cNvSpPr>
          <p:nvPr/>
        </p:nvSpPr>
        <p:spPr bwMode="auto">
          <a:xfrm>
            <a:off x="5119688" y="1700213"/>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Title</a:t>
            </a:r>
            <a:br>
              <a:rPr lang="en-GB" altLang="en-US" sz="1600"/>
            </a:br>
            <a:r>
              <a:rPr lang="en-GB" altLang="en-US" sz="1600"/>
              <a:t>Text</a:t>
            </a:r>
            <a:endParaRPr lang="en-US" altLang="en-US" sz="1600"/>
          </a:p>
        </p:txBody>
      </p:sp>
      <p:sp>
        <p:nvSpPr>
          <p:cNvPr id="9231" name="Text Box 15"/>
          <p:cNvSpPr txBox="1">
            <a:spLocks noChangeArrowheads="1"/>
          </p:cNvSpPr>
          <p:nvPr/>
        </p:nvSpPr>
        <p:spPr bwMode="auto">
          <a:xfrm>
            <a:off x="1949450" y="3436938"/>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Fills</a:t>
            </a:r>
            <a:endParaRPr lang="en-US" altLang="en-US" sz="1600"/>
          </a:p>
        </p:txBody>
      </p:sp>
      <p:sp>
        <p:nvSpPr>
          <p:cNvPr id="9232" name="Text Box 16"/>
          <p:cNvSpPr txBox="1">
            <a:spLocks noChangeArrowheads="1"/>
          </p:cNvSpPr>
          <p:nvPr/>
        </p:nvSpPr>
        <p:spPr bwMode="auto">
          <a:xfrm>
            <a:off x="2895600" y="3436938"/>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a:t>
            </a:r>
            <a:endParaRPr lang="en-US" altLang="en-US" sz="1600"/>
          </a:p>
        </p:txBody>
      </p:sp>
      <p:sp>
        <p:nvSpPr>
          <p:cNvPr id="9233" name="Text Box 17"/>
          <p:cNvSpPr txBox="1">
            <a:spLocks noChangeArrowheads="1"/>
          </p:cNvSpPr>
          <p:nvPr/>
        </p:nvSpPr>
        <p:spPr bwMode="auto">
          <a:xfrm>
            <a:off x="3830638" y="331470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Accent &amp;</a:t>
            </a:r>
          </a:p>
          <a:p>
            <a:pPr algn="ctr" eaLnBrk="1" hangingPunct="1"/>
            <a:r>
              <a:rPr lang="en-GB" altLang="en-US" sz="1600"/>
              <a:t>Hyperlink</a:t>
            </a:r>
            <a:endParaRPr lang="en-US" altLang="en-US" sz="1600"/>
          </a:p>
        </p:txBody>
      </p:sp>
      <p:sp>
        <p:nvSpPr>
          <p:cNvPr id="9234" name="Text Box 18"/>
          <p:cNvSpPr txBox="1">
            <a:spLocks noChangeArrowheads="1"/>
          </p:cNvSpPr>
          <p:nvPr/>
        </p:nvSpPr>
        <p:spPr bwMode="auto">
          <a:xfrm>
            <a:off x="4911725" y="3313113"/>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t>Followed</a:t>
            </a:r>
          </a:p>
          <a:p>
            <a:pPr algn="ctr" eaLnBrk="1" hangingPunct="1"/>
            <a:r>
              <a:rPr lang="en-GB" altLang="en-US" sz="1600"/>
              <a:t>Hyperlink</a:t>
            </a:r>
            <a:endParaRPr lang="en-US" altLang="en-US" sz="160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1267" name="Object 3"/>
          <p:cNvGraphicFramePr>
            <a:graphicFrameLocks noChangeAspect="1"/>
          </p:cNvGraphicFramePr>
          <p:nvPr/>
        </p:nvGraphicFramePr>
        <p:xfrm>
          <a:off x="431800" y="1773238"/>
          <a:ext cx="6732588" cy="3740150"/>
        </p:xfrm>
        <a:graphic>
          <a:graphicData uri="http://schemas.openxmlformats.org/presentationml/2006/ole">
            <mc:AlternateContent xmlns:mc="http://schemas.openxmlformats.org/markup-compatibility/2006">
              <mc:Choice xmlns:v="urn:schemas-microsoft-com:vml" Requires="v">
                <p:oleObj spid="_x0000_s11268" name="Chart" r:id="rId4" imgW="8296466" imgH="4610290" progId="MSGraph.Chart.8">
                  <p:embed followColorScheme="full"/>
                </p:oleObj>
              </mc:Choice>
              <mc:Fallback>
                <p:oleObj name="Chart" r:id="rId4" imgW="8296466" imgH="461029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1800" y="1773238"/>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3315" name="Rectangle 3"/>
          <p:cNvSpPr>
            <a:spLocks noGrp="1" noChangeArrowheads="1"/>
          </p:cNvSpPr>
          <p:nvPr>
            <p:ph type="body" sz="half" idx="1"/>
          </p:nvPr>
        </p:nvSpPr>
        <p:spPr>
          <a:xfrm>
            <a:off x="457200" y="1484313"/>
            <a:ext cx="4057650" cy="460851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3316" name="Picture 5" descr="IMG_927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6213" y="2205038"/>
            <a:ext cx="3097212" cy="3852862"/>
          </a:xfrm>
          <a:prstGeom prst="rect">
            <a:avLst/>
          </a:prstGeom>
          <a:solidFill>
            <a:schemeClr val="hlink"/>
          </a:solidFill>
          <a:ln w="57150">
            <a:solidFill>
              <a:schemeClr va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Process Flow</a:t>
            </a:r>
          </a:p>
        </p:txBody>
      </p:sp>
      <p:sp>
        <p:nvSpPr>
          <p:cNvPr id="15363" name="Rectangle 3"/>
          <p:cNvSpPr>
            <a:spLocks noChangeArrowheads="1"/>
          </p:cNvSpPr>
          <p:nvPr/>
        </p:nvSpPr>
        <p:spPr bwMode="auto">
          <a:xfrm>
            <a:off x="731838" y="3087688"/>
            <a:ext cx="1376362" cy="2354262"/>
          </a:xfrm>
          <a:prstGeom prst="rect">
            <a:avLst/>
          </a:prstGeom>
          <a:solidFill>
            <a:srgbClr val="748ED6"/>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4" name="Rectangle 4"/>
          <p:cNvSpPr>
            <a:spLocks noChangeArrowheads="1"/>
          </p:cNvSpPr>
          <p:nvPr/>
        </p:nvSpPr>
        <p:spPr bwMode="auto">
          <a:xfrm>
            <a:off x="2266950" y="3087688"/>
            <a:ext cx="1376363" cy="2354262"/>
          </a:xfrm>
          <a:prstGeom prst="rect">
            <a:avLst/>
          </a:prstGeom>
          <a:solidFill>
            <a:srgbClr val="0091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5" name="Rectangle 5"/>
          <p:cNvSpPr>
            <a:spLocks noChangeArrowheads="1"/>
          </p:cNvSpPr>
          <p:nvPr/>
        </p:nvSpPr>
        <p:spPr bwMode="auto">
          <a:xfrm>
            <a:off x="3776663" y="3087688"/>
            <a:ext cx="1376362" cy="2354262"/>
          </a:xfrm>
          <a:prstGeom prst="rect">
            <a:avLst/>
          </a:prstGeom>
          <a:solidFill>
            <a:srgbClr val="99CCFF"/>
          </a:solidFill>
          <a:ln w="12700"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5366" name="Rectangle 6"/>
          <p:cNvSpPr>
            <a:spLocks noChangeArrowheads="1"/>
          </p:cNvSpPr>
          <p:nvPr/>
        </p:nvSpPr>
        <p:spPr bwMode="auto">
          <a:xfrm>
            <a:off x="5284788" y="3087688"/>
            <a:ext cx="1376362" cy="2354262"/>
          </a:xfrm>
          <a:prstGeom prst="rect">
            <a:avLst/>
          </a:prstGeom>
          <a:solidFill>
            <a:srgbClr val="FFAB57"/>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p>
        </p:txBody>
      </p:sp>
      <p:sp>
        <p:nvSpPr>
          <p:cNvPr id="15367" name="Rectangle 7"/>
          <p:cNvSpPr>
            <a:spLocks noChangeArrowheads="1"/>
          </p:cNvSpPr>
          <p:nvPr/>
        </p:nvSpPr>
        <p:spPr bwMode="auto">
          <a:xfrm>
            <a:off x="6796088" y="3087688"/>
            <a:ext cx="1376362" cy="2354262"/>
          </a:xfrm>
          <a:prstGeom prst="rect">
            <a:avLst/>
          </a:prstGeom>
          <a:solidFill>
            <a:srgbClr val="FFC993"/>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180975" indent="-180975">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sz="1400"/>
              <a:t>Bullet 1</a:t>
            </a:r>
          </a:p>
          <a:p>
            <a:pPr eaLnBrk="1" hangingPunct="1">
              <a:buFontTx/>
              <a:buChar char="•"/>
            </a:pPr>
            <a:r>
              <a:rPr lang="en-GB" altLang="en-US" sz="1400"/>
              <a:t>Bullet 2</a:t>
            </a:r>
          </a:p>
          <a:p>
            <a:pPr eaLnBrk="1" hangingPunct="1">
              <a:buFontTx/>
              <a:buChar char="•"/>
            </a:pPr>
            <a:r>
              <a:rPr lang="en-GB" altLang="en-US" sz="1400"/>
              <a:t>Bullet 3</a:t>
            </a:r>
          </a:p>
          <a:p>
            <a:pPr eaLnBrk="1" hangingPunct="1">
              <a:buFontTx/>
              <a:buChar char="•"/>
            </a:pPr>
            <a:endParaRPr lang="en-GB" altLang="en-US" sz="1400">
              <a:solidFill>
                <a:schemeClr val="accent2"/>
              </a:solidFill>
            </a:endParaRPr>
          </a:p>
        </p:txBody>
      </p:sp>
      <p:sp>
        <p:nvSpPr>
          <p:cNvPr id="15368" name="Freeform 18"/>
          <p:cNvSpPr>
            <a:spLocks/>
          </p:cNvSpPr>
          <p:nvPr/>
        </p:nvSpPr>
        <p:spPr bwMode="auto">
          <a:xfrm>
            <a:off x="2266950"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0091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69" name="Freeform 19"/>
          <p:cNvSpPr>
            <a:spLocks/>
          </p:cNvSpPr>
          <p:nvPr/>
        </p:nvSpPr>
        <p:spPr bwMode="auto">
          <a:xfrm>
            <a:off x="731838" y="1614488"/>
            <a:ext cx="1898650" cy="1270000"/>
          </a:xfrm>
          <a:custGeom>
            <a:avLst/>
            <a:gdLst>
              <a:gd name="T0" fmla="*/ 1660525 w 1196"/>
              <a:gd name="T1" fmla="*/ 323850 h 800"/>
              <a:gd name="T2" fmla="*/ 1416050 w 1196"/>
              <a:gd name="T3" fmla="*/ 0 h 800"/>
              <a:gd name="T4" fmla="*/ 0 w 1196"/>
              <a:gd name="T5" fmla="*/ 0 h 800"/>
              <a:gd name="T6" fmla="*/ 0 w 1196"/>
              <a:gd name="T7" fmla="*/ 1270000 h 800"/>
              <a:gd name="T8" fmla="*/ 1416050 w 1196"/>
              <a:gd name="T9" fmla="*/ 1270000 h 800"/>
              <a:gd name="T10" fmla="*/ 1660525 w 1196"/>
              <a:gd name="T11" fmla="*/ 946150 h 800"/>
              <a:gd name="T12" fmla="*/ 1898650 w 1196"/>
              <a:gd name="T13" fmla="*/ 635000 h 800"/>
              <a:gd name="T14" fmla="*/ 1660525 w 1196"/>
              <a:gd name="T15" fmla="*/ 323850 h 8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96" h="800">
                <a:moveTo>
                  <a:pt x="1046" y="204"/>
                </a:moveTo>
                <a:lnTo>
                  <a:pt x="892" y="0"/>
                </a:lnTo>
                <a:lnTo>
                  <a:pt x="0" y="0"/>
                </a:lnTo>
                <a:lnTo>
                  <a:pt x="0" y="800"/>
                </a:lnTo>
                <a:lnTo>
                  <a:pt x="892" y="800"/>
                </a:lnTo>
                <a:lnTo>
                  <a:pt x="1046" y="596"/>
                </a:lnTo>
                <a:lnTo>
                  <a:pt x="1196" y="400"/>
                </a:lnTo>
                <a:lnTo>
                  <a:pt x="1046" y="204"/>
                </a:lnTo>
                <a:close/>
              </a:path>
            </a:pathLst>
          </a:custGeom>
          <a:solidFill>
            <a:srgbClr val="748ED6"/>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0" name="Freeform 20"/>
          <p:cNvSpPr>
            <a:spLocks/>
          </p:cNvSpPr>
          <p:nvPr/>
        </p:nvSpPr>
        <p:spPr bwMode="auto">
          <a:xfrm>
            <a:off x="3776663"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99CCFF"/>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1" name="Freeform 21"/>
          <p:cNvSpPr>
            <a:spLocks/>
          </p:cNvSpPr>
          <p:nvPr/>
        </p:nvSpPr>
        <p:spPr bwMode="auto">
          <a:xfrm>
            <a:off x="5284788" y="1614488"/>
            <a:ext cx="1857375" cy="1270000"/>
          </a:xfrm>
          <a:custGeom>
            <a:avLst/>
            <a:gdLst>
              <a:gd name="T0" fmla="*/ 1619250 w 1170"/>
              <a:gd name="T1" fmla="*/ 323850 h 800"/>
              <a:gd name="T2" fmla="*/ 1371600 w 1170"/>
              <a:gd name="T3" fmla="*/ 0 h 800"/>
              <a:gd name="T4" fmla="*/ 0 w 1170"/>
              <a:gd name="T5" fmla="*/ 0 h 800"/>
              <a:gd name="T6" fmla="*/ 247650 w 1170"/>
              <a:gd name="T7" fmla="*/ 323850 h 800"/>
              <a:gd name="T8" fmla="*/ 485775 w 1170"/>
              <a:gd name="T9" fmla="*/ 635000 h 800"/>
              <a:gd name="T10" fmla="*/ 247650 w 1170"/>
              <a:gd name="T11" fmla="*/ 946150 h 800"/>
              <a:gd name="T12" fmla="*/ 0 w 1170"/>
              <a:gd name="T13" fmla="*/ 1270000 h 800"/>
              <a:gd name="T14" fmla="*/ 1371600 w 1170"/>
              <a:gd name="T15" fmla="*/ 1270000 h 800"/>
              <a:gd name="T16" fmla="*/ 1619250 w 1170"/>
              <a:gd name="T17" fmla="*/ 946150 h 800"/>
              <a:gd name="T18" fmla="*/ 1857375 w 1170"/>
              <a:gd name="T19" fmla="*/ 635000 h 800"/>
              <a:gd name="T20" fmla="*/ 1619250 w 1170"/>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0" h="800">
                <a:moveTo>
                  <a:pt x="1020" y="204"/>
                </a:moveTo>
                <a:lnTo>
                  <a:pt x="864" y="0"/>
                </a:lnTo>
                <a:lnTo>
                  <a:pt x="0" y="0"/>
                </a:lnTo>
                <a:lnTo>
                  <a:pt x="156" y="204"/>
                </a:lnTo>
                <a:lnTo>
                  <a:pt x="306" y="400"/>
                </a:lnTo>
                <a:lnTo>
                  <a:pt x="156" y="596"/>
                </a:lnTo>
                <a:lnTo>
                  <a:pt x="0" y="800"/>
                </a:lnTo>
                <a:lnTo>
                  <a:pt x="864" y="800"/>
                </a:lnTo>
                <a:lnTo>
                  <a:pt x="1020" y="596"/>
                </a:lnTo>
                <a:lnTo>
                  <a:pt x="1170" y="400"/>
                </a:lnTo>
                <a:lnTo>
                  <a:pt x="1020" y="204"/>
                </a:lnTo>
                <a:close/>
              </a:path>
            </a:pathLst>
          </a:custGeom>
          <a:solidFill>
            <a:srgbClr val="FFAB57"/>
          </a:solidFill>
          <a:ln w="12700" cmpd="sng">
            <a:solidFill>
              <a:schemeClr val="tx1"/>
            </a:solidFill>
            <a:prstDash val="solid"/>
            <a:round/>
            <a:headEnd/>
            <a:tailEnd/>
          </a:ln>
        </p:spPr>
        <p:txBody>
          <a:bodyPr/>
          <a:lstStyle/>
          <a:p>
            <a:endParaRPr lang="en-GB"/>
          </a:p>
        </p:txBody>
      </p:sp>
      <p:sp>
        <p:nvSpPr>
          <p:cNvPr id="15372" name="Freeform 22"/>
          <p:cNvSpPr>
            <a:spLocks/>
          </p:cNvSpPr>
          <p:nvPr/>
        </p:nvSpPr>
        <p:spPr bwMode="auto">
          <a:xfrm>
            <a:off x="6796088" y="1614488"/>
            <a:ext cx="1854200" cy="1270000"/>
          </a:xfrm>
          <a:custGeom>
            <a:avLst/>
            <a:gdLst>
              <a:gd name="T0" fmla="*/ 1616075 w 1168"/>
              <a:gd name="T1" fmla="*/ 323850 h 800"/>
              <a:gd name="T2" fmla="*/ 1371600 w 1168"/>
              <a:gd name="T3" fmla="*/ 0 h 800"/>
              <a:gd name="T4" fmla="*/ 0 w 1168"/>
              <a:gd name="T5" fmla="*/ 0 h 800"/>
              <a:gd name="T6" fmla="*/ 244475 w 1168"/>
              <a:gd name="T7" fmla="*/ 323850 h 800"/>
              <a:gd name="T8" fmla="*/ 482600 w 1168"/>
              <a:gd name="T9" fmla="*/ 635000 h 800"/>
              <a:gd name="T10" fmla="*/ 244475 w 1168"/>
              <a:gd name="T11" fmla="*/ 946150 h 800"/>
              <a:gd name="T12" fmla="*/ 0 w 1168"/>
              <a:gd name="T13" fmla="*/ 1270000 h 800"/>
              <a:gd name="T14" fmla="*/ 1371600 w 1168"/>
              <a:gd name="T15" fmla="*/ 1270000 h 800"/>
              <a:gd name="T16" fmla="*/ 1616075 w 1168"/>
              <a:gd name="T17" fmla="*/ 946150 h 800"/>
              <a:gd name="T18" fmla="*/ 1854200 w 1168"/>
              <a:gd name="T19" fmla="*/ 635000 h 800"/>
              <a:gd name="T20" fmla="*/ 1616075 w 1168"/>
              <a:gd name="T21" fmla="*/ 323850 h 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68" h="800">
                <a:moveTo>
                  <a:pt x="1018" y="204"/>
                </a:moveTo>
                <a:lnTo>
                  <a:pt x="864" y="0"/>
                </a:lnTo>
                <a:lnTo>
                  <a:pt x="0" y="0"/>
                </a:lnTo>
                <a:lnTo>
                  <a:pt x="154" y="204"/>
                </a:lnTo>
                <a:lnTo>
                  <a:pt x="304" y="400"/>
                </a:lnTo>
                <a:lnTo>
                  <a:pt x="154" y="596"/>
                </a:lnTo>
                <a:lnTo>
                  <a:pt x="0" y="800"/>
                </a:lnTo>
                <a:lnTo>
                  <a:pt x="864" y="800"/>
                </a:lnTo>
                <a:lnTo>
                  <a:pt x="1018" y="596"/>
                </a:lnTo>
                <a:lnTo>
                  <a:pt x="1168" y="400"/>
                </a:lnTo>
                <a:lnTo>
                  <a:pt x="1018" y="204"/>
                </a:lnTo>
                <a:close/>
              </a:path>
            </a:pathLst>
          </a:custGeom>
          <a:solidFill>
            <a:srgbClr val="FFC993"/>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5373" name="Text Box 23"/>
          <p:cNvSpPr txBox="1">
            <a:spLocks noChangeArrowheads="1"/>
          </p:cNvSpPr>
          <p:nvPr/>
        </p:nvSpPr>
        <p:spPr bwMode="auto">
          <a:xfrm>
            <a:off x="2916238" y="206692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Plan</a:t>
            </a:r>
          </a:p>
        </p:txBody>
      </p:sp>
      <p:sp>
        <p:nvSpPr>
          <p:cNvPr id="15374" name="Text Box 24"/>
          <p:cNvSpPr txBox="1">
            <a:spLocks noChangeArrowheads="1"/>
          </p:cNvSpPr>
          <p:nvPr/>
        </p:nvSpPr>
        <p:spPr bwMode="auto">
          <a:xfrm>
            <a:off x="1031875" y="2065338"/>
            <a:ext cx="895350" cy="366712"/>
          </a:xfrm>
          <a:prstGeom prst="rect">
            <a:avLst/>
          </a:prstGeom>
          <a:noFill/>
          <a:ln>
            <a:noFill/>
          </a:ln>
          <a:effectLst/>
          <a:extLst>
            <a:ext uri="{909E8E84-426E-40DD-AFC4-6F175D3DCCD1}">
              <a14:hiddenFill xmlns:a14="http://schemas.microsoft.com/office/drawing/2010/main">
                <a:solidFill>
                  <a:srgbClr val="2E4C9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Design</a:t>
            </a:r>
          </a:p>
        </p:txBody>
      </p:sp>
      <p:sp>
        <p:nvSpPr>
          <p:cNvPr id="15375" name="Text Box 25"/>
          <p:cNvSpPr txBox="1">
            <a:spLocks noChangeArrowheads="1"/>
          </p:cNvSpPr>
          <p:nvPr/>
        </p:nvSpPr>
        <p:spPr bwMode="auto">
          <a:xfrm>
            <a:off x="4446588" y="206692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Build</a:t>
            </a:r>
          </a:p>
        </p:txBody>
      </p:sp>
      <p:sp>
        <p:nvSpPr>
          <p:cNvPr id="15376" name="Text Box 26"/>
          <p:cNvSpPr txBox="1">
            <a:spLocks noChangeArrowheads="1"/>
          </p:cNvSpPr>
          <p:nvPr/>
        </p:nvSpPr>
        <p:spPr bwMode="auto">
          <a:xfrm>
            <a:off x="5959475" y="2065338"/>
            <a:ext cx="62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Test</a:t>
            </a:r>
          </a:p>
        </p:txBody>
      </p:sp>
      <p:sp>
        <p:nvSpPr>
          <p:cNvPr id="15377" name="Text Box 27"/>
          <p:cNvSpPr txBox="1">
            <a:spLocks noChangeArrowheads="1"/>
          </p:cNvSpPr>
          <p:nvPr/>
        </p:nvSpPr>
        <p:spPr bwMode="auto">
          <a:xfrm>
            <a:off x="7366000" y="2066925"/>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Evaluate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85026" name="Group 34"/>
          <p:cNvGraphicFramePr>
            <a:graphicFrameLocks noGrp="1"/>
          </p:cNvGraphicFramePr>
          <p:nvPr>
            <p:ph type="tbl" idx="1"/>
          </p:nvPr>
        </p:nvGraphicFramePr>
        <p:xfrm>
          <a:off x="1149350" y="1806575"/>
          <a:ext cx="7458075" cy="3275013"/>
        </p:xfrm>
        <a:graphic>
          <a:graphicData uri="http://schemas.openxmlformats.org/drawingml/2006/table">
            <a:tbl>
              <a:tblPr/>
              <a:tblGrid>
                <a:gridCol w="3730625"/>
                <a:gridCol w="3727450"/>
              </a:tblGrid>
              <a:tr h="519072">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Title</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1"/>
                    </a:solid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9324">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17437" name="Text Box 29"/>
          <p:cNvSpPr txBox="1">
            <a:spLocks noChangeArrowheads="1"/>
          </p:cNvSpPr>
          <p:nvPr/>
        </p:nvSpPr>
        <p:spPr bwMode="auto">
          <a:xfrm>
            <a:off x="2630488" y="5397500"/>
            <a:ext cx="411003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you to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457200" y="1484313"/>
            <a:ext cx="4724400" cy="4608512"/>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89092" name="Group 4"/>
          <p:cNvGraphicFramePr>
            <a:graphicFrameLocks noGrp="1"/>
          </p:cNvGraphicFramePr>
          <p:nvPr>
            <p:ph sz="half" idx="2"/>
          </p:nvPr>
        </p:nvGraphicFramePr>
        <p:xfrm>
          <a:off x="5484813" y="1668463"/>
          <a:ext cx="3195637" cy="1644650"/>
        </p:xfrm>
        <a:graphic>
          <a:graphicData uri="http://schemas.openxmlformats.org/drawingml/2006/table">
            <a:tbl>
              <a:tblPr/>
              <a:tblGrid>
                <a:gridCol w="1598612"/>
                <a:gridCol w="1597025"/>
              </a:tblGrid>
              <a:tr h="822325">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b="1">
                          <a:solidFill>
                            <a:schemeClr val="tx1"/>
                          </a:solidFill>
                          <a:latin typeface="Arial" panose="020B0604020202020204" pitchFamily="34" charset="0"/>
                          <a:cs typeface="Arial" panose="020B0604020202020204" pitchFamily="34" charset="0"/>
                        </a:defRPr>
                      </a:lvl1pPr>
                      <a:lvl2pPr indent="165100">
                        <a:spcBef>
                          <a:spcPct val="20000"/>
                        </a:spcBef>
                        <a:defRPr sz="2400" b="1">
                          <a:solidFill>
                            <a:schemeClr val="tx1"/>
                          </a:solidFill>
                          <a:latin typeface="Arial" panose="020B0604020202020204" pitchFamily="34" charset="0"/>
                          <a:cs typeface="Arial" panose="020B0604020202020204" pitchFamily="34" charset="0"/>
                        </a:defRPr>
                      </a:lvl2pPr>
                      <a:lvl3pPr indent="165100">
                        <a:spcBef>
                          <a:spcPct val="20000"/>
                        </a:spcBef>
                        <a:defRPr sz="2000" b="1">
                          <a:solidFill>
                            <a:schemeClr val="tx1"/>
                          </a:solidFill>
                          <a:latin typeface="Arial" panose="020B0604020202020204" pitchFamily="34" charset="0"/>
                          <a:cs typeface="Arial" panose="020B0604020202020204" pitchFamily="34" charset="0"/>
                        </a:defRPr>
                      </a:lvl3pPr>
                      <a:lvl4pPr indent="149225">
                        <a:spcBef>
                          <a:spcPct val="20000"/>
                        </a:spcBef>
                        <a:defRPr b="1">
                          <a:solidFill>
                            <a:schemeClr val="tx1"/>
                          </a:solidFill>
                          <a:latin typeface="Arial" panose="020B0604020202020204" pitchFamily="34" charset="0"/>
                          <a:cs typeface="Arial" panose="020B0604020202020204" pitchFamily="34" charset="0"/>
                        </a:defRPr>
                      </a:lvl4pPr>
                      <a:lvl5pPr indent="100013">
                        <a:spcBef>
                          <a:spcPct val="20000"/>
                        </a:spcBef>
                        <a:defRPr b="1">
                          <a:solidFill>
                            <a:schemeClr val="tx1"/>
                          </a:solidFill>
                          <a:latin typeface="Arial" panose="020B0604020202020204" pitchFamily="34" charset="0"/>
                          <a:cs typeface="Arial" panose="020B0604020202020204" pitchFamily="34" charset="0"/>
                        </a:defRPr>
                      </a:lvl5pPr>
                      <a:lvl6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6pPr>
                      <a:lvl7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7pPr>
                      <a:lvl8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8pPr>
                      <a:lvl9pPr indent="100013" fontAlgn="base">
                        <a:spcBef>
                          <a:spcPct val="20000"/>
                        </a:spcBef>
                        <a:spcAft>
                          <a:spcPct val="0"/>
                        </a:spcAft>
                        <a:defRPr b="1">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1620838" y="45815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4500563" y="45815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E2FAD"/>
      </a:dk1>
      <a:lt1>
        <a:srgbClr val="D5C7D1"/>
      </a:lt1>
      <a:dk2>
        <a:srgbClr val="0E2FAD"/>
      </a:dk2>
      <a:lt2>
        <a:srgbClr val="B3CCE6"/>
      </a:lt2>
      <a:accent1>
        <a:srgbClr val="A1C6FD"/>
      </a:accent1>
      <a:accent2>
        <a:srgbClr val="6BA7F8"/>
      </a:accent2>
      <a:accent3>
        <a:srgbClr val="E7E0E5"/>
      </a:accent3>
      <a:accent4>
        <a:srgbClr val="0A2793"/>
      </a:accent4>
      <a:accent5>
        <a:srgbClr val="CDDFFE"/>
      </a:accent5>
      <a:accent6>
        <a:srgbClr val="6097E1"/>
      </a:accent6>
      <a:hlink>
        <a:srgbClr val="FFEA00"/>
      </a:hlink>
      <a:folHlink>
        <a:srgbClr val="FFC5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1063</TotalTime>
  <Words>304</Words>
  <Application>Microsoft Office PowerPoint</Application>
  <PresentationFormat>On-screen Show (4:3)</PresentationFormat>
  <Paragraphs>78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Message in a Bottle</vt:lpstr>
      <vt:lpstr>Example Bullet Point Slide</vt:lpstr>
      <vt:lpstr>Colour scheme</vt:lpstr>
      <vt:lpstr>Sample Graph (3 colours)</vt:lpstr>
      <vt:lpstr>Picture slide</vt:lpstr>
      <vt:lpstr>Process Flow</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in a Bottle Template</dc:title>
  <dc:creator>Presentation Magazine</dc:creator>
  <cp:lastModifiedBy>Jonty Pearce</cp:lastModifiedBy>
  <cp:revision>40</cp:revision>
  <dcterms:created xsi:type="dcterms:W3CDTF">2005-03-15T10:04:38Z</dcterms:created>
  <dcterms:modified xsi:type="dcterms:W3CDTF">2015-02-22T11:11:10Z</dcterms:modified>
</cp:coreProperties>
</file>