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72" r:id="rId2"/>
    <p:sldId id="274" r:id="rId3"/>
    <p:sldId id="265" r:id="rId4"/>
    <p:sldId id="266" r:id="rId5"/>
    <p:sldId id="267" r:id="rId6"/>
    <p:sldId id="268" r:id="rId7"/>
    <p:sldId id="269" r:id="rId8"/>
    <p:sldId id="270" r:id="rId9"/>
    <p:sldId id="273" r:id="rId10"/>
    <p:sldId id="275" r:id="rId11"/>
  </p:sldIdLst>
  <p:sldSz cx="9144000" cy="6858000" type="screen4x3"/>
  <p:notesSz cx="6858000" cy="9144000"/>
  <p:defaultTextStyle>
    <a:defPPr>
      <a:defRPr lang="en-GB"/>
    </a:defPPr>
    <a:lvl1pPr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5pPr>
    <a:lvl6pPr marL="2286000" algn="l" defTabSz="914400" rtl="0" eaLnBrk="1" latinLnBrk="0" hangingPunct="1">
      <a:defRPr kern="1200" baseline="-25000">
        <a:solidFill>
          <a:schemeClr val="tx1"/>
        </a:solidFill>
        <a:latin typeface="Arial" panose="020B0604020202020204" pitchFamily="34" charset="0"/>
        <a:ea typeface="+mn-ea"/>
        <a:cs typeface="+mn-cs"/>
      </a:defRPr>
    </a:lvl6pPr>
    <a:lvl7pPr marL="2743200" algn="l" defTabSz="914400" rtl="0" eaLnBrk="1" latinLnBrk="0" hangingPunct="1">
      <a:defRPr kern="1200" baseline="-25000">
        <a:solidFill>
          <a:schemeClr val="tx1"/>
        </a:solidFill>
        <a:latin typeface="Arial" panose="020B0604020202020204" pitchFamily="34" charset="0"/>
        <a:ea typeface="+mn-ea"/>
        <a:cs typeface="+mn-cs"/>
      </a:defRPr>
    </a:lvl7pPr>
    <a:lvl8pPr marL="3200400" algn="l" defTabSz="914400" rtl="0" eaLnBrk="1" latinLnBrk="0" hangingPunct="1">
      <a:defRPr kern="1200" baseline="-25000">
        <a:solidFill>
          <a:schemeClr val="tx1"/>
        </a:solidFill>
        <a:latin typeface="Arial" panose="020B0604020202020204" pitchFamily="34" charset="0"/>
        <a:ea typeface="+mn-ea"/>
        <a:cs typeface="+mn-cs"/>
      </a:defRPr>
    </a:lvl8pPr>
    <a:lvl9pPr marL="3657600" algn="l" defTabSz="914400" rtl="0" eaLnBrk="1" latinLnBrk="0" hangingPunct="1">
      <a:defRPr kern="1200" baseline="-250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1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4A10"/>
    <a:srgbClr val="D67F20"/>
    <a:srgbClr val="DF8A2D"/>
    <a:srgbClr val="773715"/>
    <a:srgbClr val="A05F18"/>
    <a:srgbClr val="884113"/>
    <a:srgbClr val="79340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4660"/>
  </p:normalViewPr>
  <p:slideViewPr>
    <p:cSldViewPr snapToGrid="0">
      <p:cViewPr>
        <p:scale>
          <a:sx n="66" d="100"/>
          <a:sy n="66" d="100"/>
        </p:scale>
        <p:origin x="-2850" y="-1224"/>
      </p:cViewPr>
      <p:guideLst>
        <p:guide orient="horz" pos="916"/>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aseline="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aseline="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aseline="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aseline="0" smtClean="0"/>
            </a:lvl1pPr>
          </a:lstStyle>
          <a:p>
            <a:pPr>
              <a:defRPr/>
            </a:pPr>
            <a:fld id="{B5D99985-732F-46E0-A50A-C5A1B76ADF55}" type="slidenum">
              <a:rPr lang="en-GB" altLang="en-US"/>
              <a:pPr>
                <a:defRPr/>
              </a:pPr>
              <a:t>‹#›</a:t>
            </a:fld>
            <a:endParaRPr lang="en-GB" altLang="en-US"/>
          </a:p>
        </p:txBody>
      </p:sp>
    </p:spTree>
    <p:extLst>
      <p:ext uri="{BB962C8B-B14F-4D97-AF65-F5344CB8AC3E}">
        <p14:creationId xmlns:p14="http://schemas.microsoft.com/office/powerpoint/2010/main" val="1734834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17329E38-B0FB-4F25-8D2A-77D039C3C18D}" type="slidenum">
              <a:rPr lang="en-GB" altLang="en-US" baseline="0"/>
              <a:pPr/>
              <a:t>1</a:t>
            </a:fld>
            <a:endParaRPr lang="en-GB" altLang="en-US" baseline="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94104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605D844C-E3B3-4ECA-BBBF-30F80457325E}" type="slidenum">
              <a:rPr lang="en-GB" altLang="en-US" baseline="0"/>
              <a:pPr/>
              <a:t>10</a:t>
            </a:fld>
            <a:endParaRPr lang="en-GB" altLang="en-US" baseline="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84322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84329E43-03D0-47CC-82E2-08BA3B2CF69D}" type="slidenum">
              <a:rPr lang="en-GB" altLang="en-US" baseline="0"/>
              <a:pPr/>
              <a:t>2</a:t>
            </a:fld>
            <a:endParaRPr lang="en-GB" altLang="en-US" baseline="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6913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E34692AF-9E05-4A0C-8052-8A2F55696D8C}" type="slidenum">
              <a:rPr lang="en-GB" altLang="en-US" baseline="0"/>
              <a:pPr/>
              <a:t>3</a:t>
            </a:fld>
            <a:endParaRPr lang="en-GB" altLang="en-US" baseline="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26707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69D8FD82-12C5-484D-9FA3-4B4323E130E1}" type="slidenum">
              <a:rPr lang="en-GB" altLang="en-US" baseline="0"/>
              <a:pPr/>
              <a:t>4</a:t>
            </a:fld>
            <a:endParaRPr lang="en-GB" altLang="en-US" baseline="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7277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785C410B-AFC7-4A09-BE65-E0718A75A9E7}" type="slidenum">
              <a:rPr lang="en-GB" altLang="en-US" baseline="0"/>
              <a:pPr/>
              <a:t>5</a:t>
            </a:fld>
            <a:endParaRPr lang="en-GB" altLang="en-US" baseline="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29716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CF0855E5-B606-41F8-A411-6BC127BD69BF}" type="slidenum">
              <a:rPr lang="en-GB" altLang="en-US" baseline="0"/>
              <a:pPr/>
              <a:t>6</a:t>
            </a:fld>
            <a:endParaRPr lang="en-GB" altLang="en-US" baseline="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05388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535841FB-CF00-4523-AF47-7B52746B46F0}" type="slidenum">
              <a:rPr lang="en-GB" altLang="en-US" baseline="0"/>
              <a:pPr/>
              <a:t>7</a:t>
            </a:fld>
            <a:endParaRPr lang="en-GB" altLang="en-US" baseline="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77941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24E2DE35-28DA-4F88-8DC3-AED048A35E33}" type="slidenum">
              <a:rPr lang="en-GB" altLang="en-US" baseline="0"/>
              <a:pPr/>
              <a:t>8</a:t>
            </a:fld>
            <a:endParaRPr lang="en-GB" altLang="en-US" baseline="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41266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FE85E133-BF94-476A-A34E-4F5F1CADF1BD}" type="slidenum">
              <a:rPr lang="en-GB" altLang="en-US" baseline="0"/>
              <a:pPr/>
              <a:t>9</a:t>
            </a:fld>
            <a:endParaRPr lang="en-GB" altLang="en-US" baseline="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670937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5" descr="box-outsid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91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3" name="Rectangle 3"/>
          <p:cNvSpPr>
            <a:spLocks noGrp="1" noChangeArrowheads="1"/>
          </p:cNvSpPr>
          <p:nvPr>
            <p:ph type="ctrTitle"/>
          </p:nvPr>
        </p:nvSpPr>
        <p:spPr>
          <a:xfrm>
            <a:off x="685800" y="2130425"/>
            <a:ext cx="7772400" cy="1470025"/>
          </a:xfrm>
          <a:solidFill>
            <a:srgbClr val="F2B67A">
              <a:alpha val="50000"/>
            </a:srgbClr>
          </a:solidFill>
        </p:spPr>
        <p:txBody>
          <a:bodyPr/>
          <a:lstStyle>
            <a:lvl1pPr>
              <a:defRPr/>
            </a:lvl1pPr>
          </a:lstStyle>
          <a:p>
            <a:pPr lvl="0"/>
            <a:r>
              <a:rPr lang="en-GB" altLang="en-US" noProof="0" smtClean="0"/>
              <a:t>Click to edit Master title style</a:t>
            </a:r>
          </a:p>
        </p:txBody>
      </p:sp>
      <p:sp>
        <p:nvSpPr>
          <p:cNvPr id="61444" name="Rectangle 4"/>
          <p:cNvSpPr>
            <a:spLocks noGrp="1" noChangeArrowheads="1"/>
          </p:cNvSpPr>
          <p:nvPr>
            <p:ph type="subTitle" idx="1"/>
          </p:nvPr>
        </p:nvSpPr>
        <p:spPr>
          <a:xfrm>
            <a:off x="1371600" y="3886200"/>
            <a:ext cx="6400800" cy="1752600"/>
          </a:xfrm>
        </p:spPr>
        <p:txBody>
          <a:bodyPr/>
          <a:lstStyle>
            <a:lvl1pPr marL="0" indent="0" algn="ctr">
              <a:buFontTx/>
              <a:buNone/>
              <a:defRPr b="1"/>
            </a:lvl1pPr>
          </a:lstStyle>
          <a:p>
            <a:pPr lvl="0"/>
            <a:r>
              <a:rPr lang="en-GB" altLang="en-US" noProof="0" smtClean="0"/>
              <a:t>Click to edit Master subtitle style</a:t>
            </a:r>
          </a:p>
        </p:txBody>
      </p:sp>
      <p:sp>
        <p:nvSpPr>
          <p:cNvPr id="5" name="Rectangle 5"/>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6"/>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smtClean="0"/>
            </a:lvl1pPr>
          </a:lstStyle>
          <a:p>
            <a:pPr>
              <a:defRPr/>
            </a:pPr>
            <a:fld id="{ADF7405E-3BE2-4D9E-8469-4EDF8D7DC76B}" type="slidenum">
              <a:rPr lang="en-GB" altLang="en-US"/>
              <a:pPr>
                <a:defRPr/>
              </a:pPr>
              <a:t>‹#›</a:t>
            </a:fld>
            <a:endParaRPr lang="en-GB" altLang="en-US"/>
          </a:p>
        </p:txBody>
      </p:sp>
    </p:spTree>
    <p:extLst>
      <p:ext uri="{BB962C8B-B14F-4D97-AF65-F5344CB8AC3E}">
        <p14:creationId xmlns:p14="http://schemas.microsoft.com/office/powerpoint/2010/main" val="113589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61F126F-66FA-435B-8A02-81E1CF3534AE}" type="slidenum">
              <a:rPr lang="en-GB" altLang="en-US"/>
              <a:pPr>
                <a:defRPr/>
              </a:pPr>
              <a:t>‹#›</a:t>
            </a:fld>
            <a:endParaRPr lang="en-GB" altLang="en-US"/>
          </a:p>
        </p:txBody>
      </p:sp>
    </p:spTree>
    <p:extLst>
      <p:ext uri="{BB962C8B-B14F-4D97-AF65-F5344CB8AC3E}">
        <p14:creationId xmlns:p14="http://schemas.microsoft.com/office/powerpoint/2010/main" val="30794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08125"/>
            <a:ext cx="2009775" cy="46180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58800" y="1508125"/>
            <a:ext cx="5880100" cy="4618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BC50F3-65C9-462F-9918-4E46BD238B1C}" type="slidenum">
              <a:rPr lang="en-GB" altLang="en-US"/>
              <a:pPr>
                <a:defRPr/>
              </a:pPr>
              <a:t>‹#›</a:t>
            </a:fld>
            <a:endParaRPr lang="en-GB" altLang="en-US"/>
          </a:p>
        </p:txBody>
      </p:sp>
    </p:spTree>
    <p:extLst>
      <p:ext uri="{BB962C8B-B14F-4D97-AF65-F5344CB8AC3E}">
        <p14:creationId xmlns:p14="http://schemas.microsoft.com/office/powerpoint/2010/main" val="1498462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8800" y="1508125"/>
            <a:ext cx="8042275" cy="9540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558800" y="2471738"/>
            <a:ext cx="8042275" cy="3654425"/>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78929EE-50DB-4820-A74C-3DFCBD9351C3}" type="slidenum">
              <a:rPr lang="en-GB" altLang="en-US"/>
              <a:pPr>
                <a:defRPr/>
              </a:pPr>
              <a:t>‹#›</a:t>
            </a:fld>
            <a:endParaRPr lang="en-GB" altLang="en-US"/>
          </a:p>
        </p:txBody>
      </p:sp>
    </p:spTree>
    <p:extLst>
      <p:ext uri="{BB962C8B-B14F-4D97-AF65-F5344CB8AC3E}">
        <p14:creationId xmlns:p14="http://schemas.microsoft.com/office/powerpoint/2010/main" val="4100309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800" y="1508125"/>
            <a:ext cx="8042275" cy="9540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58800" y="2471738"/>
            <a:ext cx="3944938" cy="3654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6138" y="2471738"/>
            <a:ext cx="3944937" cy="3654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59CDB516-B4EB-4933-8B7C-CC608A12ADFB}" type="slidenum">
              <a:rPr lang="en-GB" altLang="en-US"/>
              <a:pPr>
                <a:defRPr/>
              </a:pPr>
              <a:t>‹#›</a:t>
            </a:fld>
            <a:endParaRPr lang="en-GB" altLang="en-US"/>
          </a:p>
        </p:txBody>
      </p:sp>
    </p:spTree>
    <p:extLst>
      <p:ext uri="{BB962C8B-B14F-4D97-AF65-F5344CB8AC3E}">
        <p14:creationId xmlns:p14="http://schemas.microsoft.com/office/powerpoint/2010/main" val="200795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822569-F466-49D3-BC18-789743A50ED9}" type="slidenum">
              <a:rPr lang="en-GB" altLang="en-US"/>
              <a:pPr>
                <a:defRPr/>
              </a:pPr>
              <a:t>‹#›</a:t>
            </a:fld>
            <a:endParaRPr lang="en-GB" altLang="en-US"/>
          </a:p>
        </p:txBody>
      </p:sp>
    </p:spTree>
    <p:extLst>
      <p:ext uri="{BB962C8B-B14F-4D97-AF65-F5344CB8AC3E}">
        <p14:creationId xmlns:p14="http://schemas.microsoft.com/office/powerpoint/2010/main" val="2409942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AA95E3E-A21D-409E-B76F-5C343BCC4042}" type="slidenum">
              <a:rPr lang="en-GB" altLang="en-US"/>
              <a:pPr>
                <a:defRPr/>
              </a:pPr>
              <a:t>‹#›</a:t>
            </a:fld>
            <a:endParaRPr lang="en-GB" altLang="en-US"/>
          </a:p>
        </p:txBody>
      </p:sp>
    </p:spTree>
    <p:extLst>
      <p:ext uri="{BB962C8B-B14F-4D97-AF65-F5344CB8AC3E}">
        <p14:creationId xmlns:p14="http://schemas.microsoft.com/office/powerpoint/2010/main" val="187968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58800" y="2471738"/>
            <a:ext cx="3944938" cy="3654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6138" y="2471738"/>
            <a:ext cx="3944937" cy="3654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286B4552-5D0F-42F5-8526-F0F1E6F92C62}" type="slidenum">
              <a:rPr lang="en-GB" altLang="en-US"/>
              <a:pPr>
                <a:defRPr/>
              </a:pPr>
              <a:t>‹#›</a:t>
            </a:fld>
            <a:endParaRPr lang="en-GB" altLang="en-US"/>
          </a:p>
        </p:txBody>
      </p:sp>
    </p:spTree>
    <p:extLst>
      <p:ext uri="{BB962C8B-B14F-4D97-AF65-F5344CB8AC3E}">
        <p14:creationId xmlns:p14="http://schemas.microsoft.com/office/powerpoint/2010/main" val="2697374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D65729FD-69F7-4B51-A7A4-144565ED3DC6}" type="slidenum">
              <a:rPr lang="en-GB" altLang="en-US"/>
              <a:pPr>
                <a:defRPr/>
              </a:pPr>
              <a:t>‹#›</a:t>
            </a:fld>
            <a:endParaRPr lang="en-GB" altLang="en-US"/>
          </a:p>
        </p:txBody>
      </p:sp>
    </p:spTree>
    <p:extLst>
      <p:ext uri="{BB962C8B-B14F-4D97-AF65-F5344CB8AC3E}">
        <p14:creationId xmlns:p14="http://schemas.microsoft.com/office/powerpoint/2010/main" val="233875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56CADE4A-3CEA-4890-91DC-A980B362383D}" type="slidenum">
              <a:rPr lang="en-GB" altLang="en-US"/>
              <a:pPr>
                <a:defRPr/>
              </a:pPr>
              <a:t>‹#›</a:t>
            </a:fld>
            <a:endParaRPr lang="en-GB" altLang="en-US"/>
          </a:p>
        </p:txBody>
      </p:sp>
    </p:spTree>
    <p:extLst>
      <p:ext uri="{BB962C8B-B14F-4D97-AF65-F5344CB8AC3E}">
        <p14:creationId xmlns:p14="http://schemas.microsoft.com/office/powerpoint/2010/main" val="22096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EEE6D851-28FD-47B2-8FFF-C8D0D7E45897}" type="slidenum">
              <a:rPr lang="en-GB" altLang="en-US"/>
              <a:pPr>
                <a:defRPr/>
              </a:pPr>
              <a:t>‹#›</a:t>
            </a:fld>
            <a:endParaRPr lang="en-GB" altLang="en-US"/>
          </a:p>
        </p:txBody>
      </p:sp>
    </p:spTree>
    <p:extLst>
      <p:ext uri="{BB962C8B-B14F-4D97-AF65-F5344CB8AC3E}">
        <p14:creationId xmlns:p14="http://schemas.microsoft.com/office/powerpoint/2010/main" val="3514708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1B4FE00-E588-4FB2-8EA3-2D0B7AC1655F}" type="slidenum">
              <a:rPr lang="en-GB" altLang="en-US"/>
              <a:pPr>
                <a:defRPr/>
              </a:pPr>
              <a:t>‹#›</a:t>
            </a:fld>
            <a:endParaRPr lang="en-GB" altLang="en-US"/>
          </a:p>
        </p:txBody>
      </p:sp>
    </p:spTree>
    <p:extLst>
      <p:ext uri="{BB962C8B-B14F-4D97-AF65-F5344CB8AC3E}">
        <p14:creationId xmlns:p14="http://schemas.microsoft.com/office/powerpoint/2010/main" val="170613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F5D07292-CAF6-4C8A-A9E2-EA1E886609C4}" type="slidenum">
              <a:rPr lang="en-GB" altLang="en-US"/>
              <a:pPr>
                <a:defRPr/>
              </a:pPr>
              <a:t>‹#›</a:t>
            </a:fld>
            <a:endParaRPr lang="en-GB" altLang="en-US"/>
          </a:p>
        </p:txBody>
      </p:sp>
    </p:spTree>
    <p:extLst>
      <p:ext uri="{BB962C8B-B14F-4D97-AF65-F5344CB8AC3E}">
        <p14:creationId xmlns:p14="http://schemas.microsoft.com/office/powerpoint/2010/main" val="4191626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2" descr="box-insid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63"/>
          <p:cNvSpPr>
            <a:spLocks noChangeArrowheads="1"/>
          </p:cNvSpPr>
          <p:nvPr userDrawn="1"/>
        </p:nvSpPr>
        <p:spPr bwMode="auto">
          <a:xfrm>
            <a:off x="609600" y="1495425"/>
            <a:ext cx="7983538" cy="4541838"/>
          </a:xfrm>
          <a:prstGeom prst="rect">
            <a:avLst/>
          </a:prstGeom>
          <a:solidFill>
            <a:srgbClr val="FFFFFF">
              <a:alpha val="3098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8" name="Rectangle 2"/>
          <p:cNvSpPr>
            <a:spLocks noGrp="1" noChangeArrowheads="1"/>
          </p:cNvSpPr>
          <p:nvPr>
            <p:ph type="title"/>
          </p:nvPr>
        </p:nvSpPr>
        <p:spPr bwMode="auto">
          <a:xfrm>
            <a:off x="558800" y="1508125"/>
            <a:ext cx="8042275"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9" name="Rectangle 3"/>
          <p:cNvSpPr>
            <a:spLocks noGrp="1" noChangeArrowheads="1"/>
          </p:cNvSpPr>
          <p:nvPr>
            <p:ph type="body" idx="1"/>
          </p:nvPr>
        </p:nvSpPr>
        <p:spPr bwMode="auto">
          <a:xfrm>
            <a:off x="558800" y="2471738"/>
            <a:ext cx="8042275" cy="365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aseline="0" smtClean="0"/>
            </a:lvl1pPr>
          </a:lstStyle>
          <a:p>
            <a:pPr>
              <a:defRPr/>
            </a:pPr>
            <a:endParaRPr lang="en-GB" alt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aseline="0" smtClean="0"/>
            </a:lvl1pPr>
          </a:lstStyle>
          <a:p>
            <a:pPr>
              <a:defRPr/>
            </a:pPr>
            <a:endParaRPr lang="en-GB" altLang="en-US"/>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aseline="0" smtClean="0"/>
            </a:lvl1pPr>
          </a:lstStyle>
          <a:p>
            <a:pPr>
              <a:defRPr/>
            </a:pPr>
            <a:fld id="{4A0D5E29-7BD3-4185-B7DF-4A5D9A0E66E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defRPr>
      </a:lvl2pPr>
      <a:lvl3pPr algn="ctr" rtl="0" eaLnBrk="0" fontAlgn="base" hangingPunct="0">
        <a:spcBef>
          <a:spcPct val="0"/>
        </a:spcBef>
        <a:spcAft>
          <a:spcPct val="0"/>
        </a:spcAft>
        <a:defRPr sz="3600">
          <a:solidFill>
            <a:schemeClr val="tx2"/>
          </a:solidFill>
          <a:latin typeface="Arial" panose="020B0604020202020204" pitchFamily="34" charset="0"/>
        </a:defRPr>
      </a:lvl3pPr>
      <a:lvl4pPr algn="ctr" rtl="0" eaLnBrk="0" fontAlgn="base" hangingPunct="0">
        <a:spcBef>
          <a:spcPct val="0"/>
        </a:spcBef>
        <a:spcAft>
          <a:spcPct val="0"/>
        </a:spcAft>
        <a:defRPr sz="3600">
          <a:solidFill>
            <a:schemeClr val="tx2"/>
          </a:solidFill>
          <a:latin typeface="Arial" panose="020B0604020202020204" pitchFamily="34" charset="0"/>
        </a:defRPr>
      </a:lvl4pPr>
      <a:lvl5pPr algn="ctr" rtl="0" eaLnBrk="0" fontAlgn="base" hangingPunct="0">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solidFill>
            <a:srgbClr val="F2B67A">
              <a:alpha val="50195"/>
            </a:srgbClr>
          </a:solidFill>
        </p:spPr>
        <p:txBody>
          <a:bodyPr/>
          <a:lstStyle/>
          <a:p>
            <a:pPr eaLnBrk="1" hangingPunct="1"/>
            <a:r>
              <a:rPr lang="en-GB" altLang="en-US" smtClean="0"/>
              <a:t>Wooden Briefcase Template</a:t>
            </a:r>
          </a:p>
        </p:txBody>
      </p:sp>
      <p:sp>
        <p:nvSpPr>
          <p:cNvPr id="4099"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2531" name="Rectangle 3"/>
          <p:cNvSpPr>
            <a:spLocks noGrp="1" noChangeArrowheads="1"/>
          </p:cNvSpPr>
          <p:nvPr>
            <p:ph type="title"/>
          </p:nvPr>
        </p:nvSpPr>
        <p:spPr>
          <a:xfrm>
            <a:off x="558800" y="0"/>
            <a:ext cx="8042275" cy="954088"/>
          </a:xfrm>
        </p:spPr>
        <p:txBody>
          <a:bodyPr/>
          <a:lstStyle/>
          <a:p>
            <a:pPr eaLnBrk="1" hangingPunct="1"/>
            <a:r>
              <a:rPr lang="en-GB" altLang="en-US" smtClean="0"/>
              <a:t>Use of templates</a:t>
            </a:r>
            <a:endParaRPr lang="en-US" altLang="en-US" smtClean="0"/>
          </a:p>
        </p:txBody>
      </p:sp>
      <p:sp>
        <p:nvSpPr>
          <p:cNvPr id="22532" name="Text Box 4"/>
          <p:cNvSpPr txBox="1">
            <a:spLocks noChangeArrowheads="1"/>
          </p:cNvSpPr>
          <p:nvPr/>
        </p:nvSpPr>
        <p:spPr bwMode="auto">
          <a:xfrm>
            <a:off x="1150938" y="1589088"/>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spcBef>
                <a:spcPct val="50000"/>
              </a:spcBef>
            </a:pPr>
            <a:r>
              <a:rPr lang="en-GB" altLang="en-US" sz="2000" b="1" baseline="0">
                <a:cs typeface="Arial" panose="020B0604020202020204" pitchFamily="34" charset="0"/>
              </a:rPr>
              <a:t>You are free to use these templates for your personal and business presentations.</a:t>
            </a:r>
          </a:p>
        </p:txBody>
      </p:sp>
      <p:sp>
        <p:nvSpPr>
          <p:cNvPr id="2253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600" b="1" u="sng" baseline="0">
                <a:cs typeface="Arial" panose="020B0604020202020204" pitchFamily="34" charset="0"/>
              </a:rPr>
              <a:t>Do</a:t>
            </a:r>
          </a:p>
          <a:p>
            <a:pPr eaLnBrk="1" hangingPunct="1">
              <a:buFont typeface="Wingdings" panose="05000000000000000000" pitchFamily="2" charset="2"/>
              <a:buChar char="ü"/>
            </a:pPr>
            <a:r>
              <a:rPr lang="en-GB" altLang="en-US" sz="1400" baseline="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aseline="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aseline="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aseline="0">
              <a:cs typeface="Arial" panose="020B0604020202020204" pitchFamily="34" charset="0"/>
            </a:endParaRPr>
          </a:p>
        </p:txBody>
      </p:sp>
      <p:sp>
        <p:nvSpPr>
          <p:cNvPr id="2253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600" b="1" u="sng" baseline="0">
                <a:cs typeface="Arial" panose="020B0604020202020204" pitchFamily="34" charset="0"/>
              </a:rPr>
              <a:t>Don’t</a:t>
            </a:r>
          </a:p>
          <a:p>
            <a:pPr eaLnBrk="1" hangingPunct="1">
              <a:buFont typeface="Wingdings" panose="05000000000000000000" pitchFamily="2" charset="2"/>
              <a:buChar char="û"/>
            </a:pPr>
            <a:r>
              <a:rPr lang="en-GB" altLang="en-US" sz="1400" baseline="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aseline="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aseline="0">
                <a:cs typeface="Arial" panose="020B0604020202020204" pitchFamily="34" charset="0"/>
              </a:rPr>
              <a:t>Pass off any of our created content as your own work</a:t>
            </a:r>
            <a:endParaRPr lang="en-US" altLang="en-US" sz="1400" baseline="0">
              <a:cs typeface="Arial" panose="020B0604020202020204" pitchFamily="34" charset="0"/>
            </a:endParaRPr>
          </a:p>
        </p:txBody>
      </p:sp>
      <p:sp>
        <p:nvSpPr>
          <p:cNvPr id="2253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aseline="-25000">
                <a:solidFill>
                  <a:schemeClr val="tx1"/>
                </a:solidFill>
                <a:latin typeface="Arial" panose="020B0604020202020204" pitchFamily="34" charset="0"/>
              </a:defRPr>
            </a:lvl1pPr>
            <a:lvl2pPr>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baseline="0">
                <a:cs typeface="Arial" panose="020B0604020202020204" pitchFamily="34" charset="0"/>
              </a:rPr>
              <a:t>You can find many more free templates on the Presentation Magazine website </a:t>
            </a:r>
            <a:r>
              <a:rPr lang="en-GB" altLang="en-US" sz="2000" b="1" baseline="0">
                <a:cs typeface="Arial" panose="020B0604020202020204" pitchFamily="34" charset="0"/>
                <a:hlinkClick r:id="rId3"/>
              </a:rPr>
              <a:t>www.presentationmagazine.com</a:t>
            </a:r>
            <a:r>
              <a:rPr lang="en-GB" altLang="en-US" sz="2000" b="1" baseline="0">
                <a:cs typeface="Arial" panose="020B0604020202020204" pitchFamily="34" charset="0"/>
              </a:rPr>
              <a:t>  </a:t>
            </a:r>
            <a:endParaRPr lang="en-US" altLang="en-US" sz="2000" b="1" baseline="0">
              <a:cs typeface="Arial" panose="020B0604020202020204" pitchFamily="34" charset="0"/>
            </a:endParaRPr>
          </a:p>
        </p:txBody>
      </p:sp>
      <p:sp>
        <p:nvSpPr>
          <p:cNvPr id="2253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spcBef>
                <a:spcPct val="50000"/>
              </a:spcBef>
            </a:pPr>
            <a:r>
              <a:rPr lang="en-GB" altLang="en-US" sz="1400" baseline="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box-ins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8195"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4"/>
          <p:cNvSpPr>
            <a:spLocks noChangeArrowheads="1"/>
          </p:cNvSpPr>
          <p:nvPr/>
        </p:nvSpPr>
        <p:spPr bwMode="auto">
          <a:xfrm>
            <a:off x="609600" y="1495425"/>
            <a:ext cx="7983538" cy="4541838"/>
          </a:xfrm>
          <a:prstGeom prst="rect">
            <a:avLst/>
          </a:prstGeom>
          <a:solidFill>
            <a:srgbClr val="FFFFFF">
              <a:alpha val="3098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43"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0244" name="Rectangle 3"/>
          <p:cNvSpPr>
            <a:spLocks noChangeArrowheads="1"/>
          </p:cNvSpPr>
          <p:nvPr/>
        </p:nvSpPr>
        <p:spPr bwMode="auto">
          <a:xfrm>
            <a:off x="3632200" y="2955925"/>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45" name="Rectangle 4"/>
          <p:cNvSpPr>
            <a:spLocks noChangeArrowheads="1"/>
          </p:cNvSpPr>
          <p:nvPr/>
        </p:nvSpPr>
        <p:spPr bwMode="auto">
          <a:xfrm>
            <a:off x="4708525" y="2955925"/>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46" name="Rectangle 5"/>
          <p:cNvSpPr>
            <a:spLocks noChangeArrowheads="1"/>
          </p:cNvSpPr>
          <p:nvPr/>
        </p:nvSpPr>
        <p:spPr bwMode="auto">
          <a:xfrm>
            <a:off x="2579688" y="42243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47" name="Rectangle 6"/>
          <p:cNvSpPr>
            <a:spLocks noChangeArrowheads="1"/>
          </p:cNvSpPr>
          <p:nvPr/>
        </p:nvSpPr>
        <p:spPr bwMode="auto">
          <a:xfrm>
            <a:off x="3648075" y="42243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48" name="Rectangle 7"/>
          <p:cNvSpPr>
            <a:spLocks noChangeArrowheads="1"/>
          </p:cNvSpPr>
          <p:nvPr/>
        </p:nvSpPr>
        <p:spPr bwMode="auto">
          <a:xfrm>
            <a:off x="4716463" y="42243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49" name="Rectangle 8"/>
          <p:cNvSpPr>
            <a:spLocks noChangeArrowheads="1"/>
          </p:cNvSpPr>
          <p:nvPr/>
        </p:nvSpPr>
        <p:spPr bwMode="auto">
          <a:xfrm>
            <a:off x="5786438" y="42243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50" name="Rectangle 9"/>
          <p:cNvSpPr>
            <a:spLocks noChangeArrowheads="1"/>
          </p:cNvSpPr>
          <p:nvPr/>
        </p:nvSpPr>
        <p:spPr bwMode="auto">
          <a:xfrm>
            <a:off x="5768975" y="2955925"/>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51" name="Rectangle 10"/>
          <p:cNvSpPr>
            <a:spLocks noChangeArrowheads="1"/>
          </p:cNvSpPr>
          <p:nvPr/>
        </p:nvSpPr>
        <p:spPr bwMode="auto">
          <a:xfrm>
            <a:off x="2563813" y="2955925"/>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52" name="Text Box 11"/>
          <p:cNvSpPr txBox="1">
            <a:spLocks noChangeArrowheads="1"/>
          </p:cNvSpPr>
          <p:nvPr/>
        </p:nvSpPr>
        <p:spPr bwMode="auto">
          <a:xfrm>
            <a:off x="2344738" y="2501900"/>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Background</a:t>
            </a:r>
            <a:endParaRPr lang="en-US" altLang="en-US" sz="1600" baseline="0">
              <a:cs typeface="Arial" panose="020B0604020202020204" pitchFamily="34" charset="0"/>
            </a:endParaRPr>
          </a:p>
        </p:txBody>
      </p:sp>
      <p:sp>
        <p:nvSpPr>
          <p:cNvPr id="10253" name="Text Box 12"/>
          <p:cNvSpPr txBox="1">
            <a:spLocks noChangeArrowheads="1"/>
          </p:cNvSpPr>
          <p:nvPr/>
        </p:nvSpPr>
        <p:spPr bwMode="auto">
          <a:xfrm>
            <a:off x="3662363" y="2379663"/>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Text &amp;</a:t>
            </a:r>
          </a:p>
          <a:p>
            <a:pPr algn="ctr" eaLnBrk="1" hangingPunct="1"/>
            <a:r>
              <a:rPr lang="en-GB" altLang="en-US" sz="1600" baseline="0">
                <a:cs typeface="Arial" panose="020B0604020202020204" pitchFamily="34" charset="0"/>
              </a:rPr>
              <a:t>Lines</a:t>
            </a:r>
            <a:endParaRPr lang="en-US" altLang="en-US" sz="1600" baseline="0">
              <a:cs typeface="Arial" panose="020B0604020202020204" pitchFamily="34" charset="0"/>
            </a:endParaRPr>
          </a:p>
        </p:txBody>
      </p:sp>
      <p:sp>
        <p:nvSpPr>
          <p:cNvPr id="10254" name="Text Box 13"/>
          <p:cNvSpPr txBox="1">
            <a:spLocks noChangeArrowheads="1"/>
          </p:cNvSpPr>
          <p:nvPr/>
        </p:nvSpPr>
        <p:spPr bwMode="auto">
          <a:xfrm>
            <a:off x="4613275" y="2501900"/>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Shadows</a:t>
            </a:r>
            <a:endParaRPr lang="en-US" altLang="en-US" sz="1600" baseline="0">
              <a:cs typeface="Arial" panose="020B0604020202020204" pitchFamily="34" charset="0"/>
            </a:endParaRPr>
          </a:p>
        </p:txBody>
      </p:sp>
      <p:sp>
        <p:nvSpPr>
          <p:cNvPr id="10255" name="Text Box 14"/>
          <p:cNvSpPr txBox="1">
            <a:spLocks noChangeArrowheads="1"/>
          </p:cNvSpPr>
          <p:nvPr/>
        </p:nvSpPr>
        <p:spPr bwMode="auto">
          <a:xfrm>
            <a:off x="5892800" y="2379663"/>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Title</a:t>
            </a:r>
            <a:br>
              <a:rPr lang="en-GB" altLang="en-US" sz="1600" baseline="0">
                <a:cs typeface="Arial" panose="020B0604020202020204" pitchFamily="34" charset="0"/>
              </a:rPr>
            </a:br>
            <a:r>
              <a:rPr lang="en-GB" altLang="en-US" sz="1600" baseline="0">
                <a:cs typeface="Arial" panose="020B0604020202020204" pitchFamily="34" charset="0"/>
              </a:rPr>
              <a:t>Text</a:t>
            </a:r>
            <a:endParaRPr lang="en-US" altLang="en-US" sz="1600" baseline="0">
              <a:cs typeface="Arial" panose="020B0604020202020204" pitchFamily="34" charset="0"/>
            </a:endParaRPr>
          </a:p>
        </p:txBody>
      </p:sp>
      <p:sp>
        <p:nvSpPr>
          <p:cNvPr id="10256" name="Text Box 15"/>
          <p:cNvSpPr txBox="1">
            <a:spLocks noChangeArrowheads="1"/>
          </p:cNvSpPr>
          <p:nvPr/>
        </p:nvSpPr>
        <p:spPr bwMode="auto">
          <a:xfrm>
            <a:off x="2722563" y="371316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Fills</a:t>
            </a:r>
            <a:endParaRPr lang="en-US" altLang="en-US" sz="1600" baseline="0">
              <a:cs typeface="Arial" panose="020B0604020202020204" pitchFamily="34" charset="0"/>
            </a:endParaRPr>
          </a:p>
        </p:txBody>
      </p:sp>
      <p:sp>
        <p:nvSpPr>
          <p:cNvPr id="10257" name="Text Box 16"/>
          <p:cNvSpPr txBox="1">
            <a:spLocks noChangeArrowheads="1"/>
          </p:cNvSpPr>
          <p:nvPr/>
        </p:nvSpPr>
        <p:spPr bwMode="auto">
          <a:xfrm>
            <a:off x="3668713" y="3713163"/>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Accent</a:t>
            </a:r>
            <a:endParaRPr lang="en-US" altLang="en-US" sz="1600" baseline="0">
              <a:cs typeface="Arial" panose="020B0604020202020204" pitchFamily="34" charset="0"/>
            </a:endParaRPr>
          </a:p>
        </p:txBody>
      </p:sp>
      <p:sp>
        <p:nvSpPr>
          <p:cNvPr id="10258" name="Text Box 17"/>
          <p:cNvSpPr txBox="1">
            <a:spLocks noChangeArrowheads="1"/>
          </p:cNvSpPr>
          <p:nvPr/>
        </p:nvSpPr>
        <p:spPr bwMode="auto">
          <a:xfrm>
            <a:off x="4603750" y="359092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Accent &amp;</a:t>
            </a:r>
          </a:p>
          <a:p>
            <a:pPr algn="ctr" eaLnBrk="1" hangingPunct="1"/>
            <a:r>
              <a:rPr lang="en-GB" altLang="en-US" sz="1600" baseline="0">
                <a:cs typeface="Arial" panose="020B0604020202020204" pitchFamily="34" charset="0"/>
              </a:rPr>
              <a:t>Hyperlink</a:t>
            </a:r>
            <a:endParaRPr lang="en-US" altLang="en-US" sz="1600" baseline="0">
              <a:cs typeface="Arial" panose="020B0604020202020204" pitchFamily="34" charset="0"/>
            </a:endParaRPr>
          </a:p>
        </p:txBody>
      </p:sp>
      <p:sp>
        <p:nvSpPr>
          <p:cNvPr id="10259" name="Text Box 18"/>
          <p:cNvSpPr txBox="1">
            <a:spLocks noChangeArrowheads="1"/>
          </p:cNvSpPr>
          <p:nvPr/>
        </p:nvSpPr>
        <p:spPr bwMode="auto">
          <a:xfrm>
            <a:off x="5684838" y="35893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Followed</a:t>
            </a:r>
          </a:p>
          <a:p>
            <a:pPr algn="ctr" eaLnBrk="1" hangingPunct="1"/>
            <a:r>
              <a:rPr lang="en-GB" altLang="en-US" sz="1600" baseline="0">
                <a:cs typeface="Arial" panose="020B0604020202020204" pitchFamily="34" charset="0"/>
              </a:rPr>
              <a:t>Hyperlink</a:t>
            </a:r>
            <a:endParaRPr lang="en-US" altLang="en-US" sz="1600" baseline="0">
              <a:cs typeface="Arial" panose="020B0604020202020204" pitchFamily="34" charset="0"/>
            </a:endParaRPr>
          </a:p>
        </p:txBody>
      </p:sp>
      <p:sp>
        <p:nvSpPr>
          <p:cNvPr id="10260" name="Rectangle 19"/>
          <p:cNvSpPr>
            <a:spLocks noChangeArrowheads="1"/>
          </p:cNvSpPr>
          <p:nvPr/>
        </p:nvSpPr>
        <p:spPr bwMode="auto">
          <a:xfrm>
            <a:off x="2570163" y="5329238"/>
            <a:ext cx="827087" cy="611187"/>
          </a:xfrm>
          <a:prstGeom prst="rect">
            <a:avLst/>
          </a:prstGeom>
          <a:solidFill>
            <a:srgbClr val="964A1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61" name="Rectangle 20"/>
          <p:cNvSpPr>
            <a:spLocks noChangeArrowheads="1"/>
          </p:cNvSpPr>
          <p:nvPr/>
        </p:nvSpPr>
        <p:spPr bwMode="auto">
          <a:xfrm>
            <a:off x="3638550" y="5329238"/>
            <a:ext cx="827088" cy="611187"/>
          </a:xfrm>
          <a:prstGeom prst="rect">
            <a:avLst/>
          </a:prstGeom>
          <a:solidFill>
            <a:srgbClr val="88411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62" name="Rectangle 21"/>
          <p:cNvSpPr>
            <a:spLocks noChangeArrowheads="1"/>
          </p:cNvSpPr>
          <p:nvPr/>
        </p:nvSpPr>
        <p:spPr bwMode="auto">
          <a:xfrm>
            <a:off x="5786438" y="5329238"/>
            <a:ext cx="827087" cy="611187"/>
          </a:xfrm>
          <a:prstGeom prst="rect">
            <a:avLst/>
          </a:prstGeom>
          <a:solidFill>
            <a:srgbClr val="79340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63" name="Rectangle 22"/>
          <p:cNvSpPr>
            <a:spLocks noChangeArrowheads="1"/>
          </p:cNvSpPr>
          <p:nvPr/>
        </p:nvSpPr>
        <p:spPr bwMode="auto">
          <a:xfrm>
            <a:off x="4716463" y="5329238"/>
            <a:ext cx="827087" cy="611187"/>
          </a:xfrm>
          <a:prstGeom prst="rect">
            <a:avLst/>
          </a:prstGeom>
          <a:solidFill>
            <a:srgbClr val="77371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264" name="Text Box 23"/>
          <p:cNvSpPr txBox="1">
            <a:spLocks noChangeArrowheads="1"/>
          </p:cNvSpPr>
          <p:nvPr/>
        </p:nvSpPr>
        <p:spPr bwMode="auto">
          <a:xfrm>
            <a:off x="3595688" y="4941888"/>
            <a:ext cx="1990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Colours of the wood</a:t>
            </a:r>
            <a:endParaRPr lang="en-US" altLang="en-US" sz="1600"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1457325" y="2403475"/>
          <a:ext cx="6732588" cy="3740150"/>
        </p:xfrm>
        <a:graphic>
          <a:graphicData uri="http://schemas.openxmlformats.org/presentationml/2006/ole">
            <mc:AlternateContent xmlns:mc="http://schemas.openxmlformats.org/markup-compatibility/2006">
              <mc:Choice xmlns:v="urn:schemas-microsoft-com:vml" Requires="v">
                <p:oleObj spid="_x0000_s12292" name="Chart" r:id="rId4" imgW="8296275" imgH="4610100" progId="MSGraph.Chart.8">
                  <p:embed followColorScheme="full"/>
                </p:oleObj>
              </mc:Choice>
              <mc:Fallback>
                <p:oleObj name="Chart" r:id="rId4" imgW="8296275"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7325" y="2403475"/>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4339" name="Rectangle 3"/>
          <p:cNvSpPr>
            <a:spLocks noGrp="1" noChangeArrowheads="1"/>
          </p:cNvSpPr>
          <p:nvPr>
            <p:ph type="body" sz="half" idx="1"/>
          </p:nvPr>
        </p:nvSpPr>
        <p:spPr>
          <a:xfrm>
            <a:off x="558800" y="2471738"/>
            <a:ext cx="3937000" cy="3654425"/>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4340"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5975" y="2740025"/>
            <a:ext cx="2268538" cy="2833688"/>
          </a:xfrm>
          <a:prstGeom prst="rect">
            <a:avLst/>
          </a:prstGeom>
          <a:solidFill>
            <a:schemeClr val="accent1"/>
          </a:solidFill>
          <a:ln w="38100" algn="ctr">
            <a:solidFill>
              <a:srgbClr val="D4975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9192" name="Group 40"/>
          <p:cNvGraphicFramePr>
            <a:graphicFrameLocks noGrp="1"/>
          </p:cNvGraphicFramePr>
          <p:nvPr>
            <p:ph type="tbl" idx="1"/>
          </p:nvPr>
        </p:nvGraphicFramePr>
        <p:xfrm>
          <a:off x="1966913" y="2554288"/>
          <a:ext cx="5551487" cy="2362200"/>
        </p:xfrm>
        <a:graphic>
          <a:graphicData uri="http://schemas.openxmlformats.org/drawingml/2006/table">
            <a:tbl>
              <a:tblPr/>
              <a:tblGrid>
                <a:gridCol w="2778125"/>
                <a:gridCol w="2773362"/>
              </a:tblGrid>
              <a:tr h="337457">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smtClean="0">
                          <a:ln>
                            <a:noFill/>
                          </a:ln>
                          <a:solidFill>
                            <a:srgbClr val="FFFFFF"/>
                          </a:solidFill>
                          <a:effectLst/>
                          <a:latin typeface="Arial" panose="020B0604020202020204" pitchFamily="34" charset="0"/>
                        </a:rPr>
                        <a:t>Title</a:t>
                      </a:r>
                      <a:endParaRPr kumimoji="0" lang="en-US" altLang="en-US" sz="1600" b="1" i="0" u="none" strike="noStrike" cap="none" normalizeH="0" baseline="0" smtClean="0">
                        <a:ln>
                          <a:noFill/>
                        </a:ln>
                        <a:solidFill>
                          <a:srgbClr val="FFFFFF"/>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folHlink"/>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smtClean="0">
                          <a:ln>
                            <a:noFill/>
                          </a:ln>
                          <a:solidFill>
                            <a:srgbClr val="FFFFFF"/>
                          </a:solidFill>
                          <a:effectLst/>
                          <a:latin typeface="Arial" panose="020B0604020202020204" pitchFamily="34" charset="0"/>
                        </a:rPr>
                        <a:t>Title</a:t>
                      </a:r>
                      <a:endParaRPr kumimoji="0" lang="en-US" altLang="en-US" sz="1600" b="1" i="0" u="none" strike="noStrike" cap="none" normalizeH="0" baseline="0" smtClean="0">
                        <a:ln>
                          <a:noFill/>
                        </a:ln>
                        <a:solidFill>
                          <a:srgbClr val="FFFFFF"/>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folHlink"/>
                    </a:solidFill>
                  </a:tcPr>
                </a:tc>
              </a:tr>
              <a:tr h="337457">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chemeClr val="tx1"/>
                          </a:solidFill>
                          <a:effectLst/>
                          <a:latin typeface="Arial" panose="020B0604020202020204" pitchFamily="34" charset="0"/>
                        </a:rPr>
                        <a:t>Data</a:t>
                      </a: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chemeClr val="tx1"/>
                          </a:solidFill>
                          <a:effectLst/>
                          <a:latin typeface="Arial" panose="020B0604020202020204" pitchFamily="34" charset="0"/>
                        </a:rPr>
                        <a:t>Data</a:t>
                      </a: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337457">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337457">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337457">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337457">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337457">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bl>
          </a:graphicData>
        </a:graphic>
      </p:graphicFrame>
      <p:sp>
        <p:nvSpPr>
          <p:cNvPr id="16413" name="Text Box 29"/>
          <p:cNvSpPr txBox="1">
            <a:spLocks noChangeArrowheads="1"/>
          </p:cNvSpPr>
          <p:nvPr/>
        </p:nvSpPr>
        <p:spPr bwMode="auto">
          <a:xfrm>
            <a:off x="2036763" y="5030788"/>
            <a:ext cx="5446712" cy="641350"/>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b="1" baseline="0">
                <a:cs typeface="Arial" panose="020B0604020202020204" pitchFamily="34" charset="0"/>
              </a:rPr>
              <a:t>Note:  </a:t>
            </a:r>
            <a:r>
              <a:rPr lang="en-GB" altLang="en-US" baseline="0">
                <a:cs typeface="Arial" panose="020B0604020202020204" pitchFamily="34" charset="0"/>
              </a:rPr>
              <a:t>PowerPoint does not allow you to have nice default tables - but you can cut and paste this one</a:t>
            </a:r>
            <a:endParaRPr lang="en-US" altLang="en-US"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558800" y="2471738"/>
            <a:ext cx="4583113" cy="3654425"/>
          </a:xfrm>
          <a:noFill/>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51204" name="Group 4"/>
          <p:cNvGraphicFramePr>
            <a:graphicFrameLocks noGrp="1"/>
          </p:cNvGraphicFramePr>
          <p:nvPr>
            <p:ph sz="half" idx="2"/>
          </p:nvPr>
        </p:nvGraphicFramePr>
        <p:xfrm>
          <a:off x="5435600" y="2619375"/>
          <a:ext cx="3100388" cy="1301750"/>
        </p:xfrm>
        <a:graphic>
          <a:graphicData uri="http://schemas.openxmlformats.org/drawingml/2006/table">
            <a:tbl>
              <a:tblPr/>
              <a:tblGrid>
                <a:gridCol w="1550988"/>
                <a:gridCol w="1549400"/>
              </a:tblGrid>
              <a:tr h="650875">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chemeClr val="tx1"/>
                          </a:solidFill>
                          <a:effectLst/>
                          <a:latin typeface="Arial" panose="020B0604020202020204" pitchFamily="34" charset="0"/>
                        </a:rPr>
                        <a:t>Table</a:t>
                      </a: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1895475" y="43640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baseline="0">
                <a:cs typeface="Arial" panose="020B0604020202020204" pitchFamily="34" charset="0"/>
              </a:rPr>
              <a:t>Text box</a:t>
            </a:r>
            <a:endParaRPr lang="en-US" altLang="en-US" baseline="0">
              <a:cs typeface="Arial" panose="020B0604020202020204" pitchFamily="34" charset="0"/>
            </a:endParaRPr>
          </a:p>
        </p:txBody>
      </p:sp>
      <p:sp>
        <p:nvSpPr>
          <p:cNvPr id="18448" name="Rectangle 16"/>
          <p:cNvSpPr>
            <a:spLocks noChangeArrowheads="1"/>
          </p:cNvSpPr>
          <p:nvPr/>
        </p:nvSpPr>
        <p:spPr bwMode="auto">
          <a:xfrm>
            <a:off x="4775200" y="43640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baseline="0">
                <a:cs typeface="Arial" panose="020B0604020202020204" pitchFamily="34" charset="0"/>
              </a:rPr>
              <a:t>Text box</a:t>
            </a:r>
          </a:p>
          <a:p>
            <a:pPr algn="ctr" eaLnBrk="1" hangingPunct="1"/>
            <a:r>
              <a:rPr lang="en-GB" altLang="en-US" baseline="0">
                <a:cs typeface="Arial" panose="020B0604020202020204" pitchFamily="34" charset="0"/>
              </a:rPr>
              <a:t>With shadow</a:t>
            </a:r>
            <a:endParaRPr lang="en-US" altLang="en-US"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0"/>
            <a:ext cx="9144000" cy="6858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pic>
        <p:nvPicPr>
          <p:cNvPr id="20483" name="Picture 4" descr="box-inside2"/>
          <p:cNvPicPr>
            <a:picLocks noChangeAspect="1" noChangeArrowheads="1"/>
          </p:cNvPicPr>
          <p:nvPr/>
        </p:nvPicPr>
        <p:blipFill>
          <a:blip r:embed="rId3">
            <a:extLst>
              <a:ext uri="{28A0092B-C50C-407E-A947-70E740481C1C}">
                <a14:useLocalDpi xmlns:a14="http://schemas.microsoft.com/office/drawing/2010/main" val="0"/>
              </a:ext>
            </a:extLst>
          </a:blip>
          <a:srcRect r="-4796"/>
          <a:stretch>
            <a:fillRect/>
          </a:stretch>
        </p:blipFill>
        <p:spPr bwMode="auto">
          <a:xfrm>
            <a:off x="566738" y="0"/>
            <a:ext cx="85344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
      <a:dk1>
        <a:srgbClr val="000A00"/>
      </a:dk1>
      <a:lt1>
        <a:srgbClr val="FFFFFF"/>
      </a:lt1>
      <a:dk2>
        <a:srgbClr val="000A00"/>
      </a:dk2>
      <a:lt2>
        <a:srgbClr val="808080"/>
      </a:lt2>
      <a:accent1>
        <a:srgbClr val="F2B67A"/>
      </a:accent1>
      <a:accent2>
        <a:srgbClr val="4A97F4"/>
      </a:accent2>
      <a:accent3>
        <a:srgbClr val="FFFFFF"/>
      </a:accent3>
      <a:accent4>
        <a:srgbClr val="000700"/>
      </a:accent4>
      <a:accent5>
        <a:srgbClr val="F7D7BE"/>
      </a:accent5>
      <a:accent6>
        <a:srgbClr val="4288DD"/>
      </a:accent6>
      <a:hlink>
        <a:srgbClr val="0E69D8"/>
      </a:hlink>
      <a:folHlink>
        <a:srgbClr val="0A50A1"/>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2500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25000" smtClean="0">
            <a:ln>
              <a:noFill/>
            </a:ln>
            <a:solidFill>
              <a:schemeClr val="tx1"/>
            </a:solidFill>
            <a:effectLst/>
            <a:latin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66FF66"/>
        </a:lt1>
        <a:dk2>
          <a:srgbClr val="000000"/>
        </a:dk2>
        <a:lt2>
          <a:srgbClr val="808080"/>
        </a:lt2>
        <a:accent1>
          <a:srgbClr val="BBE0E3"/>
        </a:accent1>
        <a:accent2>
          <a:srgbClr val="333399"/>
        </a:accent2>
        <a:accent3>
          <a:srgbClr val="B8FFB8"/>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66FF66"/>
        </a:lt1>
        <a:dk2>
          <a:srgbClr val="000000"/>
        </a:dk2>
        <a:lt2>
          <a:srgbClr val="808080"/>
        </a:lt2>
        <a:accent1>
          <a:srgbClr val="BBE0E3"/>
        </a:accent1>
        <a:accent2>
          <a:srgbClr val="0A50A1"/>
        </a:accent2>
        <a:accent3>
          <a:srgbClr val="B8FFB8"/>
        </a:accent3>
        <a:accent4>
          <a:srgbClr val="000000"/>
        </a:accent4>
        <a:accent5>
          <a:srgbClr val="DAEDEF"/>
        </a:accent5>
        <a:accent6>
          <a:srgbClr val="084891"/>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66FF66"/>
        </a:lt1>
        <a:dk2>
          <a:srgbClr val="000000"/>
        </a:dk2>
        <a:lt2>
          <a:srgbClr val="808080"/>
        </a:lt2>
        <a:accent1>
          <a:srgbClr val="BBE0E3"/>
        </a:accent1>
        <a:accent2>
          <a:srgbClr val="0A50A1"/>
        </a:accent2>
        <a:accent3>
          <a:srgbClr val="B8FFB8"/>
        </a:accent3>
        <a:accent4>
          <a:srgbClr val="000000"/>
        </a:accent4>
        <a:accent5>
          <a:srgbClr val="DAEDEF"/>
        </a:accent5>
        <a:accent6>
          <a:srgbClr val="084891"/>
        </a:accent6>
        <a:hlink>
          <a:srgbClr val="890C08"/>
        </a:hlink>
        <a:folHlink>
          <a:srgbClr val="CC0000"/>
        </a:folHlink>
      </a:clrScheme>
      <a:clrMap bg1="lt1" tx1="dk1" bg2="lt2" tx2="dk2" accent1="accent1" accent2="accent2" accent3="accent3" accent4="accent4" accent5="accent5" accent6="accent6" hlink="hlink" folHlink="folHlink"/>
    </a:extraClrScheme>
    <a:extraClrScheme>
      <a:clrScheme name="Custom Design 16">
        <a:dk1>
          <a:srgbClr val="333300"/>
        </a:dk1>
        <a:lt1>
          <a:srgbClr val="66FF66"/>
        </a:lt1>
        <a:dk2>
          <a:srgbClr val="000000"/>
        </a:dk2>
        <a:lt2>
          <a:srgbClr val="808080"/>
        </a:lt2>
        <a:accent1>
          <a:srgbClr val="BBE0E3"/>
        </a:accent1>
        <a:accent2>
          <a:srgbClr val="0A50A1"/>
        </a:accent2>
        <a:accent3>
          <a:srgbClr val="B8FFB8"/>
        </a:accent3>
        <a:accent4>
          <a:srgbClr val="2A2A00"/>
        </a:accent4>
        <a:accent5>
          <a:srgbClr val="DAEDEF"/>
        </a:accent5>
        <a:accent6>
          <a:srgbClr val="084891"/>
        </a:accent6>
        <a:hlink>
          <a:srgbClr val="890C08"/>
        </a:hlink>
        <a:folHlink>
          <a:srgbClr val="CC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TotalTime>
  <Words>273</Words>
  <Application>Microsoft Office PowerPoint</Application>
  <PresentationFormat>On-screen Show (4:3)</PresentationFormat>
  <Paragraphs>59</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Wingdings</vt:lpstr>
      <vt:lpstr>Custom Design</vt:lpstr>
      <vt:lpstr>Microsoft Graph Chart</vt:lpstr>
      <vt:lpstr>Wooden Briefcase Template</vt:lpstr>
      <vt:lpstr>PowerPoint Presentation</vt:lpstr>
      <vt:lpstr>Example of a Bullet Point Slide</vt:lpstr>
      <vt:lpstr>Colour scheme</vt:lpstr>
      <vt:lpstr>Sample Graph (3 colours)</vt:lpstr>
      <vt:lpstr>Picture slide</vt:lpstr>
      <vt:lpstr>Example of a table</vt:lpstr>
      <vt:lpstr>Examples of default styles</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Wooden Briefcase Template</dc:title>
  <dc:creator>Presentation Magazine</dc:creator>
  <cp:lastModifiedBy>Jonty Pearce</cp:lastModifiedBy>
  <cp:revision>11</cp:revision>
  <dcterms:created xsi:type="dcterms:W3CDTF">2008-11-26T18:38:25Z</dcterms:created>
  <dcterms:modified xsi:type="dcterms:W3CDTF">2015-02-22T11:11:05Z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itor">
    <vt:lpwstr>Presentation Helper</vt:lpwstr>
  </property>
</Properties>
</file>