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78" r:id="rId3"/>
    <p:sldId id="277" r:id="rId4"/>
    <p:sldId id="280" r:id="rId5"/>
    <p:sldId id="279" r:id="rId6"/>
    <p:sldId id="275" r:id="rId7"/>
    <p:sldId id="281" r:id="rId8"/>
    <p:sldId id="283" r:id="rId9"/>
    <p:sldId id="286"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EEB"/>
    <a:srgbClr val="7FD7FC"/>
    <a:srgbClr val="FFFF66"/>
    <a:srgbClr val="FFC993"/>
    <a:srgbClr val="FFD7AF"/>
    <a:srgbClr val="748ED6"/>
    <a:srgbClr val="1944E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snapToGrid="0" snapToObjects="1">
      <p:cViewPr>
        <p:scale>
          <a:sx n="66" d="100"/>
          <a:sy n="66" d="100"/>
        </p:scale>
        <p:origin x="-3066" y="-1326"/>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D25DF14-643D-4529-B581-B006725D08A8}" type="slidenum">
              <a:rPr lang="en-GB" altLang="en-US"/>
              <a:pPr>
                <a:defRPr/>
              </a:pPr>
              <a:t>‹#›</a:t>
            </a:fld>
            <a:endParaRPr lang="en-GB" altLang="en-US"/>
          </a:p>
        </p:txBody>
      </p:sp>
    </p:spTree>
    <p:extLst>
      <p:ext uri="{BB962C8B-B14F-4D97-AF65-F5344CB8AC3E}">
        <p14:creationId xmlns:p14="http://schemas.microsoft.com/office/powerpoint/2010/main" val="861553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78C3652-1169-4323-A773-C44654B50592}" type="slidenum">
              <a:rPr lang="en-GB" altLang="en-US"/>
              <a:pPr>
                <a:defRPr/>
              </a:pPr>
              <a:t>‹#›</a:t>
            </a:fld>
            <a:endParaRPr lang="en-GB" altLang="en-US"/>
          </a:p>
        </p:txBody>
      </p:sp>
    </p:spTree>
    <p:extLst>
      <p:ext uri="{BB962C8B-B14F-4D97-AF65-F5344CB8AC3E}">
        <p14:creationId xmlns:p14="http://schemas.microsoft.com/office/powerpoint/2010/main" val="866394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7E6EF0-618C-485F-AB8B-F6F8C5236CD3}"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24691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98D8552-C8CA-4AD7-88CF-BEE227945149}"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765897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9D59365-5E40-4348-B4CF-3116F4FE9817}"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60517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D51594C-17AA-43D6-A317-0640082CEAE1}"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192424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07CE752-9BF7-42B9-9FF3-550A06180C96}"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182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2FC31A1-63B0-4F57-83E8-CBD2638EB93F}"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77327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460D0C-8F6E-4693-9D22-1C9B8297A447}"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27643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0006A42-70EA-4D23-ACB2-A6CAA40B51CC}"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892997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FFD6E9D-EA93-4ABE-AECC-BD0764EA0295}"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7103237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hlink"/>
        </a:solidFill>
        <a:effectLst/>
      </p:bgPr>
    </p:bg>
    <p:spTree>
      <p:nvGrpSpPr>
        <p:cNvPr id="1" name=""/>
        <p:cNvGrpSpPr/>
        <p:nvPr/>
      </p:nvGrpSpPr>
      <p:grpSpPr>
        <a:xfrm>
          <a:off x="0" y="0"/>
          <a:ext cx="0" cy="0"/>
          <a:chOff x="0" y="0"/>
          <a:chExt cx="0" cy="0"/>
        </a:xfrm>
      </p:grpSpPr>
      <p:pic>
        <p:nvPicPr>
          <p:cNvPr id="4" name="Picture 19" descr="rosemary-orange"/>
          <p:cNvPicPr>
            <a:picLocks noChangeAspect="1" noChangeArrowheads="1"/>
          </p:cNvPicPr>
          <p:nvPr userDrawn="1"/>
        </p:nvPicPr>
        <p:blipFill>
          <a:blip r:embed="rId2">
            <a:extLst>
              <a:ext uri="{28A0092B-C50C-407E-A947-70E740481C1C}">
                <a14:useLocalDpi xmlns:a14="http://schemas.microsoft.com/office/drawing/2010/main" val="0"/>
              </a:ext>
            </a:extLst>
          </a:blip>
          <a:srcRect l="21391" r="5354"/>
          <a:stretch>
            <a:fillRect/>
          </a:stretch>
        </p:blipFill>
        <p:spPr bwMode="auto">
          <a:xfrm>
            <a:off x="0" y="-114300"/>
            <a:ext cx="9144000" cy="697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7"/>
          <p:cNvSpPr>
            <a:spLocks noGrp="1" noChangeArrowheads="1"/>
          </p:cNvSpPr>
          <p:nvPr>
            <p:ph type="subTitle" idx="1"/>
          </p:nvPr>
        </p:nvSpPr>
        <p:spPr>
          <a:xfrm>
            <a:off x="250825" y="3105150"/>
            <a:ext cx="6716713" cy="1152525"/>
          </a:xfrm>
          <a:extLst>
            <a:ext uri="{909E8E84-426E-40DD-AFC4-6F175D3DCCD1}">
              <a14:hiddenFill xmlns:a14="http://schemas.microsoft.com/office/drawing/2010/main">
                <a:solidFill>
                  <a:schemeClr val="accent1"/>
                </a:solidFill>
              </a14:hiddenFill>
            </a:ext>
          </a:extLst>
        </p:spPr>
        <p:txBody>
          <a:bodyPr/>
          <a:lstStyle>
            <a:lvl1pPr marL="0" indent="0" algn="ctr">
              <a:buFontTx/>
              <a:buNone/>
              <a:defRPr sz="3600"/>
            </a:lvl1pPr>
          </a:lstStyle>
          <a:p>
            <a:pPr lvl="0"/>
            <a:r>
              <a:rPr lang="en-GB" altLang="en-US" noProof="0" smtClean="0"/>
              <a:t>Click to edit Master subtitle style</a:t>
            </a:r>
          </a:p>
        </p:txBody>
      </p:sp>
      <p:sp>
        <p:nvSpPr>
          <p:cNvPr id="4102" name="Rectangle 6"/>
          <p:cNvSpPr>
            <a:spLocks noGrp="1" noChangeArrowheads="1"/>
          </p:cNvSpPr>
          <p:nvPr>
            <p:ph type="ctrTitle"/>
          </p:nvPr>
        </p:nvSpPr>
        <p:spPr>
          <a:xfrm>
            <a:off x="250825" y="620713"/>
            <a:ext cx="6716713" cy="2484437"/>
          </a:xfrm>
        </p:spPr>
        <p:txBody>
          <a:bodyPr/>
          <a:lstStyle>
            <a:lvl1pPr>
              <a:defRPr sz="4800"/>
            </a:lvl1pPr>
          </a:lstStyle>
          <a:p>
            <a:pPr lvl="0"/>
            <a:r>
              <a:rPr lang="en-GB" altLang="en-US" noProof="0" smtClean="0"/>
              <a:t>Click to edit Master title style</a:t>
            </a:r>
          </a:p>
        </p:txBody>
      </p:sp>
      <p:sp>
        <p:nvSpPr>
          <p:cNvPr id="5" name="Rectangle 11"/>
          <p:cNvSpPr>
            <a:spLocks noGrp="1" noChangeArrowheads="1"/>
          </p:cNvSpPr>
          <p:nvPr>
            <p:ph type="dt" sz="half" idx="10"/>
          </p:nvPr>
        </p:nvSpPr>
        <p:spPr bwMode="auto">
          <a:xfrm>
            <a:off x="457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6"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7" name="Rectangle 13"/>
          <p:cNvSpPr>
            <a:spLocks noGrp="1" noChangeArrowheads="1"/>
          </p:cNvSpPr>
          <p:nvPr>
            <p:ph type="sldNum" sz="quarter" idx="12"/>
          </p:nvPr>
        </p:nvSpPr>
        <p:spPr bwMode="auto">
          <a:xfrm>
            <a:off x="6553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5E76EE8-E4BE-46A6-9533-2CBA0454119F}" type="slidenum">
              <a:rPr lang="en-GB" altLang="en-US"/>
              <a:pPr>
                <a:defRPr/>
              </a:pPr>
              <a:t>‹#›</a:t>
            </a:fld>
            <a:endParaRPr lang="en-GB" altLang="en-US"/>
          </a:p>
        </p:txBody>
      </p:sp>
    </p:spTree>
    <p:extLst>
      <p:ext uri="{BB962C8B-B14F-4D97-AF65-F5344CB8AC3E}">
        <p14:creationId xmlns:p14="http://schemas.microsoft.com/office/powerpoint/2010/main" val="378203951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7656596"/>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53038" y="260350"/>
            <a:ext cx="1597025" cy="6084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4643438" cy="6084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23485562"/>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392863" cy="12239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741488"/>
            <a:ext cx="6392863" cy="4603750"/>
          </a:xfrm>
        </p:spPr>
        <p:txBody>
          <a:bodyPr/>
          <a:lstStyle/>
          <a:p>
            <a:pPr lvl="0"/>
            <a:endParaRPr lang="en-GB" noProof="0" smtClean="0"/>
          </a:p>
        </p:txBody>
      </p:sp>
    </p:spTree>
    <p:extLst>
      <p:ext uri="{BB962C8B-B14F-4D97-AF65-F5344CB8AC3E}">
        <p14:creationId xmlns:p14="http://schemas.microsoft.com/office/powerpoint/2010/main" val="39026622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392863" cy="12239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41488"/>
            <a:ext cx="3119438"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729038" y="1741488"/>
            <a:ext cx="31210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0117242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2313462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23696937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41488"/>
            <a:ext cx="3119438"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729038" y="1741488"/>
            <a:ext cx="31210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1890614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0677250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29022749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092569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61623400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96226416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6" descr="rosemary-orange"/>
          <p:cNvPicPr>
            <a:picLocks noChangeAspect="1" noChangeArrowheads="1"/>
          </p:cNvPicPr>
          <p:nvPr userDrawn="1"/>
        </p:nvPicPr>
        <p:blipFill>
          <a:blip r:embed="rId15">
            <a:extLst>
              <a:ext uri="{28A0092B-C50C-407E-A947-70E740481C1C}">
                <a14:useLocalDpi xmlns:a14="http://schemas.microsoft.com/office/drawing/2010/main" val="0"/>
              </a:ext>
            </a:extLst>
          </a:blip>
          <a:srcRect l="21391" r="5354"/>
          <a:stretch>
            <a:fillRect/>
          </a:stretch>
        </p:blipFill>
        <p:spPr bwMode="auto">
          <a:xfrm>
            <a:off x="0" y="-114300"/>
            <a:ext cx="9144000" cy="697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60350"/>
            <a:ext cx="6392863"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741488"/>
            <a:ext cx="6392863" cy="4603750"/>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p:wipe dir="r"/>
  </p:transition>
  <p:txStyles>
    <p:titleStyle>
      <a:lvl1pPr algn="ctr" rtl="0" eaLnBrk="0" fontAlgn="base" hangingPunct="0">
        <a:spcBef>
          <a:spcPct val="0"/>
        </a:spcBef>
        <a:spcAft>
          <a:spcPct val="0"/>
        </a:spcAft>
        <a:defRPr sz="4000" b="1" kern="1200">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lstStyle/>
          <a:p>
            <a:pPr eaLnBrk="1" hangingPunct="1"/>
            <a:r>
              <a:rPr lang="en-GB" altLang="en-US" smtClean="0"/>
              <a:t>Warm Rosemary Template</a:t>
            </a:r>
          </a:p>
        </p:txBody>
      </p:sp>
      <p:sp>
        <p:nvSpPr>
          <p:cNvPr id="5123" name="Rectangle 5"/>
          <p:cNvSpPr>
            <a:spLocks noGrp="1" noChangeArrowheads="1"/>
          </p:cNvSpPr>
          <p:nvPr>
            <p:ph type="subTitle" idx="1"/>
          </p:nvPr>
        </p:nvSpPr>
        <p:spPr>
          <a:xfrm>
            <a:off x="250825" y="3105150"/>
            <a:ext cx="6529388" cy="1152525"/>
          </a:xfrm>
        </p:spPr>
        <p:txBody>
          <a:bodyPr/>
          <a:lstStyle/>
          <a:p>
            <a:pPr eaLnBrk="1" hangingPunct="1"/>
            <a:r>
              <a:rPr lang="en-GB" altLang="en-US" sz="4400" smtClean="0"/>
              <a:t>Your name</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9219" name="Rectangle 3"/>
          <p:cNvSpPr>
            <a:spLocks noChangeArrowheads="1"/>
          </p:cNvSpPr>
          <p:nvPr/>
        </p:nvSpPr>
        <p:spPr bwMode="auto">
          <a:xfrm>
            <a:off x="2671763" y="2787650"/>
            <a:ext cx="827087"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0" name="Rectangle 4"/>
          <p:cNvSpPr>
            <a:spLocks noChangeArrowheads="1"/>
          </p:cNvSpPr>
          <p:nvPr/>
        </p:nvSpPr>
        <p:spPr bwMode="auto">
          <a:xfrm>
            <a:off x="3748088" y="2787650"/>
            <a:ext cx="827087"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1" name="Rectangle 5"/>
          <p:cNvSpPr>
            <a:spLocks noChangeArrowheads="1"/>
          </p:cNvSpPr>
          <p:nvPr/>
        </p:nvSpPr>
        <p:spPr bwMode="auto">
          <a:xfrm>
            <a:off x="1619250" y="4402138"/>
            <a:ext cx="827088"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2" name="Rectangle 6"/>
          <p:cNvSpPr>
            <a:spLocks noChangeArrowheads="1"/>
          </p:cNvSpPr>
          <p:nvPr/>
        </p:nvSpPr>
        <p:spPr bwMode="auto">
          <a:xfrm>
            <a:off x="2687638" y="4402138"/>
            <a:ext cx="827087"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3" name="Rectangle 7"/>
          <p:cNvSpPr>
            <a:spLocks noChangeArrowheads="1"/>
          </p:cNvSpPr>
          <p:nvPr/>
        </p:nvSpPr>
        <p:spPr bwMode="auto">
          <a:xfrm>
            <a:off x="3756025" y="4402138"/>
            <a:ext cx="827088"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4" name="Rectangle 8"/>
          <p:cNvSpPr>
            <a:spLocks noChangeArrowheads="1"/>
          </p:cNvSpPr>
          <p:nvPr/>
        </p:nvSpPr>
        <p:spPr bwMode="auto">
          <a:xfrm>
            <a:off x="4826000" y="4402138"/>
            <a:ext cx="827088"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5" name="Rectangle 9"/>
          <p:cNvSpPr>
            <a:spLocks noChangeArrowheads="1"/>
          </p:cNvSpPr>
          <p:nvPr/>
        </p:nvSpPr>
        <p:spPr bwMode="auto">
          <a:xfrm>
            <a:off x="4808538" y="2787650"/>
            <a:ext cx="827087"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6" name="Rectangle 10"/>
          <p:cNvSpPr>
            <a:spLocks noChangeArrowheads="1"/>
          </p:cNvSpPr>
          <p:nvPr/>
        </p:nvSpPr>
        <p:spPr bwMode="auto">
          <a:xfrm>
            <a:off x="1603375" y="2787650"/>
            <a:ext cx="827088"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7" name="Text Box 11"/>
          <p:cNvSpPr txBox="1">
            <a:spLocks noChangeArrowheads="1"/>
          </p:cNvSpPr>
          <p:nvPr/>
        </p:nvSpPr>
        <p:spPr bwMode="auto">
          <a:xfrm>
            <a:off x="1384300"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Background</a:t>
            </a:r>
            <a:endParaRPr lang="en-US" altLang="en-US" sz="1600"/>
          </a:p>
        </p:txBody>
      </p:sp>
      <p:sp>
        <p:nvSpPr>
          <p:cNvPr id="9228" name="Text Box 12"/>
          <p:cNvSpPr txBox="1">
            <a:spLocks noChangeArrowheads="1"/>
          </p:cNvSpPr>
          <p:nvPr/>
        </p:nvSpPr>
        <p:spPr bwMode="auto">
          <a:xfrm>
            <a:off x="2701925"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Text &amp;</a:t>
            </a:r>
          </a:p>
          <a:p>
            <a:pPr algn="ctr" eaLnBrk="1" hangingPunct="1"/>
            <a:r>
              <a:rPr lang="en-GB" altLang="en-US" sz="1600"/>
              <a:t>Lines</a:t>
            </a:r>
            <a:endParaRPr lang="en-US" altLang="en-US" sz="1600"/>
          </a:p>
        </p:txBody>
      </p:sp>
      <p:sp>
        <p:nvSpPr>
          <p:cNvPr id="9229" name="Text Box 13"/>
          <p:cNvSpPr txBox="1">
            <a:spLocks noChangeArrowheads="1"/>
          </p:cNvSpPr>
          <p:nvPr/>
        </p:nvSpPr>
        <p:spPr bwMode="auto">
          <a:xfrm>
            <a:off x="3652838" y="2147888"/>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Shadows</a:t>
            </a:r>
            <a:endParaRPr lang="en-US" altLang="en-US" sz="1600"/>
          </a:p>
        </p:txBody>
      </p:sp>
      <p:sp>
        <p:nvSpPr>
          <p:cNvPr id="9230" name="Text Box 14"/>
          <p:cNvSpPr txBox="1">
            <a:spLocks noChangeArrowheads="1"/>
          </p:cNvSpPr>
          <p:nvPr/>
        </p:nvSpPr>
        <p:spPr bwMode="auto">
          <a:xfrm>
            <a:off x="4932363" y="2025650"/>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Title</a:t>
            </a:r>
            <a:br>
              <a:rPr lang="en-GB" altLang="en-US" sz="1600"/>
            </a:br>
            <a:r>
              <a:rPr lang="en-GB" altLang="en-US" sz="1600"/>
              <a:t>Text</a:t>
            </a:r>
            <a:endParaRPr lang="en-US" altLang="en-US" sz="1600"/>
          </a:p>
        </p:txBody>
      </p:sp>
      <p:sp>
        <p:nvSpPr>
          <p:cNvPr id="9231" name="Text Box 15"/>
          <p:cNvSpPr txBox="1">
            <a:spLocks noChangeArrowheads="1"/>
          </p:cNvSpPr>
          <p:nvPr/>
        </p:nvSpPr>
        <p:spPr bwMode="auto">
          <a:xfrm>
            <a:off x="1762125"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Fills</a:t>
            </a:r>
            <a:endParaRPr lang="en-US" altLang="en-US" sz="1600"/>
          </a:p>
        </p:txBody>
      </p:sp>
      <p:sp>
        <p:nvSpPr>
          <p:cNvPr id="9232" name="Text Box 16"/>
          <p:cNvSpPr txBox="1">
            <a:spLocks noChangeArrowheads="1"/>
          </p:cNvSpPr>
          <p:nvPr/>
        </p:nvSpPr>
        <p:spPr bwMode="auto">
          <a:xfrm>
            <a:off x="2708275" y="3762375"/>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a:t>
            </a:r>
            <a:endParaRPr lang="en-US" altLang="en-US" sz="1600"/>
          </a:p>
        </p:txBody>
      </p:sp>
      <p:sp>
        <p:nvSpPr>
          <p:cNvPr id="9233" name="Text Box 17"/>
          <p:cNvSpPr txBox="1">
            <a:spLocks noChangeArrowheads="1"/>
          </p:cNvSpPr>
          <p:nvPr/>
        </p:nvSpPr>
        <p:spPr bwMode="auto">
          <a:xfrm>
            <a:off x="3643313"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 &amp;</a:t>
            </a:r>
          </a:p>
          <a:p>
            <a:pPr algn="ctr" eaLnBrk="1" hangingPunct="1"/>
            <a:r>
              <a:rPr lang="en-GB" altLang="en-US" sz="1600"/>
              <a:t>Hyperlink</a:t>
            </a:r>
            <a:endParaRPr lang="en-US" altLang="en-US" sz="1600"/>
          </a:p>
        </p:txBody>
      </p:sp>
      <p:sp>
        <p:nvSpPr>
          <p:cNvPr id="9234" name="Text Box 18"/>
          <p:cNvSpPr txBox="1">
            <a:spLocks noChangeArrowheads="1"/>
          </p:cNvSpPr>
          <p:nvPr/>
        </p:nvSpPr>
        <p:spPr bwMode="auto">
          <a:xfrm>
            <a:off x="4724400"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Followed</a:t>
            </a:r>
          </a:p>
          <a:p>
            <a:pPr algn="ctr" eaLnBrk="1" hangingPunct="1"/>
            <a:r>
              <a:rPr lang="en-GB" altLang="en-US" sz="1600"/>
              <a:t>Hyperlink</a:t>
            </a:r>
            <a:endParaRPr lang="en-US" altLang="en-US" sz="160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1267" name="Object 3"/>
          <p:cNvGraphicFramePr>
            <a:graphicFrameLocks noChangeAspect="1"/>
          </p:cNvGraphicFramePr>
          <p:nvPr/>
        </p:nvGraphicFramePr>
        <p:xfrm>
          <a:off x="130175" y="1989138"/>
          <a:ext cx="6732588" cy="3740150"/>
        </p:xfrm>
        <a:graphic>
          <a:graphicData uri="http://schemas.openxmlformats.org/presentationml/2006/ole">
            <mc:AlternateContent xmlns:mc="http://schemas.openxmlformats.org/markup-compatibility/2006">
              <mc:Choice xmlns:v="urn:schemas-microsoft-com:vml" Requires="v">
                <p:oleObj spid="_x0000_s11268" name="Chart" r:id="rId4" imgW="8296466" imgH="4610290" progId="MSGraph.Chart.8">
                  <p:embed followColorScheme="full"/>
                </p:oleObj>
              </mc:Choice>
              <mc:Fallback>
                <p:oleObj name="Chart" r:id="rId4" imgW="8296466" imgH="461029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175" y="1989138"/>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3315" name="Rectangle 3"/>
          <p:cNvSpPr>
            <a:spLocks noGrp="1" noChangeArrowheads="1"/>
          </p:cNvSpPr>
          <p:nvPr>
            <p:ph type="body" sz="half" idx="1"/>
          </p:nvPr>
        </p:nvSpPr>
        <p:spPr>
          <a:xfrm>
            <a:off x="457200" y="1741488"/>
            <a:ext cx="3128963" cy="4603750"/>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3316" name="Picture 7" descr="water 0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0725" y="3140075"/>
            <a:ext cx="3241675" cy="3205163"/>
          </a:xfrm>
          <a:prstGeom prst="rect">
            <a:avLst/>
          </a:prstGeom>
          <a:solidFill>
            <a:schemeClr val="tx1"/>
          </a:solidFill>
          <a:ln w="5715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Process Flow</a:t>
            </a:r>
          </a:p>
        </p:txBody>
      </p:sp>
      <p:sp>
        <p:nvSpPr>
          <p:cNvPr id="15363" name="Rectangle 3"/>
          <p:cNvSpPr>
            <a:spLocks noChangeArrowheads="1"/>
          </p:cNvSpPr>
          <p:nvPr/>
        </p:nvSpPr>
        <p:spPr bwMode="auto">
          <a:xfrm>
            <a:off x="731838" y="3087688"/>
            <a:ext cx="1376362" cy="2354262"/>
          </a:xfrm>
          <a:prstGeom prst="rect">
            <a:avLst/>
          </a:prstGeom>
          <a:solidFill>
            <a:srgbClr val="748ED6"/>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4" name="Rectangle 4"/>
          <p:cNvSpPr>
            <a:spLocks noChangeArrowheads="1"/>
          </p:cNvSpPr>
          <p:nvPr/>
        </p:nvSpPr>
        <p:spPr bwMode="auto">
          <a:xfrm>
            <a:off x="2266950" y="3087688"/>
            <a:ext cx="1376363" cy="2354262"/>
          </a:xfrm>
          <a:prstGeom prst="rect">
            <a:avLst/>
          </a:prstGeom>
          <a:solidFill>
            <a:srgbClr val="0091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5" name="Rectangle 5"/>
          <p:cNvSpPr>
            <a:spLocks noChangeArrowheads="1"/>
          </p:cNvSpPr>
          <p:nvPr/>
        </p:nvSpPr>
        <p:spPr bwMode="auto">
          <a:xfrm>
            <a:off x="3776663" y="3087688"/>
            <a:ext cx="1376362" cy="2354262"/>
          </a:xfrm>
          <a:prstGeom prst="rect">
            <a:avLst/>
          </a:prstGeom>
          <a:solidFill>
            <a:srgbClr val="99CCFF"/>
          </a:solidFill>
          <a:ln w="12700"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5366" name="Rectangle 6"/>
          <p:cNvSpPr>
            <a:spLocks noChangeArrowheads="1"/>
          </p:cNvSpPr>
          <p:nvPr/>
        </p:nvSpPr>
        <p:spPr bwMode="auto">
          <a:xfrm>
            <a:off x="5284788" y="3087688"/>
            <a:ext cx="1376362" cy="2354262"/>
          </a:xfrm>
          <a:prstGeom prst="rect">
            <a:avLst/>
          </a:prstGeom>
          <a:solidFill>
            <a:srgbClr val="FFAB57"/>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7" name="Rectangle 7"/>
          <p:cNvSpPr>
            <a:spLocks noChangeArrowheads="1"/>
          </p:cNvSpPr>
          <p:nvPr/>
        </p:nvSpPr>
        <p:spPr bwMode="auto">
          <a:xfrm>
            <a:off x="6796088" y="3087688"/>
            <a:ext cx="1376362" cy="2354262"/>
          </a:xfrm>
          <a:prstGeom prst="rect">
            <a:avLst/>
          </a:prstGeom>
          <a:solidFill>
            <a:srgbClr val="FFC9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5368" name="Freeform 18"/>
          <p:cNvSpPr>
            <a:spLocks/>
          </p:cNvSpPr>
          <p:nvPr/>
        </p:nvSpPr>
        <p:spPr bwMode="auto">
          <a:xfrm>
            <a:off x="2266950"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0091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69" name="Freeform 19"/>
          <p:cNvSpPr>
            <a:spLocks/>
          </p:cNvSpPr>
          <p:nvPr/>
        </p:nvSpPr>
        <p:spPr bwMode="auto">
          <a:xfrm>
            <a:off x="731838" y="1614488"/>
            <a:ext cx="1898650" cy="1270000"/>
          </a:xfrm>
          <a:custGeom>
            <a:avLst/>
            <a:gdLst>
              <a:gd name="T0" fmla="*/ 1660525 w 1196"/>
              <a:gd name="T1" fmla="*/ 323850 h 800"/>
              <a:gd name="T2" fmla="*/ 1416050 w 1196"/>
              <a:gd name="T3" fmla="*/ 0 h 800"/>
              <a:gd name="T4" fmla="*/ 0 w 1196"/>
              <a:gd name="T5" fmla="*/ 0 h 800"/>
              <a:gd name="T6" fmla="*/ 0 w 1196"/>
              <a:gd name="T7" fmla="*/ 1270000 h 800"/>
              <a:gd name="T8" fmla="*/ 1416050 w 1196"/>
              <a:gd name="T9" fmla="*/ 1270000 h 800"/>
              <a:gd name="T10" fmla="*/ 1660525 w 1196"/>
              <a:gd name="T11" fmla="*/ 946150 h 800"/>
              <a:gd name="T12" fmla="*/ 1898650 w 1196"/>
              <a:gd name="T13" fmla="*/ 635000 h 800"/>
              <a:gd name="T14" fmla="*/ 1660525 w 1196"/>
              <a:gd name="T15" fmla="*/ 323850 h 8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96" h="800">
                <a:moveTo>
                  <a:pt x="1046" y="204"/>
                </a:moveTo>
                <a:lnTo>
                  <a:pt x="892" y="0"/>
                </a:lnTo>
                <a:lnTo>
                  <a:pt x="0" y="0"/>
                </a:lnTo>
                <a:lnTo>
                  <a:pt x="0" y="800"/>
                </a:lnTo>
                <a:lnTo>
                  <a:pt x="892" y="800"/>
                </a:lnTo>
                <a:lnTo>
                  <a:pt x="1046" y="596"/>
                </a:lnTo>
                <a:lnTo>
                  <a:pt x="1196" y="400"/>
                </a:lnTo>
                <a:lnTo>
                  <a:pt x="1046" y="204"/>
                </a:lnTo>
                <a:close/>
              </a:path>
            </a:pathLst>
          </a:custGeom>
          <a:solidFill>
            <a:srgbClr val="748ED6"/>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0" name="Freeform 20"/>
          <p:cNvSpPr>
            <a:spLocks/>
          </p:cNvSpPr>
          <p:nvPr/>
        </p:nvSpPr>
        <p:spPr bwMode="auto">
          <a:xfrm>
            <a:off x="3776663"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99CCFF"/>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1" name="Freeform 21"/>
          <p:cNvSpPr>
            <a:spLocks/>
          </p:cNvSpPr>
          <p:nvPr/>
        </p:nvSpPr>
        <p:spPr bwMode="auto">
          <a:xfrm>
            <a:off x="5284788" y="1614488"/>
            <a:ext cx="1857375" cy="1270000"/>
          </a:xfrm>
          <a:custGeom>
            <a:avLst/>
            <a:gdLst>
              <a:gd name="T0" fmla="*/ 1619250 w 1170"/>
              <a:gd name="T1" fmla="*/ 323850 h 800"/>
              <a:gd name="T2" fmla="*/ 1371600 w 1170"/>
              <a:gd name="T3" fmla="*/ 0 h 800"/>
              <a:gd name="T4" fmla="*/ 0 w 1170"/>
              <a:gd name="T5" fmla="*/ 0 h 800"/>
              <a:gd name="T6" fmla="*/ 247650 w 1170"/>
              <a:gd name="T7" fmla="*/ 323850 h 800"/>
              <a:gd name="T8" fmla="*/ 485775 w 1170"/>
              <a:gd name="T9" fmla="*/ 635000 h 800"/>
              <a:gd name="T10" fmla="*/ 247650 w 1170"/>
              <a:gd name="T11" fmla="*/ 946150 h 800"/>
              <a:gd name="T12" fmla="*/ 0 w 1170"/>
              <a:gd name="T13" fmla="*/ 1270000 h 800"/>
              <a:gd name="T14" fmla="*/ 1371600 w 1170"/>
              <a:gd name="T15" fmla="*/ 1270000 h 800"/>
              <a:gd name="T16" fmla="*/ 1619250 w 1170"/>
              <a:gd name="T17" fmla="*/ 946150 h 800"/>
              <a:gd name="T18" fmla="*/ 1857375 w 1170"/>
              <a:gd name="T19" fmla="*/ 635000 h 800"/>
              <a:gd name="T20" fmla="*/ 1619250 w 1170"/>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70" h="800">
                <a:moveTo>
                  <a:pt x="1020" y="204"/>
                </a:moveTo>
                <a:lnTo>
                  <a:pt x="864" y="0"/>
                </a:lnTo>
                <a:lnTo>
                  <a:pt x="0" y="0"/>
                </a:lnTo>
                <a:lnTo>
                  <a:pt x="156" y="204"/>
                </a:lnTo>
                <a:lnTo>
                  <a:pt x="306" y="400"/>
                </a:lnTo>
                <a:lnTo>
                  <a:pt x="156" y="596"/>
                </a:lnTo>
                <a:lnTo>
                  <a:pt x="0" y="800"/>
                </a:lnTo>
                <a:lnTo>
                  <a:pt x="864" y="800"/>
                </a:lnTo>
                <a:lnTo>
                  <a:pt x="1020" y="596"/>
                </a:lnTo>
                <a:lnTo>
                  <a:pt x="1170" y="400"/>
                </a:lnTo>
                <a:lnTo>
                  <a:pt x="1020" y="204"/>
                </a:lnTo>
                <a:close/>
              </a:path>
            </a:pathLst>
          </a:custGeom>
          <a:solidFill>
            <a:srgbClr val="FFAB57"/>
          </a:solidFill>
          <a:ln w="12700" cmpd="sng">
            <a:solidFill>
              <a:schemeClr val="tx1"/>
            </a:solidFill>
            <a:prstDash val="solid"/>
            <a:round/>
            <a:headEnd/>
            <a:tailEnd/>
          </a:ln>
        </p:spPr>
        <p:txBody>
          <a:bodyPr/>
          <a:lstStyle/>
          <a:p>
            <a:endParaRPr lang="en-GB"/>
          </a:p>
        </p:txBody>
      </p:sp>
      <p:sp>
        <p:nvSpPr>
          <p:cNvPr id="15372" name="Freeform 22"/>
          <p:cNvSpPr>
            <a:spLocks/>
          </p:cNvSpPr>
          <p:nvPr/>
        </p:nvSpPr>
        <p:spPr bwMode="auto">
          <a:xfrm>
            <a:off x="6796088"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FFC9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3" name="Text Box 23"/>
          <p:cNvSpPr txBox="1">
            <a:spLocks noChangeArrowheads="1"/>
          </p:cNvSpPr>
          <p:nvPr/>
        </p:nvSpPr>
        <p:spPr bwMode="auto">
          <a:xfrm>
            <a:off x="2916238" y="206692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Plan</a:t>
            </a:r>
          </a:p>
        </p:txBody>
      </p:sp>
      <p:sp>
        <p:nvSpPr>
          <p:cNvPr id="15374" name="Text Box 24"/>
          <p:cNvSpPr txBox="1">
            <a:spLocks noChangeArrowheads="1"/>
          </p:cNvSpPr>
          <p:nvPr/>
        </p:nvSpPr>
        <p:spPr bwMode="auto">
          <a:xfrm>
            <a:off x="1031875" y="2065338"/>
            <a:ext cx="895350" cy="366712"/>
          </a:xfrm>
          <a:prstGeom prst="rect">
            <a:avLst/>
          </a:prstGeom>
          <a:noFill/>
          <a:ln>
            <a:noFill/>
          </a:ln>
          <a:effectLst/>
          <a:extLst>
            <a:ext uri="{909E8E84-426E-40DD-AFC4-6F175D3DCCD1}">
              <a14:hiddenFill xmlns:a14="http://schemas.microsoft.com/office/drawing/2010/main">
                <a:solidFill>
                  <a:srgbClr val="2E4C9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Design</a:t>
            </a:r>
          </a:p>
        </p:txBody>
      </p:sp>
      <p:sp>
        <p:nvSpPr>
          <p:cNvPr id="15375" name="Text Box 25"/>
          <p:cNvSpPr txBox="1">
            <a:spLocks noChangeArrowheads="1"/>
          </p:cNvSpPr>
          <p:nvPr/>
        </p:nvSpPr>
        <p:spPr bwMode="auto">
          <a:xfrm>
            <a:off x="4446588" y="2066925"/>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Build</a:t>
            </a:r>
          </a:p>
        </p:txBody>
      </p:sp>
      <p:sp>
        <p:nvSpPr>
          <p:cNvPr id="15376" name="Text Box 26"/>
          <p:cNvSpPr txBox="1">
            <a:spLocks noChangeArrowheads="1"/>
          </p:cNvSpPr>
          <p:nvPr/>
        </p:nvSpPr>
        <p:spPr bwMode="auto">
          <a:xfrm>
            <a:off x="5959475" y="2065338"/>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Test</a:t>
            </a:r>
          </a:p>
        </p:txBody>
      </p:sp>
      <p:sp>
        <p:nvSpPr>
          <p:cNvPr id="15377" name="Text Box 27"/>
          <p:cNvSpPr txBox="1">
            <a:spLocks noChangeArrowheads="1"/>
          </p:cNvSpPr>
          <p:nvPr/>
        </p:nvSpPr>
        <p:spPr bwMode="auto">
          <a:xfrm>
            <a:off x="7366000" y="20669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Evaluate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85027" name="Group 35"/>
          <p:cNvGraphicFramePr>
            <a:graphicFrameLocks noGrp="1"/>
          </p:cNvGraphicFramePr>
          <p:nvPr>
            <p:ph type="tbl" idx="1"/>
          </p:nvPr>
        </p:nvGraphicFramePr>
        <p:xfrm>
          <a:off x="990600" y="2063750"/>
          <a:ext cx="5751513" cy="3275013"/>
        </p:xfrm>
        <a:graphic>
          <a:graphicData uri="http://schemas.openxmlformats.org/drawingml/2006/table">
            <a:tbl>
              <a:tblPr/>
              <a:tblGrid>
                <a:gridCol w="2876550"/>
                <a:gridCol w="2874963"/>
              </a:tblGrid>
              <a:tr h="519072">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7437" name="Text Box 29"/>
          <p:cNvSpPr txBox="1">
            <a:spLocks noChangeArrowheads="1"/>
          </p:cNvSpPr>
          <p:nvPr/>
        </p:nvSpPr>
        <p:spPr bwMode="auto">
          <a:xfrm>
            <a:off x="2630488" y="5397500"/>
            <a:ext cx="411003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you to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457200" y="1741488"/>
            <a:ext cx="3643313" cy="4603750"/>
          </a:xfrm>
          <a:extLst>
            <a:ext uri="{909E8E84-426E-40DD-AFC4-6F175D3DCCD1}">
              <a14:hiddenFill xmlns:a14="http://schemas.microsoft.com/office/drawing/2010/main">
                <a:solidFill>
                  <a:schemeClr val="accent1">
                    <a:alpha val="50195"/>
                  </a:schemeClr>
                </a:solidFill>
              </a14:hiddenFill>
            </a:ext>
          </a:extLst>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89092" name="Group 4"/>
          <p:cNvGraphicFramePr>
            <a:graphicFrameLocks noGrp="1"/>
          </p:cNvGraphicFramePr>
          <p:nvPr>
            <p:ph sz="half" idx="2"/>
          </p:nvPr>
        </p:nvGraphicFramePr>
        <p:xfrm>
          <a:off x="4333875" y="1925638"/>
          <a:ext cx="2463800" cy="1643062"/>
        </p:xfrm>
        <a:graphic>
          <a:graphicData uri="http://schemas.openxmlformats.org/drawingml/2006/table">
            <a:tbl>
              <a:tblPr/>
              <a:tblGrid>
                <a:gridCol w="1231900"/>
                <a:gridCol w="1231900"/>
              </a:tblGrid>
              <a:tr h="822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1577975" y="482441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4457700" y="482441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9"/>
          <p:cNvSpPr>
            <a:spLocks noChangeArrowheads="1"/>
          </p:cNvSpPr>
          <p:nvPr/>
        </p:nvSpPr>
        <p:spPr bwMode="auto">
          <a:xfrm>
            <a:off x="539750" y="1384300"/>
            <a:ext cx="7921625" cy="5113338"/>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507"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508"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9"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10"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1"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2"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3"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E2FAD"/>
      </a:dk1>
      <a:lt1>
        <a:srgbClr val="FFC47E"/>
      </a:lt1>
      <a:dk2>
        <a:srgbClr val="0E2FAD"/>
      </a:dk2>
      <a:lt2>
        <a:srgbClr val="B3CCE6"/>
      </a:lt2>
      <a:accent1>
        <a:srgbClr val="93C9F9"/>
      </a:accent1>
      <a:accent2>
        <a:srgbClr val="6BA7F8"/>
      </a:accent2>
      <a:accent3>
        <a:srgbClr val="FFDEC0"/>
      </a:accent3>
      <a:accent4>
        <a:srgbClr val="0A2793"/>
      </a:accent4>
      <a:accent5>
        <a:srgbClr val="C8E1FB"/>
      </a:accent5>
      <a:accent6>
        <a:srgbClr val="6097E1"/>
      </a:accent6>
      <a:hlink>
        <a:srgbClr val="FA8900"/>
      </a:hlink>
      <a:folHlink>
        <a:srgbClr val="007B7E"/>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1062</TotalTime>
  <Words>303</Words>
  <Application>Microsoft Office PowerPoint</Application>
  <PresentationFormat>On-screen Show (4:3)</PresentationFormat>
  <Paragraphs>78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Warm Rosemary Template</vt:lpstr>
      <vt:lpstr>Example Bullet Point Slide</vt:lpstr>
      <vt:lpstr>Colour scheme</vt:lpstr>
      <vt:lpstr>Sample Graph (3 colours)</vt:lpstr>
      <vt:lpstr>Picture slide</vt:lpstr>
      <vt:lpstr>Process Flow</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Rosemary Template</dc:title>
  <dc:creator>Presentation Magazine</dc:creator>
  <cp:lastModifiedBy>Jonty Pearce</cp:lastModifiedBy>
  <cp:revision>39</cp:revision>
  <dcterms:created xsi:type="dcterms:W3CDTF">2005-03-15T10:04:38Z</dcterms:created>
  <dcterms:modified xsi:type="dcterms:W3CDTF">2015-02-22T11:11:02Z</dcterms:modified>
</cp:coreProperties>
</file>