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Lst>
  <p:notesMasterIdLst>
    <p:notesMasterId r:id="rId8"/>
  </p:notesMasterIdLst>
  <p:sldIdLst>
    <p:sldId id="275" r:id="rId3"/>
    <p:sldId id="280" r:id="rId4"/>
    <p:sldId id="277" r:id="rId5"/>
    <p:sldId id="279" r:id="rId6"/>
    <p:sldId id="281" r:id="rId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3C0"/>
    <a:srgbClr val="070713"/>
    <a:srgbClr val="292B72"/>
    <a:srgbClr val="3C4DC4"/>
    <a:srgbClr val="3CFF4D"/>
    <a:srgbClr val="88B5EF"/>
    <a:srgbClr val="33CC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702" autoAdjust="0"/>
    <p:restoredTop sz="94693" autoAdjust="0"/>
  </p:normalViewPr>
  <p:slideViewPr>
    <p:cSldViewPr>
      <p:cViewPr>
        <p:scale>
          <a:sx n="75" d="100"/>
          <a:sy n="75" d="100"/>
        </p:scale>
        <p:origin x="-2580" y="-102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12E3AEA7-6D25-4CDF-AF2F-688BC36A7BD0}" type="slidenum">
              <a:rPr lang="en-US" altLang="en-US"/>
              <a:pPr>
                <a:defRPr/>
              </a:pPr>
              <a:t>‹#›</a:t>
            </a:fld>
            <a:endParaRPr lang="en-US" altLang="en-US"/>
          </a:p>
        </p:txBody>
      </p:sp>
    </p:spTree>
    <p:extLst>
      <p:ext uri="{BB962C8B-B14F-4D97-AF65-F5344CB8AC3E}">
        <p14:creationId xmlns:p14="http://schemas.microsoft.com/office/powerpoint/2010/main" val="3982314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A34E01A4-001D-4193-AD77-CBC3E1307CB4}" type="slidenum">
              <a:rPr lang="en-US" altLang="en-US" sz="1200" b="0"/>
              <a:pPr/>
              <a:t>1</a:t>
            </a:fld>
            <a:endParaRPr lang="en-US" altLang="en-US" sz="1200" b="0"/>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8266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F63BC54-14ED-43AE-BCDC-31328463DFE9}" type="slidenum">
              <a:rPr lang="en-US" altLang="en-US" sz="1200" b="0"/>
              <a:pPr/>
              <a:t>2</a:t>
            </a:fld>
            <a:endParaRPr lang="en-US" altLang="en-US" sz="1200" b="0"/>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55436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E65E69A4-3EB1-434A-95DB-4306E1BE77A0}" type="slidenum">
              <a:rPr lang="en-US" altLang="en-US" sz="1200" b="0"/>
              <a:pPr/>
              <a:t>3</a:t>
            </a:fld>
            <a:endParaRPr lang="en-US" altLang="en-US" sz="1200" b="0"/>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81591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9BDC1606-3314-4CDF-8170-EE5A65D68903}" type="slidenum">
              <a:rPr lang="en-US" altLang="en-US" sz="1200" b="0"/>
              <a:pPr/>
              <a:t>4</a:t>
            </a:fld>
            <a:endParaRPr lang="en-US" altLang="en-US" sz="1200" b="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29017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36E53F3-210C-4DF6-87C3-8FD9A1C8E333}" type="slidenum">
              <a:rPr lang="en-US" altLang="en-US" sz="1200" b="0"/>
              <a:pPr/>
              <a:t>5</a:t>
            </a:fld>
            <a:endParaRPr lang="en-US" altLang="en-US" sz="1200" b="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1221359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hesea"/>
          <p:cNvPicPr>
            <a:picLocks noChangeAspect="1" noChangeArrowheads="1"/>
          </p:cNvPicPr>
          <p:nvPr userDrawn="1"/>
        </p:nvPicPr>
        <p:blipFill>
          <a:blip r:embed="rId2">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2457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7F3B15FD-998D-46C1-8799-9A5A22DBFF8F}" type="slidenum">
              <a:rPr lang="en-US" altLang="en-US"/>
              <a:pPr>
                <a:defRPr/>
              </a:pPr>
              <a:t>‹#›</a:t>
            </a:fld>
            <a:endParaRPr lang="en-US" altLang="en-US"/>
          </a:p>
        </p:txBody>
      </p:sp>
    </p:spTree>
    <p:extLst>
      <p:ext uri="{BB962C8B-B14F-4D97-AF65-F5344CB8AC3E}">
        <p14:creationId xmlns:p14="http://schemas.microsoft.com/office/powerpoint/2010/main" val="265865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A0B86D-B5BB-4191-8AD2-0557C78A1BEC}" type="slidenum">
              <a:rPr lang="en-US" altLang="en-US"/>
              <a:pPr>
                <a:defRPr/>
              </a:pPr>
              <a:t>‹#›</a:t>
            </a:fld>
            <a:endParaRPr lang="en-US" altLang="en-US"/>
          </a:p>
        </p:txBody>
      </p:sp>
    </p:spTree>
    <p:extLst>
      <p:ext uri="{BB962C8B-B14F-4D97-AF65-F5344CB8AC3E}">
        <p14:creationId xmlns:p14="http://schemas.microsoft.com/office/powerpoint/2010/main" val="209420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3ABC3AE-F45C-4F3C-B973-F4E9F1CC0239}" type="slidenum">
              <a:rPr lang="en-US" altLang="en-US"/>
              <a:pPr>
                <a:defRPr/>
              </a:pPr>
              <a:t>‹#›</a:t>
            </a:fld>
            <a:endParaRPr lang="en-US" altLang="en-US"/>
          </a:p>
        </p:txBody>
      </p:sp>
    </p:spTree>
    <p:extLst>
      <p:ext uri="{BB962C8B-B14F-4D97-AF65-F5344CB8AC3E}">
        <p14:creationId xmlns:p14="http://schemas.microsoft.com/office/powerpoint/2010/main" val="1870196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901EEB7-7CF2-4C41-83E3-4E0A455360AD}" type="slidenum">
              <a:rPr lang="en-GB" altLang="en-US"/>
              <a:pPr>
                <a:defRPr/>
              </a:pPr>
              <a:t>‹#›</a:t>
            </a:fld>
            <a:endParaRPr lang="en-GB" altLang="en-US"/>
          </a:p>
        </p:txBody>
      </p:sp>
    </p:spTree>
    <p:extLst>
      <p:ext uri="{BB962C8B-B14F-4D97-AF65-F5344CB8AC3E}">
        <p14:creationId xmlns:p14="http://schemas.microsoft.com/office/powerpoint/2010/main" val="832863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2F17B95-B308-4EB3-AE01-DA35991AA4D9}" type="slidenum">
              <a:rPr lang="en-GB" altLang="en-US"/>
              <a:pPr>
                <a:defRPr/>
              </a:pPr>
              <a:t>‹#›</a:t>
            </a:fld>
            <a:endParaRPr lang="en-GB" altLang="en-US"/>
          </a:p>
        </p:txBody>
      </p:sp>
    </p:spTree>
    <p:extLst>
      <p:ext uri="{BB962C8B-B14F-4D97-AF65-F5344CB8AC3E}">
        <p14:creationId xmlns:p14="http://schemas.microsoft.com/office/powerpoint/2010/main" val="929887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D97122-6C8E-4A8B-ABB3-D645735C74F8}" type="slidenum">
              <a:rPr lang="en-GB" altLang="en-US"/>
              <a:pPr>
                <a:defRPr/>
              </a:pPr>
              <a:t>‹#›</a:t>
            </a:fld>
            <a:endParaRPr lang="en-GB" altLang="en-US"/>
          </a:p>
        </p:txBody>
      </p:sp>
    </p:spTree>
    <p:extLst>
      <p:ext uri="{BB962C8B-B14F-4D97-AF65-F5344CB8AC3E}">
        <p14:creationId xmlns:p14="http://schemas.microsoft.com/office/powerpoint/2010/main" val="3898447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3952F43-5784-4581-9303-79D60BEB1B35}" type="slidenum">
              <a:rPr lang="en-GB" altLang="en-US"/>
              <a:pPr>
                <a:defRPr/>
              </a:pPr>
              <a:t>‹#›</a:t>
            </a:fld>
            <a:endParaRPr lang="en-GB" altLang="en-US"/>
          </a:p>
        </p:txBody>
      </p:sp>
    </p:spTree>
    <p:extLst>
      <p:ext uri="{BB962C8B-B14F-4D97-AF65-F5344CB8AC3E}">
        <p14:creationId xmlns:p14="http://schemas.microsoft.com/office/powerpoint/2010/main" val="4101383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BCA8EA8A-2F36-45C7-8CBA-E7458843BC66}" type="slidenum">
              <a:rPr lang="en-GB" altLang="en-US"/>
              <a:pPr>
                <a:defRPr/>
              </a:pPr>
              <a:t>‹#›</a:t>
            </a:fld>
            <a:endParaRPr lang="en-GB" altLang="en-US"/>
          </a:p>
        </p:txBody>
      </p:sp>
    </p:spTree>
    <p:extLst>
      <p:ext uri="{BB962C8B-B14F-4D97-AF65-F5344CB8AC3E}">
        <p14:creationId xmlns:p14="http://schemas.microsoft.com/office/powerpoint/2010/main" val="23170377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E66F9423-F251-4380-940D-959194A0AADD}" type="slidenum">
              <a:rPr lang="en-GB" altLang="en-US"/>
              <a:pPr>
                <a:defRPr/>
              </a:pPr>
              <a:t>‹#›</a:t>
            </a:fld>
            <a:endParaRPr lang="en-GB" altLang="en-US"/>
          </a:p>
        </p:txBody>
      </p:sp>
    </p:spTree>
    <p:extLst>
      <p:ext uri="{BB962C8B-B14F-4D97-AF65-F5344CB8AC3E}">
        <p14:creationId xmlns:p14="http://schemas.microsoft.com/office/powerpoint/2010/main" val="2543112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3005810D-003A-4291-99DC-A81594A0790D}" type="slidenum">
              <a:rPr lang="en-GB" altLang="en-US"/>
              <a:pPr>
                <a:defRPr/>
              </a:pPr>
              <a:t>‹#›</a:t>
            </a:fld>
            <a:endParaRPr lang="en-GB" altLang="en-US"/>
          </a:p>
        </p:txBody>
      </p:sp>
    </p:spTree>
    <p:extLst>
      <p:ext uri="{BB962C8B-B14F-4D97-AF65-F5344CB8AC3E}">
        <p14:creationId xmlns:p14="http://schemas.microsoft.com/office/powerpoint/2010/main" val="341004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F0CC6F-6C30-4735-9E28-918D6D9A2015}" type="slidenum">
              <a:rPr lang="en-GB" altLang="en-US"/>
              <a:pPr>
                <a:defRPr/>
              </a:pPr>
              <a:t>‹#›</a:t>
            </a:fld>
            <a:endParaRPr lang="en-GB" altLang="en-US"/>
          </a:p>
        </p:txBody>
      </p:sp>
    </p:spTree>
    <p:extLst>
      <p:ext uri="{BB962C8B-B14F-4D97-AF65-F5344CB8AC3E}">
        <p14:creationId xmlns:p14="http://schemas.microsoft.com/office/powerpoint/2010/main" val="25447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21DCAB-95D4-48FA-89D6-4DFB76623B52}" type="slidenum">
              <a:rPr lang="en-US" altLang="en-US"/>
              <a:pPr>
                <a:defRPr/>
              </a:pPr>
              <a:t>‹#›</a:t>
            </a:fld>
            <a:endParaRPr lang="en-US" altLang="en-US"/>
          </a:p>
        </p:txBody>
      </p:sp>
    </p:spTree>
    <p:extLst>
      <p:ext uri="{BB962C8B-B14F-4D97-AF65-F5344CB8AC3E}">
        <p14:creationId xmlns:p14="http://schemas.microsoft.com/office/powerpoint/2010/main" val="1914587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A0DAC7-55B5-4E47-8E26-BB696CAB2A5C}" type="slidenum">
              <a:rPr lang="en-GB" altLang="en-US"/>
              <a:pPr>
                <a:defRPr/>
              </a:pPr>
              <a:t>‹#›</a:t>
            </a:fld>
            <a:endParaRPr lang="en-GB" altLang="en-US"/>
          </a:p>
        </p:txBody>
      </p:sp>
    </p:spTree>
    <p:extLst>
      <p:ext uri="{BB962C8B-B14F-4D97-AF65-F5344CB8AC3E}">
        <p14:creationId xmlns:p14="http://schemas.microsoft.com/office/powerpoint/2010/main" val="24092805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8A07FA1-9A0C-4728-9031-9C6F7FCA5D6C}" type="slidenum">
              <a:rPr lang="en-GB" altLang="en-US"/>
              <a:pPr>
                <a:defRPr/>
              </a:pPr>
              <a:t>‹#›</a:t>
            </a:fld>
            <a:endParaRPr lang="en-GB" altLang="en-US"/>
          </a:p>
        </p:txBody>
      </p:sp>
    </p:spTree>
    <p:extLst>
      <p:ext uri="{BB962C8B-B14F-4D97-AF65-F5344CB8AC3E}">
        <p14:creationId xmlns:p14="http://schemas.microsoft.com/office/powerpoint/2010/main" val="930117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7AC73F-75C2-4880-807E-1390BE607AC1}" type="slidenum">
              <a:rPr lang="en-GB" altLang="en-US"/>
              <a:pPr>
                <a:defRPr/>
              </a:pPr>
              <a:t>‹#›</a:t>
            </a:fld>
            <a:endParaRPr lang="en-GB" altLang="en-US"/>
          </a:p>
        </p:txBody>
      </p:sp>
    </p:spTree>
    <p:extLst>
      <p:ext uri="{BB962C8B-B14F-4D97-AF65-F5344CB8AC3E}">
        <p14:creationId xmlns:p14="http://schemas.microsoft.com/office/powerpoint/2010/main" val="419462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922365-97F8-4E7E-A3CC-EF282707E171}" type="slidenum">
              <a:rPr lang="en-US" altLang="en-US"/>
              <a:pPr>
                <a:defRPr/>
              </a:pPr>
              <a:t>‹#›</a:t>
            </a:fld>
            <a:endParaRPr lang="en-US" altLang="en-US"/>
          </a:p>
        </p:txBody>
      </p:sp>
    </p:spTree>
    <p:extLst>
      <p:ext uri="{BB962C8B-B14F-4D97-AF65-F5344CB8AC3E}">
        <p14:creationId xmlns:p14="http://schemas.microsoft.com/office/powerpoint/2010/main" val="1180991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EB0A61-5F67-4612-846D-8285AA547DE8}" type="slidenum">
              <a:rPr lang="en-US" altLang="en-US"/>
              <a:pPr>
                <a:defRPr/>
              </a:pPr>
              <a:t>‹#›</a:t>
            </a:fld>
            <a:endParaRPr lang="en-US" altLang="en-US"/>
          </a:p>
        </p:txBody>
      </p:sp>
    </p:spTree>
    <p:extLst>
      <p:ext uri="{BB962C8B-B14F-4D97-AF65-F5344CB8AC3E}">
        <p14:creationId xmlns:p14="http://schemas.microsoft.com/office/powerpoint/2010/main" val="267213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A1BB835-9068-4DD4-A1E4-40DFD0848CAB}" type="slidenum">
              <a:rPr lang="en-US" altLang="en-US"/>
              <a:pPr>
                <a:defRPr/>
              </a:pPr>
              <a:t>‹#›</a:t>
            </a:fld>
            <a:endParaRPr lang="en-US" altLang="en-US"/>
          </a:p>
        </p:txBody>
      </p:sp>
    </p:spTree>
    <p:extLst>
      <p:ext uri="{BB962C8B-B14F-4D97-AF65-F5344CB8AC3E}">
        <p14:creationId xmlns:p14="http://schemas.microsoft.com/office/powerpoint/2010/main" val="64805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282FB1-AF0C-4EBD-B489-DC34CFCD42C2}" type="slidenum">
              <a:rPr lang="en-US" altLang="en-US"/>
              <a:pPr>
                <a:defRPr/>
              </a:pPr>
              <a:t>‹#›</a:t>
            </a:fld>
            <a:endParaRPr lang="en-US" altLang="en-US"/>
          </a:p>
        </p:txBody>
      </p:sp>
    </p:spTree>
    <p:extLst>
      <p:ext uri="{BB962C8B-B14F-4D97-AF65-F5344CB8AC3E}">
        <p14:creationId xmlns:p14="http://schemas.microsoft.com/office/powerpoint/2010/main" val="313315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432A2B4-C5D7-40B6-945D-F2E81CAC4639}" type="slidenum">
              <a:rPr lang="en-US" altLang="en-US"/>
              <a:pPr>
                <a:defRPr/>
              </a:pPr>
              <a:t>‹#›</a:t>
            </a:fld>
            <a:endParaRPr lang="en-US" altLang="en-US"/>
          </a:p>
        </p:txBody>
      </p:sp>
    </p:spTree>
    <p:extLst>
      <p:ext uri="{BB962C8B-B14F-4D97-AF65-F5344CB8AC3E}">
        <p14:creationId xmlns:p14="http://schemas.microsoft.com/office/powerpoint/2010/main" val="319190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80A52B-B8AB-4EFC-96C5-73CE06C4C9F5}" type="slidenum">
              <a:rPr lang="en-US" altLang="en-US"/>
              <a:pPr>
                <a:defRPr/>
              </a:pPr>
              <a:t>‹#›</a:t>
            </a:fld>
            <a:endParaRPr lang="en-US" altLang="en-US"/>
          </a:p>
        </p:txBody>
      </p:sp>
    </p:spTree>
    <p:extLst>
      <p:ext uri="{BB962C8B-B14F-4D97-AF65-F5344CB8AC3E}">
        <p14:creationId xmlns:p14="http://schemas.microsoft.com/office/powerpoint/2010/main" val="159887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8751C5-850F-4750-9C9A-960CC5982A2D}" type="slidenum">
              <a:rPr lang="en-US" altLang="en-US"/>
              <a:pPr>
                <a:defRPr/>
              </a:pPr>
              <a:t>‹#›</a:t>
            </a:fld>
            <a:endParaRPr lang="en-US" altLang="en-US"/>
          </a:p>
        </p:txBody>
      </p:sp>
    </p:spTree>
    <p:extLst>
      <p:ext uri="{BB962C8B-B14F-4D97-AF65-F5344CB8AC3E}">
        <p14:creationId xmlns:p14="http://schemas.microsoft.com/office/powerpoint/2010/main" val="278607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thesea"/>
          <p:cNvPicPr>
            <a:picLocks noChangeAspect="1" noChangeArrowheads="1"/>
          </p:cNvPicPr>
          <p:nvPr userDrawn="1"/>
        </p:nvPicPr>
        <p:blipFill>
          <a:blip r:embed="rId13">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lt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US" alt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D140E273-FE3F-4BDB-A8C6-287011F510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panose="020B0604020202020204" pitchFamily="34" charset="0"/>
        </a:defRPr>
      </a:lvl2pPr>
      <a:lvl3pPr algn="ctr" rtl="0" eaLnBrk="0" fontAlgn="base" hangingPunct="0">
        <a:spcBef>
          <a:spcPct val="0"/>
        </a:spcBef>
        <a:spcAft>
          <a:spcPct val="0"/>
        </a:spcAft>
        <a:defRPr sz="4400">
          <a:solidFill>
            <a:schemeClr val="accent2"/>
          </a:solidFill>
          <a:latin typeface="Arial" panose="020B0604020202020204" pitchFamily="34" charset="0"/>
        </a:defRPr>
      </a:lvl3pPr>
      <a:lvl4pPr algn="ctr" rtl="0" eaLnBrk="0" fontAlgn="base" hangingPunct="0">
        <a:spcBef>
          <a:spcPct val="0"/>
        </a:spcBef>
        <a:spcAft>
          <a:spcPct val="0"/>
        </a:spcAft>
        <a:defRPr sz="4400">
          <a:solidFill>
            <a:schemeClr val="accent2"/>
          </a:solidFill>
          <a:latin typeface="Arial" panose="020B0604020202020204" pitchFamily="34" charset="0"/>
        </a:defRPr>
      </a:lvl4pPr>
      <a:lvl5pPr algn="ctr" rtl="0" eaLnBrk="0" fontAlgn="base" hangingPunct="0">
        <a:spcBef>
          <a:spcPct val="0"/>
        </a:spcBef>
        <a:spcAft>
          <a:spcPct val="0"/>
        </a:spcAft>
        <a:defRPr sz="4400">
          <a:solidFill>
            <a:schemeClr val="accent2"/>
          </a:solidFill>
          <a:latin typeface="Arial" panose="020B0604020202020204" pitchFamily="34" charset="0"/>
        </a:defRPr>
      </a:lvl5pPr>
      <a:lvl6pPr marL="457200" algn="ctr" rtl="0" fontAlgn="base">
        <a:spcBef>
          <a:spcPct val="0"/>
        </a:spcBef>
        <a:spcAft>
          <a:spcPct val="0"/>
        </a:spcAft>
        <a:defRPr sz="4400">
          <a:solidFill>
            <a:schemeClr val="accent2"/>
          </a:solidFill>
          <a:latin typeface="Arial" panose="020B0604020202020204" pitchFamily="34" charset="0"/>
        </a:defRPr>
      </a:lvl6pPr>
      <a:lvl7pPr marL="914400" algn="ctr" rtl="0" fontAlgn="base">
        <a:spcBef>
          <a:spcPct val="0"/>
        </a:spcBef>
        <a:spcAft>
          <a:spcPct val="0"/>
        </a:spcAft>
        <a:defRPr sz="4400">
          <a:solidFill>
            <a:schemeClr val="accent2"/>
          </a:solidFill>
          <a:latin typeface="Arial" panose="020B0604020202020204" pitchFamily="34" charset="0"/>
        </a:defRPr>
      </a:lvl7pPr>
      <a:lvl8pPr marL="1371600" algn="ctr" rtl="0" fontAlgn="base">
        <a:spcBef>
          <a:spcPct val="0"/>
        </a:spcBef>
        <a:spcAft>
          <a:spcPct val="0"/>
        </a:spcAft>
        <a:defRPr sz="4400">
          <a:solidFill>
            <a:schemeClr val="accent2"/>
          </a:solidFill>
          <a:latin typeface="Arial" panose="020B0604020202020204" pitchFamily="34" charset="0"/>
        </a:defRPr>
      </a:lvl8pPr>
      <a:lvl9pPr marL="1828800" algn="ctr" rtl="0" fontAlgn="base">
        <a:spcBef>
          <a:spcPct val="0"/>
        </a:spcBef>
        <a:spcAft>
          <a:spcPct val="0"/>
        </a:spcAft>
        <a:defRPr sz="4400">
          <a:solidFill>
            <a:schemeClr val="accent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7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GB" altLang="en-US"/>
          </a:p>
        </p:txBody>
      </p:sp>
      <p:sp>
        <p:nvSpPr>
          <p:cNvPr id="207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GB" altLang="en-US"/>
          </a:p>
        </p:txBody>
      </p:sp>
      <p:sp>
        <p:nvSpPr>
          <p:cNvPr id="207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3A9931A5-BB73-4C0A-9E6C-579BD1A86CC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18"/>
          <p:cNvSpPr>
            <a:spLocks/>
          </p:cNvSpPr>
          <p:nvPr/>
        </p:nvSpPr>
        <p:spPr bwMode="auto">
          <a:xfrm>
            <a:off x="2555875" y="1773238"/>
            <a:ext cx="4535488" cy="4295775"/>
          </a:xfrm>
          <a:custGeom>
            <a:avLst/>
            <a:gdLst>
              <a:gd name="T0" fmla="*/ 217164 w 3634"/>
              <a:gd name="T1" fmla="*/ 3442111 h 3442"/>
              <a:gd name="T2" fmla="*/ 619043 w 3634"/>
              <a:gd name="T3" fmla="*/ 3170037 h 3442"/>
              <a:gd name="T4" fmla="*/ 454298 w 3634"/>
              <a:gd name="T5" fmla="*/ 2813096 h 3442"/>
              <a:gd name="T6" fmla="*/ 97349 w 3634"/>
              <a:gd name="T7" fmla="*/ 2453659 h 3442"/>
              <a:gd name="T8" fmla="*/ 651493 w 3634"/>
              <a:gd name="T9" fmla="*/ 2431194 h 3442"/>
              <a:gd name="T10" fmla="*/ 1085821 w 3634"/>
              <a:gd name="T11" fmla="*/ 2421210 h 3442"/>
              <a:gd name="T12" fmla="*/ 1487700 w 3634"/>
              <a:gd name="T13" fmla="*/ 2226514 h 3442"/>
              <a:gd name="T14" fmla="*/ 1692384 w 3634"/>
              <a:gd name="T15" fmla="*/ 1857093 h 3442"/>
              <a:gd name="T16" fmla="*/ 1877098 w 3634"/>
              <a:gd name="T17" fmla="*/ 1814659 h 3442"/>
              <a:gd name="T18" fmla="*/ 2126712 w 3634"/>
              <a:gd name="T19" fmla="*/ 1714815 h 3442"/>
              <a:gd name="T20" fmla="*/ 2321411 w 3634"/>
              <a:gd name="T21" fmla="*/ 1497655 h 3442"/>
              <a:gd name="T22" fmla="*/ 2473676 w 3634"/>
              <a:gd name="T23" fmla="*/ 1292976 h 3442"/>
              <a:gd name="T24" fmla="*/ 2486156 w 3634"/>
              <a:gd name="T25" fmla="*/ 1075816 h 3442"/>
              <a:gd name="T26" fmla="*/ 2668375 w 3634"/>
              <a:gd name="T27" fmla="*/ 1020902 h 3442"/>
              <a:gd name="T28" fmla="*/ 2778205 w 3634"/>
              <a:gd name="T29" fmla="*/ 836191 h 3442"/>
              <a:gd name="T30" fmla="*/ 2898020 w 3634"/>
              <a:gd name="T31" fmla="*/ 499218 h 3442"/>
              <a:gd name="T32" fmla="*/ 3135153 w 3634"/>
              <a:gd name="T33" fmla="*/ 119812 h 3442"/>
              <a:gd name="T34" fmla="*/ 3689296 w 3634"/>
              <a:gd name="T35" fmla="*/ 0 h 3442"/>
              <a:gd name="T36" fmla="*/ 4036260 w 3634"/>
              <a:gd name="T37" fmla="*/ 239625 h 3442"/>
              <a:gd name="T38" fmla="*/ 4428154 w 3634"/>
              <a:gd name="T39" fmla="*/ 434320 h 3442"/>
              <a:gd name="T40" fmla="*/ 4423162 w 3634"/>
              <a:gd name="T41" fmla="*/ 521683 h 3442"/>
              <a:gd name="T42" fmla="*/ 4323316 w 3634"/>
              <a:gd name="T43" fmla="*/ 713882 h 3442"/>
              <a:gd name="T44" fmla="*/ 4098663 w 3634"/>
              <a:gd name="T45" fmla="*/ 746332 h 3442"/>
              <a:gd name="T46" fmla="*/ 3804119 w 3634"/>
              <a:gd name="T47" fmla="*/ 761308 h 3442"/>
              <a:gd name="T48" fmla="*/ 3464644 w 3634"/>
              <a:gd name="T49" fmla="*/ 766300 h 3442"/>
              <a:gd name="T50" fmla="*/ 3564489 w 3634"/>
              <a:gd name="T51" fmla="*/ 941027 h 3442"/>
              <a:gd name="T52" fmla="*/ 3611916 w 3634"/>
              <a:gd name="T53" fmla="*/ 1100777 h 3442"/>
              <a:gd name="T54" fmla="*/ 3671823 w 3634"/>
              <a:gd name="T55" fmla="*/ 1300464 h 3442"/>
              <a:gd name="T56" fmla="*/ 3764180 w 3634"/>
              <a:gd name="T57" fmla="*/ 1445237 h 3442"/>
              <a:gd name="T58" fmla="*/ 3951391 w 3634"/>
              <a:gd name="T59" fmla="*/ 1540089 h 3442"/>
              <a:gd name="T60" fmla="*/ 3739219 w 3634"/>
              <a:gd name="T61" fmla="*/ 1712319 h 3442"/>
              <a:gd name="T62" fmla="*/ 3791638 w 3634"/>
              <a:gd name="T63" fmla="*/ 1912007 h 3442"/>
              <a:gd name="T64" fmla="*/ 3639373 w 3634"/>
              <a:gd name="T65" fmla="*/ 2071757 h 3442"/>
              <a:gd name="T66" fmla="*/ 3519559 w 3634"/>
              <a:gd name="T67" fmla="*/ 2251475 h 3442"/>
              <a:gd name="T68" fmla="*/ 3359806 w 3634"/>
              <a:gd name="T69" fmla="*/ 2543518 h 3442"/>
              <a:gd name="T70" fmla="*/ 3180083 w 3634"/>
              <a:gd name="T71" fmla="*/ 2690788 h 3442"/>
              <a:gd name="T72" fmla="*/ 3065261 w 3634"/>
              <a:gd name="T73" fmla="*/ 2877995 h 3442"/>
              <a:gd name="T74" fmla="*/ 2940454 w 3634"/>
              <a:gd name="T75" fmla="*/ 2957869 h 3442"/>
              <a:gd name="T76" fmla="*/ 2760732 w 3634"/>
              <a:gd name="T77" fmla="*/ 3010287 h 3442"/>
              <a:gd name="T78" fmla="*/ 2673367 w 3634"/>
              <a:gd name="T79" fmla="*/ 2910444 h 3442"/>
              <a:gd name="T80" fmla="*/ 2533583 w 3634"/>
              <a:gd name="T81" fmla="*/ 3070194 h 3442"/>
              <a:gd name="T82" fmla="*/ 2393799 w 3634"/>
              <a:gd name="T83" fmla="*/ 3289850 h 3442"/>
              <a:gd name="T84" fmla="*/ 2573521 w 3634"/>
              <a:gd name="T85" fmla="*/ 3377213 h 3442"/>
              <a:gd name="T86" fmla="*/ 2593490 w 3634"/>
              <a:gd name="T87" fmla="*/ 3621830 h 3442"/>
              <a:gd name="T88" fmla="*/ 2733274 w 3634"/>
              <a:gd name="T89" fmla="*/ 3689225 h 3442"/>
              <a:gd name="T90" fmla="*/ 2820639 w 3634"/>
              <a:gd name="T91" fmla="*/ 3916369 h 3442"/>
              <a:gd name="T92" fmla="*/ 2853089 w 3634"/>
              <a:gd name="T93" fmla="*/ 4068631 h 3442"/>
              <a:gd name="T94" fmla="*/ 2760732 w 3634"/>
              <a:gd name="T95" fmla="*/ 4128537 h 3442"/>
              <a:gd name="T96" fmla="*/ 2586002 w 3634"/>
              <a:gd name="T97" fmla="*/ 4096088 h 3442"/>
              <a:gd name="T98" fmla="*/ 2426249 w 3634"/>
              <a:gd name="T99" fmla="*/ 4101080 h 3442"/>
              <a:gd name="T100" fmla="*/ 2186619 w 3634"/>
              <a:gd name="T101" fmla="*/ 4108568 h 3442"/>
              <a:gd name="T102" fmla="*/ 2046836 w 3634"/>
              <a:gd name="T103" fmla="*/ 4228381 h 3442"/>
              <a:gd name="T104" fmla="*/ 1854633 w 3634"/>
              <a:gd name="T105" fmla="*/ 4260830 h 3442"/>
              <a:gd name="T106" fmla="*/ 1747299 w 3634"/>
              <a:gd name="T107" fmla="*/ 4076119 h 3442"/>
              <a:gd name="T108" fmla="*/ 1674911 w 3634"/>
              <a:gd name="T109" fmla="*/ 3928849 h 3442"/>
              <a:gd name="T110" fmla="*/ 1542615 w 3634"/>
              <a:gd name="T111" fmla="*/ 3756619 h 3442"/>
              <a:gd name="T112" fmla="*/ 1255559 w 3634"/>
              <a:gd name="T113" fmla="*/ 3761611 h 3442"/>
              <a:gd name="T114" fmla="*/ 1028410 w 3634"/>
              <a:gd name="T115" fmla="*/ 3776588 h 3442"/>
              <a:gd name="T116" fmla="*/ 876145 w 3634"/>
              <a:gd name="T117" fmla="*/ 3756619 h 3442"/>
              <a:gd name="T118" fmla="*/ 663973 w 3634"/>
              <a:gd name="T119" fmla="*/ 3761611 h 3442"/>
              <a:gd name="T120" fmla="*/ 464282 w 3634"/>
              <a:gd name="T121" fmla="*/ 3761611 h 3442"/>
              <a:gd name="T122" fmla="*/ 249614 w 3634"/>
              <a:gd name="T123" fmla="*/ 3769100 h 3442"/>
              <a:gd name="T124" fmla="*/ 107334 w 3634"/>
              <a:gd name="T125" fmla="*/ 3766603 h 344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634" h="3442">
                <a:moveTo>
                  <a:pt x="86" y="3018"/>
                </a:moveTo>
                <a:lnTo>
                  <a:pt x="104" y="2880"/>
                </a:lnTo>
                <a:lnTo>
                  <a:pt x="174" y="2758"/>
                </a:lnTo>
                <a:lnTo>
                  <a:pt x="270" y="2696"/>
                </a:lnTo>
                <a:lnTo>
                  <a:pt x="470" y="2688"/>
                </a:lnTo>
                <a:lnTo>
                  <a:pt x="496" y="2540"/>
                </a:lnTo>
                <a:lnTo>
                  <a:pt x="400" y="2532"/>
                </a:lnTo>
                <a:lnTo>
                  <a:pt x="408" y="2270"/>
                </a:lnTo>
                <a:lnTo>
                  <a:pt x="364" y="2254"/>
                </a:lnTo>
                <a:lnTo>
                  <a:pt x="312" y="2218"/>
                </a:lnTo>
                <a:lnTo>
                  <a:pt x="174" y="2158"/>
                </a:lnTo>
                <a:lnTo>
                  <a:pt x="78" y="1966"/>
                </a:lnTo>
                <a:lnTo>
                  <a:pt x="0" y="1810"/>
                </a:lnTo>
                <a:lnTo>
                  <a:pt x="364" y="1958"/>
                </a:lnTo>
                <a:lnTo>
                  <a:pt x="522" y="1948"/>
                </a:lnTo>
                <a:lnTo>
                  <a:pt x="696" y="1974"/>
                </a:lnTo>
                <a:lnTo>
                  <a:pt x="738" y="1932"/>
                </a:lnTo>
                <a:lnTo>
                  <a:pt x="870" y="1940"/>
                </a:lnTo>
                <a:lnTo>
                  <a:pt x="982" y="1940"/>
                </a:lnTo>
                <a:lnTo>
                  <a:pt x="1192" y="1854"/>
                </a:lnTo>
                <a:lnTo>
                  <a:pt x="1192" y="1784"/>
                </a:lnTo>
                <a:lnTo>
                  <a:pt x="1200" y="1654"/>
                </a:lnTo>
                <a:lnTo>
                  <a:pt x="1260" y="1574"/>
                </a:lnTo>
                <a:lnTo>
                  <a:pt x="1356" y="1488"/>
                </a:lnTo>
                <a:lnTo>
                  <a:pt x="1444" y="1522"/>
                </a:lnTo>
                <a:lnTo>
                  <a:pt x="1522" y="1480"/>
                </a:lnTo>
                <a:lnTo>
                  <a:pt x="1504" y="1454"/>
                </a:lnTo>
                <a:lnTo>
                  <a:pt x="1564" y="1426"/>
                </a:lnTo>
                <a:lnTo>
                  <a:pt x="1618" y="1374"/>
                </a:lnTo>
                <a:lnTo>
                  <a:pt x="1704" y="1374"/>
                </a:lnTo>
                <a:lnTo>
                  <a:pt x="1756" y="1418"/>
                </a:lnTo>
                <a:lnTo>
                  <a:pt x="1844" y="1332"/>
                </a:lnTo>
                <a:lnTo>
                  <a:pt x="1860" y="1200"/>
                </a:lnTo>
                <a:lnTo>
                  <a:pt x="1878" y="1122"/>
                </a:lnTo>
                <a:lnTo>
                  <a:pt x="1912" y="1054"/>
                </a:lnTo>
                <a:lnTo>
                  <a:pt x="1982" y="1036"/>
                </a:lnTo>
                <a:lnTo>
                  <a:pt x="2044" y="992"/>
                </a:lnTo>
                <a:lnTo>
                  <a:pt x="2044" y="922"/>
                </a:lnTo>
                <a:lnTo>
                  <a:pt x="1992" y="862"/>
                </a:lnTo>
                <a:lnTo>
                  <a:pt x="1982" y="792"/>
                </a:lnTo>
                <a:lnTo>
                  <a:pt x="2060" y="810"/>
                </a:lnTo>
                <a:lnTo>
                  <a:pt x="2138" y="818"/>
                </a:lnTo>
                <a:lnTo>
                  <a:pt x="2226" y="792"/>
                </a:lnTo>
                <a:lnTo>
                  <a:pt x="2244" y="722"/>
                </a:lnTo>
                <a:lnTo>
                  <a:pt x="2226" y="670"/>
                </a:lnTo>
                <a:lnTo>
                  <a:pt x="2286" y="574"/>
                </a:lnTo>
                <a:lnTo>
                  <a:pt x="2322" y="488"/>
                </a:lnTo>
                <a:lnTo>
                  <a:pt x="2322" y="400"/>
                </a:lnTo>
                <a:lnTo>
                  <a:pt x="2252" y="280"/>
                </a:lnTo>
                <a:lnTo>
                  <a:pt x="2348" y="174"/>
                </a:lnTo>
                <a:lnTo>
                  <a:pt x="2512" y="96"/>
                </a:lnTo>
                <a:lnTo>
                  <a:pt x="2686" y="44"/>
                </a:lnTo>
                <a:lnTo>
                  <a:pt x="2852" y="44"/>
                </a:lnTo>
                <a:lnTo>
                  <a:pt x="2956" y="0"/>
                </a:lnTo>
                <a:lnTo>
                  <a:pt x="3112" y="44"/>
                </a:lnTo>
                <a:lnTo>
                  <a:pt x="3208" y="70"/>
                </a:lnTo>
                <a:lnTo>
                  <a:pt x="3234" y="192"/>
                </a:lnTo>
                <a:lnTo>
                  <a:pt x="3270" y="270"/>
                </a:lnTo>
                <a:lnTo>
                  <a:pt x="3400" y="306"/>
                </a:lnTo>
                <a:lnTo>
                  <a:pt x="3548" y="348"/>
                </a:lnTo>
                <a:lnTo>
                  <a:pt x="3634" y="348"/>
                </a:lnTo>
                <a:lnTo>
                  <a:pt x="3604" y="390"/>
                </a:lnTo>
                <a:lnTo>
                  <a:pt x="3544" y="418"/>
                </a:lnTo>
                <a:lnTo>
                  <a:pt x="3486" y="476"/>
                </a:lnTo>
                <a:lnTo>
                  <a:pt x="3476" y="540"/>
                </a:lnTo>
                <a:lnTo>
                  <a:pt x="3464" y="572"/>
                </a:lnTo>
                <a:lnTo>
                  <a:pt x="3396" y="562"/>
                </a:lnTo>
                <a:lnTo>
                  <a:pt x="3342" y="582"/>
                </a:lnTo>
                <a:lnTo>
                  <a:pt x="3284" y="598"/>
                </a:lnTo>
                <a:lnTo>
                  <a:pt x="3230" y="636"/>
                </a:lnTo>
                <a:lnTo>
                  <a:pt x="3176" y="626"/>
                </a:lnTo>
                <a:lnTo>
                  <a:pt x="3048" y="610"/>
                </a:lnTo>
                <a:lnTo>
                  <a:pt x="2958" y="578"/>
                </a:lnTo>
                <a:lnTo>
                  <a:pt x="2884" y="588"/>
                </a:lnTo>
                <a:lnTo>
                  <a:pt x="2776" y="614"/>
                </a:lnTo>
                <a:lnTo>
                  <a:pt x="2766" y="684"/>
                </a:lnTo>
                <a:lnTo>
                  <a:pt x="2846" y="694"/>
                </a:lnTo>
                <a:lnTo>
                  <a:pt x="2856" y="754"/>
                </a:lnTo>
                <a:lnTo>
                  <a:pt x="2910" y="774"/>
                </a:lnTo>
                <a:lnTo>
                  <a:pt x="2868" y="818"/>
                </a:lnTo>
                <a:lnTo>
                  <a:pt x="2894" y="882"/>
                </a:lnTo>
                <a:lnTo>
                  <a:pt x="2904" y="950"/>
                </a:lnTo>
                <a:lnTo>
                  <a:pt x="2884" y="1014"/>
                </a:lnTo>
                <a:lnTo>
                  <a:pt x="2942" y="1042"/>
                </a:lnTo>
                <a:lnTo>
                  <a:pt x="2952" y="1094"/>
                </a:lnTo>
                <a:lnTo>
                  <a:pt x="3016" y="1078"/>
                </a:lnTo>
                <a:lnTo>
                  <a:pt x="3016" y="1158"/>
                </a:lnTo>
                <a:lnTo>
                  <a:pt x="3080" y="1164"/>
                </a:lnTo>
                <a:lnTo>
                  <a:pt x="3160" y="1180"/>
                </a:lnTo>
                <a:lnTo>
                  <a:pt x="3166" y="1234"/>
                </a:lnTo>
                <a:lnTo>
                  <a:pt x="3076" y="1276"/>
                </a:lnTo>
                <a:lnTo>
                  <a:pt x="3022" y="1324"/>
                </a:lnTo>
                <a:lnTo>
                  <a:pt x="2996" y="1372"/>
                </a:lnTo>
                <a:lnTo>
                  <a:pt x="3022" y="1426"/>
                </a:lnTo>
                <a:lnTo>
                  <a:pt x="3022" y="1478"/>
                </a:lnTo>
                <a:lnTo>
                  <a:pt x="3038" y="1532"/>
                </a:lnTo>
                <a:lnTo>
                  <a:pt x="3006" y="1548"/>
                </a:lnTo>
                <a:lnTo>
                  <a:pt x="2952" y="1606"/>
                </a:lnTo>
                <a:lnTo>
                  <a:pt x="2916" y="1660"/>
                </a:lnTo>
                <a:lnTo>
                  <a:pt x="2884" y="1708"/>
                </a:lnTo>
                <a:lnTo>
                  <a:pt x="2894" y="1778"/>
                </a:lnTo>
                <a:lnTo>
                  <a:pt x="2820" y="1804"/>
                </a:lnTo>
                <a:lnTo>
                  <a:pt x="2776" y="1836"/>
                </a:lnTo>
                <a:lnTo>
                  <a:pt x="2750" y="1938"/>
                </a:lnTo>
                <a:lnTo>
                  <a:pt x="2692" y="2038"/>
                </a:lnTo>
                <a:lnTo>
                  <a:pt x="2680" y="2082"/>
                </a:lnTo>
                <a:lnTo>
                  <a:pt x="2628" y="2102"/>
                </a:lnTo>
                <a:lnTo>
                  <a:pt x="2548" y="2156"/>
                </a:lnTo>
                <a:lnTo>
                  <a:pt x="2526" y="2230"/>
                </a:lnTo>
                <a:lnTo>
                  <a:pt x="2488" y="2262"/>
                </a:lnTo>
                <a:lnTo>
                  <a:pt x="2456" y="2306"/>
                </a:lnTo>
                <a:lnTo>
                  <a:pt x="2456" y="2348"/>
                </a:lnTo>
                <a:lnTo>
                  <a:pt x="2420" y="2364"/>
                </a:lnTo>
                <a:lnTo>
                  <a:pt x="2356" y="2370"/>
                </a:lnTo>
                <a:lnTo>
                  <a:pt x="2296" y="2374"/>
                </a:lnTo>
                <a:lnTo>
                  <a:pt x="2244" y="2402"/>
                </a:lnTo>
                <a:lnTo>
                  <a:pt x="2212" y="2412"/>
                </a:lnTo>
                <a:lnTo>
                  <a:pt x="2180" y="2396"/>
                </a:lnTo>
                <a:lnTo>
                  <a:pt x="2174" y="2348"/>
                </a:lnTo>
                <a:lnTo>
                  <a:pt x="2142" y="2332"/>
                </a:lnTo>
                <a:lnTo>
                  <a:pt x="2104" y="2348"/>
                </a:lnTo>
                <a:lnTo>
                  <a:pt x="2056" y="2390"/>
                </a:lnTo>
                <a:lnTo>
                  <a:pt x="2030" y="2460"/>
                </a:lnTo>
                <a:lnTo>
                  <a:pt x="1988" y="2498"/>
                </a:lnTo>
                <a:lnTo>
                  <a:pt x="1934" y="2550"/>
                </a:lnTo>
                <a:lnTo>
                  <a:pt x="1918" y="2636"/>
                </a:lnTo>
                <a:lnTo>
                  <a:pt x="1940" y="2674"/>
                </a:lnTo>
                <a:lnTo>
                  <a:pt x="1988" y="2706"/>
                </a:lnTo>
                <a:lnTo>
                  <a:pt x="2062" y="2706"/>
                </a:lnTo>
                <a:lnTo>
                  <a:pt x="2068" y="2770"/>
                </a:lnTo>
                <a:lnTo>
                  <a:pt x="2052" y="2854"/>
                </a:lnTo>
                <a:lnTo>
                  <a:pt x="2078" y="2902"/>
                </a:lnTo>
                <a:lnTo>
                  <a:pt x="2120" y="2934"/>
                </a:lnTo>
                <a:lnTo>
                  <a:pt x="2180" y="2918"/>
                </a:lnTo>
                <a:lnTo>
                  <a:pt x="2190" y="2956"/>
                </a:lnTo>
                <a:lnTo>
                  <a:pt x="2212" y="3042"/>
                </a:lnTo>
                <a:lnTo>
                  <a:pt x="2238" y="3078"/>
                </a:lnTo>
                <a:lnTo>
                  <a:pt x="2260" y="3138"/>
                </a:lnTo>
                <a:lnTo>
                  <a:pt x="2292" y="3180"/>
                </a:lnTo>
                <a:lnTo>
                  <a:pt x="2264" y="3212"/>
                </a:lnTo>
                <a:lnTo>
                  <a:pt x="2286" y="3260"/>
                </a:lnTo>
                <a:lnTo>
                  <a:pt x="2254" y="3266"/>
                </a:lnTo>
                <a:lnTo>
                  <a:pt x="2244" y="3292"/>
                </a:lnTo>
                <a:lnTo>
                  <a:pt x="2212" y="3308"/>
                </a:lnTo>
                <a:lnTo>
                  <a:pt x="2180" y="3302"/>
                </a:lnTo>
                <a:lnTo>
                  <a:pt x="2180" y="3244"/>
                </a:lnTo>
                <a:lnTo>
                  <a:pt x="2072" y="3282"/>
                </a:lnTo>
                <a:lnTo>
                  <a:pt x="2056" y="3330"/>
                </a:lnTo>
                <a:lnTo>
                  <a:pt x="2004" y="3330"/>
                </a:lnTo>
                <a:lnTo>
                  <a:pt x="1944" y="3286"/>
                </a:lnTo>
                <a:lnTo>
                  <a:pt x="1880" y="3286"/>
                </a:lnTo>
                <a:lnTo>
                  <a:pt x="1816" y="3298"/>
                </a:lnTo>
                <a:lnTo>
                  <a:pt x="1752" y="3292"/>
                </a:lnTo>
                <a:lnTo>
                  <a:pt x="1742" y="3356"/>
                </a:lnTo>
                <a:lnTo>
                  <a:pt x="1704" y="3388"/>
                </a:lnTo>
                <a:lnTo>
                  <a:pt x="1640" y="3388"/>
                </a:lnTo>
                <a:lnTo>
                  <a:pt x="1614" y="3442"/>
                </a:lnTo>
                <a:lnTo>
                  <a:pt x="1582" y="3442"/>
                </a:lnTo>
                <a:lnTo>
                  <a:pt x="1486" y="3414"/>
                </a:lnTo>
                <a:lnTo>
                  <a:pt x="1438" y="3388"/>
                </a:lnTo>
                <a:lnTo>
                  <a:pt x="1400" y="3314"/>
                </a:lnTo>
                <a:lnTo>
                  <a:pt x="1400" y="3266"/>
                </a:lnTo>
                <a:lnTo>
                  <a:pt x="1374" y="3190"/>
                </a:lnTo>
                <a:lnTo>
                  <a:pt x="1380" y="3174"/>
                </a:lnTo>
                <a:lnTo>
                  <a:pt x="1342" y="3148"/>
                </a:lnTo>
                <a:lnTo>
                  <a:pt x="1268" y="3148"/>
                </a:lnTo>
                <a:lnTo>
                  <a:pt x="1268" y="3068"/>
                </a:lnTo>
                <a:lnTo>
                  <a:pt x="1236" y="3010"/>
                </a:lnTo>
                <a:lnTo>
                  <a:pt x="1172" y="2978"/>
                </a:lnTo>
                <a:lnTo>
                  <a:pt x="1080" y="3004"/>
                </a:lnTo>
                <a:lnTo>
                  <a:pt x="1006" y="3014"/>
                </a:lnTo>
                <a:lnTo>
                  <a:pt x="936" y="3010"/>
                </a:lnTo>
                <a:lnTo>
                  <a:pt x="920" y="3026"/>
                </a:lnTo>
                <a:lnTo>
                  <a:pt x="824" y="3026"/>
                </a:lnTo>
                <a:lnTo>
                  <a:pt x="792" y="3046"/>
                </a:lnTo>
                <a:lnTo>
                  <a:pt x="756" y="3042"/>
                </a:lnTo>
                <a:lnTo>
                  <a:pt x="702" y="3010"/>
                </a:lnTo>
                <a:lnTo>
                  <a:pt x="648" y="3010"/>
                </a:lnTo>
                <a:lnTo>
                  <a:pt x="552" y="3004"/>
                </a:lnTo>
                <a:lnTo>
                  <a:pt x="532" y="3014"/>
                </a:lnTo>
                <a:lnTo>
                  <a:pt x="536" y="3052"/>
                </a:lnTo>
                <a:lnTo>
                  <a:pt x="462" y="3030"/>
                </a:lnTo>
                <a:lnTo>
                  <a:pt x="372" y="3014"/>
                </a:lnTo>
                <a:lnTo>
                  <a:pt x="308" y="3010"/>
                </a:lnTo>
                <a:lnTo>
                  <a:pt x="264" y="3020"/>
                </a:lnTo>
                <a:lnTo>
                  <a:pt x="200" y="3020"/>
                </a:lnTo>
                <a:lnTo>
                  <a:pt x="196" y="3046"/>
                </a:lnTo>
                <a:lnTo>
                  <a:pt x="148" y="3052"/>
                </a:lnTo>
                <a:lnTo>
                  <a:pt x="86" y="3018"/>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5123" name="Freeform 17"/>
          <p:cNvSpPr>
            <a:spLocks/>
          </p:cNvSpPr>
          <p:nvPr/>
        </p:nvSpPr>
        <p:spPr bwMode="auto">
          <a:xfrm>
            <a:off x="2555875" y="1771650"/>
            <a:ext cx="4535488" cy="4295775"/>
          </a:xfrm>
          <a:custGeom>
            <a:avLst/>
            <a:gdLst>
              <a:gd name="T0" fmla="*/ 217164 w 3634"/>
              <a:gd name="T1" fmla="*/ 3442111 h 3442"/>
              <a:gd name="T2" fmla="*/ 619043 w 3634"/>
              <a:gd name="T3" fmla="*/ 3170037 h 3442"/>
              <a:gd name="T4" fmla="*/ 454298 w 3634"/>
              <a:gd name="T5" fmla="*/ 2813096 h 3442"/>
              <a:gd name="T6" fmla="*/ 97349 w 3634"/>
              <a:gd name="T7" fmla="*/ 2453659 h 3442"/>
              <a:gd name="T8" fmla="*/ 651493 w 3634"/>
              <a:gd name="T9" fmla="*/ 2431194 h 3442"/>
              <a:gd name="T10" fmla="*/ 1085821 w 3634"/>
              <a:gd name="T11" fmla="*/ 2421210 h 3442"/>
              <a:gd name="T12" fmla="*/ 1487700 w 3634"/>
              <a:gd name="T13" fmla="*/ 2226514 h 3442"/>
              <a:gd name="T14" fmla="*/ 1692384 w 3634"/>
              <a:gd name="T15" fmla="*/ 1857093 h 3442"/>
              <a:gd name="T16" fmla="*/ 1877098 w 3634"/>
              <a:gd name="T17" fmla="*/ 1814659 h 3442"/>
              <a:gd name="T18" fmla="*/ 2126712 w 3634"/>
              <a:gd name="T19" fmla="*/ 1714815 h 3442"/>
              <a:gd name="T20" fmla="*/ 2321411 w 3634"/>
              <a:gd name="T21" fmla="*/ 1497655 h 3442"/>
              <a:gd name="T22" fmla="*/ 2473676 w 3634"/>
              <a:gd name="T23" fmla="*/ 1292976 h 3442"/>
              <a:gd name="T24" fmla="*/ 2486156 w 3634"/>
              <a:gd name="T25" fmla="*/ 1075816 h 3442"/>
              <a:gd name="T26" fmla="*/ 2668375 w 3634"/>
              <a:gd name="T27" fmla="*/ 1020902 h 3442"/>
              <a:gd name="T28" fmla="*/ 2778205 w 3634"/>
              <a:gd name="T29" fmla="*/ 836191 h 3442"/>
              <a:gd name="T30" fmla="*/ 2898020 w 3634"/>
              <a:gd name="T31" fmla="*/ 499218 h 3442"/>
              <a:gd name="T32" fmla="*/ 3135153 w 3634"/>
              <a:gd name="T33" fmla="*/ 119812 h 3442"/>
              <a:gd name="T34" fmla="*/ 3689296 w 3634"/>
              <a:gd name="T35" fmla="*/ 0 h 3442"/>
              <a:gd name="T36" fmla="*/ 4036260 w 3634"/>
              <a:gd name="T37" fmla="*/ 239625 h 3442"/>
              <a:gd name="T38" fmla="*/ 4428154 w 3634"/>
              <a:gd name="T39" fmla="*/ 434320 h 3442"/>
              <a:gd name="T40" fmla="*/ 4423162 w 3634"/>
              <a:gd name="T41" fmla="*/ 521683 h 3442"/>
              <a:gd name="T42" fmla="*/ 4323316 w 3634"/>
              <a:gd name="T43" fmla="*/ 713882 h 3442"/>
              <a:gd name="T44" fmla="*/ 4098663 w 3634"/>
              <a:gd name="T45" fmla="*/ 746332 h 3442"/>
              <a:gd name="T46" fmla="*/ 3804119 w 3634"/>
              <a:gd name="T47" fmla="*/ 761308 h 3442"/>
              <a:gd name="T48" fmla="*/ 3464644 w 3634"/>
              <a:gd name="T49" fmla="*/ 766300 h 3442"/>
              <a:gd name="T50" fmla="*/ 3564489 w 3634"/>
              <a:gd name="T51" fmla="*/ 941027 h 3442"/>
              <a:gd name="T52" fmla="*/ 3611916 w 3634"/>
              <a:gd name="T53" fmla="*/ 1100777 h 3442"/>
              <a:gd name="T54" fmla="*/ 3671823 w 3634"/>
              <a:gd name="T55" fmla="*/ 1300464 h 3442"/>
              <a:gd name="T56" fmla="*/ 3764180 w 3634"/>
              <a:gd name="T57" fmla="*/ 1445237 h 3442"/>
              <a:gd name="T58" fmla="*/ 3951391 w 3634"/>
              <a:gd name="T59" fmla="*/ 1540089 h 3442"/>
              <a:gd name="T60" fmla="*/ 3739219 w 3634"/>
              <a:gd name="T61" fmla="*/ 1712319 h 3442"/>
              <a:gd name="T62" fmla="*/ 3791638 w 3634"/>
              <a:gd name="T63" fmla="*/ 1912007 h 3442"/>
              <a:gd name="T64" fmla="*/ 3639373 w 3634"/>
              <a:gd name="T65" fmla="*/ 2071757 h 3442"/>
              <a:gd name="T66" fmla="*/ 3519559 w 3634"/>
              <a:gd name="T67" fmla="*/ 2251475 h 3442"/>
              <a:gd name="T68" fmla="*/ 3359806 w 3634"/>
              <a:gd name="T69" fmla="*/ 2543518 h 3442"/>
              <a:gd name="T70" fmla="*/ 3180083 w 3634"/>
              <a:gd name="T71" fmla="*/ 2690788 h 3442"/>
              <a:gd name="T72" fmla="*/ 3065261 w 3634"/>
              <a:gd name="T73" fmla="*/ 2877995 h 3442"/>
              <a:gd name="T74" fmla="*/ 2940454 w 3634"/>
              <a:gd name="T75" fmla="*/ 2957869 h 3442"/>
              <a:gd name="T76" fmla="*/ 2760732 w 3634"/>
              <a:gd name="T77" fmla="*/ 3010287 h 3442"/>
              <a:gd name="T78" fmla="*/ 2673367 w 3634"/>
              <a:gd name="T79" fmla="*/ 2910444 h 3442"/>
              <a:gd name="T80" fmla="*/ 2533583 w 3634"/>
              <a:gd name="T81" fmla="*/ 3070194 h 3442"/>
              <a:gd name="T82" fmla="*/ 2393799 w 3634"/>
              <a:gd name="T83" fmla="*/ 3289850 h 3442"/>
              <a:gd name="T84" fmla="*/ 2573521 w 3634"/>
              <a:gd name="T85" fmla="*/ 3377213 h 3442"/>
              <a:gd name="T86" fmla="*/ 2593490 w 3634"/>
              <a:gd name="T87" fmla="*/ 3621830 h 3442"/>
              <a:gd name="T88" fmla="*/ 2733274 w 3634"/>
              <a:gd name="T89" fmla="*/ 3689225 h 3442"/>
              <a:gd name="T90" fmla="*/ 2820639 w 3634"/>
              <a:gd name="T91" fmla="*/ 3916369 h 3442"/>
              <a:gd name="T92" fmla="*/ 2853089 w 3634"/>
              <a:gd name="T93" fmla="*/ 4068631 h 3442"/>
              <a:gd name="T94" fmla="*/ 2760732 w 3634"/>
              <a:gd name="T95" fmla="*/ 4128537 h 3442"/>
              <a:gd name="T96" fmla="*/ 2586002 w 3634"/>
              <a:gd name="T97" fmla="*/ 4096088 h 3442"/>
              <a:gd name="T98" fmla="*/ 2426249 w 3634"/>
              <a:gd name="T99" fmla="*/ 4101080 h 3442"/>
              <a:gd name="T100" fmla="*/ 2186619 w 3634"/>
              <a:gd name="T101" fmla="*/ 4108568 h 3442"/>
              <a:gd name="T102" fmla="*/ 2046836 w 3634"/>
              <a:gd name="T103" fmla="*/ 4228381 h 3442"/>
              <a:gd name="T104" fmla="*/ 1854633 w 3634"/>
              <a:gd name="T105" fmla="*/ 4260830 h 3442"/>
              <a:gd name="T106" fmla="*/ 1747299 w 3634"/>
              <a:gd name="T107" fmla="*/ 4076119 h 3442"/>
              <a:gd name="T108" fmla="*/ 1674911 w 3634"/>
              <a:gd name="T109" fmla="*/ 3928849 h 3442"/>
              <a:gd name="T110" fmla="*/ 1542615 w 3634"/>
              <a:gd name="T111" fmla="*/ 3756619 h 3442"/>
              <a:gd name="T112" fmla="*/ 1255559 w 3634"/>
              <a:gd name="T113" fmla="*/ 3761611 h 3442"/>
              <a:gd name="T114" fmla="*/ 1028410 w 3634"/>
              <a:gd name="T115" fmla="*/ 3776588 h 3442"/>
              <a:gd name="T116" fmla="*/ 876145 w 3634"/>
              <a:gd name="T117" fmla="*/ 3756619 h 3442"/>
              <a:gd name="T118" fmla="*/ 663973 w 3634"/>
              <a:gd name="T119" fmla="*/ 3761611 h 3442"/>
              <a:gd name="T120" fmla="*/ 464282 w 3634"/>
              <a:gd name="T121" fmla="*/ 3761611 h 3442"/>
              <a:gd name="T122" fmla="*/ 249614 w 3634"/>
              <a:gd name="T123" fmla="*/ 3769100 h 3442"/>
              <a:gd name="T124" fmla="*/ 107334 w 3634"/>
              <a:gd name="T125" fmla="*/ 3766603 h 344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634" h="3442">
                <a:moveTo>
                  <a:pt x="86" y="3018"/>
                </a:moveTo>
                <a:lnTo>
                  <a:pt x="104" y="2880"/>
                </a:lnTo>
                <a:lnTo>
                  <a:pt x="174" y="2758"/>
                </a:lnTo>
                <a:lnTo>
                  <a:pt x="270" y="2696"/>
                </a:lnTo>
                <a:lnTo>
                  <a:pt x="470" y="2688"/>
                </a:lnTo>
                <a:lnTo>
                  <a:pt x="496" y="2540"/>
                </a:lnTo>
                <a:lnTo>
                  <a:pt x="400" y="2532"/>
                </a:lnTo>
                <a:lnTo>
                  <a:pt x="408" y="2270"/>
                </a:lnTo>
                <a:lnTo>
                  <a:pt x="364" y="2254"/>
                </a:lnTo>
                <a:lnTo>
                  <a:pt x="312" y="2218"/>
                </a:lnTo>
                <a:lnTo>
                  <a:pt x="174" y="2158"/>
                </a:lnTo>
                <a:lnTo>
                  <a:pt x="78" y="1966"/>
                </a:lnTo>
                <a:lnTo>
                  <a:pt x="0" y="1810"/>
                </a:lnTo>
                <a:lnTo>
                  <a:pt x="364" y="1958"/>
                </a:lnTo>
                <a:lnTo>
                  <a:pt x="522" y="1948"/>
                </a:lnTo>
                <a:lnTo>
                  <a:pt x="696" y="1974"/>
                </a:lnTo>
                <a:lnTo>
                  <a:pt x="738" y="1932"/>
                </a:lnTo>
                <a:lnTo>
                  <a:pt x="870" y="1940"/>
                </a:lnTo>
                <a:lnTo>
                  <a:pt x="982" y="1940"/>
                </a:lnTo>
                <a:lnTo>
                  <a:pt x="1192" y="1854"/>
                </a:lnTo>
                <a:lnTo>
                  <a:pt x="1192" y="1784"/>
                </a:lnTo>
                <a:lnTo>
                  <a:pt x="1200" y="1654"/>
                </a:lnTo>
                <a:lnTo>
                  <a:pt x="1260" y="1574"/>
                </a:lnTo>
                <a:lnTo>
                  <a:pt x="1356" y="1488"/>
                </a:lnTo>
                <a:lnTo>
                  <a:pt x="1444" y="1522"/>
                </a:lnTo>
                <a:lnTo>
                  <a:pt x="1522" y="1480"/>
                </a:lnTo>
                <a:lnTo>
                  <a:pt x="1504" y="1454"/>
                </a:lnTo>
                <a:lnTo>
                  <a:pt x="1564" y="1426"/>
                </a:lnTo>
                <a:lnTo>
                  <a:pt x="1618" y="1374"/>
                </a:lnTo>
                <a:lnTo>
                  <a:pt x="1704" y="1374"/>
                </a:lnTo>
                <a:lnTo>
                  <a:pt x="1756" y="1418"/>
                </a:lnTo>
                <a:lnTo>
                  <a:pt x="1844" y="1332"/>
                </a:lnTo>
                <a:lnTo>
                  <a:pt x="1860" y="1200"/>
                </a:lnTo>
                <a:lnTo>
                  <a:pt x="1878" y="1122"/>
                </a:lnTo>
                <a:lnTo>
                  <a:pt x="1912" y="1054"/>
                </a:lnTo>
                <a:lnTo>
                  <a:pt x="1982" y="1036"/>
                </a:lnTo>
                <a:lnTo>
                  <a:pt x="2044" y="992"/>
                </a:lnTo>
                <a:lnTo>
                  <a:pt x="2044" y="922"/>
                </a:lnTo>
                <a:lnTo>
                  <a:pt x="1992" y="862"/>
                </a:lnTo>
                <a:lnTo>
                  <a:pt x="1982" y="792"/>
                </a:lnTo>
                <a:lnTo>
                  <a:pt x="2060" y="810"/>
                </a:lnTo>
                <a:lnTo>
                  <a:pt x="2138" y="818"/>
                </a:lnTo>
                <a:lnTo>
                  <a:pt x="2226" y="792"/>
                </a:lnTo>
                <a:lnTo>
                  <a:pt x="2244" y="722"/>
                </a:lnTo>
                <a:lnTo>
                  <a:pt x="2226" y="670"/>
                </a:lnTo>
                <a:lnTo>
                  <a:pt x="2286" y="574"/>
                </a:lnTo>
                <a:lnTo>
                  <a:pt x="2322" y="488"/>
                </a:lnTo>
                <a:lnTo>
                  <a:pt x="2322" y="400"/>
                </a:lnTo>
                <a:lnTo>
                  <a:pt x="2252" y="280"/>
                </a:lnTo>
                <a:lnTo>
                  <a:pt x="2348" y="174"/>
                </a:lnTo>
                <a:lnTo>
                  <a:pt x="2512" y="96"/>
                </a:lnTo>
                <a:lnTo>
                  <a:pt x="2686" y="44"/>
                </a:lnTo>
                <a:lnTo>
                  <a:pt x="2852" y="44"/>
                </a:lnTo>
                <a:lnTo>
                  <a:pt x="2956" y="0"/>
                </a:lnTo>
                <a:lnTo>
                  <a:pt x="3112" y="44"/>
                </a:lnTo>
                <a:lnTo>
                  <a:pt x="3208" y="70"/>
                </a:lnTo>
                <a:lnTo>
                  <a:pt x="3234" y="192"/>
                </a:lnTo>
                <a:lnTo>
                  <a:pt x="3270" y="270"/>
                </a:lnTo>
                <a:lnTo>
                  <a:pt x="3400" y="306"/>
                </a:lnTo>
                <a:lnTo>
                  <a:pt x="3548" y="348"/>
                </a:lnTo>
                <a:lnTo>
                  <a:pt x="3634" y="348"/>
                </a:lnTo>
                <a:lnTo>
                  <a:pt x="3604" y="390"/>
                </a:lnTo>
                <a:lnTo>
                  <a:pt x="3544" y="418"/>
                </a:lnTo>
                <a:lnTo>
                  <a:pt x="3486" y="476"/>
                </a:lnTo>
                <a:lnTo>
                  <a:pt x="3476" y="540"/>
                </a:lnTo>
                <a:lnTo>
                  <a:pt x="3464" y="572"/>
                </a:lnTo>
                <a:lnTo>
                  <a:pt x="3396" y="562"/>
                </a:lnTo>
                <a:lnTo>
                  <a:pt x="3342" y="582"/>
                </a:lnTo>
                <a:lnTo>
                  <a:pt x="3284" y="598"/>
                </a:lnTo>
                <a:lnTo>
                  <a:pt x="3230" y="636"/>
                </a:lnTo>
                <a:lnTo>
                  <a:pt x="3176" y="626"/>
                </a:lnTo>
                <a:lnTo>
                  <a:pt x="3048" y="610"/>
                </a:lnTo>
                <a:lnTo>
                  <a:pt x="2958" y="578"/>
                </a:lnTo>
                <a:lnTo>
                  <a:pt x="2884" y="588"/>
                </a:lnTo>
                <a:lnTo>
                  <a:pt x="2776" y="614"/>
                </a:lnTo>
                <a:lnTo>
                  <a:pt x="2766" y="684"/>
                </a:lnTo>
                <a:lnTo>
                  <a:pt x="2846" y="694"/>
                </a:lnTo>
                <a:lnTo>
                  <a:pt x="2856" y="754"/>
                </a:lnTo>
                <a:lnTo>
                  <a:pt x="2910" y="774"/>
                </a:lnTo>
                <a:lnTo>
                  <a:pt x="2868" y="818"/>
                </a:lnTo>
                <a:lnTo>
                  <a:pt x="2894" y="882"/>
                </a:lnTo>
                <a:lnTo>
                  <a:pt x="2904" y="950"/>
                </a:lnTo>
                <a:lnTo>
                  <a:pt x="2884" y="1014"/>
                </a:lnTo>
                <a:lnTo>
                  <a:pt x="2942" y="1042"/>
                </a:lnTo>
                <a:lnTo>
                  <a:pt x="2952" y="1094"/>
                </a:lnTo>
                <a:lnTo>
                  <a:pt x="3016" y="1078"/>
                </a:lnTo>
                <a:lnTo>
                  <a:pt x="3016" y="1158"/>
                </a:lnTo>
                <a:lnTo>
                  <a:pt x="3080" y="1164"/>
                </a:lnTo>
                <a:lnTo>
                  <a:pt x="3160" y="1180"/>
                </a:lnTo>
                <a:lnTo>
                  <a:pt x="3166" y="1234"/>
                </a:lnTo>
                <a:lnTo>
                  <a:pt x="3076" y="1276"/>
                </a:lnTo>
                <a:lnTo>
                  <a:pt x="3022" y="1324"/>
                </a:lnTo>
                <a:lnTo>
                  <a:pt x="2996" y="1372"/>
                </a:lnTo>
                <a:lnTo>
                  <a:pt x="3022" y="1426"/>
                </a:lnTo>
                <a:lnTo>
                  <a:pt x="3022" y="1478"/>
                </a:lnTo>
                <a:lnTo>
                  <a:pt x="3038" y="1532"/>
                </a:lnTo>
                <a:lnTo>
                  <a:pt x="3006" y="1548"/>
                </a:lnTo>
                <a:lnTo>
                  <a:pt x="2952" y="1606"/>
                </a:lnTo>
                <a:lnTo>
                  <a:pt x="2916" y="1660"/>
                </a:lnTo>
                <a:lnTo>
                  <a:pt x="2884" y="1708"/>
                </a:lnTo>
                <a:lnTo>
                  <a:pt x="2894" y="1778"/>
                </a:lnTo>
                <a:lnTo>
                  <a:pt x="2820" y="1804"/>
                </a:lnTo>
                <a:lnTo>
                  <a:pt x="2776" y="1836"/>
                </a:lnTo>
                <a:lnTo>
                  <a:pt x="2750" y="1938"/>
                </a:lnTo>
                <a:lnTo>
                  <a:pt x="2692" y="2038"/>
                </a:lnTo>
                <a:lnTo>
                  <a:pt x="2680" y="2082"/>
                </a:lnTo>
                <a:lnTo>
                  <a:pt x="2628" y="2102"/>
                </a:lnTo>
                <a:lnTo>
                  <a:pt x="2548" y="2156"/>
                </a:lnTo>
                <a:lnTo>
                  <a:pt x="2526" y="2230"/>
                </a:lnTo>
                <a:lnTo>
                  <a:pt x="2488" y="2262"/>
                </a:lnTo>
                <a:lnTo>
                  <a:pt x="2456" y="2306"/>
                </a:lnTo>
                <a:lnTo>
                  <a:pt x="2456" y="2348"/>
                </a:lnTo>
                <a:lnTo>
                  <a:pt x="2420" y="2364"/>
                </a:lnTo>
                <a:lnTo>
                  <a:pt x="2356" y="2370"/>
                </a:lnTo>
                <a:lnTo>
                  <a:pt x="2296" y="2374"/>
                </a:lnTo>
                <a:lnTo>
                  <a:pt x="2244" y="2402"/>
                </a:lnTo>
                <a:lnTo>
                  <a:pt x="2212" y="2412"/>
                </a:lnTo>
                <a:lnTo>
                  <a:pt x="2180" y="2396"/>
                </a:lnTo>
                <a:lnTo>
                  <a:pt x="2174" y="2348"/>
                </a:lnTo>
                <a:lnTo>
                  <a:pt x="2142" y="2332"/>
                </a:lnTo>
                <a:lnTo>
                  <a:pt x="2104" y="2348"/>
                </a:lnTo>
                <a:lnTo>
                  <a:pt x="2056" y="2390"/>
                </a:lnTo>
                <a:lnTo>
                  <a:pt x="2030" y="2460"/>
                </a:lnTo>
                <a:lnTo>
                  <a:pt x="1988" y="2498"/>
                </a:lnTo>
                <a:lnTo>
                  <a:pt x="1934" y="2550"/>
                </a:lnTo>
                <a:lnTo>
                  <a:pt x="1918" y="2636"/>
                </a:lnTo>
                <a:lnTo>
                  <a:pt x="1940" y="2674"/>
                </a:lnTo>
                <a:lnTo>
                  <a:pt x="1988" y="2706"/>
                </a:lnTo>
                <a:lnTo>
                  <a:pt x="2062" y="2706"/>
                </a:lnTo>
                <a:lnTo>
                  <a:pt x="2068" y="2770"/>
                </a:lnTo>
                <a:lnTo>
                  <a:pt x="2052" y="2854"/>
                </a:lnTo>
                <a:lnTo>
                  <a:pt x="2078" y="2902"/>
                </a:lnTo>
                <a:lnTo>
                  <a:pt x="2120" y="2934"/>
                </a:lnTo>
                <a:lnTo>
                  <a:pt x="2180" y="2918"/>
                </a:lnTo>
                <a:lnTo>
                  <a:pt x="2190" y="2956"/>
                </a:lnTo>
                <a:lnTo>
                  <a:pt x="2212" y="3042"/>
                </a:lnTo>
                <a:lnTo>
                  <a:pt x="2238" y="3078"/>
                </a:lnTo>
                <a:lnTo>
                  <a:pt x="2260" y="3138"/>
                </a:lnTo>
                <a:lnTo>
                  <a:pt x="2292" y="3180"/>
                </a:lnTo>
                <a:lnTo>
                  <a:pt x="2264" y="3212"/>
                </a:lnTo>
                <a:lnTo>
                  <a:pt x="2286" y="3260"/>
                </a:lnTo>
                <a:lnTo>
                  <a:pt x="2254" y="3266"/>
                </a:lnTo>
                <a:lnTo>
                  <a:pt x="2244" y="3292"/>
                </a:lnTo>
                <a:lnTo>
                  <a:pt x="2212" y="3308"/>
                </a:lnTo>
                <a:lnTo>
                  <a:pt x="2180" y="3302"/>
                </a:lnTo>
                <a:lnTo>
                  <a:pt x="2180" y="3244"/>
                </a:lnTo>
                <a:lnTo>
                  <a:pt x="2072" y="3282"/>
                </a:lnTo>
                <a:lnTo>
                  <a:pt x="2056" y="3330"/>
                </a:lnTo>
                <a:lnTo>
                  <a:pt x="2004" y="3330"/>
                </a:lnTo>
                <a:lnTo>
                  <a:pt x="1944" y="3286"/>
                </a:lnTo>
                <a:lnTo>
                  <a:pt x="1880" y="3286"/>
                </a:lnTo>
                <a:lnTo>
                  <a:pt x="1816" y="3298"/>
                </a:lnTo>
                <a:lnTo>
                  <a:pt x="1752" y="3292"/>
                </a:lnTo>
                <a:lnTo>
                  <a:pt x="1742" y="3356"/>
                </a:lnTo>
                <a:lnTo>
                  <a:pt x="1704" y="3388"/>
                </a:lnTo>
                <a:lnTo>
                  <a:pt x="1640" y="3388"/>
                </a:lnTo>
                <a:lnTo>
                  <a:pt x="1614" y="3442"/>
                </a:lnTo>
                <a:lnTo>
                  <a:pt x="1582" y="3442"/>
                </a:lnTo>
                <a:lnTo>
                  <a:pt x="1486" y="3414"/>
                </a:lnTo>
                <a:lnTo>
                  <a:pt x="1438" y="3388"/>
                </a:lnTo>
                <a:lnTo>
                  <a:pt x="1400" y="3314"/>
                </a:lnTo>
                <a:lnTo>
                  <a:pt x="1400" y="3266"/>
                </a:lnTo>
                <a:lnTo>
                  <a:pt x="1374" y="3190"/>
                </a:lnTo>
                <a:lnTo>
                  <a:pt x="1380" y="3174"/>
                </a:lnTo>
                <a:lnTo>
                  <a:pt x="1342" y="3148"/>
                </a:lnTo>
                <a:lnTo>
                  <a:pt x="1268" y="3148"/>
                </a:lnTo>
                <a:lnTo>
                  <a:pt x="1268" y="3068"/>
                </a:lnTo>
                <a:lnTo>
                  <a:pt x="1236" y="3010"/>
                </a:lnTo>
                <a:lnTo>
                  <a:pt x="1172" y="2978"/>
                </a:lnTo>
                <a:lnTo>
                  <a:pt x="1080" y="3004"/>
                </a:lnTo>
                <a:lnTo>
                  <a:pt x="1006" y="3014"/>
                </a:lnTo>
                <a:lnTo>
                  <a:pt x="936" y="3010"/>
                </a:lnTo>
                <a:lnTo>
                  <a:pt x="920" y="3026"/>
                </a:lnTo>
                <a:lnTo>
                  <a:pt x="824" y="3026"/>
                </a:lnTo>
                <a:lnTo>
                  <a:pt x="792" y="3046"/>
                </a:lnTo>
                <a:lnTo>
                  <a:pt x="756" y="3042"/>
                </a:lnTo>
                <a:lnTo>
                  <a:pt x="702" y="3010"/>
                </a:lnTo>
                <a:lnTo>
                  <a:pt x="648" y="3010"/>
                </a:lnTo>
                <a:lnTo>
                  <a:pt x="552" y="3004"/>
                </a:lnTo>
                <a:lnTo>
                  <a:pt x="532" y="3014"/>
                </a:lnTo>
                <a:lnTo>
                  <a:pt x="536" y="3052"/>
                </a:lnTo>
                <a:lnTo>
                  <a:pt x="462" y="3030"/>
                </a:lnTo>
                <a:lnTo>
                  <a:pt x="372" y="3014"/>
                </a:lnTo>
                <a:lnTo>
                  <a:pt x="308" y="3010"/>
                </a:lnTo>
                <a:lnTo>
                  <a:pt x="264" y="3020"/>
                </a:lnTo>
                <a:lnTo>
                  <a:pt x="200" y="3020"/>
                </a:lnTo>
                <a:lnTo>
                  <a:pt x="196" y="3046"/>
                </a:lnTo>
                <a:lnTo>
                  <a:pt x="148" y="3052"/>
                </a:lnTo>
                <a:lnTo>
                  <a:pt x="86" y="3018"/>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pic>
        <p:nvPicPr>
          <p:cNvPr id="5124" name="Picture 11"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2276475"/>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4"/>
          <p:cNvSpPr>
            <a:spLocks noGrp="1" noChangeArrowheads="1"/>
          </p:cNvSpPr>
          <p:nvPr>
            <p:ph type="title"/>
          </p:nvPr>
        </p:nvSpPr>
        <p:spPr/>
        <p:txBody>
          <a:bodyPr/>
          <a:lstStyle/>
          <a:p>
            <a:pPr eaLnBrk="1" hangingPunct="1"/>
            <a:r>
              <a:rPr lang="en-US" altLang="en-US" smtClean="0"/>
              <a:t>Pakistan – vector map</a:t>
            </a:r>
          </a:p>
        </p:txBody>
      </p:sp>
      <p:pic>
        <p:nvPicPr>
          <p:cNvPr id="5126" name="Picture 9"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7325" y="242093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0" descr="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675" y="46529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12"/>
          <p:cNvSpPr>
            <a:spLocks noChangeArrowheads="1"/>
          </p:cNvSpPr>
          <p:nvPr/>
        </p:nvSpPr>
        <p:spPr bwMode="auto">
          <a:xfrm>
            <a:off x="6300788" y="24511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Islamabad</a:t>
            </a:r>
          </a:p>
        </p:txBody>
      </p:sp>
      <p:sp>
        <p:nvSpPr>
          <p:cNvPr id="5129" name="Rectangle 13"/>
          <p:cNvSpPr>
            <a:spLocks noChangeArrowheads="1"/>
          </p:cNvSpPr>
          <p:nvPr/>
        </p:nvSpPr>
        <p:spPr bwMode="auto">
          <a:xfrm>
            <a:off x="1979613" y="573405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Karachi</a:t>
            </a:r>
          </a:p>
        </p:txBody>
      </p:sp>
      <p:sp>
        <p:nvSpPr>
          <p:cNvPr id="5130" name="Rectangle 14"/>
          <p:cNvSpPr>
            <a:spLocks noChangeArrowheads="1"/>
          </p:cNvSpPr>
          <p:nvPr/>
        </p:nvSpPr>
        <p:spPr bwMode="auto">
          <a:xfrm>
            <a:off x="3492500" y="1412875"/>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Peshawar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385D"/>
        </a:solidFill>
        <a:effectLst/>
      </p:bgPr>
    </p:bg>
    <p:spTree>
      <p:nvGrpSpPr>
        <p:cNvPr id="1" name=""/>
        <p:cNvGrpSpPr/>
        <p:nvPr/>
      </p:nvGrpSpPr>
      <p:grpSpPr>
        <a:xfrm>
          <a:off x="0" y="0"/>
          <a:ext cx="0" cy="0"/>
          <a:chOff x="0" y="0"/>
          <a:chExt cx="0" cy="0"/>
        </a:xfrm>
      </p:grpSpPr>
      <p:sp>
        <p:nvSpPr>
          <p:cNvPr id="7170" name="Oval 4"/>
          <p:cNvSpPr>
            <a:spLocks noChangeArrowheads="1"/>
          </p:cNvSpPr>
          <p:nvPr/>
        </p:nvSpPr>
        <p:spPr bwMode="auto">
          <a:xfrm rot="-1850438" flipH="1" flipV="1">
            <a:off x="2341563" y="1628775"/>
            <a:ext cx="4967287" cy="4967288"/>
          </a:xfrm>
          <a:prstGeom prst="ellipse">
            <a:avLst/>
          </a:prstGeom>
          <a:gradFill rotWithShape="1">
            <a:gsLst>
              <a:gs pos="0">
                <a:srgbClr val="0E3D67"/>
              </a:gs>
              <a:gs pos="100000">
                <a:srgbClr val="1E73C0"/>
              </a:gs>
            </a:gsLst>
            <a:lin ang="2700000" scaled="1"/>
          </a:gradFill>
          <a:ln w="76200"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7171" name="Rectangle 2"/>
          <p:cNvSpPr>
            <a:spLocks noGrp="1" noChangeArrowheads="1"/>
          </p:cNvSpPr>
          <p:nvPr>
            <p:ph type="title"/>
          </p:nvPr>
        </p:nvSpPr>
        <p:spPr/>
        <p:txBody>
          <a:bodyPr/>
          <a:lstStyle/>
          <a:p>
            <a:pPr eaLnBrk="1" hangingPunct="1"/>
            <a:r>
              <a:rPr lang="en-US" altLang="en-US" smtClean="0">
                <a:solidFill>
                  <a:schemeClr val="bg1"/>
                </a:solidFill>
              </a:rPr>
              <a:t>Add in 3d effects</a:t>
            </a:r>
          </a:p>
        </p:txBody>
      </p:sp>
      <p:sp>
        <p:nvSpPr>
          <p:cNvPr id="210950" name="Freeform 6"/>
          <p:cNvSpPr>
            <a:spLocks/>
          </p:cNvSpPr>
          <p:nvPr/>
        </p:nvSpPr>
        <p:spPr bwMode="auto">
          <a:xfrm rot="-22563146">
            <a:off x="2378075" y="1922463"/>
            <a:ext cx="2490788" cy="1625600"/>
          </a:xfrm>
          <a:custGeom>
            <a:avLst/>
            <a:gdLst>
              <a:gd name="T0" fmla="*/ 755 w 1569"/>
              <a:gd name="T1" fmla="*/ 572 h 1024"/>
              <a:gd name="T2" fmla="*/ 68 w 1569"/>
              <a:gd name="T3" fmla="*/ 886 h 1024"/>
              <a:gd name="T4" fmla="*/ 637 w 1569"/>
              <a:gd name="T5" fmla="*/ 218 h 1024"/>
              <a:gd name="T6" fmla="*/ 1496 w 1569"/>
              <a:gd name="T7" fmla="*/ 160 h 1024"/>
              <a:gd name="T8" fmla="*/ 755 w 1569"/>
              <a:gd name="T9" fmla="*/ 572 h 1024"/>
            </a:gdLst>
            <a:ahLst/>
            <a:cxnLst>
              <a:cxn ang="0">
                <a:pos x="T0" y="T1"/>
              </a:cxn>
              <a:cxn ang="0">
                <a:pos x="T2" y="T3"/>
              </a:cxn>
              <a:cxn ang="0">
                <a:pos x="T4" y="T5"/>
              </a:cxn>
              <a:cxn ang="0">
                <a:pos x="T6" y="T7"/>
              </a:cxn>
              <a:cxn ang="0">
                <a:pos x="T8" y="T9"/>
              </a:cxn>
            </a:cxnLst>
            <a:rect l="0" t="0" r="r" b="b"/>
            <a:pathLst>
              <a:path w="1569" h="1024">
                <a:moveTo>
                  <a:pt x="755" y="572"/>
                </a:moveTo>
                <a:cubicBezTo>
                  <a:pt x="148" y="862"/>
                  <a:pt x="136" y="1024"/>
                  <a:pt x="68" y="886"/>
                </a:cubicBezTo>
                <a:cubicBezTo>
                  <a:pt x="0" y="747"/>
                  <a:pt x="280" y="381"/>
                  <a:pt x="637" y="218"/>
                </a:cubicBezTo>
                <a:cubicBezTo>
                  <a:pt x="994" y="55"/>
                  <a:pt x="1424" y="0"/>
                  <a:pt x="1496" y="160"/>
                </a:cubicBezTo>
                <a:cubicBezTo>
                  <a:pt x="1569" y="321"/>
                  <a:pt x="1361" y="283"/>
                  <a:pt x="755" y="572"/>
                </a:cubicBezTo>
                <a:close/>
              </a:path>
            </a:pathLst>
          </a:custGeom>
          <a:gradFill rotWithShape="1">
            <a:gsLst>
              <a:gs pos="0">
                <a:schemeClr val="bg1">
                  <a:alpha val="37000"/>
                </a:schemeClr>
              </a:gs>
              <a:gs pos="100000">
                <a:schemeClr val="bg1">
                  <a:gamma/>
                  <a:tint val="72941"/>
                  <a:invGamma/>
                  <a:alpha val="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p>
        </p:txBody>
      </p:sp>
      <p:sp>
        <p:nvSpPr>
          <p:cNvPr id="7173" name="Freeform 14"/>
          <p:cNvSpPr>
            <a:spLocks/>
          </p:cNvSpPr>
          <p:nvPr/>
        </p:nvSpPr>
        <p:spPr bwMode="auto">
          <a:xfrm>
            <a:off x="3059113" y="2565400"/>
            <a:ext cx="3673475" cy="3479800"/>
          </a:xfrm>
          <a:custGeom>
            <a:avLst/>
            <a:gdLst>
              <a:gd name="T0" fmla="*/ 175890 w 3634"/>
              <a:gd name="T1" fmla="*/ 2788288 h 3442"/>
              <a:gd name="T2" fmla="*/ 501388 w 3634"/>
              <a:gd name="T3" fmla="*/ 2567894 h 3442"/>
              <a:gd name="T4" fmla="*/ 367954 w 3634"/>
              <a:gd name="T5" fmla="*/ 2278753 h 3442"/>
              <a:gd name="T6" fmla="*/ 78847 w 3634"/>
              <a:gd name="T7" fmla="*/ 1987591 h 3442"/>
              <a:gd name="T8" fmla="*/ 527670 w 3634"/>
              <a:gd name="T9" fmla="*/ 1969393 h 3442"/>
              <a:gd name="T10" fmla="*/ 879451 w 3634"/>
              <a:gd name="T11" fmla="*/ 1961305 h 3442"/>
              <a:gd name="T12" fmla="*/ 1204948 w 3634"/>
              <a:gd name="T13" fmla="*/ 1803592 h 3442"/>
              <a:gd name="T14" fmla="*/ 1370730 w 3634"/>
              <a:gd name="T15" fmla="*/ 1504341 h 3442"/>
              <a:gd name="T16" fmla="*/ 1520337 w 3634"/>
              <a:gd name="T17" fmla="*/ 1469968 h 3442"/>
              <a:gd name="T18" fmla="*/ 1722510 w 3634"/>
              <a:gd name="T19" fmla="*/ 1389089 h 3442"/>
              <a:gd name="T20" fmla="*/ 1880205 w 3634"/>
              <a:gd name="T21" fmla="*/ 1213178 h 3442"/>
              <a:gd name="T22" fmla="*/ 2003530 w 3634"/>
              <a:gd name="T23" fmla="*/ 1047377 h 3442"/>
              <a:gd name="T24" fmla="*/ 2013638 w 3634"/>
              <a:gd name="T25" fmla="*/ 871466 h 3442"/>
              <a:gd name="T26" fmla="*/ 2161224 w 3634"/>
              <a:gd name="T27" fmla="*/ 826983 h 3442"/>
              <a:gd name="T28" fmla="*/ 2250180 w 3634"/>
              <a:gd name="T29" fmla="*/ 677358 h 3442"/>
              <a:gd name="T30" fmla="*/ 2347223 w 3634"/>
              <a:gd name="T31" fmla="*/ 404393 h 3442"/>
              <a:gd name="T32" fmla="*/ 2539287 w 3634"/>
              <a:gd name="T33" fmla="*/ 97054 h 3442"/>
              <a:gd name="T34" fmla="*/ 2988110 w 3634"/>
              <a:gd name="T35" fmla="*/ 0 h 3442"/>
              <a:gd name="T36" fmla="*/ 3269130 w 3634"/>
              <a:gd name="T37" fmla="*/ 194109 h 3442"/>
              <a:gd name="T38" fmla="*/ 3586541 w 3634"/>
              <a:gd name="T39" fmla="*/ 351822 h 3442"/>
              <a:gd name="T40" fmla="*/ 3582497 w 3634"/>
              <a:gd name="T41" fmla="*/ 422590 h 3442"/>
              <a:gd name="T42" fmla="*/ 3501628 w 3634"/>
              <a:gd name="T43" fmla="*/ 578282 h 3442"/>
              <a:gd name="T44" fmla="*/ 3319673 w 3634"/>
              <a:gd name="T45" fmla="*/ 604567 h 3442"/>
              <a:gd name="T46" fmla="*/ 3081109 w 3634"/>
              <a:gd name="T47" fmla="*/ 616699 h 3442"/>
              <a:gd name="T48" fmla="*/ 2806155 w 3634"/>
              <a:gd name="T49" fmla="*/ 620743 h 3442"/>
              <a:gd name="T50" fmla="*/ 2887024 w 3634"/>
              <a:gd name="T51" fmla="*/ 762280 h 3442"/>
              <a:gd name="T52" fmla="*/ 2925437 w 3634"/>
              <a:gd name="T53" fmla="*/ 891686 h 3442"/>
              <a:gd name="T54" fmla="*/ 2973958 w 3634"/>
              <a:gd name="T55" fmla="*/ 1053443 h 3442"/>
              <a:gd name="T56" fmla="*/ 3048762 w 3634"/>
              <a:gd name="T57" fmla="*/ 1170717 h 3442"/>
              <a:gd name="T58" fmla="*/ 3200391 w 3634"/>
              <a:gd name="T59" fmla="*/ 1247552 h 3442"/>
              <a:gd name="T60" fmla="*/ 3028545 w 3634"/>
              <a:gd name="T61" fmla="*/ 1387067 h 3442"/>
              <a:gd name="T62" fmla="*/ 3071001 w 3634"/>
              <a:gd name="T63" fmla="*/ 1548824 h 3442"/>
              <a:gd name="T64" fmla="*/ 2947676 w 3634"/>
              <a:gd name="T65" fmla="*/ 1678230 h 3442"/>
              <a:gd name="T66" fmla="*/ 2850633 w 3634"/>
              <a:gd name="T67" fmla="*/ 1823812 h 3442"/>
              <a:gd name="T68" fmla="*/ 2721242 w 3634"/>
              <a:gd name="T69" fmla="*/ 2060381 h 3442"/>
              <a:gd name="T70" fmla="*/ 2575678 w 3634"/>
              <a:gd name="T71" fmla="*/ 2179677 h 3442"/>
              <a:gd name="T72" fmla="*/ 2482679 w 3634"/>
              <a:gd name="T73" fmla="*/ 2331324 h 3442"/>
              <a:gd name="T74" fmla="*/ 2381592 w 3634"/>
              <a:gd name="T75" fmla="*/ 2396027 h 3442"/>
              <a:gd name="T76" fmla="*/ 2236028 w 3634"/>
              <a:gd name="T77" fmla="*/ 2438489 h 3442"/>
              <a:gd name="T78" fmla="*/ 2165268 w 3634"/>
              <a:gd name="T79" fmla="*/ 2357610 h 3442"/>
              <a:gd name="T80" fmla="*/ 2052051 w 3634"/>
              <a:gd name="T81" fmla="*/ 2487016 h 3442"/>
              <a:gd name="T82" fmla="*/ 1938835 w 3634"/>
              <a:gd name="T83" fmla="*/ 2664949 h 3442"/>
              <a:gd name="T84" fmla="*/ 2084399 w 3634"/>
              <a:gd name="T85" fmla="*/ 2735717 h 3442"/>
              <a:gd name="T86" fmla="*/ 2100573 w 3634"/>
              <a:gd name="T87" fmla="*/ 2933870 h 3442"/>
              <a:gd name="T88" fmla="*/ 2213789 w 3634"/>
              <a:gd name="T89" fmla="*/ 2988463 h 3442"/>
              <a:gd name="T90" fmla="*/ 2284550 w 3634"/>
              <a:gd name="T91" fmla="*/ 3172461 h 3442"/>
              <a:gd name="T92" fmla="*/ 2310832 w 3634"/>
              <a:gd name="T93" fmla="*/ 3295801 h 3442"/>
              <a:gd name="T94" fmla="*/ 2236028 w 3634"/>
              <a:gd name="T95" fmla="*/ 3344328 h 3442"/>
              <a:gd name="T96" fmla="*/ 2094507 w 3634"/>
              <a:gd name="T97" fmla="*/ 3318043 h 3442"/>
              <a:gd name="T98" fmla="*/ 1965117 w 3634"/>
              <a:gd name="T99" fmla="*/ 3322087 h 3442"/>
              <a:gd name="T100" fmla="*/ 1771031 w 3634"/>
              <a:gd name="T101" fmla="*/ 3328153 h 3442"/>
              <a:gd name="T102" fmla="*/ 1657815 w 3634"/>
              <a:gd name="T103" fmla="*/ 3425207 h 3442"/>
              <a:gd name="T104" fmla="*/ 1502142 w 3634"/>
              <a:gd name="T105" fmla="*/ 3451493 h 3442"/>
              <a:gd name="T106" fmla="*/ 1415208 w 3634"/>
              <a:gd name="T107" fmla="*/ 3301867 h 3442"/>
              <a:gd name="T108" fmla="*/ 1356578 w 3634"/>
              <a:gd name="T109" fmla="*/ 3182571 h 3442"/>
              <a:gd name="T110" fmla="*/ 1249426 w 3634"/>
              <a:gd name="T111" fmla="*/ 3043056 h 3442"/>
              <a:gd name="T112" fmla="*/ 1016928 w 3634"/>
              <a:gd name="T113" fmla="*/ 3047100 h 3442"/>
              <a:gd name="T114" fmla="*/ 832951 w 3634"/>
              <a:gd name="T115" fmla="*/ 3059231 h 3442"/>
              <a:gd name="T116" fmla="*/ 709626 w 3634"/>
              <a:gd name="T117" fmla="*/ 3043056 h 3442"/>
              <a:gd name="T118" fmla="*/ 537779 w 3634"/>
              <a:gd name="T119" fmla="*/ 3047100 h 3442"/>
              <a:gd name="T120" fmla="*/ 376041 w 3634"/>
              <a:gd name="T121" fmla="*/ 3047100 h 3442"/>
              <a:gd name="T122" fmla="*/ 202173 w 3634"/>
              <a:gd name="T123" fmla="*/ 3053166 h 3442"/>
              <a:gd name="T124" fmla="*/ 86934 w 3634"/>
              <a:gd name="T125" fmla="*/ 3051144 h 344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634" h="3442">
                <a:moveTo>
                  <a:pt x="86" y="3018"/>
                </a:moveTo>
                <a:lnTo>
                  <a:pt x="104" y="2880"/>
                </a:lnTo>
                <a:lnTo>
                  <a:pt x="174" y="2758"/>
                </a:lnTo>
                <a:lnTo>
                  <a:pt x="270" y="2696"/>
                </a:lnTo>
                <a:lnTo>
                  <a:pt x="470" y="2688"/>
                </a:lnTo>
                <a:lnTo>
                  <a:pt x="496" y="2540"/>
                </a:lnTo>
                <a:lnTo>
                  <a:pt x="400" y="2532"/>
                </a:lnTo>
                <a:lnTo>
                  <a:pt x="408" y="2270"/>
                </a:lnTo>
                <a:lnTo>
                  <a:pt x="364" y="2254"/>
                </a:lnTo>
                <a:lnTo>
                  <a:pt x="312" y="2218"/>
                </a:lnTo>
                <a:lnTo>
                  <a:pt x="174" y="2158"/>
                </a:lnTo>
                <a:lnTo>
                  <a:pt x="78" y="1966"/>
                </a:lnTo>
                <a:lnTo>
                  <a:pt x="0" y="1810"/>
                </a:lnTo>
                <a:lnTo>
                  <a:pt x="364" y="1958"/>
                </a:lnTo>
                <a:lnTo>
                  <a:pt x="522" y="1948"/>
                </a:lnTo>
                <a:lnTo>
                  <a:pt x="696" y="1974"/>
                </a:lnTo>
                <a:lnTo>
                  <a:pt x="738" y="1932"/>
                </a:lnTo>
                <a:lnTo>
                  <a:pt x="870" y="1940"/>
                </a:lnTo>
                <a:lnTo>
                  <a:pt x="982" y="1940"/>
                </a:lnTo>
                <a:lnTo>
                  <a:pt x="1192" y="1854"/>
                </a:lnTo>
                <a:lnTo>
                  <a:pt x="1192" y="1784"/>
                </a:lnTo>
                <a:lnTo>
                  <a:pt x="1200" y="1654"/>
                </a:lnTo>
                <a:lnTo>
                  <a:pt x="1260" y="1574"/>
                </a:lnTo>
                <a:lnTo>
                  <a:pt x="1356" y="1488"/>
                </a:lnTo>
                <a:lnTo>
                  <a:pt x="1444" y="1522"/>
                </a:lnTo>
                <a:lnTo>
                  <a:pt x="1522" y="1480"/>
                </a:lnTo>
                <a:lnTo>
                  <a:pt x="1504" y="1454"/>
                </a:lnTo>
                <a:lnTo>
                  <a:pt x="1564" y="1426"/>
                </a:lnTo>
                <a:lnTo>
                  <a:pt x="1618" y="1374"/>
                </a:lnTo>
                <a:lnTo>
                  <a:pt x="1704" y="1374"/>
                </a:lnTo>
                <a:lnTo>
                  <a:pt x="1756" y="1418"/>
                </a:lnTo>
                <a:lnTo>
                  <a:pt x="1844" y="1332"/>
                </a:lnTo>
                <a:lnTo>
                  <a:pt x="1860" y="1200"/>
                </a:lnTo>
                <a:lnTo>
                  <a:pt x="1878" y="1122"/>
                </a:lnTo>
                <a:lnTo>
                  <a:pt x="1912" y="1054"/>
                </a:lnTo>
                <a:lnTo>
                  <a:pt x="1982" y="1036"/>
                </a:lnTo>
                <a:lnTo>
                  <a:pt x="2044" y="992"/>
                </a:lnTo>
                <a:lnTo>
                  <a:pt x="2044" y="922"/>
                </a:lnTo>
                <a:lnTo>
                  <a:pt x="1992" y="862"/>
                </a:lnTo>
                <a:lnTo>
                  <a:pt x="1982" y="792"/>
                </a:lnTo>
                <a:lnTo>
                  <a:pt x="2060" y="810"/>
                </a:lnTo>
                <a:lnTo>
                  <a:pt x="2138" y="818"/>
                </a:lnTo>
                <a:lnTo>
                  <a:pt x="2226" y="792"/>
                </a:lnTo>
                <a:lnTo>
                  <a:pt x="2244" y="722"/>
                </a:lnTo>
                <a:lnTo>
                  <a:pt x="2226" y="670"/>
                </a:lnTo>
                <a:lnTo>
                  <a:pt x="2286" y="574"/>
                </a:lnTo>
                <a:lnTo>
                  <a:pt x="2322" y="488"/>
                </a:lnTo>
                <a:lnTo>
                  <a:pt x="2322" y="400"/>
                </a:lnTo>
                <a:lnTo>
                  <a:pt x="2252" y="280"/>
                </a:lnTo>
                <a:lnTo>
                  <a:pt x="2348" y="174"/>
                </a:lnTo>
                <a:lnTo>
                  <a:pt x="2512" y="96"/>
                </a:lnTo>
                <a:lnTo>
                  <a:pt x="2686" y="44"/>
                </a:lnTo>
                <a:lnTo>
                  <a:pt x="2852" y="44"/>
                </a:lnTo>
                <a:lnTo>
                  <a:pt x="2956" y="0"/>
                </a:lnTo>
                <a:lnTo>
                  <a:pt x="3112" y="44"/>
                </a:lnTo>
                <a:lnTo>
                  <a:pt x="3208" y="70"/>
                </a:lnTo>
                <a:lnTo>
                  <a:pt x="3234" y="192"/>
                </a:lnTo>
                <a:lnTo>
                  <a:pt x="3270" y="270"/>
                </a:lnTo>
                <a:lnTo>
                  <a:pt x="3400" y="306"/>
                </a:lnTo>
                <a:lnTo>
                  <a:pt x="3548" y="348"/>
                </a:lnTo>
                <a:lnTo>
                  <a:pt x="3634" y="348"/>
                </a:lnTo>
                <a:lnTo>
                  <a:pt x="3604" y="390"/>
                </a:lnTo>
                <a:lnTo>
                  <a:pt x="3544" y="418"/>
                </a:lnTo>
                <a:lnTo>
                  <a:pt x="3486" y="476"/>
                </a:lnTo>
                <a:lnTo>
                  <a:pt x="3476" y="540"/>
                </a:lnTo>
                <a:lnTo>
                  <a:pt x="3464" y="572"/>
                </a:lnTo>
                <a:lnTo>
                  <a:pt x="3396" y="562"/>
                </a:lnTo>
                <a:lnTo>
                  <a:pt x="3342" y="582"/>
                </a:lnTo>
                <a:lnTo>
                  <a:pt x="3284" y="598"/>
                </a:lnTo>
                <a:lnTo>
                  <a:pt x="3230" y="636"/>
                </a:lnTo>
                <a:lnTo>
                  <a:pt x="3176" y="626"/>
                </a:lnTo>
                <a:lnTo>
                  <a:pt x="3048" y="610"/>
                </a:lnTo>
                <a:lnTo>
                  <a:pt x="2958" y="578"/>
                </a:lnTo>
                <a:lnTo>
                  <a:pt x="2884" y="588"/>
                </a:lnTo>
                <a:lnTo>
                  <a:pt x="2776" y="614"/>
                </a:lnTo>
                <a:lnTo>
                  <a:pt x="2766" y="684"/>
                </a:lnTo>
                <a:lnTo>
                  <a:pt x="2846" y="694"/>
                </a:lnTo>
                <a:lnTo>
                  <a:pt x="2856" y="754"/>
                </a:lnTo>
                <a:lnTo>
                  <a:pt x="2910" y="774"/>
                </a:lnTo>
                <a:lnTo>
                  <a:pt x="2868" y="818"/>
                </a:lnTo>
                <a:lnTo>
                  <a:pt x="2894" y="882"/>
                </a:lnTo>
                <a:lnTo>
                  <a:pt x="2904" y="950"/>
                </a:lnTo>
                <a:lnTo>
                  <a:pt x="2884" y="1014"/>
                </a:lnTo>
                <a:lnTo>
                  <a:pt x="2942" y="1042"/>
                </a:lnTo>
                <a:lnTo>
                  <a:pt x="2952" y="1094"/>
                </a:lnTo>
                <a:lnTo>
                  <a:pt x="3016" y="1078"/>
                </a:lnTo>
                <a:lnTo>
                  <a:pt x="3016" y="1158"/>
                </a:lnTo>
                <a:lnTo>
                  <a:pt x="3080" y="1164"/>
                </a:lnTo>
                <a:lnTo>
                  <a:pt x="3160" y="1180"/>
                </a:lnTo>
                <a:lnTo>
                  <a:pt x="3166" y="1234"/>
                </a:lnTo>
                <a:lnTo>
                  <a:pt x="3076" y="1276"/>
                </a:lnTo>
                <a:lnTo>
                  <a:pt x="3022" y="1324"/>
                </a:lnTo>
                <a:lnTo>
                  <a:pt x="2996" y="1372"/>
                </a:lnTo>
                <a:lnTo>
                  <a:pt x="3022" y="1426"/>
                </a:lnTo>
                <a:lnTo>
                  <a:pt x="3022" y="1478"/>
                </a:lnTo>
                <a:lnTo>
                  <a:pt x="3038" y="1532"/>
                </a:lnTo>
                <a:lnTo>
                  <a:pt x="3006" y="1548"/>
                </a:lnTo>
                <a:lnTo>
                  <a:pt x="2952" y="1606"/>
                </a:lnTo>
                <a:lnTo>
                  <a:pt x="2916" y="1660"/>
                </a:lnTo>
                <a:lnTo>
                  <a:pt x="2884" y="1708"/>
                </a:lnTo>
                <a:lnTo>
                  <a:pt x="2894" y="1778"/>
                </a:lnTo>
                <a:lnTo>
                  <a:pt x="2820" y="1804"/>
                </a:lnTo>
                <a:lnTo>
                  <a:pt x="2776" y="1836"/>
                </a:lnTo>
                <a:lnTo>
                  <a:pt x="2750" y="1938"/>
                </a:lnTo>
                <a:lnTo>
                  <a:pt x="2692" y="2038"/>
                </a:lnTo>
                <a:lnTo>
                  <a:pt x="2680" y="2082"/>
                </a:lnTo>
                <a:lnTo>
                  <a:pt x="2628" y="2102"/>
                </a:lnTo>
                <a:lnTo>
                  <a:pt x="2548" y="2156"/>
                </a:lnTo>
                <a:lnTo>
                  <a:pt x="2526" y="2230"/>
                </a:lnTo>
                <a:lnTo>
                  <a:pt x="2488" y="2262"/>
                </a:lnTo>
                <a:lnTo>
                  <a:pt x="2456" y="2306"/>
                </a:lnTo>
                <a:lnTo>
                  <a:pt x="2456" y="2348"/>
                </a:lnTo>
                <a:lnTo>
                  <a:pt x="2420" y="2364"/>
                </a:lnTo>
                <a:lnTo>
                  <a:pt x="2356" y="2370"/>
                </a:lnTo>
                <a:lnTo>
                  <a:pt x="2296" y="2374"/>
                </a:lnTo>
                <a:lnTo>
                  <a:pt x="2244" y="2402"/>
                </a:lnTo>
                <a:lnTo>
                  <a:pt x="2212" y="2412"/>
                </a:lnTo>
                <a:lnTo>
                  <a:pt x="2180" y="2396"/>
                </a:lnTo>
                <a:lnTo>
                  <a:pt x="2174" y="2348"/>
                </a:lnTo>
                <a:lnTo>
                  <a:pt x="2142" y="2332"/>
                </a:lnTo>
                <a:lnTo>
                  <a:pt x="2104" y="2348"/>
                </a:lnTo>
                <a:lnTo>
                  <a:pt x="2056" y="2390"/>
                </a:lnTo>
                <a:lnTo>
                  <a:pt x="2030" y="2460"/>
                </a:lnTo>
                <a:lnTo>
                  <a:pt x="1988" y="2498"/>
                </a:lnTo>
                <a:lnTo>
                  <a:pt x="1934" y="2550"/>
                </a:lnTo>
                <a:lnTo>
                  <a:pt x="1918" y="2636"/>
                </a:lnTo>
                <a:lnTo>
                  <a:pt x="1940" y="2674"/>
                </a:lnTo>
                <a:lnTo>
                  <a:pt x="1988" y="2706"/>
                </a:lnTo>
                <a:lnTo>
                  <a:pt x="2062" y="2706"/>
                </a:lnTo>
                <a:lnTo>
                  <a:pt x="2068" y="2770"/>
                </a:lnTo>
                <a:lnTo>
                  <a:pt x="2052" y="2854"/>
                </a:lnTo>
                <a:lnTo>
                  <a:pt x="2078" y="2902"/>
                </a:lnTo>
                <a:lnTo>
                  <a:pt x="2120" y="2934"/>
                </a:lnTo>
                <a:lnTo>
                  <a:pt x="2180" y="2918"/>
                </a:lnTo>
                <a:lnTo>
                  <a:pt x="2190" y="2956"/>
                </a:lnTo>
                <a:lnTo>
                  <a:pt x="2212" y="3042"/>
                </a:lnTo>
                <a:lnTo>
                  <a:pt x="2238" y="3078"/>
                </a:lnTo>
                <a:lnTo>
                  <a:pt x="2260" y="3138"/>
                </a:lnTo>
                <a:lnTo>
                  <a:pt x="2292" y="3180"/>
                </a:lnTo>
                <a:lnTo>
                  <a:pt x="2264" y="3212"/>
                </a:lnTo>
                <a:lnTo>
                  <a:pt x="2286" y="3260"/>
                </a:lnTo>
                <a:lnTo>
                  <a:pt x="2254" y="3266"/>
                </a:lnTo>
                <a:lnTo>
                  <a:pt x="2244" y="3292"/>
                </a:lnTo>
                <a:lnTo>
                  <a:pt x="2212" y="3308"/>
                </a:lnTo>
                <a:lnTo>
                  <a:pt x="2180" y="3302"/>
                </a:lnTo>
                <a:lnTo>
                  <a:pt x="2180" y="3244"/>
                </a:lnTo>
                <a:lnTo>
                  <a:pt x="2072" y="3282"/>
                </a:lnTo>
                <a:lnTo>
                  <a:pt x="2056" y="3330"/>
                </a:lnTo>
                <a:lnTo>
                  <a:pt x="2004" y="3330"/>
                </a:lnTo>
                <a:lnTo>
                  <a:pt x="1944" y="3286"/>
                </a:lnTo>
                <a:lnTo>
                  <a:pt x="1880" y="3286"/>
                </a:lnTo>
                <a:lnTo>
                  <a:pt x="1816" y="3298"/>
                </a:lnTo>
                <a:lnTo>
                  <a:pt x="1752" y="3292"/>
                </a:lnTo>
                <a:lnTo>
                  <a:pt x="1742" y="3356"/>
                </a:lnTo>
                <a:lnTo>
                  <a:pt x="1704" y="3388"/>
                </a:lnTo>
                <a:lnTo>
                  <a:pt x="1640" y="3388"/>
                </a:lnTo>
                <a:lnTo>
                  <a:pt x="1614" y="3442"/>
                </a:lnTo>
                <a:lnTo>
                  <a:pt x="1582" y="3442"/>
                </a:lnTo>
                <a:lnTo>
                  <a:pt x="1486" y="3414"/>
                </a:lnTo>
                <a:lnTo>
                  <a:pt x="1438" y="3388"/>
                </a:lnTo>
                <a:lnTo>
                  <a:pt x="1400" y="3314"/>
                </a:lnTo>
                <a:lnTo>
                  <a:pt x="1400" y="3266"/>
                </a:lnTo>
                <a:lnTo>
                  <a:pt x="1374" y="3190"/>
                </a:lnTo>
                <a:lnTo>
                  <a:pt x="1380" y="3174"/>
                </a:lnTo>
                <a:lnTo>
                  <a:pt x="1342" y="3148"/>
                </a:lnTo>
                <a:lnTo>
                  <a:pt x="1268" y="3148"/>
                </a:lnTo>
                <a:lnTo>
                  <a:pt x="1268" y="3068"/>
                </a:lnTo>
                <a:lnTo>
                  <a:pt x="1236" y="3010"/>
                </a:lnTo>
                <a:lnTo>
                  <a:pt x="1172" y="2978"/>
                </a:lnTo>
                <a:lnTo>
                  <a:pt x="1080" y="3004"/>
                </a:lnTo>
                <a:lnTo>
                  <a:pt x="1006" y="3014"/>
                </a:lnTo>
                <a:lnTo>
                  <a:pt x="936" y="3010"/>
                </a:lnTo>
                <a:lnTo>
                  <a:pt x="920" y="3026"/>
                </a:lnTo>
                <a:lnTo>
                  <a:pt x="824" y="3026"/>
                </a:lnTo>
                <a:lnTo>
                  <a:pt x="792" y="3046"/>
                </a:lnTo>
                <a:lnTo>
                  <a:pt x="756" y="3042"/>
                </a:lnTo>
                <a:lnTo>
                  <a:pt x="702" y="3010"/>
                </a:lnTo>
                <a:lnTo>
                  <a:pt x="648" y="3010"/>
                </a:lnTo>
                <a:lnTo>
                  <a:pt x="552" y="3004"/>
                </a:lnTo>
                <a:lnTo>
                  <a:pt x="532" y="3014"/>
                </a:lnTo>
                <a:lnTo>
                  <a:pt x="536" y="3052"/>
                </a:lnTo>
                <a:lnTo>
                  <a:pt x="462" y="3030"/>
                </a:lnTo>
                <a:lnTo>
                  <a:pt x="372" y="3014"/>
                </a:lnTo>
                <a:lnTo>
                  <a:pt x="308" y="3010"/>
                </a:lnTo>
                <a:lnTo>
                  <a:pt x="264" y="3020"/>
                </a:lnTo>
                <a:lnTo>
                  <a:pt x="200" y="3020"/>
                </a:lnTo>
                <a:lnTo>
                  <a:pt x="196" y="3046"/>
                </a:lnTo>
                <a:lnTo>
                  <a:pt x="148" y="3052"/>
                </a:lnTo>
                <a:lnTo>
                  <a:pt x="86" y="3018"/>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Put it your own colour scheme</a:t>
            </a:r>
          </a:p>
        </p:txBody>
      </p:sp>
      <p:sp>
        <p:nvSpPr>
          <p:cNvPr id="9219" name="Freeform 6"/>
          <p:cNvSpPr>
            <a:spLocks/>
          </p:cNvSpPr>
          <p:nvPr/>
        </p:nvSpPr>
        <p:spPr bwMode="auto">
          <a:xfrm>
            <a:off x="2555875" y="1773238"/>
            <a:ext cx="4535488" cy="4295775"/>
          </a:xfrm>
          <a:custGeom>
            <a:avLst/>
            <a:gdLst>
              <a:gd name="T0" fmla="*/ 217164 w 3634"/>
              <a:gd name="T1" fmla="*/ 3442111 h 3442"/>
              <a:gd name="T2" fmla="*/ 619043 w 3634"/>
              <a:gd name="T3" fmla="*/ 3170037 h 3442"/>
              <a:gd name="T4" fmla="*/ 454298 w 3634"/>
              <a:gd name="T5" fmla="*/ 2813096 h 3442"/>
              <a:gd name="T6" fmla="*/ 97349 w 3634"/>
              <a:gd name="T7" fmla="*/ 2453659 h 3442"/>
              <a:gd name="T8" fmla="*/ 651493 w 3634"/>
              <a:gd name="T9" fmla="*/ 2431194 h 3442"/>
              <a:gd name="T10" fmla="*/ 1085821 w 3634"/>
              <a:gd name="T11" fmla="*/ 2421210 h 3442"/>
              <a:gd name="T12" fmla="*/ 1487700 w 3634"/>
              <a:gd name="T13" fmla="*/ 2226514 h 3442"/>
              <a:gd name="T14" fmla="*/ 1692384 w 3634"/>
              <a:gd name="T15" fmla="*/ 1857093 h 3442"/>
              <a:gd name="T16" fmla="*/ 1877098 w 3634"/>
              <a:gd name="T17" fmla="*/ 1814659 h 3442"/>
              <a:gd name="T18" fmla="*/ 2126712 w 3634"/>
              <a:gd name="T19" fmla="*/ 1714815 h 3442"/>
              <a:gd name="T20" fmla="*/ 2321411 w 3634"/>
              <a:gd name="T21" fmla="*/ 1497655 h 3442"/>
              <a:gd name="T22" fmla="*/ 2473676 w 3634"/>
              <a:gd name="T23" fmla="*/ 1292976 h 3442"/>
              <a:gd name="T24" fmla="*/ 2486156 w 3634"/>
              <a:gd name="T25" fmla="*/ 1075816 h 3442"/>
              <a:gd name="T26" fmla="*/ 2668375 w 3634"/>
              <a:gd name="T27" fmla="*/ 1020902 h 3442"/>
              <a:gd name="T28" fmla="*/ 2778205 w 3634"/>
              <a:gd name="T29" fmla="*/ 836191 h 3442"/>
              <a:gd name="T30" fmla="*/ 2898020 w 3634"/>
              <a:gd name="T31" fmla="*/ 499218 h 3442"/>
              <a:gd name="T32" fmla="*/ 3135153 w 3634"/>
              <a:gd name="T33" fmla="*/ 119812 h 3442"/>
              <a:gd name="T34" fmla="*/ 3689296 w 3634"/>
              <a:gd name="T35" fmla="*/ 0 h 3442"/>
              <a:gd name="T36" fmla="*/ 4036260 w 3634"/>
              <a:gd name="T37" fmla="*/ 239625 h 3442"/>
              <a:gd name="T38" fmla="*/ 4428154 w 3634"/>
              <a:gd name="T39" fmla="*/ 434320 h 3442"/>
              <a:gd name="T40" fmla="*/ 4423162 w 3634"/>
              <a:gd name="T41" fmla="*/ 521683 h 3442"/>
              <a:gd name="T42" fmla="*/ 4323316 w 3634"/>
              <a:gd name="T43" fmla="*/ 713882 h 3442"/>
              <a:gd name="T44" fmla="*/ 4098663 w 3634"/>
              <a:gd name="T45" fmla="*/ 746332 h 3442"/>
              <a:gd name="T46" fmla="*/ 3804119 w 3634"/>
              <a:gd name="T47" fmla="*/ 761308 h 3442"/>
              <a:gd name="T48" fmla="*/ 3464644 w 3634"/>
              <a:gd name="T49" fmla="*/ 766300 h 3442"/>
              <a:gd name="T50" fmla="*/ 3564489 w 3634"/>
              <a:gd name="T51" fmla="*/ 941027 h 3442"/>
              <a:gd name="T52" fmla="*/ 3611916 w 3634"/>
              <a:gd name="T53" fmla="*/ 1100777 h 3442"/>
              <a:gd name="T54" fmla="*/ 3671823 w 3634"/>
              <a:gd name="T55" fmla="*/ 1300464 h 3442"/>
              <a:gd name="T56" fmla="*/ 3764180 w 3634"/>
              <a:gd name="T57" fmla="*/ 1445237 h 3442"/>
              <a:gd name="T58" fmla="*/ 3951391 w 3634"/>
              <a:gd name="T59" fmla="*/ 1540089 h 3442"/>
              <a:gd name="T60" fmla="*/ 3739219 w 3634"/>
              <a:gd name="T61" fmla="*/ 1712319 h 3442"/>
              <a:gd name="T62" fmla="*/ 3791638 w 3634"/>
              <a:gd name="T63" fmla="*/ 1912007 h 3442"/>
              <a:gd name="T64" fmla="*/ 3639373 w 3634"/>
              <a:gd name="T65" fmla="*/ 2071757 h 3442"/>
              <a:gd name="T66" fmla="*/ 3519559 w 3634"/>
              <a:gd name="T67" fmla="*/ 2251475 h 3442"/>
              <a:gd name="T68" fmla="*/ 3359806 w 3634"/>
              <a:gd name="T69" fmla="*/ 2543518 h 3442"/>
              <a:gd name="T70" fmla="*/ 3180083 w 3634"/>
              <a:gd name="T71" fmla="*/ 2690788 h 3442"/>
              <a:gd name="T72" fmla="*/ 3065261 w 3634"/>
              <a:gd name="T73" fmla="*/ 2877995 h 3442"/>
              <a:gd name="T74" fmla="*/ 2940454 w 3634"/>
              <a:gd name="T75" fmla="*/ 2957869 h 3442"/>
              <a:gd name="T76" fmla="*/ 2760732 w 3634"/>
              <a:gd name="T77" fmla="*/ 3010287 h 3442"/>
              <a:gd name="T78" fmla="*/ 2673367 w 3634"/>
              <a:gd name="T79" fmla="*/ 2910444 h 3442"/>
              <a:gd name="T80" fmla="*/ 2533583 w 3634"/>
              <a:gd name="T81" fmla="*/ 3070194 h 3442"/>
              <a:gd name="T82" fmla="*/ 2393799 w 3634"/>
              <a:gd name="T83" fmla="*/ 3289850 h 3442"/>
              <a:gd name="T84" fmla="*/ 2573521 w 3634"/>
              <a:gd name="T85" fmla="*/ 3377213 h 3442"/>
              <a:gd name="T86" fmla="*/ 2593490 w 3634"/>
              <a:gd name="T87" fmla="*/ 3621830 h 3442"/>
              <a:gd name="T88" fmla="*/ 2733274 w 3634"/>
              <a:gd name="T89" fmla="*/ 3689225 h 3442"/>
              <a:gd name="T90" fmla="*/ 2820639 w 3634"/>
              <a:gd name="T91" fmla="*/ 3916369 h 3442"/>
              <a:gd name="T92" fmla="*/ 2853089 w 3634"/>
              <a:gd name="T93" fmla="*/ 4068631 h 3442"/>
              <a:gd name="T94" fmla="*/ 2760732 w 3634"/>
              <a:gd name="T95" fmla="*/ 4128537 h 3442"/>
              <a:gd name="T96" fmla="*/ 2586002 w 3634"/>
              <a:gd name="T97" fmla="*/ 4096088 h 3442"/>
              <a:gd name="T98" fmla="*/ 2426249 w 3634"/>
              <a:gd name="T99" fmla="*/ 4101080 h 3442"/>
              <a:gd name="T100" fmla="*/ 2186619 w 3634"/>
              <a:gd name="T101" fmla="*/ 4108568 h 3442"/>
              <a:gd name="T102" fmla="*/ 2046836 w 3634"/>
              <a:gd name="T103" fmla="*/ 4228381 h 3442"/>
              <a:gd name="T104" fmla="*/ 1854633 w 3634"/>
              <a:gd name="T105" fmla="*/ 4260830 h 3442"/>
              <a:gd name="T106" fmla="*/ 1747299 w 3634"/>
              <a:gd name="T107" fmla="*/ 4076119 h 3442"/>
              <a:gd name="T108" fmla="*/ 1674911 w 3634"/>
              <a:gd name="T109" fmla="*/ 3928849 h 3442"/>
              <a:gd name="T110" fmla="*/ 1542615 w 3634"/>
              <a:gd name="T111" fmla="*/ 3756619 h 3442"/>
              <a:gd name="T112" fmla="*/ 1255559 w 3634"/>
              <a:gd name="T113" fmla="*/ 3761611 h 3442"/>
              <a:gd name="T114" fmla="*/ 1028410 w 3634"/>
              <a:gd name="T115" fmla="*/ 3776588 h 3442"/>
              <a:gd name="T116" fmla="*/ 876145 w 3634"/>
              <a:gd name="T117" fmla="*/ 3756619 h 3442"/>
              <a:gd name="T118" fmla="*/ 663973 w 3634"/>
              <a:gd name="T119" fmla="*/ 3761611 h 3442"/>
              <a:gd name="T120" fmla="*/ 464282 w 3634"/>
              <a:gd name="T121" fmla="*/ 3761611 h 3442"/>
              <a:gd name="T122" fmla="*/ 249614 w 3634"/>
              <a:gd name="T123" fmla="*/ 3769100 h 3442"/>
              <a:gd name="T124" fmla="*/ 107334 w 3634"/>
              <a:gd name="T125" fmla="*/ 3766603 h 344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634" h="3442">
                <a:moveTo>
                  <a:pt x="86" y="3018"/>
                </a:moveTo>
                <a:lnTo>
                  <a:pt x="104" y="2880"/>
                </a:lnTo>
                <a:lnTo>
                  <a:pt x="174" y="2758"/>
                </a:lnTo>
                <a:lnTo>
                  <a:pt x="270" y="2696"/>
                </a:lnTo>
                <a:lnTo>
                  <a:pt x="470" y="2688"/>
                </a:lnTo>
                <a:lnTo>
                  <a:pt x="496" y="2540"/>
                </a:lnTo>
                <a:lnTo>
                  <a:pt x="400" y="2532"/>
                </a:lnTo>
                <a:lnTo>
                  <a:pt x="408" y="2270"/>
                </a:lnTo>
                <a:lnTo>
                  <a:pt x="364" y="2254"/>
                </a:lnTo>
                <a:lnTo>
                  <a:pt x="312" y="2218"/>
                </a:lnTo>
                <a:lnTo>
                  <a:pt x="174" y="2158"/>
                </a:lnTo>
                <a:lnTo>
                  <a:pt x="78" y="1966"/>
                </a:lnTo>
                <a:lnTo>
                  <a:pt x="0" y="1810"/>
                </a:lnTo>
                <a:lnTo>
                  <a:pt x="364" y="1958"/>
                </a:lnTo>
                <a:lnTo>
                  <a:pt x="522" y="1948"/>
                </a:lnTo>
                <a:lnTo>
                  <a:pt x="696" y="1974"/>
                </a:lnTo>
                <a:lnTo>
                  <a:pt x="738" y="1932"/>
                </a:lnTo>
                <a:lnTo>
                  <a:pt x="870" y="1940"/>
                </a:lnTo>
                <a:lnTo>
                  <a:pt x="982" y="1940"/>
                </a:lnTo>
                <a:lnTo>
                  <a:pt x="1192" y="1854"/>
                </a:lnTo>
                <a:lnTo>
                  <a:pt x="1192" y="1784"/>
                </a:lnTo>
                <a:lnTo>
                  <a:pt x="1200" y="1654"/>
                </a:lnTo>
                <a:lnTo>
                  <a:pt x="1260" y="1574"/>
                </a:lnTo>
                <a:lnTo>
                  <a:pt x="1356" y="1488"/>
                </a:lnTo>
                <a:lnTo>
                  <a:pt x="1444" y="1522"/>
                </a:lnTo>
                <a:lnTo>
                  <a:pt x="1522" y="1480"/>
                </a:lnTo>
                <a:lnTo>
                  <a:pt x="1504" y="1454"/>
                </a:lnTo>
                <a:lnTo>
                  <a:pt x="1564" y="1426"/>
                </a:lnTo>
                <a:lnTo>
                  <a:pt x="1618" y="1374"/>
                </a:lnTo>
                <a:lnTo>
                  <a:pt x="1704" y="1374"/>
                </a:lnTo>
                <a:lnTo>
                  <a:pt x="1756" y="1418"/>
                </a:lnTo>
                <a:lnTo>
                  <a:pt x="1844" y="1332"/>
                </a:lnTo>
                <a:lnTo>
                  <a:pt x="1860" y="1200"/>
                </a:lnTo>
                <a:lnTo>
                  <a:pt x="1878" y="1122"/>
                </a:lnTo>
                <a:lnTo>
                  <a:pt x="1912" y="1054"/>
                </a:lnTo>
                <a:lnTo>
                  <a:pt x="1982" y="1036"/>
                </a:lnTo>
                <a:lnTo>
                  <a:pt x="2044" y="992"/>
                </a:lnTo>
                <a:lnTo>
                  <a:pt x="2044" y="922"/>
                </a:lnTo>
                <a:lnTo>
                  <a:pt x="1992" y="862"/>
                </a:lnTo>
                <a:lnTo>
                  <a:pt x="1982" y="792"/>
                </a:lnTo>
                <a:lnTo>
                  <a:pt x="2060" y="810"/>
                </a:lnTo>
                <a:lnTo>
                  <a:pt x="2138" y="818"/>
                </a:lnTo>
                <a:lnTo>
                  <a:pt x="2226" y="792"/>
                </a:lnTo>
                <a:lnTo>
                  <a:pt x="2244" y="722"/>
                </a:lnTo>
                <a:lnTo>
                  <a:pt x="2226" y="670"/>
                </a:lnTo>
                <a:lnTo>
                  <a:pt x="2286" y="574"/>
                </a:lnTo>
                <a:lnTo>
                  <a:pt x="2322" y="488"/>
                </a:lnTo>
                <a:lnTo>
                  <a:pt x="2322" y="400"/>
                </a:lnTo>
                <a:lnTo>
                  <a:pt x="2252" y="280"/>
                </a:lnTo>
                <a:lnTo>
                  <a:pt x="2348" y="174"/>
                </a:lnTo>
                <a:lnTo>
                  <a:pt x="2512" y="96"/>
                </a:lnTo>
                <a:lnTo>
                  <a:pt x="2686" y="44"/>
                </a:lnTo>
                <a:lnTo>
                  <a:pt x="2852" y="44"/>
                </a:lnTo>
                <a:lnTo>
                  <a:pt x="2956" y="0"/>
                </a:lnTo>
                <a:lnTo>
                  <a:pt x="3112" y="44"/>
                </a:lnTo>
                <a:lnTo>
                  <a:pt x="3208" y="70"/>
                </a:lnTo>
                <a:lnTo>
                  <a:pt x="3234" y="192"/>
                </a:lnTo>
                <a:lnTo>
                  <a:pt x="3270" y="270"/>
                </a:lnTo>
                <a:lnTo>
                  <a:pt x="3400" y="306"/>
                </a:lnTo>
                <a:lnTo>
                  <a:pt x="3548" y="348"/>
                </a:lnTo>
                <a:lnTo>
                  <a:pt x="3634" y="348"/>
                </a:lnTo>
                <a:lnTo>
                  <a:pt x="3604" y="390"/>
                </a:lnTo>
                <a:lnTo>
                  <a:pt x="3544" y="418"/>
                </a:lnTo>
                <a:lnTo>
                  <a:pt x="3486" y="476"/>
                </a:lnTo>
                <a:lnTo>
                  <a:pt x="3476" y="540"/>
                </a:lnTo>
                <a:lnTo>
                  <a:pt x="3464" y="572"/>
                </a:lnTo>
                <a:lnTo>
                  <a:pt x="3396" y="562"/>
                </a:lnTo>
                <a:lnTo>
                  <a:pt x="3342" y="582"/>
                </a:lnTo>
                <a:lnTo>
                  <a:pt x="3284" y="598"/>
                </a:lnTo>
                <a:lnTo>
                  <a:pt x="3230" y="636"/>
                </a:lnTo>
                <a:lnTo>
                  <a:pt x="3176" y="626"/>
                </a:lnTo>
                <a:lnTo>
                  <a:pt x="3048" y="610"/>
                </a:lnTo>
                <a:lnTo>
                  <a:pt x="2958" y="578"/>
                </a:lnTo>
                <a:lnTo>
                  <a:pt x="2884" y="588"/>
                </a:lnTo>
                <a:lnTo>
                  <a:pt x="2776" y="614"/>
                </a:lnTo>
                <a:lnTo>
                  <a:pt x="2766" y="684"/>
                </a:lnTo>
                <a:lnTo>
                  <a:pt x="2846" y="694"/>
                </a:lnTo>
                <a:lnTo>
                  <a:pt x="2856" y="754"/>
                </a:lnTo>
                <a:lnTo>
                  <a:pt x="2910" y="774"/>
                </a:lnTo>
                <a:lnTo>
                  <a:pt x="2868" y="818"/>
                </a:lnTo>
                <a:lnTo>
                  <a:pt x="2894" y="882"/>
                </a:lnTo>
                <a:lnTo>
                  <a:pt x="2904" y="950"/>
                </a:lnTo>
                <a:lnTo>
                  <a:pt x="2884" y="1014"/>
                </a:lnTo>
                <a:lnTo>
                  <a:pt x="2942" y="1042"/>
                </a:lnTo>
                <a:lnTo>
                  <a:pt x="2952" y="1094"/>
                </a:lnTo>
                <a:lnTo>
                  <a:pt x="3016" y="1078"/>
                </a:lnTo>
                <a:lnTo>
                  <a:pt x="3016" y="1158"/>
                </a:lnTo>
                <a:lnTo>
                  <a:pt x="3080" y="1164"/>
                </a:lnTo>
                <a:lnTo>
                  <a:pt x="3160" y="1180"/>
                </a:lnTo>
                <a:lnTo>
                  <a:pt x="3166" y="1234"/>
                </a:lnTo>
                <a:lnTo>
                  <a:pt x="3076" y="1276"/>
                </a:lnTo>
                <a:lnTo>
                  <a:pt x="3022" y="1324"/>
                </a:lnTo>
                <a:lnTo>
                  <a:pt x="2996" y="1372"/>
                </a:lnTo>
                <a:lnTo>
                  <a:pt x="3022" y="1426"/>
                </a:lnTo>
                <a:lnTo>
                  <a:pt x="3022" y="1478"/>
                </a:lnTo>
                <a:lnTo>
                  <a:pt x="3038" y="1532"/>
                </a:lnTo>
                <a:lnTo>
                  <a:pt x="3006" y="1548"/>
                </a:lnTo>
                <a:lnTo>
                  <a:pt x="2952" y="1606"/>
                </a:lnTo>
                <a:lnTo>
                  <a:pt x="2916" y="1660"/>
                </a:lnTo>
                <a:lnTo>
                  <a:pt x="2884" y="1708"/>
                </a:lnTo>
                <a:lnTo>
                  <a:pt x="2894" y="1778"/>
                </a:lnTo>
                <a:lnTo>
                  <a:pt x="2820" y="1804"/>
                </a:lnTo>
                <a:lnTo>
                  <a:pt x="2776" y="1836"/>
                </a:lnTo>
                <a:lnTo>
                  <a:pt x="2750" y="1938"/>
                </a:lnTo>
                <a:lnTo>
                  <a:pt x="2692" y="2038"/>
                </a:lnTo>
                <a:lnTo>
                  <a:pt x="2680" y="2082"/>
                </a:lnTo>
                <a:lnTo>
                  <a:pt x="2628" y="2102"/>
                </a:lnTo>
                <a:lnTo>
                  <a:pt x="2548" y="2156"/>
                </a:lnTo>
                <a:lnTo>
                  <a:pt x="2526" y="2230"/>
                </a:lnTo>
                <a:lnTo>
                  <a:pt x="2488" y="2262"/>
                </a:lnTo>
                <a:lnTo>
                  <a:pt x="2456" y="2306"/>
                </a:lnTo>
                <a:lnTo>
                  <a:pt x="2456" y="2348"/>
                </a:lnTo>
                <a:lnTo>
                  <a:pt x="2420" y="2364"/>
                </a:lnTo>
                <a:lnTo>
                  <a:pt x="2356" y="2370"/>
                </a:lnTo>
                <a:lnTo>
                  <a:pt x="2296" y="2374"/>
                </a:lnTo>
                <a:lnTo>
                  <a:pt x="2244" y="2402"/>
                </a:lnTo>
                <a:lnTo>
                  <a:pt x="2212" y="2412"/>
                </a:lnTo>
                <a:lnTo>
                  <a:pt x="2180" y="2396"/>
                </a:lnTo>
                <a:lnTo>
                  <a:pt x="2174" y="2348"/>
                </a:lnTo>
                <a:lnTo>
                  <a:pt x="2142" y="2332"/>
                </a:lnTo>
                <a:lnTo>
                  <a:pt x="2104" y="2348"/>
                </a:lnTo>
                <a:lnTo>
                  <a:pt x="2056" y="2390"/>
                </a:lnTo>
                <a:lnTo>
                  <a:pt x="2030" y="2460"/>
                </a:lnTo>
                <a:lnTo>
                  <a:pt x="1988" y="2498"/>
                </a:lnTo>
                <a:lnTo>
                  <a:pt x="1934" y="2550"/>
                </a:lnTo>
                <a:lnTo>
                  <a:pt x="1918" y="2636"/>
                </a:lnTo>
                <a:lnTo>
                  <a:pt x="1940" y="2674"/>
                </a:lnTo>
                <a:lnTo>
                  <a:pt x="1988" y="2706"/>
                </a:lnTo>
                <a:lnTo>
                  <a:pt x="2062" y="2706"/>
                </a:lnTo>
                <a:lnTo>
                  <a:pt x="2068" y="2770"/>
                </a:lnTo>
                <a:lnTo>
                  <a:pt x="2052" y="2854"/>
                </a:lnTo>
                <a:lnTo>
                  <a:pt x="2078" y="2902"/>
                </a:lnTo>
                <a:lnTo>
                  <a:pt x="2120" y="2934"/>
                </a:lnTo>
                <a:lnTo>
                  <a:pt x="2180" y="2918"/>
                </a:lnTo>
                <a:lnTo>
                  <a:pt x="2190" y="2956"/>
                </a:lnTo>
                <a:lnTo>
                  <a:pt x="2212" y="3042"/>
                </a:lnTo>
                <a:lnTo>
                  <a:pt x="2238" y="3078"/>
                </a:lnTo>
                <a:lnTo>
                  <a:pt x="2260" y="3138"/>
                </a:lnTo>
                <a:lnTo>
                  <a:pt x="2292" y="3180"/>
                </a:lnTo>
                <a:lnTo>
                  <a:pt x="2264" y="3212"/>
                </a:lnTo>
                <a:lnTo>
                  <a:pt x="2286" y="3260"/>
                </a:lnTo>
                <a:lnTo>
                  <a:pt x="2254" y="3266"/>
                </a:lnTo>
                <a:lnTo>
                  <a:pt x="2244" y="3292"/>
                </a:lnTo>
                <a:lnTo>
                  <a:pt x="2212" y="3308"/>
                </a:lnTo>
                <a:lnTo>
                  <a:pt x="2180" y="3302"/>
                </a:lnTo>
                <a:lnTo>
                  <a:pt x="2180" y="3244"/>
                </a:lnTo>
                <a:lnTo>
                  <a:pt x="2072" y="3282"/>
                </a:lnTo>
                <a:lnTo>
                  <a:pt x="2056" y="3330"/>
                </a:lnTo>
                <a:lnTo>
                  <a:pt x="2004" y="3330"/>
                </a:lnTo>
                <a:lnTo>
                  <a:pt x="1944" y="3286"/>
                </a:lnTo>
                <a:lnTo>
                  <a:pt x="1880" y="3286"/>
                </a:lnTo>
                <a:lnTo>
                  <a:pt x="1816" y="3298"/>
                </a:lnTo>
                <a:lnTo>
                  <a:pt x="1752" y="3292"/>
                </a:lnTo>
                <a:lnTo>
                  <a:pt x="1742" y="3356"/>
                </a:lnTo>
                <a:lnTo>
                  <a:pt x="1704" y="3388"/>
                </a:lnTo>
                <a:lnTo>
                  <a:pt x="1640" y="3388"/>
                </a:lnTo>
                <a:lnTo>
                  <a:pt x="1614" y="3442"/>
                </a:lnTo>
                <a:lnTo>
                  <a:pt x="1582" y="3442"/>
                </a:lnTo>
                <a:lnTo>
                  <a:pt x="1486" y="3414"/>
                </a:lnTo>
                <a:lnTo>
                  <a:pt x="1438" y="3388"/>
                </a:lnTo>
                <a:lnTo>
                  <a:pt x="1400" y="3314"/>
                </a:lnTo>
                <a:lnTo>
                  <a:pt x="1400" y="3266"/>
                </a:lnTo>
                <a:lnTo>
                  <a:pt x="1374" y="3190"/>
                </a:lnTo>
                <a:lnTo>
                  <a:pt x="1380" y="3174"/>
                </a:lnTo>
                <a:lnTo>
                  <a:pt x="1342" y="3148"/>
                </a:lnTo>
                <a:lnTo>
                  <a:pt x="1268" y="3148"/>
                </a:lnTo>
                <a:lnTo>
                  <a:pt x="1268" y="3068"/>
                </a:lnTo>
                <a:lnTo>
                  <a:pt x="1236" y="3010"/>
                </a:lnTo>
                <a:lnTo>
                  <a:pt x="1172" y="2978"/>
                </a:lnTo>
                <a:lnTo>
                  <a:pt x="1080" y="3004"/>
                </a:lnTo>
                <a:lnTo>
                  <a:pt x="1006" y="3014"/>
                </a:lnTo>
                <a:lnTo>
                  <a:pt x="936" y="3010"/>
                </a:lnTo>
                <a:lnTo>
                  <a:pt x="920" y="3026"/>
                </a:lnTo>
                <a:lnTo>
                  <a:pt x="824" y="3026"/>
                </a:lnTo>
                <a:lnTo>
                  <a:pt x="792" y="3046"/>
                </a:lnTo>
                <a:lnTo>
                  <a:pt x="756" y="3042"/>
                </a:lnTo>
                <a:lnTo>
                  <a:pt x="702" y="3010"/>
                </a:lnTo>
                <a:lnTo>
                  <a:pt x="648" y="3010"/>
                </a:lnTo>
                <a:lnTo>
                  <a:pt x="552" y="3004"/>
                </a:lnTo>
                <a:lnTo>
                  <a:pt x="532" y="3014"/>
                </a:lnTo>
                <a:lnTo>
                  <a:pt x="536" y="3052"/>
                </a:lnTo>
                <a:lnTo>
                  <a:pt x="462" y="3030"/>
                </a:lnTo>
                <a:lnTo>
                  <a:pt x="372" y="3014"/>
                </a:lnTo>
                <a:lnTo>
                  <a:pt x="308" y="3010"/>
                </a:lnTo>
                <a:lnTo>
                  <a:pt x="264" y="3020"/>
                </a:lnTo>
                <a:lnTo>
                  <a:pt x="200" y="3020"/>
                </a:lnTo>
                <a:lnTo>
                  <a:pt x="196" y="3046"/>
                </a:lnTo>
                <a:lnTo>
                  <a:pt x="148" y="3052"/>
                </a:lnTo>
                <a:lnTo>
                  <a:pt x="86" y="3018"/>
                </a:lnTo>
                <a:close/>
              </a:path>
            </a:pathLst>
          </a:custGeom>
          <a:solidFill>
            <a:srgbClr val="FF9933"/>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Basic vector outline</a:t>
            </a:r>
          </a:p>
        </p:txBody>
      </p:sp>
      <p:sp>
        <p:nvSpPr>
          <p:cNvPr id="11267" name="Freeform 5"/>
          <p:cNvSpPr>
            <a:spLocks/>
          </p:cNvSpPr>
          <p:nvPr/>
        </p:nvSpPr>
        <p:spPr bwMode="auto">
          <a:xfrm>
            <a:off x="2195513" y="1773238"/>
            <a:ext cx="4535487" cy="4295775"/>
          </a:xfrm>
          <a:custGeom>
            <a:avLst/>
            <a:gdLst>
              <a:gd name="T0" fmla="*/ 217164 w 3634"/>
              <a:gd name="T1" fmla="*/ 3442111 h 3442"/>
              <a:gd name="T2" fmla="*/ 619043 w 3634"/>
              <a:gd name="T3" fmla="*/ 3170037 h 3442"/>
              <a:gd name="T4" fmla="*/ 454298 w 3634"/>
              <a:gd name="T5" fmla="*/ 2813096 h 3442"/>
              <a:gd name="T6" fmla="*/ 97349 w 3634"/>
              <a:gd name="T7" fmla="*/ 2453659 h 3442"/>
              <a:gd name="T8" fmla="*/ 651493 w 3634"/>
              <a:gd name="T9" fmla="*/ 2431194 h 3442"/>
              <a:gd name="T10" fmla="*/ 1085821 w 3634"/>
              <a:gd name="T11" fmla="*/ 2421210 h 3442"/>
              <a:gd name="T12" fmla="*/ 1487700 w 3634"/>
              <a:gd name="T13" fmla="*/ 2226514 h 3442"/>
              <a:gd name="T14" fmla="*/ 1692383 w 3634"/>
              <a:gd name="T15" fmla="*/ 1857093 h 3442"/>
              <a:gd name="T16" fmla="*/ 1877098 w 3634"/>
              <a:gd name="T17" fmla="*/ 1814659 h 3442"/>
              <a:gd name="T18" fmla="*/ 2126712 w 3634"/>
              <a:gd name="T19" fmla="*/ 1714815 h 3442"/>
              <a:gd name="T20" fmla="*/ 2321411 w 3634"/>
              <a:gd name="T21" fmla="*/ 1497655 h 3442"/>
              <a:gd name="T22" fmla="*/ 2473675 w 3634"/>
              <a:gd name="T23" fmla="*/ 1292976 h 3442"/>
              <a:gd name="T24" fmla="*/ 2486156 w 3634"/>
              <a:gd name="T25" fmla="*/ 1075816 h 3442"/>
              <a:gd name="T26" fmla="*/ 2668374 w 3634"/>
              <a:gd name="T27" fmla="*/ 1020902 h 3442"/>
              <a:gd name="T28" fmla="*/ 2778204 w 3634"/>
              <a:gd name="T29" fmla="*/ 836191 h 3442"/>
              <a:gd name="T30" fmla="*/ 2898019 w 3634"/>
              <a:gd name="T31" fmla="*/ 499218 h 3442"/>
              <a:gd name="T32" fmla="*/ 3135152 w 3634"/>
              <a:gd name="T33" fmla="*/ 119812 h 3442"/>
              <a:gd name="T34" fmla="*/ 3689295 w 3634"/>
              <a:gd name="T35" fmla="*/ 0 h 3442"/>
              <a:gd name="T36" fmla="*/ 4036259 w 3634"/>
              <a:gd name="T37" fmla="*/ 239625 h 3442"/>
              <a:gd name="T38" fmla="*/ 4428153 w 3634"/>
              <a:gd name="T39" fmla="*/ 434320 h 3442"/>
              <a:gd name="T40" fmla="*/ 4423161 w 3634"/>
              <a:gd name="T41" fmla="*/ 521683 h 3442"/>
              <a:gd name="T42" fmla="*/ 4323315 w 3634"/>
              <a:gd name="T43" fmla="*/ 713882 h 3442"/>
              <a:gd name="T44" fmla="*/ 4098662 w 3634"/>
              <a:gd name="T45" fmla="*/ 746332 h 3442"/>
              <a:gd name="T46" fmla="*/ 3804118 w 3634"/>
              <a:gd name="T47" fmla="*/ 761308 h 3442"/>
              <a:gd name="T48" fmla="*/ 3464643 w 3634"/>
              <a:gd name="T49" fmla="*/ 766300 h 3442"/>
              <a:gd name="T50" fmla="*/ 3564488 w 3634"/>
              <a:gd name="T51" fmla="*/ 941027 h 3442"/>
              <a:gd name="T52" fmla="*/ 3611915 w 3634"/>
              <a:gd name="T53" fmla="*/ 1100777 h 3442"/>
              <a:gd name="T54" fmla="*/ 3671822 w 3634"/>
              <a:gd name="T55" fmla="*/ 1300464 h 3442"/>
              <a:gd name="T56" fmla="*/ 3764180 w 3634"/>
              <a:gd name="T57" fmla="*/ 1445237 h 3442"/>
              <a:gd name="T58" fmla="*/ 3951390 w 3634"/>
              <a:gd name="T59" fmla="*/ 1540089 h 3442"/>
              <a:gd name="T60" fmla="*/ 3739218 w 3634"/>
              <a:gd name="T61" fmla="*/ 1712319 h 3442"/>
              <a:gd name="T62" fmla="*/ 3791637 w 3634"/>
              <a:gd name="T63" fmla="*/ 1912007 h 3442"/>
              <a:gd name="T64" fmla="*/ 3639373 w 3634"/>
              <a:gd name="T65" fmla="*/ 2071757 h 3442"/>
              <a:gd name="T66" fmla="*/ 3519558 w 3634"/>
              <a:gd name="T67" fmla="*/ 2251475 h 3442"/>
              <a:gd name="T68" fmla="*/ 3359805 w 3634"/>
              <a:gd name="T69" fmla="*/ 2543518 h 3442"/>
              <a:gd name="T70" fmla="*/ 3180083 w 3634"/>
              <a:gd name="T71" fmla="*/ 2690788 h 3442"/>
              <a:gd name="T72" fmla="*/ 3065260 w 3634"/>
              <a:gd name="T73" fmla="*/ 2877995 h 3442"/>
              <a:gd name="T74" fmla="*/ 2940453 w 3634"/>
              <a:gd name="T75" fmla="*/ 2957869 h 3442"/>
              <a:gd name="T76" fmla="*/ 2760731 w 3634"/>
              <a:gd name="T77" fmla="*/ 3010287 h 3442"/>
              <a:gd name="T78" fmla="*/ 2673366 w 3634"/>
              <a:gd name="T79" fmla="*/ 2910444 h 3442"/>
              <a:gd name="T80" fmla="*/ 2533582 w 3634"/>
              <a:gd name="T81" fmla="*/ 3070194 h 3442"/>
              <a:gd name="T82" fmla="*/ 2393799 w 3634"/>
              <a:gd name="T83" fmla="*/ 3289850 h 3442"/>
              <a:gd name="T84" fmla="*/ 2573521 w 3634"/>
              <a:gd name="T85" fmla="*/ 3377213 h 3442"/>
              <a:gd name="T86" fmla="*/ 2593490 w 3634"/>
              <a:gd name="T87" fmla="*/ 3621830 h 3442"/>
              <a:gd name="T88" fmla="*/ 2733274 w 3634"/>
              <a:gd name="T89" fmla="*/ 3689225 h 3442"/>
              <a:gd name="T90" fmla="*/ 2820639 w 3634"/>
              <a:gd name="T91" fmla="*/ 3916369 h 3442"/>
              <a:gd name="T92" fmla="*/ 2853088 w 3634"/>
              <a:gd name="T93" fmla="*/ 4068631 h 3442"/>
              <a:gd name="T94" fmla="*/ 2760731 w 3634"/>
              <a:gd name="T95" fmla="*/ 4128537 h 3442"/>
              <a:gd name="T96" fmla="*/ 2586001 w 3634"/>
              <a:gd name="T97" fmla="*/ 4096088 h 3442"/>
              <a:gd name="T98" fmla="*/ 2426248 w 3634"/>
              <a:gd name="T99" fmla="*/ 4101080 h 3442"/>
              <a:gd name="T100" fmla="*/ 2186619 w 3634"/>
              <a:gd name="T101" fmla="*/ 4108568 h 3442"/>
              <a:gd name="T102" fmla="*/ 2046835 w 3634"/>
              <a:gd name="T103" fmla="*/ 4228381 h 3442"/>
              <a:gd name="T104" fmla="*/ 1854632 w 3634"/>
              <a:gd name="T105" fmla="*/ 4260830 h 3442"/>
              <a:gd name="T106" fmla="*/ 1747298 w 3634"/>
              <a:gd name="T107" fmla="*/ 4076119 h 3442"/>
              <a:gd name="T108" fmla="*/ 1674910 w 3634"/>
              <a:gd name="T109" fmla="*/ 3928849 h 3442"/>
              <a:gd name="T110" fmla="*/ 1542615 w 3634"/>
              <a:gd name="T111" fmla="*/ 3756619 h 3442"/>
              <a:gd name="T112" fmla="*/ 1255559 w 3634"/>
              <a:gd name="T113" fmla="*/ 3761611 h 3442"/>
              <a:gd name="T114" fmla="*/ 1028410 w 3634"/>
              <a:gd name="T115" fmla="*/ 3776588 h 3442"/>
              <a:gd name="T116" fmla="*/ 876145 w 3634"/>
              <a:gd name="T117" fmla="*/ 3756619 h 3442"/>
              <a:gd name="T118" fmla="*/ 663973 w 3634"/>
              <a:gd name="T119" fmla="*/ 3761611 h 3442"/>
              <a:gd name="T120" fmla="*/ 464282 w 3634"/>
              <a:gd name="T121" fmla="*/ 3761611 h 3442"/>
              <a:gd name="T122" fmla="*/ 249614 w 3634"/>
              <a:gd name="T123" fmla="*/ 3769100 h 3442"/>
              <a:gd name="T124" fmla="*/ 107334 w 3634"/>
              <a:gd name="T125" fmla="*/ 3766603 h 344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634" h="3442">
                <a:moveTo>
                  <a:pt x="86" y="3018"/>
                </a:moveTo>
                <a:lnTo>
                  <a:pt x="104" y="2880"/>
                </a:lnTo>
                <a:lnTo>
                  <a:pt x="174" y="2758"/>
                </a:lnTo>
                <a:lnTo>
                  <a:pt x="270" y="2696"/>
                </a:lnTo>
                <a:lnTo>
                  <a:pt x="470" y="2688"/>
                </a:lnTo>
                <a:lnTo>
                  <a:pt x="496" y="2540"/>
                </a:lnTo>
                <a:lnTo>
                  <a:pt x="400" y="2532"/>
                </a:lnTo>
                <a:lnTo>
                  <a:pt x="408" y="2270"/>
                </a:lnTo>
                <a:lnTo>
                  <a:pt x="364" y="2254"/>
                </a:lnTo>
                <a:lnTo>
                  <a:pt x="312" y="2218"/>
                </a:lnTo>
                <a:lnTo>
                  <a:pt x="174" y="2158"/>
                </a:lnTo>
                <a:lnTo>
                  <a:pt x="78" y="1966"/>
                </a:lnTo>
                <a:lnTo>
                  <a:pt x="0" y="1810"/>
                </a:lnTo>
                <a:lnTo>
                  <a:pt x="364" y="1958"/>
                </a:lnTo>
                <a:lnTo>
                  <a:pt x="522" y="1948"/>
                </a:lnTo>
                <a:lnTo>
                  <a:pt x="696" y="1974"/>
                </a:lnTo>
                <a:lnTo>
                  <a:pt x="738" y="1932"/>
                </a:lnTo>
                <a:lnTo>
                  <a:pt x="870" y="1940"/>
                </a:lnTo>
                <a:lnTo>
                  <a:pt x="982" y="1940"/>
                </a:lnTo>
                <a:lnTo>
                  <a:pt x="1192" y="1854"/>
                </a:lnTo>
                <a:lnTo>
                  <a:pt x="1192" y="1784"/>
                </a:lnTo>
                <a:lnTo>
                  <a:pt x="1200" y="1654"/>
                </a:lnTo>
                <a:lnTo>
                  <a:pt x="1260" y="1574"/>
                </a:lnTo>
                <a:lnTo>
                  <a:pt x="1356" y="1488"/>
                </a:lnTo>
                <a:lnTo>
                  <a:pt x="1444" y="1522"/>
                </a:lnTo>
                <a:lnTo>
                  <a:pt x="1522" y="1480"/>
                </a:lnTo>
                <a:lnTo>
                  <a:pt x="1504" y="1454"/>
                </a:lnTo>
                <a:lnTo>
                  <a:pt x="1564" y="1426"/>
                </a:lnTo>
                <a:lnTo>
                  <a:pt x="1618" y="1374"/>
                </a:lnTo>
                <a:lnTo>
                  <a:pt x="1704" y="1374"/>
                </a:lnTo>
                <a:lnTo>
                  <a:pt x="1756" y="1418"/>
                </a:lnTo>
                <a:lnTo>
                  <a:pt x="1844" y="1332"/>
                </a:lnTo>
                <a:lnTo>
                  <a:pt x="1860" y="1200"/>
                </a:lnTo>
                <a:lnTo>
                  <a:pt x="1878" y="1122"/>
                </a:lnTo>
                <a:lnTo>
                  <a:pt x="1912" y="1054"/>
                </a:lnTo>
                <a:lnTo>
                  <a:pt x="1982" y="1036"/>
                </a:lnTo>
                <a:lnTo>
                  <a:pt x="2044" y="992"/>
                </a:lnTo>
                <a:lnTo>
                  <a:pt x="2044" y="922"/>
                </a:lnTo>
                <a:lnTo>
                  <a:pt x="1992" y="862"/>
                </a:lnTo>
                <a:lnTo>
                  <a:pt x="1982" y="792"/>
                </a:lnTo>
                <a:lnTo>
                  <a:pt x="2060" y="810"/>
                </a:lnTo>
                <a:lnTo>
                  <a:pt x="2138" y="818"/>
                </a:lnTo>
                <a:lnTo>
                  <a:pt x="2226" y="792"/>
                </a:lnTo>
                <a:lnTo>
                  <a:pt x="2244" y="722"/>
                </a:lnTo>
                <a:lnTo>
                  <a:pt x="2226" y="670"/>
                </a:lnTo>
                <a:lnTo>
                  <a:pt x="2286" y="574"/>
                </a:lnTo>
                <a:lnTo>
                  <a:pt x="2322" y="488"/>
                </a:lnTo>
                <a:lnTo>
                  <a:pt x="2322" y="400"/>
                </a:lnTo>
                <a:lnTo>
                  <a:pt x="2252" y="280"/>
                </a:lnTo>
                <a:lnTo>
                  <a:pt x="2348" y="174"/>
                </a:lnTo>
                <a:lnTo>
                  <a:pt x="2512" y="96"/>
                </a:lnTo>
                <a:lnTo>
                  <a:pt x="2686" y="44"/>
                </a:lnTo>
                <a:lnTo>
                  <a:pt x="2852" y="44"/>
                </a:lnTo>
                <a:lnTo>
                  <a:pt x="2956" y="0"/>
                </a:lnTo>
                <a:lnTo>
                  <a:pt x="3112" y="44"/>
                </a:lnTo>
                <a:lnTo>
                  <a:pt x="3208" y="70"/>
                </a:lnTo>
                <a:lnTo>
                  <a:pt x="3234" y="192"/>
                </a:lnTo>
                <a:lnTo>
                  <a:pt x="3270" y="270"/>
                </a:lnTo>
                <a:lnTo>
                  <a:pt x="3400" y="306"/>
                </a:lnTo>
                <a:lnTo>
                  <a:pt x="3548" y="348"/>
                </a:lnTo>
                <a:lnTo>
                  <a:pt x="3634" y="348"/>
                </a:lnTo>
                <a:lnTo>
                  <a:pt x="3604" y="390"/>
                </a:lnTo>
                <a:lnTo>
                  <a:pt x="3544" y="418"/>
                </a:lnTo>
                <a:lnTo>
                  <a:pt x="3486" y="476"/>
                </a:lnTo>
                <a:lnTo>
                  <a:pt x="3476" y="540"/>
                </a:lnTo>
                <a:lnTo>
                  <a:pt x="3464" y="572"/>
                </a:lnTo>
                <a:lnTo>
                  <a:pt x="3396" y="562"/>
                </a:lnTo>
                <a:lnTo>
                  <a:pt x="3342" y="582"/>
                </a:lnTo>
                <a:lnTo>
                  <a:pt x="3284" y="598"/>
                </a:lnTo>
                <a:lnTo>
                  <a:pt x="3230" y="636"/>
                </a:lnTo>
                <a:lnTo>
                  <a:pt x="3176" y="626"/>
                </a:lnTo>
                <a:lnTo>
                  <a:pt x="3048" y="610"/>
                </a:lnTo>
                <a:lnTo>
                  <a:pt x="2958" y="578"/>
                </a:lnTo>
                <a:lnTo>
                  <a:pt x="2884" y="588"/>
                </a:lnTo>
                <a:lnTo>
                  <a:pt x="2776" y="614"/>
                </a:lnTo>
                <a:lnTo>
                  <a:pt x="2766" y="684"/>
                </a:lnTo>
                <a:lnTo>
                  <a:pt x="2846" y="694"/>
                </a:lnTo>
                <a:lnTo>
                  <a:pt x="2856" y="754"/>
                </a:lnTo>
                <a:lnTo>
                  <a:pt x="2910" y="774"/>
                </a:lnTo>
                <a:lnTo>
                  <a:pt x="2868" y="818"/>
                </a:lnTo>
                <a:lnTo>
                  <a:pt x="2894" y="882"/>
                </a:lnTo>
                <a:lnTo>
                  <a:pt x="2904" y="950"/>
                </a:lnTo>
                <a:lnTo>
                  <a:pt x="2884" y="1014"/>
                </a:lnTo>
                <a:lnTo>
                  <a:pt x="2942" y="1042"/>
                </a:lnTo>
                <a:lnTo>
                  <a:pt x="2952" y="1094"/>
                </a:lnTo>
                <a:lnTo>
                  <a:pt x="3016" y="1078"/>
                </a:lnTo>
                <a:lnTo>
                  <a:pt x="3016" y="1158"/>
                </a:lnTo>
                <a:lnTo>
                  <a:pt x="3080" y="1164"/>
                </a:lnTo>
                <a:lnTo>
                  <a:pt x="3160" y="1180"/>
                </a:lnTo>
                <a:lnTo>
                  <a:pt x="3166" y="1234"/>
                </a:lnTo>
                <a:lnTo>
                  <a:pt x="3076" y="1276"/>
                </a:lnTo>
                <a:lnTo>
                  <a:pt x="3022" y="1324"/>
                </a:lnTo>
                <a:lnTo>
                  <a:pt x="2996" y="1372"/>
                </a:lnTo>
                <a:lnTo>
                  <a:pt x="3022" y="1426"/>
                </a:lnTo>
                <a:lnTo>
                  <a:pt x="3022" y="1478"/>
                </a:lnTo>
                <a:lnTo>
                  <a:pt x="3038" y="1532"/>
                </a:lnTo>
                <a:lnTo>
                  <a:pt x="3006" y="1548"/>
                </a:lnTo>
                <a:lnTo>
                  <a:pt x="2952" y="1606"/>
                </a:lnTo>
                <a:lnTo>
                  <a:pt x="2916" y="1660"/>
                </a:lnTo>
                <a:lnTo>
                  <a:pt x="2884" y="1708"/>
                </a:lnTo>
                <a:lnTo>
                  <a:pt x="2894" y="1778"/>
                </a:lnTo>
                <a:lnTo>
                  <a:pt x="2820" y="1804"/>
                </a:lnTo>
                <a:lnTo>
                  <a:pt x="2776" y="1836"/>
                </a:lnTo>
                <a:lnTo>
                  <a:pt x="2750" y="1938"/>
                </a:lnTo>
                <a:lnTo>
                  <a:pt x="2692" y="2038"/>
                </a:lnTo>
                <a:lnTo>
                  <a:pt x="2680" y="2082"/>
                </a:lnTo>
                <a:lnTo>
                  <a:pt x="2628" y="2102"/>
                </a:lnTo>
                <a:lnTo>
                  <a:pt x="2548" y="2156"/>
                </a:lnTo>
                <a:lnTo>
                  <a:pt x="2526" y="2230"/>
                </a:lnTo>
                <a:lnTo>
                  <a:pt x="2488" y="2262"/>
                </a:lnTo>
                <a:lnTo>
                  <a:pt x="2456" y="2306"/>
                </a:lnTo>
                <a:lnTo>
                  <a:pt x="2456" y="2348"/>
                </a:lnTo>
                <a:lnTo>
                  <a:pt x="2420" y="2364"/>
                </a:lnTo>
                <a:lnTo>
                  <a:pt x="2356" y="2370"/>
                </a:lnTo>
                <a:lnTo>
                  <a:pt x="2296" y="2374"/>
                </a:lnTo>
                <a:lnTo>
                  <a:pt x="2244" y="2402"/>
                </a:lnTo>
                <a:lnTo>
                  <a:pt x="2212" y="2412"/>
                </a:lnTo>
                <a:lnTo>
                  <a:pt x="2180" y="2396"/>
                </a:lnTo>
                <a:lnTo>
                  <a:pt x="2174" y="2348"/>
                </a:lnTo>
                <a:lnTo>
                  <a:pt x="2142" y="2332"/>
                </a:lnTo>
                <a:lnTo>
                  <a:pt x="2104" y="2348"/>
                </a:lnTo>
                <a:lnTo>
                  <a:pt x="2056" y="2390"/>
                </a:lnTo>
                <a:lnTo>
                  <a:pt x="2030" y="2460"/>
                </a:lnTo>
                <a:lnTo>
                  <a:pt x="1988" y="2498"/>
                </a:lnTo>
                <a:lnTo>
                  <a:pt x="1934" y="2550"/>
                </a:lnTo>
                <a:lnTo>
                  <a:pt x="1918" y="2636"/>
                </a:lnTo>
                <a:lnTo>
                  <a:pt x="1940" y="2674"/>
                </a:lnTo>
                <a:lnTo>
                  <a:pt x="1988" y="2706"/>
                </a:lnTo>
                <a:lnTo>
                  <a:pt x="2062" y="2706"/>
                </a:lnTo>
                <a:lnTo>
                  <a:pt x="2068" y="2770"/>
                </a:lnTo>
                <a:lnTo>
                  <a:pt x="2052" y="2854"/>
                </a:lnTo>
                <a:lnTo>
                  <a:pt x="2078" y="2902"/>
                </a:lnTo>
                <a:lnTo>
                  <a:pt x="2120" y="2934"/>
                </a:lnTo>
                <a:lnTo>
                  <a:pt x="2180" y="2918"/>
                </a:lnTo>
                <a:lnTo>
                  <a:pt x="2190" y="2956"/>
                </a:lnTo>
                <a:lnTo>
                  <a:pt x="2212" y="3042"/>
                </a:lnTo>
                <a:lnTo>
                  <a:pt x="2238" y="3078"/>
                </a:lnTo>
                <a:lnTo>
                  <a:pt x="2260" y="3138"/>
                </a:lnTo>
                <a:lnTo>
                  <a:pt x="2292" y="3180"/>
                </a:lnTo>
                <a:lnTo>
                  <a:pt x="2264" y="3212"/>
                </a:lnTo>
                <a:lnTo>
                  <a:pt x="2286" y="3260"/>
                </a:lnTo>
                <a:lnTo>
                  <a:pt x="2254" y="3266"/>
                </a:lnTo>
                <a:lnTo>
                  <a:pt x="2244" y="3292"/>
                </a:lnTo>
                <a:lnTo>
                  <a:pt x="2212" y="3308"/>
                </a:lnTo>
                <a:lnTo>
                  <a:pt x="2180" y="3302"/>
                </a:lnTo>
                <a:lnTo>
                  <a:pt x="2180" y="3244"/>
                </a:lnTo>
                <a:lnTo>
                  <a:pt x="2072" y="3282"/>
                </a:lnTo>
                <a:lnTo>
                  <a:pt x="2056" y="3330"/>
                </a:lnTo>
                <a:lnTo>
                  <a:pt x="2004" y="3330"/>
                </a:lnTo>
                <a:lnTo>
                  <a:pt x="1944" y="3286"/>
                </a:lnTo>
                <a:lnTo>
                  <a:pt x="1880" y="3286"/>
                </a:lnTo>
                <a:lnTo>
                  <a:pt x="1816" y="3298"/>
                </a:lnTo>
                <a:lnTo>
                  <a:pt x="1752" y="3292"/>
                </a:lnTo>
                <a:lnTo>
                  <a:pt x="1742" y="3356"/>
                </a:lnTo>
                <a:lnTo>
                  <a:pt x="1704" y="3388"/>
                </a:lnTo>
                <a:lnTo>
                  <a:pt x="1640" y="3388"/>
                </a:lnTo>
                <a:lnTo>
                  <a:pt x="1614" y="3442"/>
                </a:lnTo>
                <a:lnTo>
                  <a:pt x="1582" y="3442"/>
                </a:lnTo>
                <a:lnTo>
                  <a:pt x="1486" y="3414"/>
                </a:lnTo>
                <a:lnTo>
                  <a:pt x="1438" y="3388"/>
                </a:lnTo>
                <a:lnTo>
                  <a:pt x="1400" y="3314"/>
                </a:lnTo>
                <a:lnTo>
                  <a:pt x="1400" y="3266"/>
                </a:lnTo>
                <a:lnTo>
                  <a:pt x="1374" y="3190"/>
                </a:lnTo>
                <a:lnTo>
                  <a:pt x="1380" y="3174"/>
                </a:lnTo>
                <a:lnTo>
                  <a:pt x="1342" y="3148"/>
                </a:lnTo>
                <a:lnTo>
                  <a:pt x="1268" y="3148"/>
                </a:lnTo>
                <a:lnTo>
                  <a:pt x="1268" y="3068"/>
                </a:lnTo>
                <a:lnTo>
                  <a:pt x="1236" y="3010"/>
                </a:lnTo>
                <a:lnTo>
                  <a:pt x="1172" y="2978"/>
                </a:lnTo>
                <a:lnTo>
                  <a:pt x="1080" y="3004"/>
                </a:lnTo>
                <a:lnTo>
                  <a:pt x="1006" y="3014"/>
                </a:lnTo>
                <a:lnTo>
                  <a:pt x="936" y="3010"/>
                </a:lnTo>
                <a:lnTo>
                  <a:pt x="920" y="3026"/>
                </a:lnTo>
                <a:lnTo>
                  <a:pt x="824" y="3026"/>
                </a:lnTo>
                <a:lnTo>
                  <a:pt x="792" y="3046"/>
                </a:lnTo>
                <a:lnTo>
                  <a:pt x="756" y="3042"/>
                </a:lnTo>
                <a:lnTo>
                  <a:pt x="702" y="3010"/>
                </a:lnTo>
                <a:lnTo>
                  <a:pt x="648" y="3010"/>
                </a:lnTo>
                <a:lnTo>
                  <a:pt x="552" y="3004"/>
                </a:lnTo>
                <a:lnTo>
                  <a:pt x="532" y="3014"/>
                </a:lnTo>
                <a:lnTo>
                  <a:pt x="536" y="3052"/>
                </a:lnTo>
                <a:lnTo>
                  <a:pt x="462" y="3030"/>
                </a:lnTo>
                <a:lnTo>
                  <a:pt x="372" y="3014"/>
                </a:lnTo>
                <a:lnTo>
                  <a:pt x="308" y="3010"/>
                </a:lnTo>
                <a:lnTo>
                  <a:pt x="264" y="3020"/>
                </a:lnTo>
                <a:lnTo>
                  <a:pt x="200" y="3020"/>
                </a:lnTo>
                <a:lnTo>
                  <a:pt x="196" y="3046"/>
                </a:lnTo>
                <a:lnTo>
                  <a:pt x="148" y="3052"/>
                </a:lnTo>
                <a:lnTo>
                  <a:pt x="86" y="3018"/>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tx1"/>
                </a:solidFill>
                <a:latin typeface="Arial" panose="020B0604020202020204" pitchFamily="34" charset="0"/>
                <a:ea typeface="ＭＳ Ｐゴシック" panose="020B0600070205080204" pitchFamily="34" charset="-128"/>
              </a:defRPr>
            </a:lvl1pPr>
            <a:lvl2pPr>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1624</TotalTime>
  <Words>187</Words>
  <Application>Microsoft Office PowerPoint</Application>
  <PresentationFormat>On-screen Show (4:3)</PresentationFormat>
  <Paragraphs>24</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ＭＳ Ｐゴシック</vt:lpstr>
      <vt:lpstr>Wingdings</vt:lpstr>
      <vt:lpstr>Custom Design</vt:lpstr>
      <vt:lpstr>1_Custom Design</vt:lpstr>
      <vt:lpstr>Pakistan – vector map</vt:lpstr>
      <vt:lpstr>Add in 3d effects</vt:lpstr>
      <vt:lpstr>Put it your own colour scheme</vt:lpstr>
      <vt:lpstr>Basic vector outline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of Pakistan</dc:title>
  <dc:creator>Presentation Magazine</dc:creator>
  <cp:lastModifiedBy>Jonty Pearce</cp:lastModifiedBy>
  <cp:revision>63</cp:revision>
  <dcterms:created xsi:type="dcterms:W3CDTF">2006-11-16T09:17:01Z</dcterms:created>
  <dcterms:modified xsi:type="dcterms:W3CDTF">2015-02-22T11:10:58Z</dcterms:modified>
</cp:coreProperties>
</file>