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8"/>
  </p:notesMasterIdLst>
  <p:sldIdLst>
    <p:sldId id="275" r:id="rId3"/>
    <p:sldId id="280" r:id="rId4"/>
    <p:sldId id="277" r:id="rId5"/>
    <p:sldId id="279"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3C0"/>
    <a:srgbClr val="070713"/>
    <a:srgbClr val="292B72"/>
    <a:srgbClr val="3C4DC4"/>
    <a:srgbClr val="3CFF4D"/>
    <a:srgbClr val="88B5EF"/>
    <a:srgbClr val="0F385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702" autoAdjust="0"/>
    <p:restoredTop sz="94693" autoAdjust="0"/>
  </p:normalViewPr>
  <p:slideViewPr>
    <p:cSldViewPr>
      <p:cViewPr>
        <p:scale>
          <a:sx n="75" d="100"/>
          <a:sy n="75" d="100"/>
        </p:scale>
        <p:origin x="-2580" y="-102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EC70269F-30E1-448E-AA95-9E9C3A49B7D5}" type="slidenum">
              <a:rPr lang="en-US" altLang="en-US"/>
              <a:pPr>
                <a:defRPr/>
              </a:pPr>
              <a:t>‹#›</a:t>
            </a:fld>
            <a:endParaRPr lang="en-US" altLang="en-US"/>
          </a:p>
        </p:txBody>
      </p:sp>
    </p:spTree>
    <p:extLst>
      <p:ext uri="{BB962C8B-B14F-4D97-AF65-F5344CB8AC3E}">
        <p14:creationId xmlns:p14="http://schemas.microsoft.com/office/powerpoint/2010/main" val="441727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50D430DC-08E9-49DE-BA45-F44F1FA9BDD6}" type="slidenum">
              <a:rPr lang="en-US" altLang="en-US" sz="1200" b="0"/>
              <a:pPr/>
              <a:t>1</a:t>
            </a:fld>
            <a:endParaRPr lang="en-US" altLang="en-US" sz="1200" b="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6782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5BB50DD-9587-4873-A6E1-ED7343057276}" type="slidenum">
              <a:rPr lang="en-US" altLang="en-US" sz="1200" b="0"/>
              <a:pPr/>
              <a:t>2</a:t>
            </a:fld>
            <a:endParaRPr lang="en-US" altLang="en-US" sz="1200" b="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24799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87B39F32-7D9D-4B0C-82A5-4915BCEC7F93}" type="slidenum">
              <a:rPr lang="en-US" altLang="en-US" sz="1200" b="0"/>
              <a:pPr/>
              <a:t>3</a:t>
            </a:fld>
            <a:endParaRPr lang="en-US" altLang="en-US" sz="1200" b="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0292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0D5C817C-41AD-4381-9F86-98C8F43A189E}" type="slidenum">
              <a:rPr lang="en-US" altLang="en-US" sz="1200" b="0"/>
              <a:pPr/>
              <a:t>4</a:t>
            </a:fld>
            <a:endParaRPr lang="en-US" altLang="en-US" sz="1200" b="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3188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6C0BA23-1FA8-4B01-AA75-F06BD2FDC8F9}" type="slidenum">
              <a:rPr lang="en-US" altLang="en-US" sz="1200" b="0"/>
              <a:pPr/>
              <a:t>5</a:t>
            </a:fld>
            <a:endParaRPr lang="en-US" altLang="en-US" sz="1200" b="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631072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5DC64B8-FDC3-40A8-A6E2-35D461029322}" type="slidenum">
              <a:rPr lang="en-US" altLang="en-US"/>
              <a:pPr>
                <a:defRPr/>
              </a:pPr>
              <a:t>‹#›</a:t>
            </a:fld>
            <a:endParaRPr lang="en-US" altLang="en-US"/>
          </a:p>
        </p:txBody>
      </p:sp>
    </p:spTree>
    <p:extLst>
      <p:ext uri="{BB962C8B-B14F-4D97-AF65-F5344CB8AC3E}">
        <p14:creationId xmlns:p14="http://schemas.microsoft.com/office/powerpoint/2010/main" val="317388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23E8C7-E18A-4739-BD44-9633C1117E4C}" type="slidenum">
              <a:rPr lang="en-US" altLang="en-US"/>
              <a:pPr>
                <a:defRPr/>
              </a:pPr>
              <a:t>‹#›</a:t>
            </a:fld>
            <a:endParaRPr lang="en-US" altLang="en-US"/>
          </a:p>
        </p:txBody>
      </p:sp>
    </p:spTree>
    <p:extLst>
      <p:ext uri="{BB962C8B-B14F-4D97-AF65-F5344CB8AC3E}">
        <p14:creationId xmlns:p14="http://schemas.microsoft.com/office/powerpoint/2010/main" val="107020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DC468C-7B47-4EBC-9A8A-17829680200B}" type="slidenum">
              <a:rPr lang="en-US" altLang="en-US"/>
              <a:pPr>
                <a:defRPr/>
              </a:pPr>
              <a:t>‹#›</a:t>
            </a:fld>
            <a:endParaRPr lang="en-US" altLang="en-US"/>
          </a:p>
        </p:txBody>
      </p:sp>
    </p:spTree>
    <p:extLst>
      <p:ext uri="{BB962C8B-B14F-4D97-AF65-F5344CB8AC3E}">
        <p14:creationId xmlns:p14="http://schemas.microsoft.com/office/powerpoint/2010/main" val="125317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8A9AD3-6B57-463F-B1A3-5676260CBAFF}" type="slidenum">
              <a:rPr lang="en-GB" altLang="en-US"/>
              <a:pPr>
                <a:defRPr/>
              </a:pPr>
              <a:t>‹#›</a:t>
            </a:fld>
            <a:endParaRPr lang="en-GB" altLang="en-US"/>
          </a:p>
        </p:txBody>
      </p:sp>
    </p:spTree>
    <p:extLst>
      <p:ext uri="{BB962C8B-B14F-4D97-AF65-F5344CB8AC3E}">
        <p14:creationId xmlns:p14="http://schemas.microsoft.com/office/powerpoint/2010/main" val="1944359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836E0B-BA86-4983-A008-2645B4169F3B}" type="slidenum">
              <a:rPr lang="en-GB" altLang="en-US"/>
              <a:pPr>
                <a:defRPr/>
              </a:pPr>
              <a:t>‹#›</a:t>
            </a:fld>
            <a:endParaRPr lang="en-GB" altLang="en-US"/>
          </a:p>
        </p:txBody>
      </p:sp>
    </p:spTree>
    <p:extLst>
      <p:ext uri="{BB962C8B-B14F-4D97-AF65-F5344CB8AC3E}">
        <p14:creationId xmlns:p14="http://schemas.microsoft.com/office/powerpoint/2010/main" val="3248816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76D671-836F-4A77-BB79-AC8BF437A3F1}" type="slidenum">
              <a:rPr lang="en-GB" altLang="en-US"/>
              <a:pPr>
                <a:defRPr/>
              </a:pPr>
              <a:t>‹#›</a:t>
            </a:fld>
            <a:endParaRPr lang="en-GB" altLang="en-US"/>
          </a:p>
        </p:txBody>
      </p:sp>
    </p:spTree>
    <p:extLst>
      <p:ext uri="{BB962C8B-B14F-4D97-AF65-F5344CB8AC3E}">
        <p14:creationId xmlns:p14="http://schemas.microsoft.com/office/powerpoint/2010/main" val="2708024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47EB8B-5929-4F55-8001-0BB899EA45F3}" type="slidenum">
              <a:rPr lang="en-GB" altLang="en-US"/>
              <a:pPr>
                <a:defRPr/>
              </a:pPr>
              <a:t>‹#›</a:t>
            </a:fld>
            <a:endParaRPr lang="en-GB" altLang="en-US"/>
          </a:p>
        </p:txBody>
      </p:sp>
    </p:spTree>
    <p:extLst>
      <p:ext uri="{BB962C8B-B14F-4D97-AF65-F5344CB8AC3E}">
        <p14:creationId xmlns:p14="http://schemas.microsoft.com/office/powerpoint/2010/main" val="1680733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633F8FB-657A-4047-8DEA-94151DBC6959}" type="slidenum">
              <a:rPr lang="en-GB" altLang="en-US"/>
              <a:pPr>
                <a:defRPr/>
              </a:pPr>
              <a:t>‹#›</a:t>
            </a:fld>
            <a:endParaRPr lang="en-GB" altLang="en-US"/>
          </a:p>
        </p:txBody>
      </p:sp>
    </p:spTree>
    <p:extLst>
      <p:ext uri="{BB962C8B-B14F-4D97-AF65-F5344CB8AC3E}">
        <p14:creationId xmlns:p14="http://schemas.microsoft.com/office/powerpoint/2010/main" val="3448128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9A84C68E-5E48-4F6F-85BA-A9D7279006CF}" type="slidenum">
              <a:rPr lang="en-GB" altLang="en-US"/>
              <a:pPr>
                <a:defRPr/>
              </a:pPr>
              <a:t>‹#›</a:t>
            </a:fld>
            <a:endParaRPr lang="en-GB" altLang="en-US"/>
          </a:p>
        </p:txBody>
      </p:sp>
    </p:spTree>
    <p:extLst>
      <p:ext uri="{BB962C8B-B14F-4D97-AF65-F5344CB8AC3E}">
        <p14:creationId xmlns:p14="http://schemas.microsoft.com/office/powerpoint/2010/main" val="1178815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8E2DA728-BBC8-4CA7-82D1-3814E2429EF3}" type="slidenum">
              <a:rPr lang="en-GB" altLang="en-US"/>
              <a:pPr>
                <a:defRPr/>
              </a:pPr>
              <a:t>‹#›</a:t>
            </a:fld>
            <a:endParaRPr lang="en-GB" altLang="en-US"/>
          </a:p>
        </p:txBody>
      </p:sp>
    </p:spTree>
    <p:extLst>
      <p:ext uri="{BB962C8B-B14F-4D97-AF65-F5344CB8AC3E}">
        <p14:creationId xmlns:p14="http://schemas.microsoft.com/office/powerpoint/2010/main" val="3680847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DE274D1-C497-4C32-B246-837F8045E915}" type="slidenum">
              <a:rPr lang="en-GB" altLang="en-US"/>
              <a:pPr>
                <a:defRPr/>
              </a:pPr>
              <a:t>‹#›</a:t>
            </a:fld>
            <a:endParaRPr lang="en-GB" altLang="en-US"/>
          </a:p>
        </p:txBody>
      </p:sp>
    </p:spTree>
    <p:extLst>
      <p:ext uri="{BB962C8B-B14F-4D97-AF65-F5344CB8AC3E}">
        <p14:creationId xmlns:p14="http://schemas.microsoft.com/office/powerpoint/2010/main" val="338881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1332C5-2AB4-4BE7-969E-AE303C5167F9}" type="slidenum">
              <a:rPr lang="en-US" altLang="en-US"/>
              <a:pPr>
                <a:defRPr/>
              </a:pPr>
              <a:t>‹#›</a:t>
            </a:fld>
            <a:endParaRPr lang="en-US" altLang="en-US"/>
          </a:p>
        </p:txBody>
      </p:sp>
    </p:spTree>
    <p:extLst>
      <p:ext uri="{BB962C8B-B14F-4D97-AF65-F5344CB8AC3E}">
        <p14:creationId xmlns:p14="http://schemas.microsoft.com/office/powerpoint/2010/main" val="3429437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CAC740-18CC-42F3-866D-2C650B0ACEB3}" type="slidenum">
              <a:rPr lang="en-GB" altLang="en-US"/>
              <a:pPr>
                <a:defRPr/>
              </a:pPr>
              <a:t>‹#›</a:t>
            </a:fld>
            <a:endParaRPr lang="en-GB" altLang="en-US"/>
          </a:p>
        </p:txBody>
      </p:sp>
    </p:spTree>
    <p:extLst>
      <p:ext uri="{BB962C8B-B14F-4D97-AF65-F5344CB8AC3E}">
        <p14:creationId xmlns:p14="http://schemas.microsoft.com/office/powerpoint/2010/main" val="2216579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EAD855-D6FB-44AF-8EA7-CF26BC48FE63}" type="slidenum">
              <a:rPr lang="en-GB" altLang="en-US"/>
              <a:pPr>
                <a:defRPr/>
              </a:pPr>
              <a:t>‹#›</a:t>
            </a:fld>
            <a:endParaRPr lang="en-GB" altLang="en-US"/>
          </a:p>
        </p:txBody>
      </p:sp>
    </p:spTree>
    <p:extLst>
      <p:ext uri="{BB962C8B-B14F-4D97-AF65-F5344CB8AC3E}">
        <p14:creationId xmlns:p14="http://schemas.microsoft.com/office/powerpoint/2010/main" val="2319736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4682F0-9BE2-41CB-B1C4-30BA3879FF04}" type="slidenum">
              <a:rPr lang="en-GB" altLang="en-US"/>
              <a:pPr>
                <a:defRPr/>
              </a:pPr>
              <a:t>‹#›</a:t>
            </a:fld>
            <a:endParaRPr lang="en-GB" altLang="en-US"/>
          </a:p>
        </p:txBody>
      </p:sp>
    </p:spTree>
    <p:extLst>
      <p:ext uri="{BB962C8B-B14F-4D97-AF65-F5344CB8AC3E}">
        <p14:creationId xmlns:p14="http://schemas.microsoft.com/office/powerpoint/2010/main" val="264041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29D10D-4712-4E94-943B-1D9639F58807}" type="slidenum">
              <a:rPr lang="en-US" altLang="en-US"/>
              <a:pPr>
                <a:defRPr/>
              </a:pPr>
              <a:t>‹#›</a:t>
            </a:fld>
            <a:endParaRPr lang="en-US" altLang="en-US"/>
          </a:p>
        </p:txBody>
      </p:sp>
    </p:spTree>
    <p:extLst>
      <p:ext uri="{BB962C8B-B14F-4D97-AF65-F5344CB8AC3E}">
        <p14:creationId xmlns:p14="http://schemas.microsoft.com/office/powerpoint/2010/main" val="400674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54B89F-6B1A-4693-B7AF-6AD1799327E6}" type="slidenum">
              <a:rPr lang="en-US" altLang="en-US"/>
              <a:pPr>
                <a:defRPr/>
              </a:pPr>
              <a:t>‹#›</a:t>
            </a:fld>
            <a:endParaRPr lang="en-US" altLang="en-US"/>
          </a:p>
        </p:txBody>
      </p:sp>
    </p:spTree>
    <p:extLst>
      <p:ext uri="{BB962C8B-B14F-4D97-AF65-F5344CB8AC3E}">
        <p14:creationId xmlns:p14="http://schemas.microsoft.com/office/powerpoint/2010/main" val="2925601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31147F2-52C8-4E61-ACAD-C32951FAFFB2}" type="slidenum">
              <a:rPr lang="en-US" altLang="en-US"/>
              <a:pPr>
                <a:defRPr/>
              </a:pPr>
              <a:t>‹#›</a:t>
            </a:fld>
            <a:endParaRPr lang="en-US" altLang="en-US"/>
          </a:p>
        </p:txBody>
      </p:sp>
    </p:spTree>
    <p:extLst>
      <p:ext uri="{BB962C8B-B14F-4D97-AF65-F5344CB8AC3E}">
        <p14:creationId xmlns:p14="http://schemas.microsoft.com/office/powerpoint/2010/main" val="82653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9C564C6-2CB4-4920-9B74-440F16C8E73E}" type="slidenum">
              <a:rPr lang="en-US" altLang="en-US"/>
              <a:pPr>
                <a:defRPr/>
              </a:pPr>
              <a:t>‹#›</a:t>
            </a:fld>
            <a:endParaRPr lang="en-US" altLang="en-US"/>
          </a:p>
        </p:txBody>
      </p:sp>
    </p:spTree>
    <p:extLst>
      <p:ext uri="{BB962C8B-B14F-4D97-AF65-F5344CB8AC3E}">
        <p14:creationId xmlns:p14="http://schemas.microsoft.com/office/powerpoint/2010/main" val="86625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0CD2ADC-58F0-4BC3-B5B6-E8C825D34FF8}" type="slidenum">
              <a:rPr lang="en-US" altLang="en-US"/>
              <a:pPr>
                <a:defRPr/>
              </a:pPr>
              <a:t>‹#›</a:t>
            </a:fld>
            <a:endParaRPr lang="en-US" altLang="en-US"/>
          </a:p>
        </p:txBody>
      </p:sp>
    </p:spTree>
    <p:extLst>
      <p:ext uri="{BB962C8B-B14F-4D97-AF65-F5344CB8AC3E}">
        <p14:creationId xmlns:p14="http://schemas.microsoft.com/office/powerpoint/2010/main" val="214556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F2F95C-8E86-4AFE-A9B3-855BE3B25458}" type="slidenum">
              <a:rPr lang="en-US" altLang="en-US"/>
              <a:pPr>
                <a:defRPr/>
              </a:pPr>
              <a:t>‹#›</a:t>
            </a:fld>
            <a:endParaRPr lang="en-US" altLang="en-US"/>
          </a:p>
        </p:txBody>
      </p:sp>
    </p:spTree>
    <p:extLst>
      <p:ext uri="{BB962C8B-B14F-4D97-AF65-F5344CB8AC3E}">
        <p14:creationId xmlns:p14="http://schemas.microsoft.com/office/powerpoint/2010/main" val="378935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431447-96D8-4595-A702-48ACFB8AAC81}" type="slidenum">
              <a:rPr lang="en-US" altLang="en-US"/>
              <a:pPr>
                <a:defRPr/>
              </a:pPr>
              <a:t>‹#›</a:t>
            </a:fld>
            <a:endParaRPr lang="en-US" altLang="en-US"/>
          </a:p>
        </p:txBody>
      </p:sp>
    </p:spTree>
    <p:extLst>
      <p:ext uri="{BB962C8B-B14F-4D97-AF65-F5344CB8AC3E}">
        <p14:creationId xmlns:p14="http://schemas.microsoft.com/office/powerpoint/2010/main" val="163250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6DC646C7-6591-4327-8F76-55B657F1AA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panose="020B0604020202020204" pitchFamily="34" charset="0"/>
        </a:defRPr>
      </a:lvl2pPr>
      <a:lvl3pPr algn="ctr" rtl="0" eaLnBrk="0" fontAlgn="base" hangingPunct="0">
        <a:spcBef>
          <a:spcPct val="0"/>
        </a:spcBef>
        <a:spcAft>
          <a:spcPct val="0"/>
        </a:spcAft>
        <a:defRPr sz="4400">
          <a:solidFill>
            <a:schemeClr val="accent2"/>
          </a:solidFill>
          <a:latin typeface="Arial" panose="020B0604020202020204" pitchFamily="34" charset="0"/>
        </a:defRPr>
      </a:lvl3pPr>
      <a:lvl4pPr algn="ctr" rtl="0" eaLnBrk="0" fontAlgn="base" hangingPunct="0">
        <a:spcBef>
          <a:spcPct val="0"/>
        </a:spcBef>
        <a:spcAft>
          <a:spcPct val="0"/>
        </a:spcAft>
        <a:defRPr sz="4400">
          <a:solidFill>
            <a:schemeClr val="accent2"/>
          </a:solidFill>
          <a:latin typeface="Arial" panose="020B0604020202020204" pitchFamily="34" charset="0"/>
        </a:defRPr>
      </a:lvl4pPr>
      <a:lvl5pPr algn="ctr" rtl="0" eaLnBrk="0" fontAlgn="base" hangingPunct="0">
        <a:spcBef>
          <a:spcPct val="0"/>
        </a:spcBef>
        <a:spcAft>
          <a:spcPct val="0"/>
        </a:spcAft>
        <a:defRPr sz="4400">
          <a:solidFill>
            <a:schemeClr val="accent2"/>
          </a:solidFill>
          <a:latin typeface="Arial" panose="020B0604020202020204" pitchFamily="34" charset="0"/>
        </a:defRPr>
      </a:lvl5pPr>
      <a:lvl6pPr marL="457200" algn="ctr" rtl="0" fontAlgn="base">
        <a:spcBef>
          <a:spcPct val="0"/>
        </a:spcBef>
        <a:spcAft>
          <a:spcPct val="0"/>
        </a:spcAft>
        <a:defRPr sz="4400">
          <a:solidFill>
            <a:schemeClr val="accent2"/>
          </a:solidFill>
          <a:latin typeface="Arial" panose="020B0604020202020204" pitchFamily="34" charset="0"/>
        </a:defRPr>
      </a:lvl6pPr>
      <a:lvl7pPr marL="914400" algn="ctr" rtl="0" fontAlgn="base">
        <a:spcBef>
          <a:spcPct val="0"/>
        </a:spcBef>
        <a:spcAft>
          <a:spcPct val="0"/>
        </a:spcAft>
        <a:defRPr sz="4400">
          <a:solidFill>
            <a:schemeClr val="accent2"/>
          </a:solidFill>
          <a:latin typeface="Arial" panose="020B0604020202020204" pitchFamily="34" charset="0"/>
        </a:defRPr>
      </a:lvl7pPr>
      <a:lvl8pPr marL="1371600" algn="ctr" rtl="0" fontAlgn="base">
        <a:spcBef>
          <a:spcPct val="0"/>
        </a:spcBef>
        <a:spcAft>
          <a:spcPct val="0"/>
        </a:spcAft>
        <a:defRPr sz="4400">
          <a:solidFill>
            <a:schemeClr val="accent2"/>
          </a:solidFill>
          <a:latin typeface="Arial" panose="020B0604020202020204" pitchFamily="34" charset="0"/>
        </a:defRPr>
      </a:lvl8pPr>
      <a:lvl9pPr marL="1828800" algn="ctr" rtl="0" fontAlgn="base">
        <a:spcBef>
          <a:spcPct val="0"/>
        </a:spcBef>
        <a:spcAft>
          <a:spcPct val="0"/>
        </a:spcAft>
        <a:defRPr sz="4400">
          <a:solidFill>
            <a:schemeClr val="accent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GB" altLang="en-US"/>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GB" altLang="en-US"/>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E0FBCB72-9AB4-44D7-8506-7F8F90FD1D0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7"/>
          <p:cNvGrpSpPr>
            <a:grpSpLocks/>
          </p:cNvGrpSpPr>
          <p:nvPr/>
        </p:nvGrpSpPr>
        <p:grpSpPr bwMode="auto">
          <a:xfrm>
            <a:off x="1854200" y="1520825"/>
            <a:ext cx="6840538" cy="3889375"/>
            <a:chOff x="1168" y="958"/>
            <a:chExt cx="4309" cy="2450"/>
          </a:xfrm>
        </p:grpSpPr>
        <p:sp>
          <p:nvSpPr>
            <p:cNvPr id="5130" name="Freeform 15"/>
            <p:cNvSpPr>
              <a:spLocks/>
            </p:cNvSpPr>
            <p:nvPr/>
          </p:nvSpPr>
          <p:spPr bwMode="auto">
            <a:xfrm>
              <a:off x="1168" y="958"/>
              <a:ext cx="4309" cy="2450"/>
            </a:xfrm>
            <a:custGeom>
              <a:avLst/>
              <a:gdLst>
                <a:gd name="T0" fmla="*/ 4193 w 483"/>
                <a:gd name="T1" fmla="*/ 839 h 260"/>
                <a:gd name="T2" fmla="*/ 4024 w 483"/>
                <a:gd name="T3" fmla="*/ 914 h 260"/>
                <a:gd name="T4" fmla="*/ 3845 w 483"/>
                <a:gd name="T5" fmla="*/ 839 h 260"/>
                <a:gd name="T6" fmla="*/ 3595 w 483"/>
                <a:gd name="T7" fmla="*/ 726 h 260"/>
                <a:gd name="T8" fmla="*/ 3230 w 483"/>
                <a:gd name="T9" fmla="*/ 556 h 260"/>
                <a:gd name="T10" fmla="*/ 3051 w 483"/>
                <a:gd name="T11" fmla="*/ 660 h 260"/>
                <a:gd name="T12" fmla="*/ 2882 w 483"/>
                <a:gd name="T13" fmla="*/ 688 h 260"/>
                <a:gd name="T14" fmla="*/ 2783 w 483"/>
                <a:gd name="T15" fmla="*/ 481 h 260"/>
                <a:gd name="T16" fmla="*/ 2560 w 483"/>
                <a:gd name="T17" fmla="*/ 499 h 260"/>
                <a:gd name="T18" fmla="*/ 2355 w 483"/>
                <a:gd name="T19" fmla="*/ 415 h 260"/>
                <a:gd name="T20" fmla="*/ 2337 w 483"/>
                <a:gd name="T21" fmla="*/ 368 h 260"/>
                <a:gd name="T22" fmla="*/ 2266 w 483"/>
                <a:gd name="T23" fmla="*/ 75 h 260"/>
                <a:gd name="T24" fmla="*/ 1927 w 483"/>
                <a:gd name="T25" fmla="*/ 179 h 260"/>
                <a:gd name="T26" fmla="*/ 1508 w 483"/>
                <a:gd name="T27" fmla="*/ 509 h 260"/>
                <a:gd name="T28" fmla="*/ 1356 w 483"/>
                <a:gd name="T29" fmla="*/ 556 h 260"/>
                <a:gd name="T30" fmla="*/ 1276 w 483"/>
                <a:gd name="T31" fmla="*/ 716 h 260"/>
                <a:gd name="T32" fmla="*/ 1142 w 483"/>
                <a:gd name="T33" fmla="*/ 660 h 260"/>
                <a:gd name="T34" fmla="*/ 1178 w 483"/>
                <a:gd name="T35" fmla="*/ 886 h 260"/>
                <a:gd name="T36" fmla="*/ 928 w 483"/>
                <a:gd name="T37" fmla="*/ 895 h 260"/>
                <a:gd name="T38" fmla="*/ 740 w 483"/>
                <a:gd name="T39" fmla="*/ 914 h 260"/>
                <a:gd name="T40" fmla="*/ 526 w 483"/>
                <a:gd name="T41" fmla="*/ 1055 h 260"/>
                <a:gd name="T42" fmla="*/ 473 w 483"/>
                <a:gd name="T43" fmla="*/ 933 h 260"/>
                <a:gd name="T44" fmla="*/ 437 w 483"/>
                <a:gd name="T45" fmla="*/ 1093 h 260"/>
                <a:gd name="T46" fmla="*/ 348 w 483"/>
                <a:gd name="T47" fmla="*/ 1216 h 260"/>
                <a:gd name="T48" fmla="*/ 277 w 483"/>
                <a:gd name="T49" fmla="*/ 1282 h 260"/>
                <a:gd name="T50" fmla="*/ 205 w 483"/>
                <a:gd name="T51" fmla="*/ 1112 h 260"/>
                <a:gd name="T52" fmla="*/ 196 w 483"/>
                <a:gd name="T53" fmla="*/ 1065 h 260"/>
                <a:gd name="T54" fmla="*/ 321 w 483"/>
                <a:gd name="T55" fmla="*/ 952 h 260"/>
                <a:gd name="T56" fmla="*/ 116 w 483"/>
                <a:gd name="T57" fmla="*/ 820 h 260"/>
                <a:gd name="T58" fmla="*/ 36 w 483"/>
                <a:gd name="T59" fmla="*/ 886 h 260"/>
                <a:gd name="T60" fmla="*/ 71 w 483"/>
                <a:gd name="T61" fmla="*/ 1008 h 260"/>
                <a:gd name="T62" fmla="*/ 71 w 483"/>
                <a:gd name="T63" fmla="*/ 1216 h 260"/>
                <a:gd name="T64" fmla="*/ 98 w 483"/>
                <a:gd name="T65" fmla="*/ 1348 h 260"/>
                <a:gd name="T66" fmla="*/ 18 w 483"/>
                <a:gd name="T67" fmla="*/ 1545 h 260"/>
                <a:gd name="T68" fmla="*/ 80 w 483"/>
                <a:gd name="T69" fmla="*/ 1753 h 260"/>
                <a:gd name="T70" fmla="*/ 134 w 483"/>
                <a:gd name="T71" fmla="*/ 1932 h 260"/>
                <a:gd name="T72" fmla="*/ 303 w 483"/>
                <a:gd name="T73" fmla="*/ 2064 h 260"/>
                <a:gd name="T74" fmla="*/ 232 w 483"/>
                <a:gd name="T75" fmla="*/ 2186 h 260"/>
                <a:gd name="T76" fmla="*/ 401 w 483"/>
                <a:gd name="T77" fmla="*/ 2337 h 260"/>
                <a:gd name="T78" fmla="*/ 526 w 483"/>
                <a:gd name="T79" fmla="*/ 2412 h 260"/>
                <a:gd name="T80" fmla="*/ 562 w 483"/>
                <a:gd name="T81" fmla="*/ 2299 h 260"/>
                <a:gd name="T82" fmla="*/ 562 w 483"/>
                <a:gd name="T83" fmla="*/ 2111 h 260"/>
                <a:gd name="T84" fmla="*/ 732 w 483"/>
                <a:gd name="T85" fmla="*/ 1969 h 260"/>
                <a:gd name="T86" fmla="*/ 972 w 483"/>
                <a:gd name="T87" fmla="*/ 1847 h 260"/>
                <a:gd name="T88" fmla="*/ 1427 w 483"/>
                <a:gd name="T89" fmla="*/ 1913 h 260"/>
                <a:gd name="T90" fmla="*/ 1704 w 483"/>
                <a:gd name="T91" fmla="*/ 2092 h 260"/>
                <a:gd name="T92" fmla="*/ 1998 w 483"/>
                <a:gd name="T93" fmla="*/ 1988 h 260"/>
                <a:gd name="T94" fmla="*/ 2453 w 483"/>
                <a:gd name="T95" fmla="*/ 2035 h 260"/>
                <a:gd name="T96" fmla="*/ 2739 w 483"/>
                <a:gd name="T97" fmla="*/ 1885 h 260"/>
                <a:gd name="T98" fmla="*/ 2935 w 483"/>
                <a:gd name="T99" fmla="*/ 2252 h 260"/>
                <a:gd name="T100" fmla="*/ 2989 w 483"/>
                <a:gd name="T101" fmla="*/ 2356 h 260"/>
                <a:gd name="T102" fmla="*/ 3212 w 483"/>
                <a:gd name="T103" fmla="*/ 1913 h 260"/>
                <a:gd name="T104" fmla="*/ 3042 w 483"/>
                <a:gd name="T105" fmla="*/ 1809 h 260"/>
                <a:gd name="T106" fmla="*/ 3310 w 483"/>
                <a:gd name="T107" fmla="*/ 1545 h 260"/>
                <a:gd name="T108" fmla="*/ 3595 w 483"/>
                <a:gd name="T109" fmla="*/ 1564 h 260"/>
                <a:gd name="T110" fmla="*/ 3756 w 483"/>
                <a:gd name="T111" fmla="*/ 1461 h 260"/>
                <a:gd name="T112" fmla="*/ 3738 w 483"/>
                <a:gd name="T113" fmla="*/ 1564 h 260"/>
                <a:gd name="T114" fmla="*/ 3711 w 483"/>
                <a:gd name="T115" fmla="*/ 1903 h 260"/>
                <a:gd name="T116" fmla="*/ 3809 w 483"/>
                <a:gd name="T117" fmla="*/ 1734 h 260"/>
                <a:gd name="T118" fmla="*/ 3881 w 483"/>
                <a:gd name="T119" fmla="*/ 1517 h 260"/>
                <a:gd name="T120" fmla="*/ 4077 w 483"/>
                <a:gd name="T121" fmla="*/ 1470 h 260"/>
                <a:gd name="T122" fmla="*/ 4273 w 483"/>
                <a:gd name="T123" fmla="*/ 1319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1" name="Freeform 16"/>
            <p:cNvSpPr>
              <a:spLocks/>
            </p:cNvSpPr>
            <p:nvPr/>
          </p:nvSpPr>
          <p:spPr bwMode="auto">
            <a:xfrm>
              <a:off x="1168" y="958"/>
              <a:ext cx="4309" cy="2450"/>
            </a:xfrm>
            <a:custGeom>
              <a:avLst/>
              <a:gdLst>
                <a:gd name="T0" fmla="*/ 4193 w 483"/>
                <a:gd name="T1" fmla="*/ 839 h 260"/>
                <a:gd name="T2" fmla="*/ 4024 w 483"/>
                <a:gd name="T3" fmla="*/ 914 h 260"/>
                <a:gd name="T4" fmla="*/ 3845 w 483"/>
                <a:gd name="T5" fmla="*/ 839 h 260"/>
                <a:gd name="T6" fmla="*/ 3595 w 483"/>
                <a:gd name="T7" fmla="*/ 726 h 260"/>
                <a:gd name="T8" fmla="*/ 3230 w 483"/>
                <a:gd name="T9" fmla="*/ 556 h 260"/>
                <a:gd name="T10" fmla="*/ 3051 w 483"/>
                <a:gd name="T11" fmla="*/ 660 h 260"/>
                <a:gd name="T12" fmla="*/ 2882 w 483"/>
                <a:gd name="T13" fmla="*/ 688 h 260"/>
                <a:gd name="T14" fmla="*/ 2783 w 483"/>
                <a:gd name="T15" fmla="*/ 481 h 260"/>
                <a:gd name="T16" fmla="*/ 2560 w 483"/>
                <a:gd name="T17" fmla="*/ 499 h 260"/>
                <a:gd name="T18" fmla="*/ 2355 w 483"/>
                <a:gd name="T19" fmla="*/ 415 h 260"/>
                <a:gd name="T20" fmla="*/ 2337 w 483"/>
                <a:gd name="T21" fmla="*/ 368 h 260"/>
                <a:gd name="T22" fmla="*/ 2266 w 483"/>
                <a:gd name="T23" fmla="*/ 75 h 260"/>
                <a:gd name="T24" fmla="*/ 1927 w 483"/>
                <a:gd name="T25" fmla="*/ 179 h 260"/>
                <a:gd name="T26" fmla="*/ 1508 w 483"/>
                <a:gd name="T27" fmla="*/ 509 h 260"/>
                <a:gd name="T28" fmla="*/ 1356 w 483"/>
                <a:gd name="T29" fmla="*/ 556 h 260"/>
                <a:gd name="T30" fmla="*/ 1276 w 483"/>
                <a:gd name="T31" fmla="*/ 716 h 260"/>
                <a:gd name="T32" fmla="*/ 1142 w 483"/>
                <a:gd name="T33" fmla="*/ 660 h 260"/>
                <a:gd name="T34" fmla="*/ 1178 w 483"/>
                <a:gd name="T35" fmla="*/ 886 h 260"/>
                <a:gd name="T36" fmla="*/ 928 w 483"/>
                <a:gd name="T37" fmla="*/ 895 h 260"/>
                <a:gd name="T38" fmla="*/ 740 w 483"/>
                <a:gd name="T39" fmla="*/ 914 h 260"/>
                <a:gd name="T40" fmla="*/ 526 w 483"/>
                <a:gd name="T41" fmla="*/ 1055 h 260"/>
                <a:gd name="T42" fmla="*/ 473 w 483"/>
                <a:gd name="T43" fmla="*/ 933 h 260"/>
                <a:gd name="T44" fmla="*/ 437 w 483"/>
                <a:gd name="T45" fmla="*/ 1093 h 260"/>
                <a:gd name="T46" fmla="*/ 348 w 483"/>
                <a:gd name="T47" fmla="*/ 1216 h 260"/>
                <a:gd name="T48" fmla="*/ 277 w 483"/>
                <a:gd name="T49" fmla="*/ 1282 h 260"/>
                <a:gd name="T50" fmla="*/ 205 w 483"/>
                <a:gd name="T51" fmla="*/ 1112 h 260"/>
                <a:gd name="T52" fmla="*/ 196 w 483"/>
                <a:gd name="T53" fmla="*/ 1065 h 260"/>
                <a:gd name="T54" fmla="*/ 321 w 483"/>
                <a:gd name="T55" fmla="*/ 952 h 260"/>
                <a:gd name="T56" fmla="*/ 116 w 483"/>
                <a:gd name="T57" fmla="*/ 820 h 260"/>
                <a:gd name="T58" fmla="*/ 36 w 483"/>
                <a:gd name="T59" fmla="*/ 886 h 260"/>
                <a:gd name="T60" fmla="*/ 71 w 483"/>
                <a:gd name="T61" fmla="*/ 1008 h 260"/>
                <a:gd name="T62" fmla="*/ 71 w 483"/>
                <a:gd name="T63" fmla="*/ 1216 h 260"/>
                <a:gd name="T64" fmla="*/ 98 w 483"/>
                <a:gd name="T65" fmla="*/ 1348 h 260"/>
                <a:gd name="T66" fmla="*/ 18 w 483"/>
                <a:gd name="T67" fmla="*/ 1545 h 260"/>
                <a:gd name="T68" fmla="*/ 80 w 483"/>
                <a:gd name="T69" fmla="*/ 1753 h 260"/>
                <a:gd name="T70" fmla="*/ 134 w 483"/>
                <a:gd name="T71" fmla="*/ 1932 h 260"/>
                <a:gd name="T72" fmla="*/ 303 w 483"/>
                <a:gd name="T73" fmla="*/ 2064 h 260"/>
                <a:gd name="T74" fmla="*/ 232 w 483"/>
                <a:gd name="T75" fmla="*/ 2186 h 260"/>
                <a:gd name="T76" fmla="*/ 401 w 483"/>
                <a:gd name="T77" fmla="*/ 2337 h 260"/>
                <a:gd name="T78" fmla="*/ 526 w 483"/>
                <a:gd name="T79" fmla="*/ 2412 h 260"/>
                <a:gd name="T80" fmla="*/ 562 w 483"/>
                <a:gd name="T81" fmla="*/ 2299 h 260"/>
                <a:gd name="T82" fmla="*/ 562 w 483"/>
                <a:gd name="T83" fmla="*/ 2111 h 260"/>
                <a:gd name="T84" fmla="*/ 732 w 483"/>
                <a:gd name="T85" fmla="*/ 1969 h 260"/>
                <a:gd name="T86" fmla="*/ 972 w 483"/>
                <a:gd name="T87" fmla="*/ 1847 h 260"/>
                <a:gd name="T88" fmla="*/ 1427 w 483"/>
                <a:gd name="T89" fmla="*/ 1913 h 260"/>
                <a:gd name="T90" fmla="*/ 1704 w 483"/>
                <a:gd name="T91" fmla="*/ 2092 h 260"/>
                <a:gd name="T92" fmla="*/ 1998 w 483"/>
                <a:gd name="T93" fmla="*/ 1988 h 260"/>
                <a:gd name="T94" fmla="*/ 2453 w 483"/>
                <a:gd name="T95" fmla="*/ 2035 h 260"/>
                <a:gd name="T96" fmla="*/ 2739 w 483"/>
                <a:gd name="T97" fmla="*/ 1885 h 260"/>
                <a:gd name="T98" fmla="*/ 2935 w 483"/>
                <a:gd name="T99" fmla="*/ 2252 h 260"/>
                <a:gd name="T100" fmla="*/ 2989 w 483"/>
                <a:gd name="T101" fmla="*/ 2356 h 260"/>
                <a:gd name="T102" fmla="*/ 3212 w 483"/>
                <a:gd name="T103" fmla="*/ 1913 h 260"/>
                <a:gd name="T104" fmla="*/ 3042 w 483"/>
                <a:gd name="T105" fmla="*/ 1809 h 260"/>
                <a:gd name="T106" fmla="*/ 3310 w 483"/>
                <a:gd name="T107" fmla="*/ 1545 h 260"/>
                <a:gd name="T108" fmla="*/ 3595 w 483"/>
                <a:gd name="T109" fmla="*/ 1564 h 260"/>
                <a:gd name="T110" fmla="*/ 3756 w 483"/>
                <a:gd name="T111" fmla="*/ 1461 h 260"/>
                <a:gd name="T112" fmla="*/ 3738 w 483"/>
                <a:gd name="T113" fmla="*/ 1564 h 260"/>
                <a:gd name="T114" fmla="*/ 3711 w 483"/>
                <a:gd name="T115" fmla="*/ 1903 h 260"/>
                <a:gd name="T116" fmla="*/ 3809 w 483"/>
                <a:gd name="T117" fmla="*/ 1734 h 260"/>
                <a:gd name="T118" fmla="*/ 3881 w 483"/>
                <a:gd name="T119" fmla="*/ 1517 h 260"/>
                <a:gd name="T120" fmla="*/ 4077 w 483"/>
                <a:gd name="T121" fmla="*/ 1470 h 260"/>
                <a:gd name="T122" fmla="*/ 4273 w 483"/>
                <a:gd name="T123" fmla="*/ 1319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noFill/>
            <a:ln w="1905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00A0C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23" name="Rectangle 4"/>
          <p:cNvSpPr>
            <a:spLocks noGrp="1" noChangeArrowheads="1"/>
          </p:cNvSpPr>
          <p:nvPr>
            <p:ph type="title"/>
          </p:nvPr>
        </p:nvSpPr>
        <p:spPr/>
        <p:txBody>
          <a:bodyPr/>
          <a:lstStyle/>
          <a:p>
            <a:pPr eaLnBrk="1" hangingPunct="1"/>
            <a:r>
              <a:rPr lang="en-US" altLang="en-US" smtClean="0"/>
              <a:t>Russia – vector map</a:t>
            </a:r>
          </a:p>
        </p:txBody>
      </p:sp>
      <p:pic>
        <p:nvPicPr>
          <p:cNvPr id="5124" name="Picture 9"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5004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29972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425" y="44370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12"/>
          <p:cNvSpPr>
            <a:spLocks noChangeArrowheads="1"/>
          </p:cNvSpPr>
          <p:nvPr/>
        </p:nvSpPr>
        <p:spPr bwMode="auto">
          <a:xfrm>
            <a:off x="2771775" y="345916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Moscow</a:t>
            </a:r>
          </a:p>
        </p:txBody>
      </p:sp>
      <p:sp>
        <p:nvSpPr>
          <p:cNvPr id="5128" name="Rectangle 13"/>
          <p:cNvSpPr>
            <a:spLocks noChangeArrowheads="1"/>
          </p:cNvSpPr>
          <p:nvPr/>
        </p:nvSpPr>
        <p:spPr bwMode="auto">
          <a:xfrm>
            <a:off x="4681538" y="217963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Yakutsk</a:t>
            </a:r>
          </a:p>
        </p:txBody>
      </p:sp>
      <p:sp>
        <p:nvSpPr>
          <p:cNvPr id="5129" name="Rectangle 14"/>
          <p:cNvSpPr>
            <a:spLocks noChangeArrowheads="1"/>
          </p:cNvSpPr>
          <p:nvPr/>
        </p:nvSpPr>
        <p:spPr bwMode="auto">
          <a:xfrm>
            <a:off x="6732588" y="537368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Vladivostok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7170" name="Oval 4"/>
          <p:cNvSpPr>
            <a:spLocks noChangeArrowheads="1"/>
          </p:cNvSpPr>
          <p:nvPr/>
        </p:nvSpPr>
        <p:spPr bwMode="auto">
          <a:xfrm rot="-1850438" flipH="1" flipV="1">
            <a:off x="2341563" y="1628775"/>
            <a:ext cx="4967287" cy="4967288"/>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7171"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7173" name="Freeform 14"/>
          <p:cNvSpPr>
            <a:spLocks/>
          </p:cNvSpPr>
          <p:nvPr/>
        </p:nvSpPr>
        <p:spPr bwMode="auto">
          <a:xfrm>
            <a:off x="2546350" y="3009900"/>
            <a:ext cx="4681538" cy="2662238"/>
          </a:xfrm>
          <a:custGeom>
            <a:avLst/>
            <a:gdLst>
              <a:gd name="T0" fmla="*/ 4555534 w 483"/>
              <a:gd name="T1" fmla="*/ 911305 h 260"/>
              <a:gd name="T2" fmla="*/ 4371374 w 483"/>
              <a:gd name="T3" fmla="*/ 993220 h 260"/>
              <a:gd name="T4" fmla="*/ 4177521 w 483"/>
              <a:gd name="T5" fmla="*/ 911305 h 260"/>
              <a:gd name="T6" fmla="*/ 3906128 w 483"/>
              <a:gd name="T7" fmla="*/ 788432 h 260"/>
              <a:gd name="T8" fmla="*/ 3508730 w 483"/>
              <a:gd name="T9" fmla="*/ 604123 h 260"/>
              <a:gd name="T10" fmla="*/ 3314878 w 483"/>
              <a:gd name="T11" fmla="*/ 716756 h 260"/>
              <a:gd name="T12" fmla="*/ 3130718 w 483"/>
              <a:gd name="T13" fmla="*/ 747475 h 260"/>
              <a:gd name="T14" fmla="*/ 3024099 w 483"/>
              <a:gd name="T15" fmla="*/ 522208 h 260"/>
              <a:gd name="T16" fmla="*/ 2781783 w 483"/>
              <a:gd name="T17" fmla="*/ 542687 h 260"/>
              <a:gd name="T18" fmla="*/ 2558853 w 483"/>
              <a:gd name="T19" fmla="*/ 450533 h 260"/>
              <a:gd name="T20" fmla="*/ 2539468 w 483"/>
              <a:gd name="T21" fmla="*/ 399336 h 260"/>
              <a:gd name="T22" fmla="*/ 2461927 w 483"/>
              <a:gd name="T23" fmla="*/ 81915 h 260"/>
              <a:gd name="T24" fmla="*/ 2093607 w 483"/>
              <a:gd name="T25" fmla="*/ 194548 h 260"/>
              <a:gd name="T26" fmla="*/ 1638054 w 483"/>
              <a:gd name="T27" fmla="*/ 552926 h 260"/>
              <a:gd name="T28" fmla="*/ 1473279 w 483"/>
              <a:gd name="T29" fmla="*/ 604123 h 260"/>
              <a:gd name="T30" fmla="*/ 1386045 w 483"/>
              <a:gd name="T31" fmla="*/ 778193 h 260"/>
              <a:gd name="T32" fmla="*/ 1240656 w 483"/>
              <a:gd name="T33" fmla="*/ 716756 h 260"/>
              <a:gd name="T34" fmla="*/ 1279427 w 483"/>
              <a:gd name="T35" fmla="*/ 962501 h 260"/>
              <a:gd name="T36" fmla="*/ 1008033 w 483"/>
              <a:gd name="T37" fmla="*/ 972741 h 260"/>
              <a:gd name="T38" fmla="*/ 804488 w 483"/>
              <a:gd name="T39" fmla="*/ 993220 h 260"/>
              <a:gd name="T40" fmla="*/ 571865 w 483"/>
              <a:gd name="T41" fmla="*/ 1146810 h 260"/>
              <a:gd name="T42" fmla="*/ 513709 w 483"/>
              <a:gd name="T43" fmla="*/ 1013698 h 260"/>
              <a:gd name="T44" fmla="*/ 474939 w 483"/>
              <a:gd name="T45" fmla="*/ 1187768 h 260"/>
              <a:gd name="T46" fmla="*/ 378012 w 483"/>
              <a:gd name="T47" fmla="*/ 1320880 h 260"/>
              <a:gd name="T48" fmla="*/ 300471 w 483"/>
              <a:gd name="T49" fmla="*/ 1392555 h 260"/>
              <a:gd name="T50" fmla="*/ 222930 w 483"/>
              <a:gd name="T51" fmla="*/ 1208246 h 260"/>
              <a:gd name="T52" fmla="*/ 213238 w 483"/>
              <a:gd name="T53" fmla="*/ 1157050 h 260"/>
              <a:gd name="T54" fmla="*/ 348935 w 483"/>
              <a:gd name="T55" fmla="*/ 1034177 h 260"/>
              <a:gd name="T56" fmla="*/ 126004 w 483"/>
              <a:gd name="T57" fmla="*/ 890826 h 260"/>
              <a:gd name="T58" fmla="*/ 38771 w 483"/>
              <a:gd name="T59" fmla="*/ 962501 h 260"/>
              <a:gd name="T60" fmla="*/ 77541 w 483"/>
              <a:gd name="T61" fmla="*/ 1095613 h 260"/>
              <a:gd name="T62" fmla="*/ 77541 w 483"/>
              <a:gd name="T63" fmla="*/ 1320880 h 260"/>
              <a:gd name="T64" fmla="*/ 106619 w 483"/>
              <a:gd name="T65" fmla="*/ 1464231 h 260"/>
              <a:gd name="T66" fmla="*/ 19385 w 483"/>
              <a:gd name="T67" fmla="*/ 1679258 h 260"/>
              <a:gd name="T68" fmla="*/ 87234 w 483"/>
              <a:gd name="T69" fmla="*/ 1904524 h 260"/>
              <a:gd name="T70" fmla="*/ 145389 w 483"/>
              <a:gd name="T71" fmla="*/ 2099072 h 260"/>
              <a:gd name="T72" fmla="*/ 329549 w 483"/>
              <a:gd name="T73" fmla="*/ 2242424 h 260"/>
              <a:gd name="T74" fmla="*/ 252008 w 483"/>
              <a:gd name="T75" fmla="*/ 2375535 h 260"/>
              <a:gd name="T76" fmla="*/ 436168 w 483"/>
              <a:gd name="T77" fmla="*/ 2539365 h 260"/>
              <a:gd name="T78" fmla="*/ 571865 w 483"/>
              <a:gd name="T79" fmla="*/ 2621280 h 260"/>
              <a:gd name="T80" fmla="*/ 610635 w 483"/>
              <a:gd name="T81" fmla="*/ 2498408 h 260"/>
              <a:gd name="T82" fmla="*/ 610635 w 483"/>
              <a:gd name="T83" fmla="*/ 2293620 h 260"/>
              <a:gd name="T84" fmla="*/ 794795 w 483"/>
              <a:gd name="T85" fmla="*/ 2140030 h 260"/>
              <a:gd name="T86" fmla="*/ 1056496 w 483"/>
              <a:gd name="T87" fmla="*/ 2006918 h 260"/>
              <a:gd name="T88" fmla="*/ 1550820 w 483"/>
              <a:gd name="T89" fmla="*/ 2078594 h 260"/>
              <a:gd name="T90" fmla="*/ 1851291 w 483"/>
              <a:gd name="T91" fmla="*/ 2273142 h 260"/>
              <a:gd name="T92" fmla="*/ 2171148 w 483"/>
              <a:gd name="T93" fmla="*/ 2160509 h 260"/>
              <a:gd name="T94" fmla="*/ 2665472 w 483"/>
              <a:gd name="T95" fmla="*/ 2211705 h 260"/>
              <a:gd name="T96" fmla="*/ 2975636 w 483"/>
              <a:gd name="T97" fmla="*/ 2047875 h 260"/>
              <a:gd name="T98" fmla="*/ 3188874 w 483"/>
              <a:gd name="T99" fmla="*/ 2447211 h 260"/>
              <a:gd name="T100" fmla="*/ 3247029 w 483"/>
              <a:gd name="T101" fmla="*/ 2559844 h 260"/>
              <a:gd name="T102" fmla="*/ 3489345 w 483"/>
              <a:gd name="T103" fmla="*/ 2078594 h 260"/>
              <a:gd name="T104" fmla="*/ 3305185 w 483"/>
              <a:gd name="T105" fmla="*/ 1965960 h 260"/>
              <a:gd name="T106" fmla="*/ 3595964 w 483"/>
              <a:gd name="T107" fmla="*/ 1679258 h 260"/>
              <a:gd name="T108" fmla="*/ 3906128 w 483"/>
              <a:gd name="T109" fmla="*/ 1699737 h 260"/>
              <a:gd name="T110" fmla="*/ 4080595 w 483"/>
              <a:gd name="T111" fmla="*/ 1587103 h 260"/>
              <a:gd name="T112" fmla="*/ 4061210 w 483"/>
              <a:gd name="T113" fmla="*/ 1699737 h 260"/>
              <a:gd name="T114" fmla="*/ 4032132 w 483"/>
              <a:gd name="T115" fmla="*/ 2068354 h 260"/>
              <a:gd name="T116" fmla="*/ 4138751 w 483"/>
              <a:gd name="T117" fmla="*/ 1884045 h 260"/>
              <a:gd name="T118" fmla="*/ 4216292 w 483"/>
              <a:gd name="T119" fmla="*/ 1648540 h 260"/>
              <a:gd name="T120" fmla="*/ 4429530 w 483"/>
              <a:gd name="T121" fmla="*/ 1597343 h 260"/>
              <a:gd name="T122" fmla="*/ 4642767 w 483"/>
              <a:gd name="T123" fmla="*/ 1433513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Put it your own colour scheme</a:t>
            </a:r>
          </a:p>
        </p:txBody>
      </p:sp>
      <p:sp>
        <p:nvSpPr>
          <p:cNvPr id="9219" name="Freeform 5"/>
          <p:cNvSpPr>
            <a:spLocks/>
          </p:cNvSpPr>
          <p:nvPr/>
        </p:nvSpPr>
        <p:spPr bwMode="auto">
          <a:xfrm>
            <a:off x="1331913" y="1773238"/>
            <a:ext cx="6840537" cy="3889375"/>
          </a:xfrm>
          <a:custGeom>
            <a:avLst/>
            <a:gdLst>
              <a:gd name="T0" fmla="*/ 6656423 w 483"/>
              <a:gd name="T1" fmla="*/ 1331363 h 260"/>
              <a:gd name="T2" fmla="*/ 6387334 w 483"/>
              <a:gd name="T3" fmla="*/ 1451036 h 260"/>
              <a:gd name="T4" fmla="*/ 6104082 w 483"/>
              <a:gd name="T5" fmla="*/ 1331363 h 260"/>
              <a:gd name="T6" fmla="*/ 5707529 w 483"/>
              <a:gd name="T7" fmla="*/ 1151853 h 260"/>
              <a:gd name="T8" fmla="*/ 5126862 w 483"/>
              <a:gd name="T9" fmla="*/ 882589 h 260"/>
              <a:gd name="T10" fmla="*/ 4843610 w 483"/>
              <a:gd name="T11" fmla="*/ 1047139 h 260"/>
              <a:gd name="T12" fmla="*/ 4574521 w 483"/>
              <a:gd name="T13" fmla="*/ 1092017 h 260"/>
              <a:gd name="T14" fmla="*/ 4418732 w 483"/>
              <a:gd name="T15" fmla="*/ 762916 h 260"/>
              <a:gd name="T16" fmla="*/ 4064667 w 483"/>
              <a:gd name="T17" fmla="*/ 792834 h 260"/>
              <a:gd name="T18" fmla="*/ 3738927 w 483"/>
              <a:gd name="T19" fmla="*/ 658202 h 260"/>
              <a:gd name="T20" fmla="*/ 3710602 w 483"/>
              <a:gd name="T21" fmla="*/ 583406 h 260"/>
              <a:gd name="T22" fmla="*/ 3597301 w 483"/>
              <a:gd name="T23" fmla="*/ 119673 h 260"/>
              <a:gd name="T24" fmla="*/ 3059122 w 483"/>
              <a:gd name="T25" fmla="*/ 284224 h 260"/>
              <a:gd name="T26" fmla="*/ 2393480 w 483"/>
              <a:gd name="T27" fmla="*/ 807793 h 260"/>
              <a:gd name="T28" fmla="*/ 2152716 w 483"/>
              <a:gd name="T29" fmla="*/ 882589 h 260"/>
              <a:gd name="T30" fmla="*/ 2025252 w 483"/>
              <a:gd name="T31" fmla="*/ 1136894 h 260"/>
              <a:gd name="T32" fmla="*/ 1812813 w 483"/>
              <a:gd name="T33" fmla="*/ 1047139 h 260"/>
              <a:gd name="T34" fmla="*/ 1869464 w 483"/>
              <a:gd name="T35" fmla="*/ 1406159 h 260"/>
              <a:gd name="T36" fmla="*/ 1472911 w 483"/>
              <a:gd name="T37" fmla="*/ 1421118 h 260"/>
              <a:gd name="T38" fmla="*/ 1175496 w 483"/>
              <a:gd name="T39" fmla="*/ 1451036 h 260"/>
              <a:gd name="T40" fmla="*/ 835594 w 483"/>
              <a:gd name="T41" fmla="*/ 1675423 h 260"/>
              <a:gd name="T42" fmla="*/ 750618 w 483"/>
              <a:gd name="T43" fmla="*/ 1480954 h 260"/>
              <a:gd name="T44" fmla="*/ 693968 w 483"/>
              <a:gd name="T45" fmla="*/ 1735260 h 260"/>
              <a:gd name="T46" fmla="*/ 552341 w 483"/>
              <a:gd name="T47" fmla="*/ 1929728 h 260"/>
              <a:gd name="T48" fmla="*/ 439041 w 483"/>
              <a:gd name="T49" fmla="*/ 2034442 h 260"/>
              <a:gd name="T50" fmla="*/ 325740 w 483"/>
              <a:gd name="T51" fmla="*/ 1765178 h 260"/>
              <a:gd name="T52" fmla="*/ 311577 w 483"/>
              <a:gd name="T53" fmla="*/ 1690382 h 260"/>
              <a:gd name="T54" fmla="*/ 509854 w 483"/>
              <a:gd name="T55" fmla="*/ 1510873 h 260"/>
              <a:gd name="T56" fmla="*/ 184114 w 483"/>
              <a:gd name="T57" fmla="*/ 1301445 h 260"/>
              <a:gd name="T58" fmla="*/ 56650 w 483"/>
              <a:gd name="T59" fmla="*/ 1406159 h 260"/>
              <a:gd name="T60" fmla="*/ 113301 w 483"/>
              <a:gd name="T61" fmla="*/ 1600627 h 260"/>
              <a:gd name="T62" fmla="*/ 113301 w 483"/>
              <a:gd name="T63" fmla="*/ 1929728 h 260"/>
              <a:gd name="T64" fmla="*/ 155789 w 483"/>
              <a:gd name="T65" fmla="*/ 2139156 h 260"/>
              <a:gd name="T66" fmla="*/ 28325 w 483"/>
              <a:gd name="T67" fmla="*/ 2453298 h 260"/>
              <a:gd name="T68" fmla="*/ 127463 w 483"/>
              <a:gd name="T69" fmla="*/ 2782399 h 260"/>
              <a:gd name="T70" fmla="*/ 212439 w 483"/>
              <a:gd name="T71" fmla="*/ 3066623 h 260"/>
              <a:gd name="T72" fmla="*/ 481528 w 483"/>
              <a:gd name="T73" fmla="*/ 3276050 h 260"/>
              <a:gd name="T74" fmla="*/ 368228 w 483"/>
              <a:gd name="T75" fmla="*/ 3470519 h 260"/>
              <a:gd name="T76" fmla="*/ 637317 w 483"/>
              <a:gd name="T77" fmla="*/ 3709865 h 260"/>
              <a:gd name="T78" fmla="*/ 835594 w 483"/>
              <a:gd name="T79" fmla="*/ 3829538 h 260"/>
              <a:gd name="T80" fmla="*/ 892244 w 483"/>
              <a:gd name="T81" fmla="*/ 3650029 h 260"/>
              <a:gd name="T82" fmla="*/ 892244 w 483"/>
              <a:gd name="T83" fmla="*/ 3350846 h 260"/>
              <a:gd name="T84" fmla="*/ 1161333 w 483"/>
              <a:gd name="T85" fmla="*/ 3126459 h 260"/>
              <a:gd name="T86" fmla="*/ 1543724 w 483"/>
              <a:gd name="T87" fmla="*/ 2931990 h 260"/>
              <a:gd name="T88" fmla="*/ 2266016 w 483"/>
              <a:gd name="T89" fmla="*/ 3036704 h 260"/>
              <a:gd name="T90" fmla="*/ 2705057 w 483"/>
              <a:gd name="T91" fmla="*/ 3320928 h 260"/>
              <a:gd name="T92" fmla="*/ 3172423 w 483"/>
              <a:gd name="T93" fmla="*/ 3156377 h 260"/>
              <a:gd name="T94" fmla="*/ 3894716 w 483"/>
              <a:gd name="T95" fmla="*/ 3231173 h 260"/>
              <a:gd name="T96" fmla="*/ 4347919 w 483"/>
              <a:gd name="T97" fmla="*/ 2991827 h 260"/>
              <a:gd name="T98" fmla="*/ 4659496 w 483"/>
              <a:gd name="T99" fmla="*/ 3575233 h 260"/>
              <a:gd name="T100" fmla="*/ 4744472 w 483"/>
              <a:gd name="T101" fmla="*/ 3739784 h 260"/>
              <a:gd name="T102" fmla="*/ 5098537 w 483"/>
              <a:gd name="T103" fmla="*/ 3036704 h 260"/>
              <a:gd name="T104" fmla="*/ 4829447 w 483"/>
              <a:gd name="T105" fmla="*/ 2872154 h 260"/>
              <a:gd name="T106" fmla="*/ 5254326 w 483"/>
              <a:gd name="T107" fmla="*/ 2453298 h 260"/>
              <a:gd name="T108" fmla="*/ 5707529 w 483"/>
              <a:gd name="T109" fmla="*/ 2483216 h 260"/>
              <a:gd name="T110" fmla="*/ 5962456 w 483"/>
              <a:gd name="T111" fmla="*/ 2318666 h 260"/>
              <a:gd name="T112" fmla="*/ 5934130 w 483"/>
              <a:gd name="T113" fmla="*/ 2483216 h 260"/>
              <a:gd name="T114" fmla="*/ 5891643 w 483"/>
              <a:gd name="T115" fmla="*/ 3021745 h 260"/>
              <a:gd name="T116" fmla="*/ 6047431 w 483"/>
              <a:gd name="T117" fmla="*/ 2752481 h 260"/>
              <a:gd name="T118" fmla="*/ 6160732 w 483"/>
              <a:gd name="T119" fmla="*/ 2408421 h 260"/>
              <a:gd name="T120" fmla="*/ 6472309 w 483"/>
              <a:gd name="T121" fmla="*/ 2333625 h 260"/>
              <a:gd name="T122" fmla="*/ 6783887 w 483"/>
              <a:gd name="T123" fmla="*/ 2094279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rgbClr val="CC0000"/>
          </a:solidFill>
          <a:ln w="28575"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Basic vector outline</a:t>
            </a:r>
          </a:p>
        </p:txBody>
      </p:sp>
      <p:sp>
        <p:nvSpPr>
          <p:cNvPr id="11267" name="Freeform 4"/>
          <p:cNvSpPr>
            <a:spLocks/>
          </p:cNvSpPr>
          <p:nvPr/>
        </p:nvSpPr>
        <p:spPr bwMode="auto">
          <a:xfrm>
            <a:off x="1331913" y="1773238"/>
            <a:ext cx="6840537" cy="3889375"/>
          </a:xfrm>
          <a:custGeom>
            <a:avLst/>
            <a:gdLst>
              <a:gd name="T0" fmla="*/ 6656423 w 483"/>
              <a:gd name="T1" fmla="*/ 1331363 h 260"/>
              <a:gd name="T2" fmla="*/ 6387334 w 483"/>
              <a:gd name="T3" fmla="*/ 1451036 h 260"/>
              <a:gd name="T4" fmla="*/ 6104082 w 483"/>
              <a:gd name="T5" fmla="*/ 1331363 h 260"/>
              <a:gd name="T6" fmla="*/ 5707529 w 483"/>
              <a:gd name="T7" fmla="*/ 1151853 h 260"/>
              <a:gd name="T8" fmla="*/ 5126862 w 483"/>
              <a:gd name="T9" fmla="*/ 882589 h 260"/>
              <a:gd name="T10" fmla="*/ 4843610 w 483"/>
              <a:gd name="T11" fmla="*/ 1047139 h 260"/>
              <a:gd name="T12" fmla="*/ 4574521 w 483"/>
              <a:gd name="T13" fmla="*/ 1092017 h 260"/>
              <a:gd name="T14" fmla="*/ 4418732 w 483"/>
              <a:gd name="T15" fmla="*/ 762916 h 260"/>
              <a:gd name="T16" fmla="*/ 4064667 w 483"/>
              <a:gd name="T17" fmla="*/ 792834 h 260"/>
              <a:gd name="T18" fmla="*/ 3738927 w 483"/>
              <a:gd name="T19" fmla="*/ 658202 h 260"/>
              <a:gd name="T20" fmla="*/ 3710602 w 483"/>
              <a:gd name="T21" fmla="*/ 583406 h 260"/>
              <a:gd name="T22" fmla="*/ 3597301 w 483"/>
              <a:gd name="T23" fmla="*/ 119673 h 260"/>
              <a:gd name="T24" fmla="*/ 3059122 w 483"/>
              <a:gd name="T25" fmla="*/ 284224 h 260"/>
              <a:gd name="T26" fmla="*/ 2393480 w 483"/>
              <a:gd name="T27" fmla="*/ 807793 h 260"/>
              <a:gd name="T28" fmla="*/ 2152716 w 483"/>
              <a:gd name="T29" fmla="*/ 882589 h 260"/>
              <a:gd name="T30" fmla="*/ 2025252 w 483"/>
              <a:gd name="T31" fmla="*/ 1136894 h 260"/>
              <a:gd name="T32" fmla="*/ 1812813 w 483"/>
              <a:gd name="T33" fmla="*/ 1047139 h 260"/>
              <a:gd name="T34" fmla="*/ 1869464 w 483"/>
              <a:gd name="T35" fmla="*/ 1406159 h 260"/>
              <a:gd name="T36" fmla="*/ 1472911 w 483"/>
              <a:gd name="T37" fmla="*/ 1421118 h 260"/>
              <a:gd name="T38" fmla="*/ 1175496 w 483"/>
              <a:gd name="T39" fmla="*/ 1451036 h 260"/>
              <a:gd name="T40" fmla="*/ 835594 w 483"/>
              <a:gd name="T41" fmla="*/ 1675423 h 260"/>
              <a:gd name="T42" fmla="*/ 750618 w 483"/>
              <a:gd name="T43" fmla="*/ 1480954 h 260"/>
              <a:gd name="T44" fmla="*/ 693968 w 483"/>
              <a:gd name="T45" fmla="*/ 1735260 h 260"/>
              <a:gd name="T46" fmla="*/ 552341 w 483"/>
              <a:gd name="T47" fmla="*/ 1929728 h 260"/>
              <a:gd name="T48" fmla="*/ 439041 w 483"/>
              <a:gd name="T49" fmla="*/ 2034442 h 260"/>
              <a:gd name="T50" fmla="*/ 325740 w 483"/>
              <a:gd name="T51" fmla="*/ 1765178 h 260"/>
              <a:gd name="T52" fmla="*/ 311577 w 483"/>
              <a:gd name="T53" fmla="*/ 1690382 h 260"/>
              <a:gd name="T54" fmla="*/ 509854 w 483"/>
              <a:gd name="T55" fmla="*/ 1510873 h 260"/>
              <a:gd name="T56" fmla="*/ 184114 w 483"/>
              <a:gd name="T57" fmla="*/ 1301445 h 260"/>
              <a:gd name="T58" fmla="*/ 56650 w 483"/>
              <a:gd name="T59" fmla="*/ 1406159 h 260"/>
              <a:gd name="T60" fmla="*/ 113301 w 483"/>
              <a:gd name="T61" fmla="*/ 1600627 h 260"/>
              <a:gd name="T62" fmla="*/ 113301 w 483"/>
              <a:gd name="T63" fmla="*/ 1929728 h 260"/>
              <a:gd name="T64" fmla="*/ 155789 w 483"/>
              <a:gd name="T65" fmla="*/ 2139156 h 260"/>
              <a:gd name="T66" fmla="*/ 28325 w 483"/>
              <a:gd name="T67" fmla="*/ 2453298 h 260"/>
              <a:gd name="T68" fmla="*/ 127463 w 483"/>
              <a:gd name="T69" fmla="*/ 2782399 h 260"/>
              <a:gd name="T70" fmla="*/ 212439 w 483"/>
              <a:gd name="T71" fmla="*/ 3066623 h 260"/>
              <a:gd name="T72" fmla="*/ 481528 w 483"/>
              <a:gd name="T73" fmla="*/ 3276050 h 260"/>
              <a:gd name="T74" fmla="*/ 368228 w 483"/>
              <a:gd name="T75" fmla="*/ 3470519 h 260"/>
              <a:gd name="T76" fmla="*/ 637317 w 483"/>
              <a:gd name="T77" fmla="*/ 3709865 h 260"/>
              <a:gd name="T78" fmla="*/ 835594 w 483"/>
              <a:gd name="T79" fmla="*/ 3829538 h 260"/>
              <a:gd name="T80" fmla="*/ 892244 w 483"/>
              <a:gd name="T81" fmla="*/ 3650029 h 260"/>
              <a:gd name="T82" fmla="*/ 892244 w 483"/>
              <a:gd name="T83" fmla="*/ 3350846 h 260"/>
              <a:gd name="T84" fmla="*/ 1161333 w 483"/>
              <a:gd name="T85" fmla="*/ 3126459 h 260"/>
              <a:gd name="T86" fmla="*/ 1543724 w 483"/>
              <a:gd name="T87" fmla="*/ 2931990 h 260"/>
              <a:gd name="T88" fmla="*/ 2266016 w 483"/>
              <a:gd name="T89" fmla="*/ 3036704 h 260"/>
              <a:gd name="T90" fmla="*/ 2705057 w 483"/>
              <a:gd name="T91" fmla="*/ 3320928 h 260"/>
              <a:gd name="T92" fmla="*/ 3172423 w 483"/>
              <a:gd name="T93" fmla="*/ 3156377 h 260"/>
              <a:gd name="T94" fmla="*/ 3894716 w 483"/>
              <a:gd name="T95" fmla="*/ 3231173 h 260"/>
              <a:gd name="T96" fmla="*/ 4347919 w 483"/>
              <a:gd name="T97" fmla="*/ 2991827 h 260"/>
              <a:gd name="T98" fmla="*/ 4659496 w 483"/>
              <a:gd name="T99" fmla="*/ 3575233 h 260"/>
              <a:gd name="T100" fmla="*/ 4744472 w 483"/>
              <a:gd name="T101" fmla="*/ 3739784 h 260"/>
              <a:gd name="T102" fmla="*/ 5098537 w 483"/>
              <a:gd name="T103" fmla="*/ 3036704 h 260"/>
              <a:gd name="T104" fmla="*/ 4829447 w 483"/>
              <a:gd name="T105" fmla="*/ 2872154 h 260"/>
              <a:gd name="T106" fmla="*/ 5254326 w 483"/>
              <a:gd name="T107" fmla="*/ 2453298 h 260"/>
              <a:gd name="T108" fmla="*/ 5707529 w 483"/>
              <a:gd name="T109" fmla="*/ 2483216 h 260"/>
              <a:gd name="T110" fmla="*/ 5962456 w 483"/>
              <a:gd name="T111" fmla="*/ 2318666 h 260"/>
              <a:gd name="T112" fmla="*/ 5934130 w 483"/>
              <a:gd name="T113" fmla="*/ 2483216 h 260"/>
              <a:gd name="T114" fmla="*/ 5891643 w 483"/>
              <a:gd name="T115" fmla="*/ 3021745 h 260"/>
              <a:gd name="T116" fmla="*/ 6047431 w 483"/>
              <a:gd name="T117" fmla="*/ 2752481 h 260"/>
              <a:gd name="T118" fmla="*/ 6160732 w 483"/>
              <a:gd name="T119" fmla="*/ 2408421 h 260"/>
              <a:gd name="T120" fmla="*/ 6472309 w 483"/>
              <a:gd name="T121" fmla="*/ 2333625 h 260"/>
              <a:gd name="T122" fmla="*/ 6783887 w 483"/>
              <a:gd name="T123" fmla="*/ 2094279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0C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ＭＳ Ｐゴシック" panose="020B0600070205080204" pitchFamily="34" charset="-128"/>
              </a:defRPr>
            </a:lvl1pPr>
            <a:lvl2pPr>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1627</TotalTime>
  <Words>187</Words>
  <Application>Microsoft Office PowerPoint</Application>
  <PresentationFormat>On-screen Show (4:3)</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ＭＳ Ｐゴシック</vt:lpstr>
      <vt:lpstr>Wingdings</vt:lpstr>
      <vt:lpstr>Custom Design</vt:lpstr>
      <vt:lpstr>1_Custom Design</vt:lpstr>
      <vt:lpstr>Russia – vector map</vt:lpstr>
      <vt:lpstr>Add in 3d effects</vt:lpstr>
      <vt:lpstr>Put it your own colour scheme</vt:lpstr>
      <vt:lpstr>Basic vector outline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62</cp:revision>
  <dcterms:created xsi:type="dcterms:W3CDTF">2006-11-16T09:17:01Z</dcterms:created>
  <dcterms:modified xsi:type="dcterms:W3CDTF">2015-02-22T11:10:56Z</dcterms:modified>
</cp:coreProperties>
</file>