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61" r:id="rId4"/>
    <p:sldId id="262" r:id="rId5"/>
    <p:sldId id="263" r:id="rId6"/>
    <p:sldId id="264" r:id="rId7"/>
    <p:sldId id="265"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EE682"/>
    <a:srgbClr val="FEEA94"/>
    <a:srgbClr val="FFFF99"/>
    <a:srgbClr val="FFFFFF"/>
    <a:srgbClr val="F60000"/>
    <a:srgbClr val="FF2D2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860"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21F3D3B-99CB-42A4-8DEB-2161877EEEC4}" type="slidenum">
              <a:rPr lang="en-GB" altLang="en-US"/>
              <a:pPr>
                <a:defRPr/>
              </a:pPr>
              <a:t>‹#›</a:t>
            </a:fld>
            <a:endParaRPr lang="en-GB" altLang="en-US"/>
          </a:p>
        </p:txBody>
      </p:sp>
    </p:spTree>
    <p:extLst>
      <p:ext uri="{BB962C8B-B14F-4D97-AF65-F5344CB8AC3E}">
        <p14:creationId xmlns:p14="http://schemas.microsoft.com/office/powerpoint/2010/main" val="2080154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F3A9CD-950A-443F-AFF7-94BA549CFF1E}"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9630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D771DD-4D0D-46D8-9EED-493F342FABF7}"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0605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16EFD2-17A5-4BB2-A554-0B8A2C11B793}"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17024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5A201B-694E-4588-A5B1-154DCA1E6C00}"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7650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BB060C-8790-4689-B5E4-A42A56E8DDB7}"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06679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932240-5EE7-417B-958A-F7BBB2E0E371}"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63359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DADBD2-212C-4A1D-AE51-204504B6A43C}"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38782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4" descr="blue-plasm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p:cNvSpPr>
            <a:spLocks noGrp="1" noChangeArrowheads="1"/>
          </p:cNvSpPr>
          <p:nvPr>
            <p:ph type="ctrTitle"/>
          </p:nvPr>
        </p:nvSpPr>
        <p:spPr>
          <a:xfrm>
            <a:off x="1981200" y="1377950"/>
            <a:ext cx="5076825" cy="2813050"/>
          </a:xfrm>
        </p:spPr>
        <p:txBody>
          <a:bodyPr/>
          <a:lstStyle>
            <a:lvl1pPr>
              <a:defRPr sz="3600"/>
            </a:lvl1pPr>
          </a:lstStyle>
          <a:p>
            <a:pPr lvl="0"/>
            <a:r>
              <a:rPr lang="en-GB" altLang="en-US" noProof="0" smtClean="0"/>
              <a:t>Click to edit Master title style</a:t>
            </a:r>
          </a:p>
        </p:txBody>
      </p:sp>
      <p:sp>
        <p:nvSpPr>
          <p:cNvPr id="8195" name="Rectangle 3"/>
          <p:cNvSpPr>
            <a:spLocks noGrp="1" noChangeArrowheads="1"/>
          </p:cNvSpPr>
          <p:nvPr>
            <p:ph type="subTitle" idx="1"/>
          </p:nvPr>
        </p:nvSpPr>
        <p:spPr>
          <a:xfrm>
            <a:off x="1981200" y="4495800"/>
            <a:ext cx="5086350" cy="952500"/>
          </a:xfrm>
        </p:spPr>
        <p:txBody>
          <a:bodyPr/>
          <a:lstStyle>
            <a:lvl1pPr marL="0" indent="0" algn="ctr">
              <a:buFontTx/>
              <a:buNone/>
              <a:defRPr/>
            </a:lvl1pPr>
          </a:lstStyle>
          <a:p>
            <a:pPr lvl="0"/>
            <a:r>
              <a:rPr lang="en-GB"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D878F446-97B0-470E-8E1D-5548973A07BC}" type="slidenum">
              <a:rPr lang="en-GB" altLang="en-US"/>
              <a:pPr>
                <a:defRPr/>
              </a:pPr>
              <a:t>‹#›</a:t>
            </a:fld>
            <a:endParaRPr lang="en-GB" altLang="en-US"/>
          </a:p>
        </p:txBody>
      </p:sp>
    </p:spTree>
    <p:extLst>
      <p:ext uri="{BB962C8B-B14F-4D97-AF65-F5344CB8AC3E}">
        <p14:creationId xmlns:p14="http://schemas.microsoft.com/office/powerpoint/2010/main" val="422027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3CB315AA-00B8-4838-8C9C-CAE76D130E19}"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32094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1763"/>
            <a:ext cx="2057400" cy="5889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1763"/>
            <a:ext cx="60198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3FD49BA7-A6FB-45C8-9401-CCF06DE48D19}"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4129730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123825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33525"/>
            <a:ext cx="8229600" cy="4487863"/>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7B3838C5-849B-45B7-B098-490C78CA07A8}"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405197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12382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32A977CE-E863-49E5-A0DE-CA33C6A18206}"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19578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721F912-C52F-4A63-BD8E-BAE22834C020}"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42599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BDF0D20A-46BA-407A-9AAD-86CC8B1C2511}"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12229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33525"/>
            <a:ext cx="40386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68AA3DA0-99AE-4595-BF2E-1B8776864B5C}"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43929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AC91E2EC-8515-4A35-9221-F92F567E1833}" type="slidenum">
              <a:rPr lang="en-GB" altLang="en-US"/>
              <a:pPr>
                <a:defRPr/>
              </a:pPr>
              <a:t>‹#›</a:t>
            </a:fld>
            <a:endParaRPr lang="en-GB" altLang="en-US"/>
          </a:p>
        </p:txBody>
      </p:sp>
      <p:sp>
        <p:nvSpPr>
          <p:cNvPr id="9"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50912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90C78B46-2E09-4581-8385-1697BF3F9B15}" type="slidenum">
              <a:rPr lang="en-GB" altLang="en-US"/>
              <a:pPr>
                <a:defRPr/>
              </a:pPr>
              <a:t>‹#›</a:t>
            </a:fld>
            <a:endParaRPr lang="en-GB" altLang="en-US"/>
          </a:p>
        </p:txBody>
      </p:sp>
      <p:sp>
        <p:nvSpPr>
          <p:cNvPr id="5"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68321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6A7EFA79-43AE-4D4A-A0F1-08DC0A918BD4}" type="slidenum">
              <a:rPr lang="en-GB" altLang="en-US"/>
              <a:pPr>
                <a:defRPr/>
              </a:pPr>
              <a:t>‹#›</a:t>
            </a:fld>
            <a:endParaRPr lang="en-GB" altLang="en-US"/>
          </a:p>
        </p:txBody>
      </p:sp>
      <p:sp>
        <p:nvSpPr>
          <p:cNvPr id="4"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92500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C126DE50-939A-491A-A842-FEE6585BC236}"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19490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001154A2-2444-4A5F-9CB7-92B218472E2B}"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01455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1" descr="blue-plasma"/>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Freeform 148"/>
          <p:cNvSpPr>
            <a:spLocks/>
          </p:cNvSpPr>
          <p:nvPr userDrawn="1"/>
        </p:nvSpPr>
        <p:spPr bwMode="auto">
          <a:xfrm>
            <a:off x="3797300" y="5251450"/>
            <a:ext cx="317500" cy="0"/>
          </a:xfrm>
          <a:custGeom>
            <a:avLst/>
            <a:gdLst>
              <a:gd name="T0" fmla="*/ 0 w 234"/>
              <a:gd name="T1" fmla="*/ 317500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Line 149"/>
          <p:cNvSpPr>
            <a:spLocks noChangeShapeType="1"/>
          </p:cNvSpPr>
          <p:nvPr userDrawn="1"/>
        </p:nvSpPr>
        <p:spPr bwMode="auto">
          <a:xfrm>
            <a:off x="3797300" y="5251450"/>
            <a:ext cx="317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29" name="Freeform 151"/>
          <p:cNvSpPr>
            <a:spLocks/>
          </p:cNvSpPr>
          <p:nvPr userDrawn="1"/>
        </p:nvSpPr>
        <p:spPr bwMode="auto">
          <a:xfrm>
            <a:off x="4114800" y="5251450"/>
            <a:ext cx="288925" cy="0"/>
          </a:xfrm>
          <a:custGeom>
            <a:avLst/>
            <a:gdLst>
              <a:gd name="T0" fmla="*/ 0 w 212"/>
              <a:gd name="T1" fmla="*/ 288925 w 212"/>
              <a:gd name="T2" fmla="*/ 0 w 212"/>
              <a:gd name="T3" fmla="*/ 0 60000 65536"/>
              <a:gd name="T4" fmla="*/ 0 60000 65536"/>
              <a:gd name="T5" fmla="*/ 0 60000 65536"/>
            </a:gdLst>
            <a:ahLst/>
            <a:cxnLst>
              <a:cxn ang="T3">
                <a:pos x="T0" y="0"/>
              </a:cxn>
              <a:cxn ang="T4">
                <a:pos x="T1" y="0"/>
              </a:cxn>
              <a:cxn ang="T5">
                <a:pos x="T2" y="0"/>
              </a:cxn>
            </a:cxnLst>
            <a:rect l="0" t="0" r="r" b="b"/>
            <a:pathLst>
              <a:path w="212">
                <a:moveTo>
                  <a:pt x="0" y="0"/>
                </a:moveTo>
                <a:lnTo>
                  <a:pt x="212"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0" name="Line 152"/>
          <p:cNvSpPr>
            <a:spLocks noChangeShapeType="1"/>
          </p:cNvSpPr>
          <p:nvPr userDrawn="1"/>
        </p:nvSpPr>
        <p:spPr bwMode="auto">
          <a:xfrm>
            <a:off x="4114800" y="5251450"/>
            <a:ext cx="2889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1" name="Freeform 154"/>
          <p:cNvSpPr>
            <a:spLocks/>
          </p:cNvSpPr>
          <p:nvPr userDrawn="1"/>
        </p:nvSpPr>
        <p:spPr bwMode="auto">
          <a:xfrm>
            <a:off x="4683125" y="5251450"/>
            <a:ext cx="290513" cy="0"/>
          </a:xfrm>
          <a:custGeom>
            <a:avLst/>
            <a:gdLst>
              <a:gd name="T0" fmla="*/ 0 w 214"/>
              <a:gd name="T1" fmla="*/ 290513 w 214"/>
              <a:gd name="T2" fmla="*/ 0 w 214"/>
              <a:gd name="T3" fmla="*/ 0 60000 65536"/>
              <a:gd name="T4" fmla="*/ 0 60000 65536"/>
              <a:gd name="T5" fmla="*/ 0 60000 65536"/>
            </a:gdLst>
            <a:ahLst/>
            <a:cxnLst>
              <a:cxn ang="T3">
                <a:pos x="T0" y="0"/>
              </a:cxn>
              <a:cxn ang="T4">
                <a:pos x="T1" y="0"/>
              </a:cxn>
              <a:cxn ang="T5">
                <a:pos x="T2" y="0"/>
              </a:cxn>
            </a:cxnLst>
            <a:rect l="0" t="0" r="r" b="b"/>
            <a:pathLst>
              <a:path w="214">
                <a:moveTo>
                  <a:pt x="0" y="0"/>
                </a:moveTo>
                <a:lnTo>
                  <a:pt x="2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Line 155"/>
          <p:cNvSpPr>
            <a:spLocks noChangeShapeType="1"/>
          </p:cNvSpPr>
          <p:nvPr userDrawn="1"/>
        </p:nvSpPr>
        <p:spPr bwMode="auto">
          <a:xfrm>
            <a:off x="4683125" y="5251450"/>
            <a:ext cx="2905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3" name="Freeform 157"/>
          <p:cNvSpPr>
            <a:spLocks/>
          </p:cNvSpPr>
          <p:nvPr userDrawn="1"/>
        </p:nvSpPr>
        <p:spPr bwMode="auto">
          <a:xfrm>
            <a:off x="4403725" y="5251450"/>
            <a:ext cx="279400" cy="0"/>
          </a:xfrm>
          <a:custGeom>
            <a:avLst/>
            <a:gdLst>
              <a:gd name="T0" fmla="*/ 0 w 206"/>
              <a:gd name="T1" fmla="*/ 279400 w 206"/>
              <a:gd name="T2" fmla="*/ 0 w 206"/>
              <a:gd name="T3" fmla="*/ 0 60000 65536"/>
              <a:gd name="T4" fmla="*/ 0 60000 65536"/>
              <a:gd name="T5" fmla="*/ 0 60000 65536"/>
            </a:gdLst>
            <a:ahLst/>
            <a:cxnLst>
              <a:cxn ang="T3">
                <a:pos x="T0" y="0"/>
              </a:cxn>
              <a:cxn ang="T4">
                <a:pos x="T1" y="0"/>
              </a:cxn>
              <a:cxn ang="T5">
                <a:pos x="T2" y="0"/>
              </a:cxn>
            </a:cxnLst>
            <a:rect l="0" t="0" r="r" b="b"/>
            <a:pathLst>
              <a:path w="206">
                <a:moveTo>
                  <a:pt x="0" y="0"/>
                </a:moveTo>
                <a:lnTo>
                  <a:pt x="20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Line 158"/>
          <p:cNvSpPr>
            <a:spLocks noChangeShapeType="1"/>
          </p:cNvSpPr>
          <p:nvPr userDrawn="1"/>
        </p:nvSpPr>
        <p:spPr bwMode="auto">
          <a:xfrm>
            <a:off x="4403725" y="5251450"/>
            <a:ext cx="279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5" name="Freeform 160"/>
          <p:cNvSpPr>
            <a:spLocks/>
          </p:cNvSpPr>
          <p:nvPr userDrawn="1"/>
        </p:nvSpPr>
        <p:spPr bwMode="auto">
          <a:xfrm>
            <a:off x="3422650"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Line 161"/>
          <p:cNvSpPr>
            <a:spLocks noChangeShapeType="1"/>
          </p:cNvSpPr>
          <p:nvPr userDrawn="1"/>
        </p:nvSpPr>
        <p:spPr bwMode="auto">
          <a:xfrm>
            <a:off x="3422650" y="5251450"/>
            <a:ext cx="37465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1113">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164"/>
          <p:cNvSpPr>
            <a:spLocks/>
          </p:cNvSpPr>
          <p:nvPr userDrawn="1"/>
        </p:nvSpPr>
        <p:spPr bwMode="auto">
          <a:xfrm>
            <a:off x="0" y="5251450"/>
            <a:ext cx="1106488" cy="0"/>
          </a:xfrm>
          <a:custGeom>
            <a:avLst/>
            <a:gdLst>
              <a:gd name="T0" fmla="*/ 0 w 814"/>
              <a:gd name="T1" fmla="*/ 1106488 w 814"/>
              <a:gd name="T2" fmla="*/ 0 w 814"/>
              <a:gd name="T3" fmla="*/ 0 60000 65536"/>
              <a:gd name="T4" fmla="*/ 0 60000 65536"/>
              <a:gd name="T5" fmla="*/ 0 60000 65536"/>
            </a:gdLst>
            <a:ahLst/>
            <a:cxnLst>
              <a:cxn ang="T3">
                <a:pos x="T0" y="0"/>
              </a:cxn>
              <a:cxn ang="T4">
                <a:pos x="T1" y="0"/>
              </a:cxn>
              <a:cxn ang="T5">
                <a:pos x="T2" y="0"/>
              </a:cxn>
            </a:cxnLst>
            <a:rect l="0" t="0" r="r" b="b"/>
            <a:pathLst>
              <a:path w="814">
                <a:moveTo>
                  <a:pt x="0" y="0"/>
                </a:moveTo>
                <a:lnTo>
                  <a:pt x="8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Line 165"/>
          <p:cNvSpPr>
            <a:spLocks noChangeShapeType="1"/>
          </p:cNvSpPr>
          <p:nvPr userDrawn="1"/>
        </p:nvSpPr>
        <p:spPr bwMode="auto">
          <a:xfrm>
            <a:off x="0" y="5251450"/>
            <a:ext cx="11064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9" name="Freeform 166"/>
          <p:cNvSpPr>
            <a:spLocks/>
          </p:cNvSpPr>
          <p:nvPr userDrawn="1"/>
        </p:nvSpPr>
        <p:spPr bwMode="auto">
          <a:xfrm>
            <a:off x="4973638" y="5251450"/>
            <a:ext cx="319087" cy="0"/>
          </a:xfrm>
          <a:custGeom>
            <a:avLst/>
            <a:gdLst>
              <a:gd name="T0" fmla="*/ 0 w 234"/>
              <a:gd name="T1" fmla="*/ 319087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Line 167"/>
          <p:cNvSpPr>
            <a:spLocks noChangeShapeType="1"/>
          </p:cNvSpPr>
          <p:nvPr userDrawn="1"/>
        </p:nvSpPr>
        <p:spPr bwMode="auto">
          <a:xfrm>
            <a:off x="4973638" y="5251450"/>
            <a:ext cx="3190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1" name="Freeform 170"/>
          <p:cNvSpPr>
            <a:spLocks/>
          </p:cNvSpPr>
          <p:nvPr userDrawn="1"/>
        </p:nvSpPr>
        <p:spPr bwMode="auto">
          <a:xfrm>
            <a:off x="2941638" y="5251450"/>
            <a:ext cx="481012" cy="0"/>
          </a:xfrm>
          <a:custGeom>
            <a:avLst/>
            <a:gdLst>
              <a:gd name="T0" fmla="*/ 0 w 354"/>
              <a:gd name="T1" fmla="*/ 481012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Line 171"/>
          <p:cNvSpPr>
            <a:spLocks noChangeShapeType="1"/>
          </p:cNvSpPr>
          <p:nvPr userDrawn="1"/>
        </p:nvSpPr>
        <p:spPr bwMode="auto">
          <a:xfrm>
            <a:off x="2941638" y="5251450"/>
            <a:ext cx="48101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3" name="Freeform 172"/>
          <p:cNvSpPr>
            <a:spLocks/>
          </p:cNvSpPr>
          <p:nvPr userDrawn="1"/>
        </p:nvSpPr>
        <p:spPr bwMode="auto">
          <a:xfrm>
            <a:off x="2252663" y="5251450"/>
            <a:ext cx="688975" cy="0"/>
          </a:xfrm>
          <a:custGeom>
            <a:avLst/>
            <a:gdLst>
              <a:gd name="T0" fmla="*/ 0 w 506"/>
              <a:gd name="T1" fmla="*/ 688975 w 506"/>
              <a:gd name="T2" fmla="*/ 0 w 506"/>
              <a:gd name="T3" fmla="*/ 0 60000 65536"/>
              <a:gd name="T4" fmla="*/ 0 60000 65536"/>
              <a:gd name="T5" fmla="*/ 0 60000 65536"/>
            </a:gdLst>
            <a:ahLst/>
            <a:cxnLst>
              <a:cxn ang="T3">
                <a:pos x="T0" y="0"/>
              </a:cxn>
              <a:cxn ang="T4">
                <a:pos x="T1" y="0"/>
              </a:cxn>
              <a:cxn ang="T5">
                <a:pos x="T2" y="0"/>
              </a:cxn>
            </a:cxnLst>
            <a:rect l="0" t="0" r="r" b="b"/>
            <a:pathLst>
              <a:path w="506">
                <a:moveTo>
                  <a:pt x="0" y="0"/>
                </a:moveTo>
                <a:lnTo>
                  <a:pt x="50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Line 173"/>
          <p:cNvSpPr>
            <a:spLocks noChangeShapeType="1"/>
          </p:cNvSpPr>
          <p:nvPr userDrawn="1"/>
        </p:nvSpPr>
        <p:spPr bwMode="auto">
          <a:xfrm>
            <a:off x="2252663" y="5251450"/>
            <a:ext cx="6889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5" name="Freeform 175"/>
          <p:cNvSpPr>
            <a:spLocks/>
          </p:cNvSpPr>
          <p:nvPr userDrawn="1"/>
        </p:nvSpPr>
        <p:spPr bwMode="auto">
          <a:xfrm>
            <a:off x="1106488" y="5251450"/>
            <a:ext cx="1146175" cy="0"/>
          </a:xfrm>
          <a:custGeom>
            <a:avLst/>
            <a:gdLst>
              <a:gd name="T0" fmla="*/ 0 w 844"/>
              <a:gd name="T1" fmla="*/ 1146175 w 844"/>
              <a:gd name="T2" fmla="*/ 0 w 844"/>
              <a:gd name="T3" fmla="*/ 0 60000 65536"/>
              <a:gd name="T4" fmla="*/ 0 60000 65536"/>
              <a:gd name="T5" fmla="*/ 0 60000 65536"/>
            </a:gdLst>
            <a:ahLst/>
            <a:cxnLst>
              <a:cxn ang="T3">
                <a:pos x="T0" y="0"/>
              </a:cxn>
              <a:cxn ang="T4">
                <a:pos x="T1" y="0"/>
              </a:cxn>
              <a:cxn ang="T5">
                <a:pos x="T2" y="0"/>
              </a:cxn>
            </a:cxnLst>
            <a:rect l="0" t="0" r="r" b="b"/>
            <a:pathLst>
              <a:path w="844">
                <a:moveTo>
                  <a:pt x="0" y="0"/>
                </a:moveTo>
                <a:lnTo>
                  <a:pt x="84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Line 176"/>
          <p:cNvSpPr>
            <a:spLocks noChangeShapeType="1"/>
          </p:cNvSpPr>
          <p:nvPr userDrawn="1"/>
        </p:nvSpPr>
        <p:spPr bwMode="auto">
          <a:xfrm>
            <a:off x="1106488" y="5251450"/>
            <a:ext cx="11461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7" name="Freeform 179"/>
          <p:cNvSpPr>
            <a:spLocks/>
          </p:cNvSpPr>
          <p:nvPr userDrawn="1"/>
        </p:nvSpPr>
        <p:spPr bwMode="auto">
          <a:xfrm>
            <a:off x="5292725"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Line 180"/>
          <p:cNvSpPr>
            <a:spLocks noChangeShapeType="1"/>
          </p:cNvSpPr>
          <p:nvPr userDrawn="1"/>
        </p:nvSpPr>
        <p:spPr bwMode="auto">
          <a:xfrm>
            <a:off x="5292725" y="5251450"/>
            <a:ext cx="3746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9" name="Freeform 183"/>
          <p:cNvSpPr>
            <a:spLocks/>
          </p:cNvSpPr>
          <p:nvPr userDrawn="1"/>
        </p:nvSpPr>
        <p:spPr bwMode="auto">
          <a:xfrm>
            <a:off x="6148388" y="5251450"/>
            <a:ext cx="685800" cy="0"/>
          </a:xfrm>
          <a:custGeom>
            <a:avLst/>
            <a:gdLst>
              <a:gd name="T0" fmla="*/ 0 w 504"/>
              <a:gd name="T1" fmla="*/ 685800 w 504"/>
              <a:gd name="T2" fmla="*/ 0 w 504"/>
              <a:gd name="T3" fmla="*/ 0 60000 65536"/>
              <a:gd name="T4" fmla="*/ 0 60000 65536"/>
              <a:gd name="T5" fmla="*/ 0 60000 65536"/>
            </a:gdLst>
            <a:ahLst/>
            <a:cxnLst>
              <a:cxn ang="T3">
                <a:pos x="T0" y="0"/>
              </a:cxn>
              <a:cxn ang="T4">
                <a:pos x="T1" y="0"/>
              </a:cxn>
              <a:cxn ang="T5">
                <a:pos x="T2" y="0"/>
              </a:cxn>
            </a:cxnLst>
            <a:rect l="0" t="0" r="r" b="b"/>
            <a:pathLst>
              <a:path w="504">
                <a:moveTo>
                  <a:pt x="0" y="0"/>
                </a:moveTo>
                <a:lnTo>
                  <a:pt x="50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Line 184"/>
          <p:cNvSpPr>
            <a:spLocks noChangeShapeType="1"/>
          </p:cNvSpPr>
          <p:nvPr userDrawn="1"/>
        </p:nvSpPr>
        <p:spPr bwMode="auto">
          <a:xfrm>
            <a:off x="6148388" y="5251450"/>
            <a:ext cx="685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1" name="Freeform 186"/>
          <p:cNvSpPr>
            <a:spLocks/>
          </p:cNvSpPr>
          <p:nvPr userDrawn="1"/>
        </p:nvSpPr>
        <p:spPr bwMode="auto">
          <a:xfrm>
            <a:off x="5667375" y="5251450"/>
            <a:ext cx="481013" cy="0"/>
          </a:xfrm>
          <a:custGeom>
            <a:avLst/>
            <a:gdLst>
              <a:gd name="T0" fmla="*/ 0 w 354"/>
              <a:gd name="T1" fmla="*/ 481013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Line 187"/>
          <p:cNvSpPr>
            <a:spLocks noChangeShapeType="1"/>
          </p:cNvSpPr>
          <p:nvPr userDrawn="1"/>
        </p:nvSpPr>
        <p:spPr bwMode="auto">
          <a:xfrm>
            <a:off x="5667375" y="5251450"/>
            <a:ext cx="481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3" name="Freeform 189"/>
          <p:cNvSpPr>
            <a:spLocks/>
          </p:cNvSpPr>
          <p:nvPr userDrawn="1"/>
        </p:nvSpPr>
        <p:spPr bwMode="auto">
          <a:xfrm>
            <a:off x="7983538" y="5251450"/>
            <a:ext cx="1160462" cy="0"/>
          </a:xfrm>
          <a:custGeom>
            <a:avLst/>
            <a:gdLst>
              <a:gd name="T0" fmla="*/ 0 w 854"/>
              <a:gd name="T1" fmla="*/ 1160462 w 854"/>
              <a:gd name="T2" fmla="*/ 0 w 854"/>
              <a:gd name="T3" fmla="*/ 0 60000 65536"/>
              <a:gd name="T4" fmla="*/ 0 60000 65536"/>
              <a:gd name="T5" fmla="*/ 0 60000 65536"/>
            </a:gdLst>
            <a:ahLst/>
            <a:cxnLst>
              <a:cxn ang="T3">
                <a:pos x="T0" y="0"/>
              </a:cxn>
              <a:cxn ang="T4">
                <a:pos x="T1" y="0"/>
              </a:cxn>
              <a:cxn ang="T5">
                <a:pos x="T2" y="0"/>
              </a:cxn>
            </a:cxnLst>
            <a:rect l="0" t="0" r="r" b="b"/>
            <a:pathLst>
              <a:path w="854">
                <a:moveTo>
                  <a:pt x="0" y="0"/>
                </a:moveTo>
                <a:lnTo>
                  <a:pt x="85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Line 190"/>
          <p:cNvSpPr>
            <a:spLocks noChangeShapeType="1"/>
          </p:cNvSpPr>
          <p:nvPr userDrawn="1"/>
        </p:nvSpPr>
        <p:spPr bwMode="auto">
          <a:xfrm>
            <a:off x="7983538" y="5251450"/>
            <a:ext cx="1160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5" name="Freeform 192"/>
          <p:cNvSpPr>
            <a:spLocks/>
          </p:cNvSpPr>
          <p:nvPr userDrawn="1"/>
        </p:nvSpPr>
        <p:spPr bwMode="auto">
          <a:xfrm>
            <a:off x="6834188" y="5251450"/>
            <a:ext cx="1149350" cy="0"/>
          </a:xfrm>
          <a:custGeom>
            <a:avLst/>
            <a:gdLst>
              <a:gd name="T0" fmla="*/ 0 w 846"/>
              <a:gd name="T1" fmla="*/ 1149350 w 846"/>
              <a:gd name="T2" fmla="*/ 0 w 846"/>
              <a:gd name="T3" fmla="*/ 0 60000 65536"/>
              <a:gd name="T4" fmla="*/ 0 60000 65536"/>
              <a:gd name="T5" fmla="*/ 0 60000 65536"/>
            </a:gdLst>
            <a:ahLst/>
            <a:cxnLst>
              <a:cxn ang="T3">
                <a:pos x="T0" y="0"/>
              </a:cxn>
              <a:cxn ang="T4">
                <a:pos x="T1" y="0"/>
              </a:cxn>
              <a:cxn ang="T5">
                <a:pos x="T2" y="0"/>
              </a:cxn>
            </a:cxnLst>
            <a:rect l="0" t="0" r="r" b="b"/>
            <a:pathLst>
              <a:path w="846">
                <a:moveTo>
                  <a:pt x="0" y="0"/>
                </a:moveTo>
                <a:lnTo>
                  <a:pt x="84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Line 193"/>
          <p:cNvSpPr>
            <a:spLocks noChangeShapeType="1"/>
          </p:cNvSpPr>
          <p:nvPr userDrawn="1"/>
        </p:nvSpPr>
        <p:spPr bwMode="auto">
          <a:xfrm>
            <a:off x="6834188" y="5251450"/>
            <a:ext cx="1149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7" name="Rectangle 2"/>
          <p:cNvSpPr>
            <a:spLocks noGrp="1" noChangeArrowheads="1"/>
          </p:cNvSpPr>
          <p:nvPr>
            <p:ph type="title"/>
          </p:nvPr>
        </p:nvSpPr>
        <p:spPr bwMode="auto">
          <a:xfrm>
            <a:off x="457200" y="131763"/>
            <a:ext cx="822960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58" name="Rectangle 3"/>
          <p:cNvSpPr>
            <a:spLocks noGrp="1" noChangeArrowheads="1"/>
          </p:cNvSpPr>
          <p:nvPr>
            <p:ph type="body" idx="1"/>
          </p:nvPr>
        </p:nvSpPr>
        <p:spPr bwMode="auto">
          <a:xfrm>
            <a:off x="457200" y="1533525"/>
            <a:ext cx="8229600" cy="448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B63F97E-164C-4768-B33F-A3BA9EF59D98}" type="slidenum">
              <a:rPr lang="en-GB" altLang="en-US"/>
              <a:pPr>
                <a:defRPr/>
              </a:pPr>
              <a:t>‹#›</a:t>
            </a:fld>
            <a:endParaRPr lang="en-GB" altLang="en-US"/>
          </a:p>
        </p:txBody>
      </p:sp>
      <p:sp>
        <p:nvSpPr>
          <p:cNvPr id="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z="4800" b="1" smtClean="0"/>
              <a:t>Blue Plasma</a:t>
            </a:r>
            <a:br>
              <a:rPr lang="en-GB" altLang="en-US" sz="4800" b="1" smtClean="0"/>
            </a:br>
            <a:r>
              <a:rPr lang="en-GB" altLang="en-US" sz="4800" b="1" smtClean="0"/>
              <a:t>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935163" y="1808163"/>
          <a:ext cx="6062662" cy="3497262"/>
        </p:xfrm>
        <a:graphic>
          <a:graphicData uri="http://schemas.openxmlformats.org/presentationml/2006/ole">
            <mc:AlternateContent xmlns:mc="http://schemas.openxmlformats.org/markup-compatibility/2006">
              <mc:Choice xmlns:v="urn:schemas-microsoft-com:vml" Requires="v">
                <p:oleObj spid="_x0000_s8196"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5163" y="1808163"/>
                        <a:ext cx="6062662" cy="3497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0243" name="Rectangle 3"/>
          <p:cNvSpPr>
            <a:spLocks noChangeArrowheads="1"/>
          </p:cNvSpPr>
          <p:nvPr/>
        </p:nvSpPr>
        <p:spPr bwMode="auto">
          <a:xfrm>
            <a:off x="3573463" y="2776538"/>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4" name="Rectangle 4"/>
          <p:cNvSpPr>
            <a:spLocks noChangeArrowheads="1"/>
          </p:cNvSpPr>
          <p:nvPr/>
        </p:nvSpPr>
        <p:spPr bwMode="auto">
          <a:xfrm>
            <a:off x="4649788" y="2776538"/>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5" name="Rectangle 5"/>
          <p:cNvSpPr>
            <a:spLocks noChangeArrowheads="1"/>
          </p:cNvSpPr>
          <p:nvPr/>
        </p:nvSpPr>
        <p:spPr bwMode="auto">
          <a:xfrm>
            <a:off x="2520950" y="4391025"/>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6" name="Rectangle 6"/>
          <p:cNvSpPr>
            <a:spLocks noChangeArrowheads="1"/>
          </p:cNvSpPr>
          <p:nvPr/>
        </p:nvSpPr>
        <p:spPr bwMode="auto">
          <a:xfrm>
            <a:off x="3589338" y="4391025"/>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7" name="Rectangle 7"/>
          <p:cNvSpPr>
            <a:spLocks noChangeArrowheads="1"/>
          </p:cNvSpPr>
          <p:nvPr/>
        </p:nvSpPr>
        <p:spPr bwMode="auto">
          <a:xfrm>
            <a:off x="4657725" y="4391025"/>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8" name="Rectangle 8"/>
          <p:cNvSpPr>
            <a:spLocks noChangeArrowheads="1"/>
          </p:cNvSpPr>
          <p:nvPr/>
        </p:nvSpPr>
        <p:spPr bwMode="auto">
          <a:xfrm>
            <a:off x="5727700" y="4391025"/>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9" name="Rectangle 9"/>
          <p:cNvSpPr>
            <a:spLocks noChangeArrowheads="1"/>
          </p:cNvSpPr>
          <p:nvPr/>
        </p:nvSpPr>
        <p:spPr bwMode="auto">
          <a:xfrm>
            <a:off x="5710238" y="2776538"/>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0" name="Rectangle 10"/>
          <p:cNvSpPr>
            <a:spLocks noChangeArrowheads="1"/>
          </p:cNvSpPr>
          <p:nvPr/>
        </p:nvSpPr>
        <p:spPr bwMode="auto">
          <a:xfrm>
            <a:off x="2505075" y="2776538"/>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1" name="Text Box 11"/>
          <p:cNvSpPr txBox="1">
            <a:spLocks noChangeArrowheads="1"/>
          </p:cNvSpPr>
          <p:nvPr/>
        </p:nvSpPr>
        <p:spPr bwMode="auto">
          <a:xfrm>
            <a:off x="2286000" y="21367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0252" name="Text Box 12"/>
          <p:cNvSpPr txBox="1">
            <a:spLocks noChangeArrowheads="1"/>
          </p:cNvSpPr>
          <p:nvPr/>
        </p:nvSpPr>
        <p:spPr bwMode="auto">
          <a:xfrm>
            <a:off x="3603625" y="20145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0253" name="Text Box 13"/>
          <p:cNvSpPr txBox="1">
            <a:spLocks noChangeArrowheads="1"/>
          </p:cNvSpPr>
          <p:nvPr/>
        </p:nvSpPr>
        <p:spPr bwMode="auto">
          <a:xfrm>
            <a:off x="4554538" y="21367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0254" name="Text Box 14"/>
          <p:cNvSpPr txBox="1">
            <a:spLocks noChangeArrowheads="1"/>
          </p:cNvSpPr>
          <p:nvPr/>
        </p:nvSpPr>
        <p:spPr bwMode="auto">
          <a:xfrm>
            <a:off x="5834063" y="20145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0255" name="Text Box 15"/>
          <p:cNvSpPr txBox="1">
            <a:spLocks noChangeArrowheads="1"/>
          </p:cNvSpPr>
          <p:nvPr/>
        </p:nvSpPr>
        <p:spPr bwMode="auto">
          <a:xfrm>
            <a:off x="2663825" y="37512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0256" name="Text Box 16"/>
          <p:cNvSpPr txBox="1">
            <a:spLocks noChangeArrowheads="1"/>
          </p:cNvSpPr>
          <p:nvPr/>
        </p:nvSpPr>
        <p:spPr bwMode="auto">
          <a:xfrm>
            <a:off x="3609975" y="375126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0257" name="Text Box 17"/>
          <p:cNvSpPr txBox="1">
            <a:spLocks noChangeArrowheads="1"/>
          </p:cNvSpPr>
          <p:nvPr/>
        </p:nvSpPr>
        <p:spPr bwMode="auto">
          <a:xfrm>
            <a:off x="4545013" y="36290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0258" name="Text Box 18"/>
          <p:cNvSpPr txBox="1">
            <a:spLocks noChangeArrowheads="1"/>
          </p:cNvSpPr>
          <p:nvPr/>
        </p:nvSpPr>
        <p:spPr bwMode="auto">
          <a:xfrm>
            <a:off x="5626100" y="36274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457200" y="1533525"/>
            <a:ext cx="4027488" cy="44878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713" y="2176463"/>
            <a:ext cx="2628900" cy="3284537"/>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433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2532" name="Group 4"/>
          <p:cNvGraphicFramePr>
            <a:graphicFrameLocks noGrp="1"/>
          </p:cNvGraphicFramePr>
          <p:nvPr>
            <p:ph sz="half" idx="2"/>
          </p:nvPr>
        </p:nvGraphicFramePr>
        <p:xfrm>
          <a:off x="4994275" y="1655763"/>
          <a:ext cx="3630613" cy="2093912"/>
        </p:xfrm>
        <a:graphic>
          <a:graphicData uri="http://schemas.openxmlformats.org/drawingml/2006/table">
            <a:tbl>
              <a:tblPr/>
              <a:tblGrid>
                <a:gridCol w="1816100"/>
                <a:gridCol w="1814513"/>
              </a:tblGrid>
              <a:tr h="104774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1" name="Rectangle 15"/>
          <p:cNvSpPr>
            <a:spLocks noChangeArrowheads="1"/>
          </p:cNvSpPr>
          <p:nvPr/>
        </p:nvSpPr>
        <p:spPr bwMode="auto">
          <a:xfrm>
            <a:off x="3433763" y="45085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4352" name="Rectangle 16"/>
          <p:cNvSpPr>
            <a:spLocks noChangeArrowheads="1"/>
          </p:cNvSpPr>
          <p:nvPr/>
        </p:nvSpPr>
        <p:spPr bwMode="auto">
          <a:xfrm>
            <a:off x="6329363" y="45085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639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639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639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FFFFFF"/>
      </a:dk1>
      <a:lt1>
        <a:srgbClr val="FFFFFF"/>
      </a:lt1>
      <a:dk2>
        <a:srgbClr val="0E2B3E"/>
      </a:dk2>
      <a:lt2>
        <a:srgbClr val="808080"/>
      </a:lt2>
      <a:accent1>
        <a:srgbClr val="298FCD"/>
      </a:accent1>
      <a:accent2>
        <a:srgbClr val="1B629D"/>
      </a:accent2>
      <a:accent3>
        <a:srgbClr val="FFFFFF"/>
      </a:accent3>
      <a:accent4>
        <a:srgbClr val="DADADA"/>
      </a:accent4>
      <a:accent5>
        <a:srgbClr val="ACC6E3"/>
      </a:accent5>
      <a:accent6>
        <a:srgbClr val="17588E"/>
      </a:accent6>
      <a:hlink>
        <a:srgbClr val="EA9100"/>
      </a:hlink>
      <a:folHlink>
        <a:srgbClr val="FFB02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BDBD"/>
        </a:accent1>
        <a:accent2>
          <a:srgbClr val="CC0000"/>
        </a:accent2>
        <a:accent3>
          <a:srgbClr val="FFFFFF"/>
        </a:accent3>
        <a:accent4>
          <a:srgbClr val="000000"/>
        </a:accent4>
        <a:accent5>
          <a:srgbClr val="FFDBDB"/>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41F10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234</Words>
  <Application>Microsoft Office PowerPoint</Application>
  <PresentationFormat>On-screen Show (4:3)</PresentationFormat>
  <Paragraphs>49</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Blue Plasma Template</vt:lpstr>
      <vt:lpstr>Example of a Bullet Point Slide</vt:lpstr>
      <vt:lpstr>Example of a chart</vt:lpstr>
      <vt:lpstr>Colour scheme</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Plasma Template</dc:title>
  <dc:creator>Presentation Magazine</dc:creator>
  <cp:lastModifiedBy>Jonty Pearce</cp:lastModifiedBy>
  <cp:revision>9</cp:revision>
  <dcterms:created xsi:type="dcterms:W3CDTF">2008-11-24T14:49:30Z</dcterms:created>
  <dcterms:modified xsi:type="dcterms:W3CDTF">2015-02-22T11:10:55Z</dcterms:modified>
</cp:coreProperties>
</file>