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60" r:id="rId3"/>
    <p:sldId id="268" r:id="rId4"/>
    <p:sldId id="267" r:id="rId5"/>
    <p:sldId id="269" r:id="rId6"/>
    <p:sldId id="270" r:id="rId7"/>
    <p:sldId id="271" r:id="rId8"/>
    <p:sldId id="272" r:id="rId9"/>
    <p:sldId id="273" r:id="rId10"/>
    <p:sldId id="27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4"/>
    <a:srgbClr val="0000D0"/>
    <a:srgbClr val="0066CC"/>
    <a:srgbClr val="339933"/>
    <a:srgbClr val="008000"/>
    <a:srgbClr val="969696"/>
    <a:srgbClr val="DCE4F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850"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A765FA-F485-42FE-96A6-2115B78F5F82}" type="slidenum">
              <a:rPr lang="en-US" altLang="en-US"/>
              <a:pPr>
                <a:defRPr/>
              </a:pPr>
              <a:t>‹#›</a:t>
            </a:fld>
            <a:endParaRPr lang="en-US" altLang="en-US"/>
          </a:p>
        </p:txBody>
      </p:sp>
    </p:spTree>
    <p:extLst>
      <p:ext uri="{BB962C8B-B14F-4D97-AF65-F5344CB8AC3E}">
        <p14:creationId xmlns:p14="http://schemas.microsoft.com/office/powerpoint/2010/main" val="224005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7DFEFD-85C8-4229-A289-BE70F08E3882}"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45823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074867-52A4-4F8C-8264-F364F1B1D401}" type="slidenum">
              <a:rPr lang="en-US" altLang="en-US"/>
              <a:pPr/>
              <a:t>10</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726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CCCBA5-0942-4C5C-A254-FAD5CBDEB3EF}"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844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337AA4-4544-4D53-9747-52FC21DDE90C}"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611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410501-3639-4AFA-B22E-CCC2BB7AAAD3}"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7068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215375-8433-4132-9B56-2ED3324886EC}"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817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C56748-4105-4AC2-BD5A-B4E3C97BD15F}"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04339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F1B928-1844-4CAE-B78C-54E9939A21CB}"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45518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C21EBB-5B8E-4791-B90C-E79C6E10DA10}"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9857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56F48E-D675-4866-9357-ACB20179A8DB}"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8626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6" descr="oldbookcov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79" name="AutoShape 87"/>
          <p:cNvSpPr>
            <a:spLocks noGrp="1" noChangeArrowheads="1"/>
          </p:cNvSpPr>
          <p:nvPr>
            <p:ph type="ctrTitle"/>
          </p:nvPr>
        </p:nvSpPr>
        <p:spPr>
          <a:xfrm>
            <a:off x="2771775" y="2130425"/>
            <a:ext cx="3240088" cy="2019300"/>
          </a:xfrm>
          <a:prstGeom prst="roundRect">
            <a:avLst>
              <a:gd name="adj" fmla="val 16667"/>
            </a:avLst>
          </a:prstGeom>
          <a:solidFill>
            <a:srgbClr val="FFE9C9"/>
          </a:solidFill>
          <a:effectLst>
            <a:outerShdw dist="45791" dir="2021404" algn="ctr" rotWithShape="0">
              <a:schemeClr val="bg2">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a:lstStyle>
            <a:lvl1pPr>
              <a:defRPr sz="2800" b="1"/>
            </a:lvl1pPr>
          </a:lstStyle>
          <a:p>
            <a:pPr lvl="0"/>
            <a:r>
              <a:rPr lang="en-US" altLang="en-US" noProof="0" smtClean="0"/>
              <a:t>Click to edit Master title style</a:t>
            </a:r>
          </a:p>
        </p:txBody>
      </p:sp>
      <p:sp>
        <p:nvSpPr>
          <p:cNvPr id="8280" name="Rectangle 88"/>
          <p:cNvSpPr>
            <a:spLocks noGrp="1" noChangeArrowheads="1"/>
          </p:cNvSpPr>
          <p:nvPr>
            <p:ph type="subTitle" idx="1"/>
          </p:nvPr>
        </p:nvSpPr>
        <p:spPr>
          <a:xfrm>
            <a:off x="1371600" y="4508500"/>
            <a:ext cx="6400800" cy="1130300"/>
          </a:xfrm>
        </p:spPr>
        <p:txBody>
          <a:bodyPr/>
          <a:lstStyle>
            <a:lvl1pPr marL="0" indent="0" algn="ctr">
              <a:buFontTx/>
              <a:buNone/>
              <a:defRPr>
                <a:solidFill>
                  <a:schemeClr val="bg1"/>
                </a:solidFill>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3F7C9BFB-D291-4F74-BC06-1B68F2EB3368}" type="slidenum">
              <a:rPr lang="en-US" altLang="en-US"/>
              <a:pPr>
                <a:defRPr/>
              </a:pPr>
              <a:t>‹#›</a:t>
            </a:fld>
            <a:endParaRPr lang="en-US" altLang="en-US"/>
          </a:p>
        </p:txBody>
      </p:sp>
    </p:spTree>
    <p:extLst>
      <p:ext uri="{BB962C8B-B14F-4D97-AF65-F5344CB8AC3E}">
        <p14:creationId xmlns:p14="http://schemas.microsoft.com/office/powerpoint/2010/main" val="360678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3E1736-4649-4077-9E51-B85611BC93A5}" type="slidenum">
              <a:rPr lang="en-US" altLang="en-US"/>
              <a:pPr>
                <a:defRPr/>
              </a:pPr>
              <a:t>‹#›</a:t>
            </a:fld>
            <a:endParaRPr lang="en-US" altLang="en-US"/>
          </a:p>
        </p:txBody>
      </p:sp>
    </p:spTree>
    <p:extLst>
      <p:ext uri="{BB962C8B-B14F-4D97-AF65-F5344CB8AC3E}">
        <p14:creationId xmlns:p14="http://schemas.microsoft.com/office/powerpoint/2010/main" val="88030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274638"/>
            <a:ext cx="1854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7155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44A40C-AD63-49B5-BB1D-0A85D94C30B7}" type="slidenum">
              <a:rPr lang="en-US" altLang="en-US"/>
              <a:pPr>
                <a:defRPr/>
              </a:pPr>
              <a:t>‹#›</a:t>
            </a:fld>
            <a:endParaRPr lang="en-US" altLang="en-US"/>
          </a:p>
        </p:txBody>
      </p:sp>
    </p:spTree>
    <p:extLst>
      <p:ext uri="{BB962C8B-B14F-4D97-AF65-F5344CB8AC3E}">
        <p14:creationId xmlns:p14="http://schemas.microsoft.com/office/powerpoint/2010/main" val="2994174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71550" y="1600200"/>
            <a:ext cx="7416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BB23EC-304B-4E80-8AFB-6C5B2B9B86BA}" type="slidenum">
              <a:rPr lang="en-US" altLang="en-US"/>
              <a:pPr>
                <a:defRPr/>
              </a:pPr>
              <a:t>‹#›</a:t>
            </a:fld>
            <a:endParaRPr lang="en-US" altLang="en-US"/>
          </a:p>
        </p:txBody>
      </p:sp>
    </p:spTree>
    <p:extLst>
      <p:ext uri="{BB962C8B-B14F-4D97-AF65-F5344CB8AC3E}">
        <p14:creationId xmlns:p14="http://schemas.microsoft.com/office/powerpoint/2010/main" val="3660296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640B2BD-A7C7-4CB6-AA35-06FC8BF894AA}" type="slidenum">
              <a:rPr lang="en-US" altLang="en-US"/>
              <a:pPr>
                <a:defRPr/>
              </a:pPr>
              <a:t>‹#›</a:t>
            </a:fld>
            <a:endParaRPr lang="en-US" altLang="en-US"/>
          </a:p>
        </p:txBody>
      </p:sp>
    </p:spTree>
    <p:extLst>
      <p:ext uri="{BB962C8B-B14F-4D97-AF65-F5344CB8AC3E}">
        <p14:creationId xmlns:p14="http://schemas.microsoft.com/office/powerpoint/2010/main" val="228813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324653-03BE-4B40-8677-1C9003ED5F4C}" type="slidenum">
              <a:rPr lang="en-US" altLang="en-US"/>
              <a:pPr>
                <a:defRPr/>
              </a:pPr>
              <a:t>‹#›</a:t>
            </a:fld>
            <a:endParaRPr lang="en-US" altLang="en-US"/>
          </a:p>
        </p:txBody>
      </p:sp>
    </p:spTree>
    <p:extLst>
      <p:ext uri="{BB962C8B-B14F-4D97-AF65-F5344CB8AC3E}">
        <p14:creationId xmlns:p14="http://schemas.microsoft.com/office/powerpoint/2010/main" val="43338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74DDA9-3947-4823-81CC-173228E1D004}" type="slidenum">
              <a:rPr lang="en-US" altLang="en-US"/>
              <a:pPr>
                <a:defRPr/>
              </a:pPr>
              <a:t>‹#›</a:t>
            </a:fld>
            <a:endParaRPr lang="en-US" altLang="en-US"/>
          </a:p>
        </p:txBody>
      </p:sp>
    </p:spTree>
    <p:extLst>
      <p:ext uri="{BB962C8B-B14F-4D97-AF65-F5344CB8AC3E}">
        <p14:creationId xmlns:p14="http://schemas.microsoft.com/office/powerpoint/2010/main" val="193544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631958-64A8-40A5-BB64-089EB13EC10C}" type="slidenum">
              <a:rPr lang="en-US" altLang="en-US"/>
              <a:pPr>
                <a:defRPr/>
              </a:pPr>
              <a:t>‹#›</a:t>
            </a:fld>
            <a:endParaRPr lang="en-US" altLang="en-US"/>
          </a:p>
        </p:txBody>
      </p:sp>
    </p:spTree>
    <p:extLst>
      <p:ext uri="{BB962C8B-B14F-4D97-AF65-F5344CB8AC3E}">
        <p14:creationId xmlns:p14="http://schemas.microsoft.com/office/powerpoint/2010/main" val="292507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A520CD8-F548-4BAA-9F50-0B998DE21280}" type="slidenum">
              <a:rPr lang="en-US" altLang="en-US"/>
              <a:pPr>
                <a:defRPr/>
              </a:pPr>
              <a:t>‹#›</a:t>
            </a:fld>
            <a:endParaRPr lang="en-US" altLang="en-US"/>
          </a:p>
        </p:txBody>
      </p:sp>
    </p:spTree>
    <p:extLst>
      <p:ext uri="{BB962C8B-B14F-4D97-AF65-F5344CB8AC3E}">
        <p14:creationId xmlns:p14="http://schemas.microsoft.com/office/powerpoint/2010/main" val="50967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2CF5E9E-DBD8-4008-9E00-6981F6B88FF6}" type="slidenum">
              <a:rPr lang="en-US" altLang="en-US"/>
              <a:pPr>
                <a:defRPr/>
              </a:pPr>
              <a:t>‹#›</a:t>
            </a:fld>
            <a:endParaRPr lang="en-US" altLang="en-US"/>
          </a:p>
        </p:txBody>
      </p:sp>
    </p:spTree>
    <p:extLst>
      <p:ext uri="{BB962C8B-B14F-4D97-AF65-F5344CB8AC3E}">
        <p14:creationId xmlns:p14="http://schemas.microsoft.com/office/powerpoint/2010/main" val="286999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A29EA96-6301-408F-B2CE-8D8A929AE90F}" type="slidenum">
              <a:rPr lang="en-US" altLang="en-US"/>
              <a:pPr>
                <a:defRPr/>
              </a:pPr>
              <a:t>‹#›</a:t>
            </a:fld>
            <a:endParaRPr lang="en-US" altLang="en-US"/>
          </a:p>
        </p:txBody>
      </p:sp>
    </p:spTree>
    <p:extLst>
      <p:ext uri="{BB962C8B-B14F-4D97-AF65-F5344CB8AC3E}">
        <p14:creationId xmlns:p14="http://schemas.microsoft.com/office/powerpoint/2010/main" val="292844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FDC6AE-70C8-4679-BD89-E6851D0B9BD7}" type="slidenum">
              <a:rPr lang="en-US" altLang="en-US"/>
              <a:pPr>
                <a:defRPr/>
              </a:pPr>
              <a:t>‹#›</a:t>
            </a:fld>
            <a:endParaRPr lang="en-US" altLang="en-US"/>
          </a:p>
        </p:txBody>
      </p:sp>
    </p:spTree>
    <p:extLst>
      <p:ext uri="{BB962C8B-B14F-4D97-AF65-F5344CB8AC3E}">
        <p14:creationId xmlns:p14="http://schemas.microsoft.com/office/powerpoint/2010/main" val="101602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B1AE7E-F32F-4023-98AA-E95C24E6FFF1}" type="slidenum">
              <a:rPr lang="en-US" altLang="en-US"/>
              <a:pPr>
                <a:defRPr/>
              </a:pPr>
              <a:t>‹#›</a:t>
            </a:fld>
            <a:endParaRPr lang="en-US" altLang="en-US"/>
          </a:p>
        </p:txBody>
      </p:sp>
    </p:spTree>
    <p:extLst>
      <p:ext uri="{BB962C8B-B14F-4D97-AF65-F5344CB8AC3E}">
        <p14:creationId xmlns:p14="http://schemas.microsoft.com/office/powerpoint/2010/main" val="253437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4" descr="oldboo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71550" y="274638"/>
            <a:ext cx="741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971550" y="1600200"/>
            <a:ext cx="741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82575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25475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E3C8BA-1CE4-4FA7-B746-A961E83670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Grp="1" noChangeArrowheads="1"/>
          </p:cNvSpPr>
          <p:nvPr>
            <p:ph type="ctrTitle"/>
          </p:nvPr>
        </p:nvSpPr>
        <p:spPr/>
        <p:txBody>
          <a:bodyPr/>
          <a:lstStyle/>
          <a:p>
            <a:pPr eaLnBrk="1" hangingPunct="1"/>
            <a:r>
              <a:rPr lang="en-GB" altLang="en-US" smtClean="0"/>
              <a:t>Old Book</a:t>
            </a:r>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3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253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253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253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253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253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Scorecard</a:t>
            </a:r>
            <a:endParaRPr lang="en-US" altLang="en-US" smtClean="0"/>
          </a:p>
        </p:txBody>
      </p:sp>
      <p:graphicFrame>
        <p:nvGraphicFramePr>
          <p:cNvPr id="12451" name="Group 163"/>
          <p:cNvGraphicFramePr>
            <a:graphicFrameLocks noGrp="1"/>
          </p:cNvGraphicFramePr>
          <p:nvPr>
            <p:ph idx="1"/>
          </p:nvPr>
        </p:nvGraphicFramePr>
        <p:xfrm>
          <a:off x="1033463" y="1628775"/>
          <a:ext cx="7219950" cy="4321175"/>
        </p:xfrm>
        <a:graphic>
          <a:graphicData uri="http://schemas.openxmlformats.org/drawingml/2006/table">
            <a:tbl>
              <a:tblPr/>
              <a:tblGrid>
                <a:gridCol w="2879725"/>
                <a:gridCol w="1081087"/>
                <a:gridCol w="1079500"/>
                <a:gridCol w="1079500"/>
                <a:gridCol w="1100138"/>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Player</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Won</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Drawn</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Lost</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Points</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r>
              <a:tr h="541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John Smith</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9</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Jane Brown</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7</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Sam White</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6</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Terry Blue</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4</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Sally Green</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41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Jean Black</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no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Tina Scarlet</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10243"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971550" y="1600200"/>
            <a:ext cx="3629025"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2575" y="1912938"/>
            <a:ext cx="2454275" cy="3273425"/>
          </a:xfrm>
          <a:prstGeom prst="rect">
            <a:avLst/>
          </a:prstGeom>
          <a:noFill/>
          <a:ln w="38100" algn="ctr">
            <a:solidFill>
              <a:schemeClr val="tx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5843" name="Group 3"/>
          <p:cNvGraphicFramePr>
            <a:graphicFrameLocks noGrp="1"/>
          </p:cNvGraphicFramePr>
          <p:nvPr>
            <p:ph type="tbl" idx="1"/>
          </p:nvPr>
        </p:nvGraphicFramePr>
        <p:xfrm>
          <a:off x="1590675" y="1916113"/>
          <a:ext cx="6672263" cy="3275012"/>
        </p:xfrm>
        <a:graphic>
          <a:graphicData uri="http://schemas.openxmlformats.org/drawingml/2006/table">
            <a:tbl>
              <a:tblPr/>
              <a:tblGrid>
                <a:gridCol w="3336925"/>
                <a:gridCol w="3335338"/>
              </a:tblGrid>
              <a:tr h="519072">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6413"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a:t>
            </a:r>
            <a:r>
              <a:rPr lang="en-GB" altLang="en-US"/>
              <a:t>you </a:t>
            </a:r>
            <a:r>
              <a:rPr lang="en-GB" altLang="en-US">
                <a:cs typeface="Arial" panose="020B0604020202020204" pitchFamily="34" charset="0"/>
              </a:rPr>
              <a:t>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8435" name="Rectangle 3"/>
          <p:cNvSpPr>
            <a:spLocks noGrp="1" noChangeArrowheads="1"/>
          </p:cNvSpPr>
          <p:nvPr>
            <p:ph type="body" sz="half" idx="1"/>
          </p:nvPr>
        </p:nvSpPr>
        <p:spPr>
          <a:xfrm>
            <a:off x="971550" y="1600200"/>
            <a:ext cx="3638550" cy="4525963"/>
          </a:xfrm>
        </p:spPr>
        <p:txBody>
          <a:bodyPr/>
          <a:lstStyle/>
          <a:p>
            <a:pPr eaLnBrk="1" hangingPunct="1"/>
            <a:r>
              <a:rPr lang="en-GB" altLang="en-US" sz="2800" smtClean="0"/>
              <a:t>Bullets go in here</a:t>
            </a:r>
            <a:endParaRPr lang="en-US" altLang="en-US" sz="2800" smtClean="0"/>
          </a:p>
        </p:txBody>
      </p:sp>
      <p:sp>
        <p:nvSpPr>
          <p:cNvPr id="18436" name="Rectangle 4"/>
          <p:cNvSpPr>
            <a:spLocks noGrp="1" noChangeArrowheads="1"/>
          </p:cNvSpPr>
          <p:nvPr>
            <p:ph type="body" sz="half" idx="2"/>
          </p:nvPr>
        </p:nvSpPr>
        <p:spPr>
          <a:xfrm>
            <a:off x="4749800" y="1600200"/>
            <a:ext cx="363855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20483" name="Rectangle 3"/>
          <p:cNvSpPr>
            <a:spLocks noGrp="1" noChangeArrowheads="1"/>
          </p:cNvSpPr>
          <p:nvPr>
            <p:ph type="body" sz="half" idx="1"/>
          </p:nvPr>
        </p:nvSpPr>
        <p:spPr>
          <a:xfrm>
            <a:off x="971550" y="1600200"/>
            <a:ext cx="4225925"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9940" name="Group 4"/>
          <p:cNvGraphicFramePr>
            <a:graphicFrameLocks noGrp="1"/>
          </p:cNvGraphicFramePr>
          <p:nvPr>
            <p:ph sz="half" idx="2"/>
          </p:nvPr>
        </p:nvGraphicFramePr>
        <p:xfrm>
          <a:off x="5468938" y="1781175"/>
          <a:ext cx="2857500" cy="1614488"/>
        </p:xfrm>
        <a:graphic>
          <a:graphicData uri="http://schemas.openxmlformats.org/drawingml/2006/table">
            <a:tbl>
              <a:tblPr/>
              <a:tblGrid>
                <a:gridCol w="1428750"/>
                <a:gridCol w="1428750"/>
              </a:tblGrid>
              <a:tr h="808038">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20496"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1150</TotalTime>
  <Words>324</Words>
  <Application>Microsoft Office PowerPoint</Application>
  <PresentationFormat>On-screen Show (4:3)</PresentationFormat>
  <Paragraphs>101</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Comic Sans MS</vt:lpstr>
      <vt:lpstr>Wingdings</vt:lpstr>
      <vt:lpstr>Default Design</vt:lpstr>
      <vt:lpstr>Microsoft Graph Chart</vt:lpstr>
      <vt:lpstr>Old Book</vt:lpstr>
      <vt:lpstr>Scorecard</vt:lpstr>
      <vt:lpstr>Colour scheme</vt:lpstr>
      <vt:lpstr>Example Bullet Point Slide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Book Template</dc:title>
  <dc:creator>Presentation Magazine</dc:creator>
  <cp:lastModifiedBy>Jonty Pearce</cp:lastModifiedBy>
  <cp:revision>11</cp:revision>
  <dcterms:created xsi:type="dcterms:W3CDTF">2006-02-27T22:56:03Z</dcterms:created>
  <dcterms:modified xsi:type="dcterms:W3CDTF">2015-02-22T11:10:46Z</dcterms:modified>
</cp:coreProperties>
</file>