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sldIdLst>
    <p:sldId id="269" r:id="rId2"/>
    <p:sldId id="261" r:id="rId3"/>
    <p:sldId id="262" r:id="rId4"/>
    <p:sldId id="263" r:id="rId5"/>
    <p:sldId id="264" r:id="rId6"/>
    <p:sldId id="265" r:id="rId7"/>
    <p:sldId id="266" r:id="rId8"/>
    <p:sldId id="267" r:id="rId9"/>
    <p:sldId id="257" r:id="rId10"/>
    <p:sldId id="258" r:id="rId11"/>
    <p:sldId id="259" r:id="rId12"/>
    <p:sldId id="260" r:id="rId13"/>
    <p:sldId id="270"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CCCC"/>
    <a:srgbClr val="FF9999"/>
    <a:srgbClr val="FFCC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9" autoAdjust="0"/>
    <p:restoredTop sz="94682" autoAdjust="0"/>
  </p:normalViewPr>
  <p:slideViewPr>
    <p:cSldViewPr>
      <p:cViewPr varScale="1">
        <p:scale>
          <a:sx n="118" d="100"/>
          <a:sy n="118" d="100"/>
        </p:scale>
        <p:origin x="-6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5FBF9CA-E003-4E99-9BF3-7F002FB74A18}" type="slidenum">
              <a:rPr lang="en-US" altLang="en-US"/>
              <a:pPr>
                <a:defRPr/>
              </a:pPr>
              <a:t>‹#›</a:t>
            </a:fld>
            <a:endParaRPr lang="en-US" altLang="en-US"/>
          </a:p>
        </p:txBody>
      </p:sp>
    </p:spTree>
    <p:extLst>
      <p:ext uri="{BB962C8B-B14F-4D97-AF65-F5344CB8AC3E}">
        <p14:creationId xmlns:p14="http://schemas.microsoft.com/office/powerpoint/2010/main" val="2477272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87814E-6C41-4F0D-A873-E9F94E5C6C8F}"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61984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28CDDD-DF2A-4CDF-A6DC-5F3424BDF302}" type="slidenum">
              <a:rPr lang="en-US" altLang="en-US"/>
              <a:pPr/>
              <a:t>10</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8176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51B70B-D206-4240-9F62-197DA9034F1E}" type="slidenum">
              <a:rPr lang="en-US" altLang="en-US"/>
              <a:pPr/>
              <a:t>11</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33251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C38E55-43DA-426F-A520-7A11B08E872D}" type="slidenum">
              <a:rPr lang="en-US" altLang="en-US"/>
              <a:pPr/>
              <a:t>12</a:t>
            </a:fld>
            <a:endParaRPr lang="en-US"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68213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0FAD7A-CF1E-449E-BC57-2017768A12BB}" type="slidenum">
              <a:rPr lang="en-US" altLang="en-US"/>
              <a:pPr/>
              <a:t>13</a:t>
            </a:fld>
            <a:endParaRPr lang="en-US"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98953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3484E3-D169-40E3-87B7-DD7A4D2E5886}"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56072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11AA60-3C71-43CE-BDA0-75CCB5668CE9}"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2904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6A1A0D-8FE5-4618-B464-6DEBA3903C39}"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39113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D42F59-13AA-464B-8141-5587101BC1C8}"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81106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7D5AE7-4BEB-40AA-A1EE-D62410AB5EEC}"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19113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07E904-7449-408D-8AFC-2B7DBF8B54FB}"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1986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029635-12C3-461A-B70A-6DD52C5B1C7E}"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61864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F41D11-728E-441F-A6A1-87180BBEA94F}"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18546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gash"/>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2988" y="1844675"/>
            <a:ext cx="8101012" cy="501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ctrTitle"/>
          </p:nvPr>
        </p:nvSpPr>
        <p:spPr>
          <a:xfrm>
            <a:off x="717550" y="836613"/>
            <a:ext cx="7772400" cy="1470025"/>
          </a:xfrm>
        </p:spPr>
        <p:txBody>
          <a:bodyPr/>
          <a:lstStyle>
            <a:lvl1pPr>
              <a:defRPr/>
            </a:lvl1pPr>
          </a:lstStyle>
          <a:p>
            <a:pPr lvl="0"/>
            <a:r>
              <a:rPr lang="en-US" altLang="en-US" noProof="0" smtClean="0"/>
              <a:t>Click to edit Master title style</a:t>
            </a:r>
          </a:p>
        </p:txBody>
      </p:sp>
      <p:sp>
        <p:nvSpPr>
          <p:cNvPr id="48131" name="Rectangle 3"/>
          <p:cNvSpPr>
            <a:spLocks noGrp="1" noChangeArrowheads="1"/>
          </p:cNvSpPr>
          <p:nvPr>
            <p:ph type="subTitle" idx="1"/>
          </p:nvPr>
        </p:nvSpPr>
        <p:spPr>
          <a:xfrm>
            <a:off x="1403350" y="2566988"/>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D2A04E4D-EEDA-4167-BEFE-271C926324A9}" type="slidenum">
              <a:rPr lang="en-US" altLang="en-US"/>
              <a:pPr>
                <a:defRPr/>
              </a:pPr>
              <a:t>‹#›</a:t>
            </a:fld>
            <a:endParaRPr lang="en-US" altLang="en-US"/>
          </a:p>
        </p:txBody>
      </p:sp>
    </p:spTree>
    <p:extLst>
      <p:ext uri="{BB962C8B-B14F-4D97-AF65-F5344CB8AC3E}">
        <p14:creationId xmlns:p14="http://schemas.microsoft.com/office/powerpoint/2010/main" val="129550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BAE2B8-D6D4-4448-AE09-E2087D1D29A9}" type="slidenum">
              <a:rPr lang="en-US" altLang="en-US"/>
              <a:pPr>
                <a:defRPr/>
              </a:pPr>
              <a:t>‹#›</a:t>
            </a:fld>
            <a:endParaRPr lang="en-US" altLang="en-US"/>
          </a:p>
        </p:txBody>
      </p:sp>
    </p:spTree>
    <p:extLst>
      <p:ext uri="{BB962C8B-B14F-4D97-AF65-F5344CB8AC3E}">
        <p14:creationId xmlns:p14="http://schemas.microsoft.com/office/powerpoint/2010/main" val="373535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035604-3EFE-42E9-A9B4-0050D116EC0D}" type="slidenum">
              <a:rPr lang="en-US" altLang="en-US"/>
              <a:pPr>
                <a:defRPr/>
              </a:pPr>
              <a:t>‹#›</a:t>
            </a:fld>
            <a:endParaRPr lang="en-US" altLang="en-US"/>
          </a:p>
        </p:txBody>
      </p:sp>
    </p:spTree>
    <p:extLst>
      <p:ext uri="{BB962C8B-B14F-4D97-AF65-F5344CB8AC3E}">
        <p14:creationId xmlns:p14="http://schemas.microsoft.com/office/powerpoint/2010/main" val="211501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FBDB3F-0CCD-4FEF-A492-EFF48A88DFEB}" type="slidenum">
              <a:rPr lang="en-US" altLang="en-US"/>
              <a:pPr>
                <a:defRPr/>
              </a:pPr>
              <a:t>‹#›</a:t>
            </a:fld>
            <a:endParaRPr lang="en-US" altLang="en-US"/>
          </a:p>
        </p:txBody>
      </p:sp>
    </p:spTree>
    <p:extLst>
      <p:ext uri="{BB962C8B-B14F-4D97-AF65-F5344CB8AC3E}">
        <p14:creationId xmlns:p14="http://schemas.microsoft.com/office/powerpoint/2010/main" val="3101974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C6008B7-1FC3-4945-A25F-A3207D57B719}" type="slidenum">
              <a:rPr lang="en-US" altLang="en-US"/>
              <a:pPr>
                <a:defRPr/>
              </a:pPr>
              <a:t>‹#›</a:t>
            </a:fld>
            <a:endParaRPr lang="en-US" altLang="en-US"/>
          </a:p>
        </p:txBody>
      </p:sp>
    </p:spTree>
    <p:extLst>
      <p:ext uri="{BB962C8B-B14F-4D97-AF65-F5344CB8AC3E}">
        <p14:creationId xmlns:p14="http://schemas.microsoft.com/office/powerpoint/2010/main" val="3956441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566F912-6F1C-49D6-A12E-D3AB33141496}" type="slidenum">
              <a:rPr lang="en-US" altLang="en-US"/>
              <a:pPr>
                <a:defRPr/>
              </a:pPr>
              <a:t>‹#›</a:t>
            </a:fld>
            <a:endParaRPr lang="en-US" altLang="en-US"/>
          </a:p>
        </p:txBody>
      </p:sp>
    </p:spTree>
    <p:extLst>
      <p:ext uri="{BB962C8B-B14F-4D97-AF65-F5344CB8AC3E}">
        <p14:creationId xmlns:p14="http://schemas.microsoft.com/office/powerpoint/2010/main" val="2644417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DCDA5A46-A4D8-48D5-85CC-A2A5481D4078}" type="slidenum">
              <a:rPr lang="en-US" altLang="en-US"/>
              <a:pPr>
                <a:defRPr/>
              </a:pPr>
              <a:t>‹#›</a:t>
            </a:fld>
            <a:endParaRPr lang="en-US" altLang="en-US"/>
          </a:p>
        </p:txBody>
      </p:sp>
    </p:spTree>
    <p:extLst>
      <p:ext uri="{BB962C8B-B14F-4D97-AF65-F5344CB8AC3E}">
        <p14:creationId xmlns:p14="http://schemas.microsoft.com/office/powerpoint/2010/main" val="427056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286972-1D23-4FDC-B678-A46FEED5E3D1}" type="slidenum">
              <a:rPr lang="en-US" altLang="en-US"/>
              <a:pPr>
                <a:defRPr/>
              </a:pPr>
              <a:t>‹#›</a:t>
            </a:fld>
            <a:endParaRPr lang="en-US" altLang="en-US"/>
          </a:p>
        </p:txBody>
      </p:sp>
    </p:spTree>
    <p:extLst>
      <p:ext uri="{BB962C8B-B14F-4D97-AF65-F5344CB8AC3E}">
        <p14:creationId xmlns:p14="http://schemas.microsoft.com/office/powerpoint/2010/main" val="251676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AAEB49-4488-4B1D-9577-869DCE8BD3C6}" type="slidenum">
              <a:rPr lang="en-US" altLang="en-US"/>
              <a:pPr>
                <a:defRPr/>
              </a:pPr>
              <a:t>‹#›</a:t>
            </a:fld>
            <a:endParaRPr lang="en-US" altLang="en-US"/>
          </a:p>
        </p:txBody>
      </p:sp>
    </p:spTree>
    <p:extLst>
      <p:ext uri="{BB962C8B-B14F-4D97-AF65-F5344CB8AC3E}">
        <p14:creationId xmlns:p14="http://schemas.microsoft.com/office/powerpoint/2010/main" val="144510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AFDBED4-0132-41C4-B241-8DD2A571A3DE}" type="slidenum">
              <a:rPr lang="en-US" altLang="en-US"/>
              <a:pPr>
                <a:defRPr/>
              </a:pPr>
              <a:t>‹#›</a:t>
            </a:fld>
            <a:endParaRPr lang="en-US" altLang="en-US"/>
          </a:p>
        </p:txBody>
      </p:sp>
    </p:spTree>
    <p:extLst>
      <p:ext uri="{BB962C8B-B14F-4D97-AF65-F5344CB8AC3E}">
        <p14:creationId xmlns:p14="http://schemas.microsoft.com/office/powerpoint/2010/main" val="252498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2AEA6ED-21E3-4925-AA27-B712AB57F222}" type="slidenum">
              <a:rPr lang="en-US" altLang="en-US"/>
              <a:pPr>
                <a:defRPr/>
              </a:pPr>
              <a:t>‹#›</a:t>
            </a:fld>
            <a:endParaRPr lang="en-US" altLang="en-US"/>
          </a:p>
        </p:txBody>
      </p:sp>
    </p:spTree>
    <p:extLst>
      <p:ext uri="{BB962C8B-B14F-4D97-AF65-F5344CB8AC3E}">
        <p14:creationId xmlns:p14="http://schemas.microsoft.com/office/powerpoint/2010/main" val="262454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E49B57C-78FE-4EC7-9256-EDEDA873838F}" type="slidenum">
              <a:rPr lang="en-US" altLang="en-US"/>
              <a:pPr>
                <a:defRPr/>
              </a:pPr>
              <a:t>‹#›</a:t>
            </a:fld>
            <a:endParaRPr lang="en-US" altLang="en-US"/>
          </a:p>
        </p:txBody>
      </p:sp>
    </p:spTree>
    <p:extLst>
      <p:ext uri="{BB962C8B-B14F-4D97-AF65-F5344CB8AC3E}">
        <p14:creationId xmlns:p14="http://schemas.microsoft.com/office/powerpoint/2010/main" val="2614739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3F63763-F301-44D1-A433-419DF4B0E72D}" type="slidenum">
              <a:rPr lang="en-US" altLang="en-US"/>
              <a:pPr>
                <a:defRPr/>
              </a:pPr>
              <a:t>‹#›</a:t>
            </a:fld>
            <a:endParaRPr lang="en-US" altLang="en-US"/>
          </a:p>
        </p:txBody>
      </p:sp>
    </p:spTree>
    <p:extLst>
      <p:ext uri="{BB962C8B-B14F-4D97-AF65-F5344CB8AC3E}">
        <p14:creationId xmlns:p14="http://schemas.microsoft.com/office/powerpoint/2010/main" val="187076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9530B26-8895-4297-B625-19C206642190}" type="slidenum">
              <a:rPr lang="en-US" altLang="en-US"/>
              <a:pPr>
                <a:defRPr/>
              </a:pPr>
              <a:t>‹#›</a:t>
            </a:fld>
            <a:endParaRPr lang="en-US" altLang="en-US"/>
          </a:p>
        </p:txBody>
      </p:sp>
    </p:spTree>
    <p:extLst>
      <p:ext uri="{BB962C8B-B14F-4D97-AF65-F5344CB8AC3E}">
        <p14:creationId xmlns:p14="http://schemas.microsoft.com/office/powerpoint/2010/main" val="44098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66B602A-3DE4-4D4A-9B4C-BB1D3E3D4A08}" type="slidenum">
              <a:rPr lang="en-US" altLang="en-US"/>
              <a:pPr>
                <a:defRPr/>
              </a:pPr>
              <a:t>‹#›</a:t>
            </a:fld>
            <a:endParaRPr lang="en-US" altLang="en-US"/>
          </a:p>
        </p:txBody>
      </p:sp>
    </p:spTree>
    <p:extLst>
      <p:ext uri="{BB962C8B-B14F-4D97-AF65-F5344CB8AC3E}">
        <p14:creationId xmlns:p14="http://schemas.microsoft.com/office/powerpoint/2010/main" val="215429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vdaypetal1"/>
          <p:cNvPicPr>
            <a:picLocks noChangeAspect="1" noChangeArrowheads="1"/>
          </p:cNvPicPr>
          <p:nvPr userDrawn="1"/>
        </p:nvPicPr>
        <p:blipFill>
          <a:blip r:embed="rId17">
            <a:extLst>
              <a:ext uri="{28A0092B-C50C-407E-A947-70E740481C1C}">
                <a14:useLocalDpi xmlns:a14="http://schemas.microsoft.com/office/drawing/2010/main" val="0"/>
              </a:ext>
            </a:extLst>
          </a:blip>
          <a:srcRect b="10786"/>
          <a:stretch>
            <a:fillRect/>
          </a:stretch>
        </p:blipFill>
        <p:spPr bwMode="auto">
          <a:xfrm>
            <a:off x="1943100" y="2879725"/>
            <a:ext cx="72009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24F55F0-7523-4D58-BFF5-B7083D0CE84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z="3600" smtClean="0">
                <a:solidFill>
                  <a:schemeClr val="tx1"/>
                </a:solidFill>
              </a:rPr>
              <a:t>With love on Valentine’s Day</a:t>
            </a:r>
            <a:endParaRPr lang="en-US" altLang="en-US" sz="3600" smtClean="0">
              <a:solidFill>
                <a:schemeClr val="tx1"/>
              </a:solidFill>
            </a:endParaRPr>
          </a:p>
        </p:txBody>
      </p:sp>
      <p:sp>
        <p:nvSpPr>
          <p:cNvPr id="4099" name="Rectangle 5"/>
          <p:cNvSpPr>
            <a:spLocks noGrp="1" noChangeArrowheads="1"/>
          </p:cNvSpPr>
          <p:nvPr>
            <p:ph type="subTitle" idx="1"/>
          </p:nvPr>
        </p:nvSpPr>
        <p:spPr/>
        <p:txBody>
          <a:bodyPr/>
          <a:lstStyle/>
          <a:p>
            <a:pPr eaLnBrk="1" hangingPunct="1"/>
            <a:r>
              <a:rPr lang="en-US" altLang="en-US" smtClean="0"/>
              <a:t>Include your valentine message, wish or greeting here . .</a:t>
            </a:r>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Rectangle 9"/>
          <p:cNvSpPr>
            <a:spLocks noChangeArrowheads="1"/>
          </p:cNvSpPr>
          <p:nvPr/>
        </p:nvSpPr>
        <p:spPr bwMode="auto">
          <a:xfrm>
            <a:off x="468313" y="1125538"/>
            <a:ext cx="432117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GB" altLang="en-US">
                <a:solidFill>
                  <a:schemeClr val="tx2"/>
                </a:solidFill>
              </a:rPr>
              <a:t>Valentine’s Day. . .</a:t>
            </a:r>
            <a:endParaRPr lang="en-US" altLang="en-US">
              <a:solidFill>
                <a:schemeClr val="tx2"/>
              </a:solidFill>
            </a:endParaRPr>
          </a:p>
        </p:txBody>
      </p:sp>
      <p:sp>
        <p:nvSpPr>
          <p:cNvPr id="22531" name="Text Box 12"/>
          <p:cNvSpPr txBox="1">
            <a:spLocks noChangeArrowheads="1"/>
          </p:cNvSpPr>
          <p:nvPr/>
        </p:nvSpPr>
        <p:spPr bwMode="auto">
          <a:xfrm>
            <a:off x="3708400" y="2636838"/>
            <a:ext cx="3671888"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a:t>Valentine’s message written</a:t>
            </a:r>
          </a:p>
          <a:p>
            <a:pPr eaLnBrk="1" hangingPunct="1">
              <a:spcBef>
                <a:spcPct val="50000"/>
              </a:spcBef>
            </a:pPr>
            <a:r>
              <a:rPr lang="en-GB" altLang="en-US"/>
              <a:t>here . . . . </a:t>
            </a:r>
            <a:endParaRPr lang="en-US" altLang="en-US"/>
          </a:p>
        </p:txBody>
      </p:sp>
      <p:pic>
        <p:nvPicPr>
          <p:cNvPr id="22532" name="Picture 14" descr="flowergif"/>
          <p:cNvPicPr>
            <a:picLocks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107950" y="4899025"/>
            <a:ext cx="3095625" cy="1914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8" descr="petals1"/>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57200" y="2192338"/>
            <a:ext cx="3932238" cy="996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9" name="Rectangle 6"/>
          <p:cNvSpPr>
            <a:spLocks noGrp="1" noChangeArrowheads="1"/>
          </p:cNvSpPr>
          <p:nvPr>
            <p:ph type="body" sz="half" idx="3"/>
          </p:nvPr>
        </p:nvSpPr>
        <p:spPr>
          <a:xfrm>
            <a:off x="3132138" y="2574925"/>
            <a:ext cx="3236912" cy="1574800"/>
          </a:xfrm>
        </p:spPr>
        <p:txBody>
          <a:bodyPr/>
          <a:lstStyle/>
          <a:p>
            <a:pPr eaLnBrk="1" hangingPunct="1">
              <a:buFontTx/>
              <a:buNone/>
            </a:pPr>
            <a:r>
              <a:rPr lang="en-GB" altLang="en-US" sz="1800" smtClean="0"/>
              <a:t>. . . . personal message can</a:t>
            </a:r>
          </a:p>
          <a:p>
            <a:pPr eaLnBrk="1" hangingPunct="1">
              <a:buFontTx/>
              <a:buNone/>
            </a:pPr>
            <a:r>
              <a:rPr lang="en-GB" altLang="en-US" sz="1800" smtClean="0"/>
              <a:t>	   be added here. . .</a:t>
            </a:r>
            <a:endParaRPr lang="en-US" altLang="en-US" sz="1800" smtClean="0"/>
          </a:p>
        </p:txBody>
      </p:sp>
      <p:sp>
        <p:nvSpPr>
          <p:cNvPr id="24580" name="Rectangle 7"/>
          <p:cNvSpPr>
            <a:spLocks noChangeArrowheads="1"/>
          </p:cNvSpPr>
          <p:nvPr/>
        </p:nvSpPr>
        <p:spPr bwMode="auto">
          <a:xfrm>
            <a:off x="682625" y="1268413"/>
            <a:ext cx="432117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GB" altLang="en-US" sz="2800">
                <a:solidFill>
                  <a:schemeClr val="tx2"/>
                </a:solidFill>
              </a:rPr>
              <a:t>Valentine’s Day. . .</a:t>
            </a:r>
            <a:endParaRPr lang="en-US" altLang="en-US" sz="2800">
              <a:solidFill>
                <a:schemeClr val="tx2"/>
              </a:solidFill>
            </a:endParaRPr>
          </a:p>
        </p:txBody>
      </p:sp>
      <p:sp>
        <p:nvSpPr>
          <p:cNvPr id="24581" name="Text Box 11"/>
          <p:cNvSpPr txBox="1">
            <a:spLocks noChangeArrowheads="1"/>
          </p:cNvSpPr>
          <p:nvPr/>
        </p:nvSpPr>
        <p:spPr bwMode="auto">
          <a:xfrm>
            <a:off x="3708400" y="5294313"/>
            <a:ext cx="2016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a:t>With love . . </a:t>
            </a:r>
            <a:endParaRPr lang="en-US" altLang="en-US"/>
          </a:p>
        </p:txBody>
      </p:sp>
      <p:pic>
        <p:nvPicPr>
          <p:cNvPr id="24582" name="Picture 22" descr="lips_1"/>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3203575" y="5375275"/>
            <a:ext cx="742950" cy="790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eaLnBrk="1" hangingPunct="1"/>
            <a:r>
              <a:rPr lang="en-GB" altLang="en-US" sz="2800" smtClean="0"/>
              <a:t>Valentine greeting</a:t>
            </a:r>
            <a:endParaRPr lang="en-US" altLang="en-US" sz="2800" smtClean="0"/>
          </a:p>
        </p:txBody>
      </p:sp>
      <p:sp>
        <p:nvSpPr>
          <p:cNvPr id="26627" name="Rectangle 5"/>
          <p:cNvSpPr>
            <a:spLocks noGrp="1" noChangeArrowheads="1"/>
          </p:cNvSpPr>
          <p:nvPr>
            <p:ph type="body" sz="half" idx="1"/>
          </p:nvPr>
        </p:nvSpPr>
        <p:spPr>
          <a:xfrm>
            <a:off x="2195513" y="1916113"/>
            <a:ext cx="4464050" cy="4238625"/>
          </a:xfrm>
        </p:spPr>
        <p:txBody>
          <a:bodyPr/>
          <a:lstStyle/>
          <a:p>
            <a:pPr eaLnBrk="1" hangingPunct="1">
              <a:buFontTx/>
              <a:buNone/>
            </a:pPr>
            <a:r>
              <a:rPr lang="en-GB" altLang="en-US" sz="1800" smtClean="0"/>
              <a:t>Add personal valentine</a:t>
            </a:r>
          </a:p>
          <a:p>
            <a:pPr eaLnBrk="1" hangingPunct="1">
              <a:buFontTx/>
              <a:buNone/>
            </a:pPr>
            <a:r>
              <a:rPr lang="en-GB" altLang="en-US" sz="1800" smtClean="0"/>
              <a:t>message…….</a:t>
            </a:r>
            <a:endParaRPr lang="en-US" altLang="en-US" sz="1800" smtClean="0"/>
          </a:p>
        </p:txBody>
      </p:sp>
      <p:sp>
        <p:nvSpPr>
          <p:cNvPr id="12297" name="Oval 9"/>
          <p:cNvSpPr>
            <a:spLocks noChangeArrowheads="1"/>
          </p:cNvSpPr>
          <p:nvPr/>
        </p:nvSpPr>
        <p:spPr bwMode="auto">
          <a:xfrm flipH="1">
            <a:off x="179388" y="260350"/>
            <a:ext cx="1800225" cy="1655763"/>
          </a:xfrm>
          <a:prstGeom prst="ellipse">
            <a:avLst/>
          </a:prstGeom>
          <a:blipFill dpi="0" rotWithShape="0">
            <a:blip r:embed="rId3"/>
            <a:srcRect/>
            <a:stretch>
              <a:fillRect r="-11246"/>
            </a:stretch>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26631" name="Text Box 10"/>
          <p:cNvSpPr txBox="1">
            <a:spLocks noChangeArrowheads="1"/>
          </p:cNvSpPr>
          <p:nvPr/>
        </p:nvSpPr>
        <p:spPr bwMode="auto">
          <a:xfrm>
            <a:off x="2195513" y="5445125"/>
            <a:ext cx="3313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a:t>Sign off note . . . .</a:t>
            </a:r>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867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867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867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867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867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868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29075"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b="12236"/>
          <a:stretch>
            <a:fillRect/>
          </a:stretch>
        </p:blipFill>
        <p:spPr bwMode="auto">
          <a:xfrm>
            <a:off x="4067175" y="1773238"/>
            <a:ext cx="2093913" cy="30972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35843" name="Group 3"/>
          <p:cNvGraphicFramePr>
            <a:graphicFrameLocks noGrp="1"/>
          </p:cNvGraphicFramePr>
          <p:nvPr>
            <p:ph type="tbl" idx="1"/>
          </p:nvPr>
        </p:nvGraphicFramePr>
        <p:xfrm>
          <a:off x="1187450" y="1557338"/>
          <a:ext cx="6229350" cy="3208337"/>
        </p:xfrm>
        <a:graphic>
          <a:graphicData uri="http://schemas.openxmlformats.org/drawingml/2006/table">
            <a:tbl>
              <a:tblPr/>
              <a:tblGrid>
                <a:gridCol w="3114675"/>
                <a:gridCol w="3114675"/>
              </a:tblGrid>
              <a:tr h="45240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611188" y="5734050"/>
            <a:ext cx="38528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431800" y="1560513"/>
          <a:ext cx="6732588" cy="3740150"/>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800" y="1560513"/>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457200" y="1600200"/>
            <a:ext cx="4037013" cy="4525963"/>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4186238"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41988" name="Group 4"/>
          <p:cNvGraphicFramePr>
            <a:graphicFrameLocks noGrp="1"/>
          </p:cNvGraphicFramePr>
          <p:nvPr>
            <p:ph sz="half" idx="2"/>
          </p:nvPr>
        </p:nvGraphicFramePr>
        <p:xfrm>
          <a:off x="5446713" y="1781175"/>
          <a:ext cx="3170237" cy="1501775"/>
        </p:xfrm>
        <a:graphic>
          <a:graphicData uri="http://schemas.openxmlformats.org/drawingml/2006/table">
            <a:tbl>
              <a:tblPr/>
              <a:tblGrid>
                <a:gridCol w="1585912"/>
                <a:gridCol w="1584325"/>
              </a:tblGrid>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612775" y="41497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492500" y="41497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3"/>
          <p:cNvSpPr>
            <a:spLocks noGrp="1" noChangeArrowheads="1"/>
          </p:cNvSpPr>
          <p:nvPr>
            <p:ph type="body" sz="half" idx="1"/>
          </p:nvPr>
        </p:nvSpPr>
        <p:spPr>
          <a:xfrm>
            <a:off x="3201988" y="620713"/>
            <a:ext cx="2665412" cy="936625"/>
          </a:xfrm>
        </p:spPr>
        <p:txBody>
          <a:bodyPr/>
          <a:lstStyle/>
          <a:p>
            <a:pPr algn="ctr" eaLnBrk="1" hangingPunct="1">
              <a:buFontTx/>
              <a:buNone/>
            </a:pPr>
            <a:r>
              <a:rPr lang="en-GB" altLang="en-US" sz="2800" smtClean="0">
                <a:solidFill>
                  <a:schemeClr val="tx2"/>
                </a:solidFill>
              </a:rPr>
              <a:t>Valentine’s Day</a:t>
            </a:r>
            <a:endParaRPr lang="en-US" altLang="en-US" sz="2800" smtClean="0">
              <a:solidFill>
                <a:schemeClr val="tx2"/>
              </a:solidFill>
            </a:endParaRPr>
          </a:p>
        </p:txBody>
      </p:sp>
      <p:sp>
        <p:nvSpPr>
          <p:cNvPr id="20483" name="Rectangle 6"/>
          <p:cNvSpPr>
            <a:spLocks noGrp="1" noChangeArrowheads="1"/>
          </p:cNvSpPr>
          <p:nvPr>
            <p:ph type="body" sz="half" idx="2"/>
          </p:nvPr>
        </p:nvSpPr>
        <p:spPr>
          <a:xfrm>
            <a:off x="3203575" y="2565400"/>
            <a:ext cx="3600450" cy="1368425"/>
          </a:xfrm>
        </p:spPr>
        <p:txBody>
          <a:bodyPr/>
          <a:lstStyle/>
          <a:p>
            <a:pPr eaLnBrk="1" hangingPunct="1">
              <a:buFontTx/>
              <a:buNone/>
            </a:pPr>
            <a:r>
              <a:rPr lang="en-GB" altLang="en-US" sz="1800" smtClean="0"/>
              <a:t>Add valentine greeting or </a:t>
            </a:r>
          </a:p>
          <a:p>
            <a:pPr eaLnBrk="1" hangingPunct="1">
              <a:buFontTx/>
              <a:buNone/>
            </a:pPr>
            <a:r>
              <a:rPr lang="en-GB" altLang="en-US" sz="1800" smtClean="0"/>
              <a:t>message here</a:t>
            </a:r>
            <a:endParaRPr lang="en-US" altLang="en-US" sz="1800" smtClean="0"/>
          </a:p>
        </p:txBody>
      </p:sp>
      <p:pic>
        <p:nvPicPr>
          <p:cNvPr id="20484" name="Picture 8" descr="lips_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836613"/>
            <a:ext cx="7429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4">
      <a:dk1>
        <a:srgbClr val="CC0066"/>
      </a:dk1>
      <a:lt1>
        <a:srgbClr val="FFFFFF"/>
      </a:lt1>
      <a:dk2>
        <a:srgbClr val="CC0066"/>
      </a:dk2>
      <a:lt2>
        <a:srgbClr val="808080"/>
      </a:lt2>
      <a:accent1>
        <a:srgbClr val="BBE0E3"/>
      </a:accent1>
      <a:accent2>
        <a:srgbClr val="333399"/>
      </a:accent2>
      <a:accent3>
        <a:srgbClr val="FFFFFF"/>
      </a:accent3>
      <a:accent4>
        <a:srgbClr val="AE0056"/>
      </a:accent4>
      <a:accent5>
        <a:srgbClr val="DAEDEF"/>
      </a:accent5>
      <a:accent6>
        <a:srgbClr val="2D2D8A"/>
      </a:accent6>
      <a:hlink>
        <a:srgbClr val="007D7A"/>
      </a:hlink>
      <a:folHlink>
        <a:srgbClr val="00999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CC0066"/>
        </a:dk1>
        <a:lt1>
          <a:srgbClr val="FFFFFF"/>
        </a:lt1>
        <a:dk2>
          <a:srgbClr val="CC0066"/>
        </a:dk2>
        <a:lt2>
          <a:srgbClr val="808080"/>
        </a:lt2>
        <a:accent1>
          <a:srgbClr val="BBE0E3"/>
        </a:accent1>
        <a:accent2>
          <a:srgbClr val="333399"/>
        </a:accent2>
        <a:accent3>
          <a:srgbClr val="FFFFFF"/>
        </a:accent3>
        <a:accent4>
          <a:srgbClr val="AE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CC0066"/>
        </a:dk1>
        <a:lt1>
          <a:srgbClr val="FFFFFF"/>
        </a:lt1>
        <a:dk2>
          <a:srgbClr val="CC0066"/>
        </a:dk2>
        <a:lt2>
          <a:srgbClr val="808080"/>
        </a:lt2>
        <a:accent1>
          <a:srgbClr val="BBE0E3"/>
        </a:accent1>
        <a:accent2>
          <a:srgbClr val="333399"/>
        </a:accent2>
        <a:accent3>
          <a:srgbClr val="FFFFFF"/>
        </a:accent3>
        <a:accent4>
          <a:srgbClr val="AE0056"/>
        </a:accent4>
        <a:accent5>
          <a:srgbClr val="DAEDEF"/>
        </a:accent5>
        <a:accent6>
          <a:srgbClr val="2D2D8A"/>
        </a:accent6>
        <a:hlink>
          <a:srgbClr val="007D7A"/>
        </a:hlink>
        <a:folHlink>
          <a:srgbClr val="0099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342</Words>
  <Application>Microsoft Office PowerPoint</Application>
  <PresentationFormat>On-screen Show (4:3)</PresentationFormat>
  <Paragraphs>78</Paragraphs>
  <Slides>13</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Wingdings</vt:lpstr>
      <vt:lpstr>Custom Design</vt:lpstr>
      <vt:lpstr>Microsoft Graph Chart</vt:lpstr>
      <vt:lpstr>With love on Valentine’s Day</vt:lpstr>
      <vt:lpstr>Example Bullet Point Slide</vt:lpstr>
      <vt:lpstr>Colour scheme</vt:lpstr>
      <vt:lpstr>Picture slide</vt:lpstr>
      <vt:lpstr>Example of a table</vt:lpstr>
      <vt:lpstr>Sample Graph (3 colours)</vt:lpstr>
      <vt:lpstr>Two column bullet points</vt:lpstr>
      <vt:lpstr>Examples of default styles</vt:lpstr>
      <vt:lpstr>PowerPoint Presentation</vt:lpstr>
      <vt:lpstr>PowerPoint Presentation</vt:lpstr>
      <vt:lpstr>PowerPoint Presentation</vt:lpstr>
      <vt:lpstr>Valentine greeting</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 Petals</dc:title>
  <dc:creator>Presentation Magazine</dc:creator>
  <cp:lastModifiedBy>Jonty Pearce</cp:lastModifiedBy>
  <cp:revision>21</cp:revision>
  <dcterms:created xsi:type="dcterms:W3CDTF">2005-06-21T11:29:18Z</dcterms:created>
  <dcterms:modified xsi:type="dcterms:W3CDTF">2015-02-22T11:10:42Z</dcterms:modified>
</cp:coreProperties>
</file>