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80">
          <p15:clr>
            <a:srgbClr val="A4A3A4"/>
          </p15:clr>
        </p15:guide>
        <p15:guide id="2">
          <p15:clr>
            <a:srgbClr val="A4A3A4"/>
          </p15:clr>
        </p15:guide>
        <p15:guide id="3" pos="192">
          <p15:clr>
            <a:srgbClr val="A4A3A4"/>
          </p15:clr>
        </p15:guide>
        <p15:guide id="4"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000000"/>
    <a:srgbClr val="FDFFF4"/>
    <a:srgbClr val="FFFCD5"/>
    <a:srgbClr val="FFDB87"/>
    <a:srgbClr val="FF6FCF"/>
    <a:srgbClr val="FFFFFF"/>
    <a:srgbClr val="FE1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p:scale>
          <a:sx n="100" d="100"/>
          <a:sy n="100" d="100"/>
        </p:scale>
        <p:origin x="-1860" y="-402"/>
      </p:cViewPr>
      <p:guideLst>
        <p:guide orient="horz" pos="1680"/>
        <p:guide/>
        <p:guide pos="192"/>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E52E8E-995C-4536-9676-F333F9A2EB4D}" type="slidenum">
              <a:rPr lang="en-US" altLang="en-US"/>
              <a:pPr>
                <a:defRPr/>
              </a:pPr>
              <a:t>‹#›</a:t>
            </a:fld>
            <a:endParaRPr lang="en-US" altLang="en-US"/>
          </a:p>
        </p:txBody>
      </p:sp>
    </p:spTree>
    <p:extLst>
      <p:ext uri="{BB962C8B-B14F-4D97-AF65-F5344CB8AC3E}">
        <p14:creationId xmlns:p14="http://schemas.microsoft.com/office/powerpoint/2010/main" val="3087455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B6EF8B7-AB55-4063-9226-B7AAFD03723E}" type="slidenum">
              <a:rPr lang="en-US" altLang="en-US"/>
              <a:pPr>
                <a:defRPr/>
              </a:pPr>
              <a:t>‹#›</a:t>
            </a:fld>
            <a:endParaRPr lang="en-US" altLang="en-US"/>
          </a:p>
        </p:txBody>
      </p:sp>
    </p:spTree>
    <p:extLst>
      <p:ext uri="{BB962C8B-B14F-4D97-AF65-F5344CB8AC3E}">
        <p14:creationId xmlns:p14="http://schemas.microsoft.com/office/powerpoint/2010/main" val="2291307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CDBD3C-4089-4F77-9610-7AF7664FCE50}" type="slidenum">
              <a:rPr lang="en-US" altLang="en-US"/>
              <a:pPr/>
              <a:t>1</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50672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75993E-15F1-4388-AEE8-B132286703CB}" type="slidenum">
              <a:rPr lang="en-US" altLang="en-US"/>
              <a:pPr/>
              <a:t>2</a:t>
            </a:fld>
            <a:endParaRPr lang="en-US" altLang="en-US"/>
          </a:p>
        </p:txBody>
      </p:sp>
      <p:sp>
        <p:nvSpPr>
          <p:cNvPr id="8195" name="Rectangle 1026"/>
          <p:cNvSpPr>
            <a:spLocks noRot="1" noChangeArrowheads="1" noTextEdit="1"/>
          </p:cNvSpPr>
          <p:nvPr>
            <p:ph type="sldImg"/>
          </p:nvPr>
        </p:nvSpPr>
        <p:spPr>
          <a:ln/>
        </p:spPr>
      </p:sp>
      <p:sp>
        <p:nvSpPr>
          <p:cNvPr id="8196" name="Rectangle 1027"/>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69015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51520E-4D98-4569-AEF4-ACA8A8C4B4FD}" type="slidenum">
              <a:rPr lang="en-US" altLang="en-US"/>
              <a:pPr/>
              <a:t>3</a:t>
            </a:fld>
            <a:endParaRPr lang="en-US" altLang="en-US"/>
          </a:p>
        </p:txBody>
      </p:sp>
      <p:sp>
        <p:nvSpPr>
          <p:cNvPr id="10243" name="Rectangle 1026"/>
          <p:cNvSpPr>
            <a:spLocks noRo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36045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DBFAF1-D6E3-4C9D-8C73-51BF71BE294A}" type="slidenum">
              <a:rPr lang="en-US" altLang="en-US"/>
              <a:pPr/>
              <a:t>4</a:t>
            </a:fld>
            <a:endParaRPr lang="en-US"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1401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1A2F13-8508-45E5-ADFC-35A75F5B7976}" type="slidenum">
              <a:rPr lang="en-US" altLang="en-US"/>
              <a:pPr/>
              <a:t>5</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16046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A7D686-3F56-4180-90A5-718EB7366E2A}" type="slidenum">
              <a:rPr lang="en-US" altLang="en-US"/>
              <a:pPr/>
              <a:t>6</a:t>
            </a:fld>
            <a:endParaRPr lang="en-US" alt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80131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vectorhil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49865764-0853-4E9E-9C29-7ED8244F4C67}" type="slidenum">
              <a:rPr lang="en-US" altLang="en-US"/>
              <a:pPr>
                <a:defRPr/>
              </a:pPr>
              <a:t>‹#›</a:t>
            </a:fld>
            <a:endParaRPr lang="en-US" altLang="en-US"/>
          </a:p>
        </p:txBody>
      </p:sp>
    </p:spTree>
    <p:extLst>
      <p:ext uri="{BB962C8B-B14F-4D97-AF65-F5344CB8AC3E}">
        <p14:creationId xmlns:p14="http://schemas.microsoft.com/office/powerpoint/2010/main" val="365191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11F41F-8618-4C9E-A6AD-F7DD51D8826D}" type="slidenum">
              <a:rPr lang="en-US" altLang="en-US"/>
              <a:pPr>
                <a:defRPr/>
              </a:pPr>
              <a:t>‹#›</a:t>
            </a:fld>
            <a:endParaRPr lang="en-US" altLang="en-US"/>
          </a:p>
        </p:txBody>
      </p:sp>
    </p:spTree>
    <p:extLst>
      <p:ext uri="{BB962C8B-B14F-4D97-AF65-F5344CB8AC3E}">
        <p14:creationId xmlns:p14="http://schemas.microsoft.com/office/powerpoint/2010/main" val="70430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BB1CBB-5C7F-47A4-A7D7-BA49FED31BF2}" type="slidenum">
              <a:rPr lang="en-US" altLang="en-US"/>
              <a:pPr>
                <a:defRPr/>
              </a:pPr>
              <a:t>‹#›</a:t>
            </a:fld>
            <a:endParaRPr lang="en-US" altLang="en-US"/>
          </a:p>
        </p:txBody>
      </p:sp>
    </p:spTree>
    <p:extLst>
      <p:ext uri="{BB962C8B-B14F-4D97-AF65-F5344CB8AC3E}">
        <p14:creationId xmlns:p14="http://schemas.microsoft.com/office/powerpoint/2010/main" val="425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77B69F-8BDB-4A00-A4E1-EDB78F9D312B}" type="slidenum">
              <a:rPr lang="en-US" altLang="en-US"/>
              <a:pPr>
                <a:defRPr/>
              </a:pPr>
              <a:t>‹#›</a:t>
            </a:fld>
            <a:endParaRPr lang="en-US" altLang="en-US"/>
          </a:p>
        </p:txBody>
      </p:sp>
    </p:spTree>
    <p:extLst>
      <p:ext uri="{BB962C8B-B14F-4D97-AF65-F5344CB8AC3E}">
        <p14:creationId xmlns:p14="http://schemas.microsoft.com/office/powerpoint/2010/main" val="71295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ACB0CE-E4CC-4720-B8E9-FCDE1057B0CE}" type="slidenum">
              <a:rPr lang="en-US" altLang="en-US"/>
              <a:pPr>
                <a:defRPr/>
              </a:pPr>
              <a:t>‹#›</a:t>
            </a:fld>
            <a:endParaRPr lang="en-US" altLang="en-US"/>
          </a:p>
        </p:txBody>
      </p:sp>
    </p:spTree>
    <p:extLst>
      <p:ext uri="{BB962C8B-B14F-4D97-AF65-F5344CB8AC3E}">
        <p14:creationId xmlns:p14="http://schemas.microsoft.com/office/powerpoint/2010/main" val="423208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5E4AEC-2C56-40A3-9C8E-A2E8472E7022}" type="slidenum">
              <a:rPr lang="en-US" altLang="en-US"/>
              <a:pPr>
                <a:defRPr/>
              </a:pPr>
              <a:t>‹#›</a:t>
            </a:fld>
            <a:endParaRPr lang="en-US" altLang="en-US"/>
          </a:p>
        </p:txBody>
      </p:sp>
    </p:spTree>
    <p:extLst>
      <p:ext uri="{BB962C8B-B14F-4D97-AF65-F5344CB8AC3E}">
        <p14:creationId xmlns:p14="http://schemas.microsoft.com/office/powerpoint/2010/main" val="18450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5B4793-8CCE-4454-9E5E-0840C8FFC575}" type="slidenum">
              <a:rPr lang="en-US" altLang="en-US"/>
              <a:pPr>
                <a:defRPr/>
              </a:pPr>
              <a:t>‹#›</a:t>
            </a:fld>
            <a:endParaRPr lang="en-US" altLang="en-US"/>
          </a:p>
        </p:txBody>
      </p:sp>
    </p:spTree>
    <p:extLst>
      <p:ext uri="{BB962C8B-B14F-4D97-AF65-F5344CB8AC3E}">
        <p14:creationId xmlns:p14="http://schemas.microsoft.com/office/powerpoint/2010/main" val="186022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41E9C6-1599-4B9E-8E67-30334E4FE60D}" type="slidenum">
              <a:rPr lang="en-US" altLang="en-US"/>
              <a:pPr>
                <a:defRPr/>
              </a:pPr>
              <a:t>‹#›</a:t>
            </a:fld>
            <a:endParaRPr lang="en-US" altLang="en-US"/>
          </a:p>
        </p:txBody>
      </p:sp>
    </p:spTree>
    <p:extLst>
      <p:ext uri="{BB962C8B-B14F-4D97-AF65-F5344CB8AC3E}">
        <p14:creationId xmlns:p14="http://schemas.microsoft.com/office/powerpoint/2010/main" val="117085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0178D99-A2CF-4A51-B836-0421D0A8B18F}" type="slidenum">
              <a:rPr lang="en-US" altLang="en-US"/>
              <a:pPr>
                <a:defRPr/>
              </a:pPr>
              <a:t>‹#›</a:t>
            </a:fld>
            <a:endParaRPr lang="en-US" altLang="en-US"/>
          </a:p>
        </p:txBody>
      </p:sp>
    </p:spTree>
    <p:extLst>
      <p:ext uri="{BB962C8B-B14F-4D97-AF65-F5344CB8AC3E}">
        <p14:creationId xmlns:p14="http://schemas.microsoft.com/office/powerpoint/2010/main" val="193983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F71310C-EFA3-4E56-A75C-8BF8DABAE377}" type="slidenum">
              <a:rPr lang="en-US" altLang="en-US"/>
              <a:pPr>
                <a:defRPr/>
              </a:pPr>
              <a:t>‹#›</a:t>
            </a:fld>
            <a:endParaRPr lang="en-US" altLang="en-US"/>
          </a:p>
        </p:txBody>
      </p:sp>
    </p:spTree>
    <p:extLst>
      <p:ext uri="{BB962C8B-B14F-4D97-AF65-F5344CB8AC3E}">
        <p14:creationId xmlns:p14="http://schemas.microsoft.com/office/powerpoint/2010/main" val="86667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C278984-5454-41C8-9563-0828803C3733}" type="slidenum">
              <a:rPr lang="en-US" altLang="en-US"/>
              <a:pPr>
                <a:defRPr/>
              </a:pPr>
              <a:t>‹#›</a:t>
            </a:fld>
            <a:endParaRPr lang="en-US" altLang="en-US"/>
          </a:p>
        </p:txBody>
      </p:sp>
    </p:spTree>
    <p:extLst>
      <p:ext uri="{BB962C8B-B14F-4D97-AF65-F5344CB8AC3E}">
        <p14:creationId xmlns:p14="http://schemas.microsoft.com/office/powerpoint/2010/main" val="212466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612045-6FC0-4640-A58E-32B28E6E0157}" type="slidenum">
              <a:rPr lang="en-US" altLang="en-US"/>
              <a:pPr>
                <a:defRPr/>
              </a:pPr>
              <a:t>‹#›</a:t>
            </a:fld>
            <a:endParaRPr lang="en-US" altLang="en-US"/>
          </a:p>
        </p:txBody>
      </p:sp>
    </p:spTree>
    <p:extLst>
      <p:ext uri="{BB962C8B-B14F-4D97-AF65-F5344CB8AC3E}">
        <p14:creationId xmlns:p14="http://schemas.microsoft.com/office/powerpoint/2010/main" val="151993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469A6F-31D0-476E-9095-F26438DCD6CE}" type="slidenum">
              <a:rPr lang="en-US" altLang="en-US"/>
              <a:pPr>
                <a:defRPr/>
              </a:pPr>
              <a:t>‹#›</a:t>
            </a:fld>
            <a:endParaRPr lang="en-US" altLang="en-US"/>
          </a:p>
        </p:txBody>
      </p:sp>
    </p:spTree>
    <p:extLst>
      <p:ext uri="{BB962C8B-B14F-4D97-AF65-F5344CB8AC3E}">
        <p14:creationId xmlns:p14="http://schemas.microsoft.com/office/powerpoint/2010/main" val="422266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vectorhill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28BE90E-CCFD-40A8-B7B7-21E34220CA22}" type="slidenum">
              <a:rPr lang="en-US" altLang="en-US"/>
              <a:pPr>
                <a:defRPr/>
              </a:pPr>
              <a:t>‹#›</a:t>
            </a:fld>
            <a:endParaRPr lang="en-US" altLang="en-US"/>
          </a:p>
        </p:txBody>
      </p:sp>
      <p:sp>
        <p:nvSpPr>
          <p:cNvPr id="1032" name="Rectangle 24"/>
          <p:cNvSpPr>
            <a:spLocks noChangeArrowheads="1"/>
          </p:cNvSpPr>
          <p:nvPr userDrawn="1"/>
        </p:nvSpPr>
        <p:spPr bwMode="auto">
          <a:xfrm>
            <a:off x="0" y="0"/>
            <a:ext cx="9182100" cy="6886575"/>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58"/>
          <p:cNvSpPr txBox="1">
            <a:spLocks noChangeArrowheads="1"/>
          </p:cNvSpPr>
          <p:nvPr/>
        </p:nvSpPr>
        <p:spPr bwMode="auto">
          <a:xfrm>
            <a:off x="898525" y="2176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4" name="Text Box 60"/>
          <p:cNvSpPr txBox="1">
            <a:spLocks noChangeArrowheads="1"/>
          </p:cNvSpPr>
          <p:nvPr/>
        </p:nvSpPr>
        <p:spPr bwMode="auto">
          <a:xfrm>
            <a:off x="1082675" y="2176463"/>
            <a:ext cx="69183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7200">
                <a:solidFill>
                  <a:schemeClr val="tx2"/>
                </a:solidFill>
                <a:latin typeface="Arial Black" panose="020B0A04020102020204" pitchFamily="34" charset="0"/>
              </a:rPr>
              <a:t>YOUR TITLE</a:t>
            </a:r>
            <a:r>
              <a:rPr lang="en-US" altLang="en-US" sz="7200">
                <a:solidFill>
                  <a:srgbClr val="FDFFF4"/>
                </a:solidFill>
                <a:latin typeface="Arial Black" panose="020B0A04020102020204" pitchFamily="34" charset="0"/>
              </a:rPr>
              <a:t> </a:t>
            </a:r>
            <a:r>
              <a:rPr lang="en-US" altLang="en-US" sz="3200">
                <a:solidFill>
                  <a:srgbClr val="FDFFF4"/>
                </a:solidFill>
                <a:latin typeface="Arial Black" panose="020B0A04020102020204" pitchFamily="34" charset="0"/>
              </a:rPr>
              <a:t>HERE</a:t>
            </a:r>
            <a:endParaRPr lang="en-US" altLang="en-US" sz="7200">
              <a:solidFill>
                <a:srgbClr val="FDFFF4"/>
              </a:solidFill>
              <a:latin typeface="Arial Black" panose="020B0A04020102020204" pitchFamily="34" charset="0"/>
            </a:endParaRPr>
          </a:p>
        </p:txBody>
      </p:sp>
      <p:pic>
        <p:nvPicPr>
          <p:cNvPr id="5125" name="Picture 72" descr="roundedarrow">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73163"/>
            <a:ext cx="8229600" cy="1143000"/>
          </a:xfrm>
        </p:spPr>
        <p:txBody>
          <a:bodyPr/>
          <a:lstStyle/>
          <a:p>
            <a:pPr algn="l" eaLnBrk="1" hangingPunct="1"/>
            <a:r>
              <a:rPr lang="en-GB" altLang="en-US" smtClean="0"/>
              <a:t>Example of a Bullet Point Slide</a:t>
            </a:r>
            <a:endParaRPr lang="en-US" altLang="en-US" smtClean="0"/>
          </a:p>
        </p:txBody>
      </p:sp>
      <p:sp>
        <p:nvSpPr>
          <p:cNvPr id="7171" name="Rectangle 3"/>
          <p:cNvSpPr>
            <a:spLocks noGrp="1" noChangeArrowheads="1"/>
          </p:cNvSpPr>
          <p:nvPr>
            <p:ph type="body" idx="1"/>
          </p:nvPr>
        </p:nvSpPr>
        <p:spPr>
          <a:xfrm>
            <a:off x="457200" y="2316163"/>
            <a:ext cx="8229600" cy="3700462"/>
          </a:xfrm>
        </p:spPr>
        <p:txBody>
          <a:bodyPr/>
          <a:lstStyle/>
          <a:p>
            <a:pPr eaLnBrk="1" hangingPunct="1"/>
            <a:r>
              <a:rPr lang="en-GB" altLang="en-US" smtClean="0">
                <a:solidFill>
                  <a:schemeClr val="bg2"/>
                </a:solidFill>
              </a:rPr>
              <a:t>Bullet Point</a:t>
            </a:r>
          </a:p>
          <a:p>
            <a:pPr eaLnBrk="1" hangingPunct="1"/>
            <a:r>
              <a:rPr lang="en-GB" altLang="en-US" smtClean="0">
                <a:solidFill>
                  <a:schemeClr val="bg2"/>
                </a:solidFill>
              </a:rPr>
              <a:t>Bullet Point</a:t>
            </a:r>
          </a:p>
          <a:p>
            <a:pPr lvl="1" eaLnBrk="1" hangingPunct="1"/>
            <a:r>
              <a:rPr lang="en-GB" altLang="en-US" smtClean="0">
                <a:solidFill>
                  <a:schemeClr val="bg2"/>
                </a:solidFill>
              </a:rPr>
              <a:t>Sub Bullet</a:t>
            </a:r>
            <a:endParaRPr lang="en-US" altLang="en-US" smtClean="0">
              <a:solidFill>
                <a:schemeClr val="bg2"/>
              </a:solidFill>
            </a:endParaRPr>
          </a:p>
        </p:txBody>
      </p:sp>
      <p:sp>
        <p:nvSpPr>
          <p:cNvPr id="7172" name="Text Box 29"/>
          <p:cNvSpPr txBox="1">
            <a:spLocks noChangeArrowheads="1"/>
          </p:cNvSpPr>
          <p:nvPr/>
        </p:nvSpPr>
        <p:spPr bwMode="auto">
          <a:xfrm>
            <a:off x="704850" y="96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7173" name="Picture 31" descr="roundedarrow">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pic>
        <p:nvPicPr>
          <p:cNvPr id="7174" name="Picture 32" descr="roundedarrow">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Example of a chart</a:t>
            </a:r>
            <a:endParaRPr lang="en-US" altLang="en-US" smtClean="0"/>
          </a:p>
        </p:txBody>
      </p:sp>
      <p:graphicFrame>
        <p:nvGraphicFramePr>
          <p:cNvPr id="9219" name="Object 3"/>
          <p:cNvGraphicFramePr>
            <a:graphicFrameLocks noChangeAspect="1"/>
          </p:cNvGraphicFramePr>
          <p:nvPr>
            <p:ph type="chart" idx="1"/>
          </p:nvPr>
        </p:nvGraphicFramePr>
        <p:xfrm>
          <a:off x="2027238" y="1219200"/>
          <a:ext cx="6062662" cy="3759200"/>
        </p:xfrm>
        <a:graphic>
          <a:graphicData uri="http://schemas.openxmlformats.org/presentationml/2006/ole">
            <mc:AlternateContent xmlns:mc="http://schemas.openxmlformats.org/markup-compatibility/2006">
              <mc:Choice xmlns:v="urn:schemas-microsoft-com:vml" Requires="v">
                <p:oleObj spid="_x0000_s9223" name="Chart" r:id="rId4" imgW="7289800" imgH="4521200" progId="MSGraph.Chart.8">
                  <p:embed followColorScheme="full"/>
                </p:oleObj>
              </mc:Choice>
              <mc:Fallback>
                <p:oleObj name="Chart" r:id="rId4" imgW="7289800" imgH="4521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38" y="1219200"/>
                        <a:ext cx="6062662"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E1881"/>
                            </a:solidFill>
                            <a:miter lim="800000"/>
                            <a:headEnd/>
                            <a:tailEnd/>
                          </a14:hiddenLine>
                        </a:ext>
                      </a:extLst>
                    </p:spPr>
                  </p:pic>
                </p:oleObj>
              </mc:Fallback>
            </mc:AlternateContent>
          </a:graphicData>
        </a:graphic>
      </p:graphicFrame>
      <p:sp>
        <p:nvSpPr>
          <p:cNvPr id="9220" name="Text Box 24"/>
          <p:cNvSpPr txBox="1">
            <a:spLocks noChangeArrowheads="1"/>
          </p:cNvSpPr>
          <p:nvPr/>
        </p:nvSpPr>
        <p:spPr bwMode="auto">
          <a:xfrm>
            <a:off x="457200" y="9159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9221" name="Picture 28" descr="roundedarrow">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pic>
        <p:nvPicPr>
          <p:cNvPr id="9222" name="Picture 29" descr="roundedarrow">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8" desc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219200"/>
            <a:ext cx="6500812"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457200" y="244475"/>
            <a:ext cx="8229600" cy="1143000"/>
          </a:xfrm>
        </p:spPr>
        <p:txBody>
          <a:bodyPr/>
          <a:lstStyle/>
          <a:p>
            <a:pPr eaLnBrk="1" hangingPunct="1"/>
            <a:r>
              <a:rPr lang="en-GB" altLang="en-US" smtClean="0"/>
              <a:t>Picture slide</a:t>
            </a:r>
            <a:endParaRPr lang="en-US" altLang="en-US" smtClean="0"/>
          </a:p>
        </p:txBody>
      </p:sp>
      <p:sp>
        <p:nvSpPr>
          <p:cNvPr id="11268" name="Text Box 25"/>
          <p:cNvSpPr txBox="1">
            <a:spLocks noChangeArrowheads="1"/>
          </p:cNvSpPr>
          <p:nvPr/>
        </p:nvSpPr>
        <p:spPr bwMode="auto">
          <a:xfrm>
            <a:off x="457200" y="885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1269" name="Picture 29" descr="roundedarrow">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pic>
        <p:nvPicPr>
          <p:cNvPr id="11270" name="Picture 30" descr="roundedarrow">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default styles</a:t>
            </a:r>
            <a:endParaRPr lang="en-US" altLang="en-US" smtClean="0"/>
          </a:p>
        </p:txBody>
      </p:sp>
      <p:sp>
        <p:nvSpPr>
          <p:cNvPr id="13315" name="Rectangle 3"/>
          <p:cNvSpPr>
            <a:spLocks noGrp="1" noChangeArrowheads="1"/>
          </p:cNvSpPr>
          <p:nvPr>
            <p:ph type="body" sz="half" idx="1"/>
          </p:nvPr>
        </p:nvSpPr>
        <p:spPr/>
        <p:txBody>
          <a:bodyPr/>
          <a:lstStyle/>
          <a:p>
            <a:pPr eaLnBrk="1" hangingPunct="1"/>
            <a:r>
              <a:rPr lang="en-GB" altLang="en-US" sz="2800" smtClean="0"/>
              <a:t>Text and lines are like this</a:t>
            </a:r>
          </a:p>
          <a:p>
            <a:pPr eaLnBrk="1" hangingPunct="1"/>
            <a:r>
              <a:rPr lang="en-GB" altLang="en-US" sz="2800" u="sng" smtClean="0">
                <a:solidFill>
                  <a:schemeClr val="hlink"/>
                </a:solidFill>
              </a:rPr>
              <a:t>Hyperlinks like this</a:t>
            </a:r>
          </a:p>
          <a:p>
            <a:pPr eaLnBrk="1" hangingPunct="1"/>
            <a:r>
              <a:rPr lang="en-GB" altLang="en-US" sz="2800" u="sng" smtClean="0">
                <a:solidFill>
                  <a:schemeClr val="folHlink"/>
                </a:solidFill>
              </a:rPr>
              <a:t>Visited hyperlinks like this</a:t>
            </a:r>
            <a:endParaRPr lang="en-US" altLang="en-US" sz="2800" u="sng" smtClean="0">
              <a:solidFill>
                <a:schemeClr val="folHlink"/>
              </a:solidFill>
            </a:endParaRPr>
          </a:p>
        </p:txBody>
      </p:sp>
      <p:graphicFrame>
        <p:nvGraphicFramePr>
          <p:cNvPr id="12306" name="Group 18"/>
          <p:cNvGraphicFramePr>
            <a:graphicFrameLocks noGrp="1"/>
          </p:cNvGraphicFramePr>
          <p:nvPr>
            <p:ph sz="half" idx="2"/>
          </p:nvPr>
        </p:nvGraphicFramePr>
        <p:xfrm>
          <a:off x="4994275" y="1701800"/>
          <a:ext cx="3630613" cy="1727200"/>
        </p:xfrm>
        <a:graphic>
          <a:graphicData uri="http://schemas.openxmlformats.org/drawingml/2006/table">
            <a:tbl>
              <a:tblPr/>
              <a:tblGrid>
                <a:gridCol w="1816100"/>
                <a:gridCol w="1814513"/>
              </a:tblGrid>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anose="020B0604020202020204" pitchFamily="34" charset="0"/>
                        </a:rPr>
                        <a:t>Table</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7" name="Rectangle 15"/>
          <p:cNvSpPr>
            <a:spLocks noChangeArrowheads="1"/>
          </p:cNvSpPr>
          <p:nvPr/>
        </p:nvSpPr>
        <p:spPr bwMode="auto">
          <a:xfrm>
            <a:off x="990600" y="4495800"/>
            <a:ext cx="2232025"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Text box</a:t>
            </a:r>
            <a:endParaRPr lang="en-US" altLang="en-US"/>
          </a:p>
        </p:txBody>
      </p:sp>
      <p:sp>
        <p:nvSpPr>
          <p:cNvPr id="13328" name="Rectangle 16"/>
          <p:cNvSpPr>
            <a:spLocks noChangeArrowheads="1"/>
          </p:cNvSpPr>
          <p:nvPr/>
        </p:nvSpPr>
        <p:spPr bwMode="auto">
          <a:xfrm>
            <a:off x="3886200" y="4495800"/>
            <a:ext cx="2232025" cy="136842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Text box</a:t>
            </a:r>
          </a:p>
          <a:p>
            <a:pPr algn="ctr" eaLnBrk="1" hangingPunct="1"/>
            <a:r>
              <a:rPr lang="en-GB" altLang="en-US"/>
              <a:t>With shadow</a:t>
            </a:r>
            <a:endParaRPr lang="en-US" altLang="en-US"/>
          </a:p>
        </p:txBody>
      </p:sp>
      <p:pic>
        <p:nvPicPr>
          <p:cNvPr id="13329" name="Picture 40" descr="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75" y="76200"/>
            <a:ext cx="1101725" cy="11017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0" name="Picture 41" descr="roundedarrow">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76200"/>
            <a:ext cx="1111250" cy="1212850"/>
          </a:xfrm>
          <a:prstGeom prst="rect">
            <a:avLst/>
          </a:prstGeom>
          <a:solidFill>
            <a:schemeClr val="tx2"/>
          </a:solidFill>
          <a:ln>
            <a:noFill/>
          </a:ln>
          <a:extLst>
            <a:ext uri="{91240B29-F687-4F45-9708-019B960494DF}">
              <a14:hiddenLine xmlns:a14="http://schemas.microsoft.com/office/drawing/2010/main" w="50800">
                <a:solidFill>
                  <a:schemeClr val="tx2"/>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3"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5364"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15365"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a:t>
            </a:r>
          </a:p>
          <a:p>
            <a:pPr eaLnBrk="1" hangingPunct="1">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cs typeface="Arial" panose="020B0604020202020204" pitchFamily="34" charset="0"/>
            </a:endParaRPr>
          </a:p>
        </p:txBody>
      </p:sp>
      <p:sp>
        <p:nvSpPr>
          <p:cNvPr id="15366"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Don’t</a:t>
            </a:r>
          </a:p>
          <a:p>
            <a:pPr eaLnBrk="1" hangingPunct="1">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5367"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5368"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C4C4C"/>
      </a:dk1>
      <a:lt1>
        <a:srgbClr val="FFFFFF"/>
      </a:lt1>
      <a:dk2>
        <a:srgbClr val="FF0080"/>
      </a:dk2>
      <a:lt2>
        <a:srgbClr val="4C4C4C"/>
      </a:lt2>
      <a:accent1>
        <a:srgbClr val="66CCFF"/>
      </a:accent1>
      <a:accent2>
        <a:srgbClr val="FF0080"/>
      </a:accent2>
      <a:accent3>
        <a:srgbClr val="FFFFFF"/>
      </a:accent3>
      <a:accent4>
        <a:srgbClr val="404040"/>
      </a:accent4>
      <a:accent5>
        <a:srgbClr val="B8E2FF"/>
      </a:accent5>
      <a:accent6>
        <a:srgbClr val="E70073"/>
      </a:accent6>
      <a:hlink>
        <a:srgbClr val="666666"/>
      </a:hlink>
      <a:folHlink>
        <a:srgbClr val="66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4C4C4C"/>
    </a:dk1>
    <a:lt1>
      <a:srgbClr val="FFFFFF"/>
    </a:lt1>
    <a:dk2>
      <a:srgbClr val="FF0080"/>
    </a:dk2>
    <a:lt2>
      <a:srgbClr val="4C4C4C"/>
    </a:lt2>
    <a:accent1>
      <a:srgbClr val="66CCFF"/>
    </a:accent1>
    <a:accent2>
      <a:srgbClr val="FF0080"/>
    </a:accent2>
    <a:accent3>
      <a:srgbClr val="FFFFFF"/>
    </a:accent3>
    <a:accent4>
      <a:srgbClr val="404040"/>
    </a:accent4>
    <a:accent5>
      <a:srgbClr val="B8E2FF"/>
    </a:accent5>
    <a:accent6>
      <a:srgbClr val="E70073"/>
    </a:accent6>
    <a:hlink>
      <a:srgbClr val="666666"/>
    </a:hlink>
    <a:folHlink>
      <a:srgbClr val="FF0080"/>
    </a:folHlink>
  </a:clrScheme>
</a:themeOverride>
</file>

<file path=docProps/app.xml><?xml version="1.0" encoding="utf-8"?>
<Properties xmlns="http://schemas.openxmlformats.org/officeDocument/2006/extended-properties" xmlns:vt="http://schemas.openxmlformats.org/officeDocument/2006/docPropsVTypes">
  <Template/>
  <TotalTime>1768</TotalTime>
  <Words>211</Words>
  <Application>Microsoft Office PowerPoint</Application>
  <PresentationFormat>On-screen Show (4:3)</PresentationFormat>
  <Paragraphs>33</Paragraphs>
  <Slides>6</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Arial Black</vt:lpstr>
      <vt:lpstr>Wingdings</vt:lpstr>
      <vt:lpstr>Default Design</vt:lpstr>
      <vt:lpstr>Microsoft Graph Chart</vt:lpstr>
      <vt:lpstr>PowerPoint Presentation</vt:lpstr>
      <vt:lpstr>Example of a Bullet Point Slide</vt:lpstr>
      <vt:lpstr>Example of a chart</vt:lpstr>
      <vt:lpstr>Picture slide</vt:lpstr>
      <vt:lpstr>default styles</vt:lpstr>
      <vt:lpstr>Use of templates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Hills Template</dc:title>
  <dc:creator>Presentation Magazine</dc:creator>
  <cp:lastModifiedBy>Jonty Pearce</cp:lastModifiedBy>
  <cp:revision>73</cp:revision>
  <dcterms:modified xsi:type="dcterms:W3CDTF">2015-02-22T11:10:09Z</dcterms:modified>
</cp:coreProperties>
</file>