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8" r:id="rId3"/>
    <p:sldId id="259" r:id="rId4"/>
    <p:sldId id="260" r:id="rId5"/>
    <p:sldId id="261" r:id="rId6"/>
    <p:sldId id="262" r:id="rId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7"/>
    <a:srgbClr val="800040"/>
    <a:srgbClr val="FF0080"/>
    <a:srgbClr val="5D7E9D"/>
    <a:srgbClr val="191919"/>
    <a:srgbClr val="8000FF"/>
    <a:srgbClr val="6666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2" autoAdjust="0"/>
    <p:restoredTop sz="91734" autoAdjust="0"/>
  </p:normalViewPr>
  <p:slideViewPr>
    <p:cSldViewPr snapToObjects="1">
      <p:cViewPr>
        <p:scale>
          <a:sx n="100" d="100"/>
          <a:sy n="100" d="100"/>
        </p:scale>
        <p:origin x="-1860" y="-402"/>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2560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560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269CFC5-52F9-415B-97D5-E68DC33F2E37}" type="slidenum">
              <a:rPr lang="en-US" altLang="en-US"/>
              <a:pPr>
                <a:defRPr/>
              </a:pPr>
              <a:t>‹#›</a:t>
            </a:fld>
            <a:endParaRPr lang="en-US" altLang="en-US"/>
          </a:p>
        </p:txBody>
      </p:sp>
    </p:spTree>
    <p:extLst>
      <p:ext uri="{BB962C8B-B14F-4D97-AF65-F5344CB8AC3E}">
        <p14:creationId xmlns:p14="http://schemas.microsoft.com/office/powerpoint/2010/main" val="4258044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691F72F-EB42-4B07-BC95-4441F979A36F}" type="slidenum">
              <a:rPr lang="en-US" altLang="en-US"/>
              <a:pPr>
                <a:defRPr/>
              </a:pPr>
              <a:t>‹#›</a:t>
            </a:fld>
            <a:endParaRPr lang="en-US" altLang="en-US"/>
          </a:p>
        </p:txBody>
      </p:sp>
    </p:spTree>
    <p:extLst>
      <p:ext uri="{BB962C8B-B14F-4D97-AF65-F5344CB8AC3E}">
        <p14:creationId xmlns:p14="http://schemas.microsoft.com/office/powerpoint/2010/main" val="3180034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0E990D-FD7A-4368-BF29-31CDC33C0132}" type="slidenum">
              <a:rPr lang="en-US" altLang="en-US" smtClean="0"/>
              <a:pPr/>
              <a:t>1</a:t>
            </a:fld>
            <a:endParaRPr lang="en-US" altLang="en-US" smtClean="0"/>
          </a:p>
        </p:txBody>
      </p:sp>
      <p:sp>
        <p:nvSpPr>
          <p:cNvPr id="6147" name="Rectangle 2"/>
          <p:cNvSpPr>
            <a:spLocks noRo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410746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25A258-4A05-4BDD-95BD-DDE9D463A8C9}" type="slidenum">
              <a:rPr lang="en-US" altLang="en-US" smtClean="0"/>
              <a:pPr/>
              <a:t>2</a:t>
            </a:fld>
            <a:endParaRPr lang="en-US" altLang="en-US" smtClean="0"/>
          </a:p>
        </p:txBody>
      </p:sp>
      <p:sp>
        <p:nvSpPr>
          <p:cNvPr id="8195" name="Rectangle 2"/>
          <p:cNvSpPr>
            <a:spLocks noRo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91227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868990-180C-4386-BEC6-0CA397878501}" type="slidenum">
              <a:rPr lang="en-US" altLang="en-US" smtClean="0"/>
              <a:pPr/>
              <a:t>3</a:t>
            </a:fld>
            <a:endParaRPr lang="en-US" altLang="en-US" smtClean="0"/>
          </a:p>
        </p:txBody>
      </p:sp>
      <p:sp>
        <p:nvSpPr>
          <p:cNvPr id="10243" name="Rectangle 2"/>
          <p:cNvSpPr>
            <a:spLocks noRo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09812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5192A2-6566-47C4-8EC8-196C846BDA42}" type="slidenum">
              <a:rPr lang="en-US" altLang="en-US" smtClean="0"/>
              <a:pPr/>
              <a:t>4</a:t>
            </a:fld>
            <a:endParaRPr lang="en-US" altLang="en-US" smtClean="0"/>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730177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333B1D-136C-4834-884D-1883D91346B1}" type="slidenum">
              <a:rPr lang="en-US" altLang="en-US" smtClean="0"/>
              <a:pPr/>
              <a:t>5</a:t>
            </a:fld>
            <a:endParaRPr lang="en-US" altLang="en-US" smtClean="0"/>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39549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14CA87-F159-47C6-BC04-5FAE1F08CCE9}" type="slidenum">
              <a:rPr lang="en-US" altLang="en-US" smtClean="0"/>
              <a:pPr/>
              <a:t>6</a:t>
            </a:fld>
            <a:endParaRPr lang="en-US" altLang="en-US" smtClean="0"/>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540848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9" descr="rustedboa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196975"/>
            <a:ext cx="7772400" cy="1470025"/>
          </a:xfrm>
        </p:spPr>
        <p:txBody>
          <a:bodyPr/>
          <a:lstStyle>
            <a:lvl1pPr>
              <a:defRPr b="1"/>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6C31E031-5035-4A9F-B22B-C0939DC2C6DE}" type="slidenum">
              <a:rPr lang="en-US" altLang="en-US"/>
              <a:pPr>
                <a:defRPr/>
              </a:pPr>
              <a:t>‹#›</a:t>
            </a:fld>
            <a:endParaRPr lang="en-US" altLang="en-US"/>
          </a:p>
        </p:txBody>
      </p:sp>
    </p:spTree>
    <p:extLst>
      <p:ext uri="{BB962C8B-B14F-4D97-AF65-F5344CB8AC3E}">
        <p14:creationId xmlns:p14="http://schemas.microsoft.com/office/powerpoint/2010/main" val="2709965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BE35B29-CFDE-48FD-93CE-1BCD559F234A}" type="slidenum">
              <a:rPr lang="en-US" altLang="en-US"/>
              <a:pPr>
                <a:defRPr/>
              </a:pPr>
              <a:t>‹#›</a:t>
            </a:fld>
            <a:endParaRPr lang="en-US" altLang="en-US"/>
          </a:p>
        </p:txBody>
      </p:sp>
    </p:spTree>
    <p:extLst>
      <p:ext uri="{BB962C8B-B14F-4D97-AF65-F5344CB8AC3E}">
        <p14:creationId xmlns:p14="http://schemas.microsoft.com/office/powerpoint/2010/main" val="12851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B0CBAB-D39A-47F5-A846-6C4CD016F32E}" type="slidenum">
              <a:rPr lang="en-US" altLang="en-US"/>
              <a:pPr>
                <a:defRPr/>
              </a:pPr>
              <a:t>‹#›</a:t>
            </a:fld>
            <a:endParaRPr lang="en-US" altLang="en-US"/>
          </a:p>
        </p:txBody>
      </p:sp>
    </p:spTree>
    <p:extLst>
      <p:ext uri="{BB962C8B-B14F-4D97-AF65-F5344CB8AC3E}">
        <p14:creationId xmlns:p14="http://schemas.microsoft.com/office/powerpoint/2010/main" val="3179979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37004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1B595A4-04FB-4DC2-BCB3-B2E2DA0948DD}" type="slidenum">
              <a:rPr lang="en-US" altLang="en-US"/>
              <a:pPr>
                <a:defRPr/>
              </a:pPr>
              <a:t>‹#›</a:t>
            </a:fld>
            <a:endParaRPr lang="en-US" altLang="en-US"/>
          </a:p>
        </p:txBody>
      </p:sp>
    </p:spTree>
    <p:extLst>
      <p:ext uri="{BB962C8B-B14F-4D97-AF65-F5344CB8AC3E}">
        <p14:creationId xmlns:p14="http://schemas.microsoft.com/office/powerpoint/2010/main" val="2355038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4B68F67-5C41-4D19-9EB4-7EE3C5E4456A}" type="slidenum">
              <a:rPr lang="en-US" altLang="en-US"/>
              <a:pPr>
                <a:defRPr/>
              </a:pPr>
              <a:t>‹#›</a:t>
            </a:fld>
            <a:endParaRPr lang="en-US" altLang="en-US"/>
          </a:p>
        </p:txBody>
      </p:sp>
    </p:spTree>
    <p:extLst>
      <p:ext uri="{BB962C8B-B14F-4D97-AF65-F5344CB8AC3E}">
        <p14:creationId xmlns:p14="http://schemas.microsoft.com/office/powerpoint/2010/main" val="67623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91FD0A8-20EC-408B-BDFB-0C3D4B413F28}" type="slidenum">
              <a:rPr lang="en-US" altLang="en-US"/>
              <a:pPr>
                <a:defRPr/>
              </a:pPr>
              <a:t>‹#›</a:t>
            </a:fld>
            <a:endParaRPr lang="en-US" altLang="en-US"/>
          </a:p>
        </p:txBody>
      </p:sp>
    </p:spTree>
    <p:extLst>
      <p:ext uri="{BB962C8B-B14F-4D97-AF65-F5344CB8AC3E}">
        <p14:creationId xmlns:p14="http://schemas.microsoft.com/office/powerpoint/2010/main" val="380812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69A5D49-688A-49A6-AEED-7D57F4BC360C}" type="slidenum">
              <a:rPr lang="en-US" altLang="en-US"/>
              <a:pPr>
                <a:defRPr/>
              </a:pPr>
              <a:t>‹#›</a:t>
            </a:fld>
            <a:endParaRPr lang="en-US" altLang="en-US"/>
          </a:p>
        </p:txBody>
      </p:sp>
    </p:spTree>
    <p:extLst>
      <p:ext uri="{BB962C8B-B14F-4D97-AF65-F5344CB8AC3E}">
        <p14:creationId xmlns:p14="http://schemas.microsoft.com/office/powerpoint/2010/main" val="281353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A09685D-0755-4755-8C47-25FAD49DD00C}" type="slidenum">
              <a:rPr lang="en-US" altLang="en-US"/>
              <a:pPr>
                <a:defRPr/>
              </a:pPr>
              <a:t>‹#›</a:t>
            </a:fld>
            <a:endParaRPr lang="en-US" altLang="en-US"/>
          </a:p>
        </p:txBody>
      </p:sp>
    </p:spTree>
    <p:extLst>
      <p:ext uri="{BB962C8B-B14F-4D97-AF65-F5344CB8AC3E}">
        <p14:creationId xmlns:p14="http://schemas.microsoft.com/office/powerpoint/2010/main" val="1154164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59C1793-9B81-4A21-932C-09F367ECB4F5}" type="slidenum">
              <a:rPr lang="en-US" altLang="en-US"/>
              <a:pPr>
                <a:defRPr/>
              </a:pPr>
              <a:t>‹#›</a:t>
            </a:fld>
            <a:endParaRPr lang="en-US" altLang="en-US"/>
          </a:p>
        </p:txBody>
      </p:sp>
    </p:spTree>
    <p:extLst>
      <p:ext uri="{BB962C8B-B14F-4D97-AF65-F5344CB8AC3E}">
        <p14:creationId xmlns:p14="http://schemas.microsoft.com/office/powerpoint/2010/main" val="50890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AAE573B-2F5C-4605-A979-3050E2846453}" type="slidenum">
              <a:rPr lang="en-US" altLang="en-US"/>
              <a:pPr>
                <a:defRPr/>
              </a:pPr>
              <a:t>‹#›</a:t>
            </a:fld>
            <a:endParaRPr lang="en-US" altLang="en-US"/>
          </a:p>
        </p:txBody>
      </p:sp>
    </p:spTree>
    <p:extLst>
      <p:ext uri="{BB962C8B-B14F-4D97-AF65-F5344CB8AC3E}">
        <p14:creationId xmlns:p14="http://schemas.microsoft.com/office/powerpoint/2010/main" val="378706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37C84D5-748D-4EAA-9AC3-8C971279CDBB}" type="slidenum">
              <a:rPr lang="en-US" altLang="en-US"/>
              <a:pPr>
                <a:defRPr/>
              </a:pPr>
              <a:t>‹#›</a:t>
            </a:fld>
            <a:endParaRPr lang="en-US" altLang="en-US"/>
          </a:p>
        </p:txBody>
      </p:sp>
    </p:spTree>
    <p:extLst>
      <p:ext uri="{BB962C8B-B14F-4D97-AF65-F5344CB8AC3E}">
        <p14:creationId xmlns:p14="http://schemas.microsoft.com/office/powerpoint/2010/main" val="410763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01539C-6B0D-4695-9DD7-BE6C2128933F}" type="slidenum">
              <a:rPr lang="en-US" altLang="en-US"/>
              <a:pPr>
                <a:defRPr/>
              </a:pPr>
              <a:t>‹#›</a:t>
            </a:fld>
            <a:endParaRPr lang="en-US" altLang="en-US"/>
          </a:p>
        </p:txBody>
      </p:sp>
    </p:spTree>
    <p:extLst>
      <p:ext uri="{BB962C8B-B14F-4D97-AF65-F5344CB8AC3E}">
        <p14:creationId xmlns:p14="http://schemas.microsoft.com/office/powerpoint/2010/main" val="424100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FE24EFE-0BE6-43A4-AFFD-CCCFA41CDD1E}" type="slidenum">
              <a:rPr lang="en-US" altLang="en-US"/>
              <a:pPr>
                <a:defRPr/>
              </a:pPr>
              <a:t>‹#›</a:t>
            </a:fld>
            <a:endParaRPr lang="en-US" altLang="en-US"/>
          </a:p>
        </p:txBody>
      </p:sp>
    </p:spTree>
    <p:extLst>
      <p:ext uri="{BB962C8B-B14F-4D97-AF65-F5344CB8AC3E}">
        <p14:creationId xmlns:p14="http://schemas.microsoft.com/office/powerpoint/2010/main" val="1092506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rustedboat"/>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370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8F583E2-31DD-4F19-81B4-4C1ABB25A8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1"/>
          <p:cNvSpPr>
            <a:spLocks noChangeArrowheads="1"/>
          </p:cNvSpPr>
          <p:nvPr/>
        </p:nvSpPr>
        <p:spPr bwMode="auto">
          <a:xfrm>
            <a:off x="0" y="0"/>
            <a:ext cx="9144000" cy="1389063"/>
          </a:xfrm>
          <a:prstGeom prst="rect">
            <a:avLst/>
          </a:prstGeom>
          <a:solidFill>
            <a:srgbClr val="CC99FF">
              <a:alpha val="1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3" name="Rectangle 72"/>
          <p:cNvSpPr>
            <a:spLocks noChangeArrowheads="1"/>
          </p:cNvSpPr>
          <p:nvPr/>
        </p:nvSpPr>
        <p:spPr bwMode="auto">
          <a:xfrm>
            <a:off x="0" y="0"/>
            <a:ext cx="1390650" cy="1390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4" name="Rectangle 2"/>
          <p:cNvSpPr>
            <a:spLocks noGrp="1" noChangeArrowheads="1"/>
          </p:cNvSpPr>
          <p:nvPr>
            <p:ph type="ctrTitle"/>
          </p:nvPr>
        </p:nvSpPr>
        <p:spPr>
          <a:xfrm>
            <a:off x="838200" y="249238"/>
            <a:ext cx="7772400" cy="1470025"/>
          </a:xfrm>
          <a:extLst>
            <a:ext uri="{909E8E84-426E-40DD-AFC4-6F175D3DCCD1}">
              <a14:hiddenFill xmlns:a14="http://schemas.microsoft.com/office/drawing/2010/main">
                <a:gradFill rotWithShape="0">
                  <a:gsLst>
                    <a:gs pos="0">
                      <a:srgbClr val="F2FDF7">
                        <a:alpha val="34000"/>
                      </a:srgbClr>
                    </a:gs>
                    <a:gs pos="100000">
                      <a:srgbClr val="F2FDF7">
                        <a:alpha val="34000"/>
                      </a:srgbClr>
                    </a:gs>
                  </a:gsLst>
                  <a:lin ang="5400000" scaled="1"/>
                </a:gradFill>
              </a14:hiddenFill>
            </a:ext>
            <a:ext uri="{91240B29-F687-4F45-9708-019B960494DF}">
              <a14:hiddenLine xmlns:a14="http://schemas.microsoft.com/office/drawing/2010/main" w="9525">
                <a:solidFill>
                  <a:srgbClr val="FF0080"/>
                </a:solidFill>
                <a:miter lim="800000"/>
                <a:headEnd/>
                <a:tailEnd/>
              </a14:hiddenLine>
            </a:ext>
          </a:extLst>
        </p:spPr>
        <p:txBody>
          <a:bodyPr/>
          <a:lstStyle/>
          <a:p>
            <a:pPr eaLnBrk="1" hangingPunct="1"/>
            <a:r>
              <a:rPr lang="en-GB" altLang="en-US" sz="6600" smtClean="0">
                <a:solidFill>
                  <a:schemeClr val="folHlink"/>
                </a:solidFill>
              </a:rPr>
              <a:t>INSERT TITLE</a:t>
            </a:r>
            <a:r>
              <a:rPr lang="en-GB" altLang="en-US" sz="6600" smtClean="0"/>
              <a:t> </a:t>
            </a:r>
            <a:r>
              <a:rPr lang="en-GB" altLang="en-US" sz="6600" smtClean="0">
                <a:solidFill>
                  <a:srgbClr val="F2FDF7"/>
                </a:solidFill>
              </a:rPr>
              <a:t/>
            </a:r>
            <a:br>
              <a:rPr lang="en-GB" altLang="en-US" sz="6600" smtClean="0">
                <a:solidFill>
                  <a:srgbClr val="F2FDF7"/>
                </a:solidFill>
              </a:rPr>
            </a:br>
            <a:endParaRPr lang="en-US" altLang="en-US" smtClean="0"/>
          </a:p>
        </p:txBody>
      </p:sp>
      <p:sp>
        <p:nvSpPr>
          <p:cNvPr id="5125" name="Text Box 15"/>
          <p:cNvSpPr txBox="1">
            <a:spLocks noChangeArrowheads="1"/>
          </p:cNvSpPr>
          <p:nvPr/>
        </p:nvSpPr>
        <p:spPr bwMode="auto">
          <a:xfrm>
            <a:off x="3870325" y="17192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6" name="Rectangle 59"/>
          <p:cNvSpPr>
            <a:spLocks noChangeArrowheads="1"/>
          </p:cNvSpPr>
          <p:nvPr/>
        </p:nvSpPr>
        <p:spPr bwMode="auto">
          <a:xfrm>
            <a:off x="-1588" y="3352800"/>
            <a:ext cx="9144001" cy="1389063"/>
          </a:xfrm>
          <a:prstGeom prst="rect">
            <a:avLst/>
          </a:prstGeom>
          <a:solidFill>
            <a:srgbClr val="FFFF00">
              <a:alpha val="588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5127" name="Text Box 74"/>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b="1">
                <a:solidFill>
                  <a:schemeClr val="bg1"/>
                </a:solidFill>
              </a:rPr>
              <a:t>01</a:t>
            </a:r>
            <a:endParaRPr lang="en-US" altLang="en-US" sz="180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2"/>
          <p:cNvSpPr>
            <a:spLocks noChangeArrowheads="1"/>
          </p:cNvSpPr>
          <p:nvPr/>
        </p:nvSpPr>
        <p:spPr bwMode="auto">
          <a:xfrm>
            <a:off x="0" y="1588"/>
            <a:ext cx="9144000" cy="1389062"/>
          </a:xfrm>
          <a:prstGeom prst="rect">
            <a:avLst/>
          </a:prstGeom>
          <a:solidFill>
            <a:srgbClr val="CC99FF">
              <a:alpha val="1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7171" name="Rectangle 34"/>
          <p:cNvSpPr>
            <a:spLocks noChangeArrowheads="1"/>
          </p:cNvSpPr>
          <p:nvPr/>
        </p:nvSpPr>
        <p:spPr bwMode="auto">
          <a:xfrm>
            <a:off x="0" y="5867400"/>
            <a:ext cx="9142413" cy="990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7172" name="Rectangle 35"/>
          <p:cNvSpPr>
            <a:spLocks noChangeArrowheads="1"/>
          </p:cNvSpPr>
          <p:nvPr/>
        </p:nvSpPr>
        <p:spPr bwMode="auto">
          <a:xfrm>
            <a:off x="0" y="1390650"/>
            <a:ext cx="9144000" cy="4476750"/>
          </a:xfrm>
          <a:prstGeom prst="rect">
            <a:avLst/>
          </a:prstGeom>
          <a:solidFill>
            <a:schemeClr val="accent1">
              <a:alpha val="7803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7173" name="Rectangle 36"/>
          <p:cNvSpPr>
            <a:spLocks noChangeArrowheads="1"/>
          </p:cNvSpPr>
          <p:nvPr/>
        </p:nvSpPr>
        <p:spPr bwMode="auto">
          <a:xfrm>
            <a:off x="0" y="0"/>
            <a:ext cx="9144000" cy="6856413"/>
          </a:xfrm>
          <a:prstGeom prst="rect">
            <a:avLst/>
          </a:prstGeom>
          <a:solidFill>
            <a:srgbClr val="FFFF00">
              <a:alpha val="1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7174" name="Rectangle 37"/>
          <p:cNvSpPr>
            <a:spLocks noChangeArrowheads="1"/>
          </p:cNvSpPr>
          <p:nvPr/>
        </p:nvSpPr>
        <p:spPr bwMode="auto">
          <a:xfrm>
            <a:off x="0" y="1588"/>
            <a:ext cx="9144000" cy="1389062"/>
          </a:xfrm>
          <a:prstGeom prst="rect">
            <a:avLst/>
          </a:prstGeom>
          <a:solidFill>
            <a:srgbClr val="CC99FF">
              <a:alpha val="1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7175" name="Rectangle 38"/>
          <p:cNvSpPr>
            <a:spLocks noChangeArrowheads="1"/>
          </p:cNvSpPr>
          <p:nvPr/>
        </p:nvSpPr>
        <p:spPr bwMode="auto">
          <a:xfrm>
            <a:off x="0" y="0"/>
            <a:ext cx="1390650" cy="1390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7176" name="Text Box 40"/>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b="1">
                <a:solidFill>
                  <a:schemeClr val="bg1"/>
                </a:solidFill>
              </a:rPr>
              <a:t>02</a:t>
            </a:r>
            <a:endParaRPr lang="en-US" altLang="en-US" sz="1800"/>
          </a:p>
        </p:txBody>
      </p:sp>
      <p:sp>
        <p:nvSpPr>
          <p:cNvPr id="7177" name="Rectangle 2"/>
          <p:cNvSpPr>
            <a:spLocks noGrp="1" noChangeArrowheads="1"/>
          </p:cNvSpPr>
          <p:nvPr>
            <p:ph type="title"/>
          </p:nvPr>
        </p:nvSpPr>
        <p:spPr>
          <a:xfrm>
            <a:off x="762000" y="152400"/>
            <a:ext cx="8229600" cy="1143000"/>
          </a:xfrm>
        </p:spPr>
        <p:txBody>
          <a:bodyPr/>
          <a:lstStyle/>
          <a:p>
            <a:pPr eaLnBrk="1" hangingPunct="1"/>
            <a:r>
              <a:rPr lang="en-GB" altLang="en-US" sz="6600" b="1" smtClean="0"/>
              <a:t>BULLET POINTS</a:t>
            </a:r>
            <a:endParaRPr lang="en-US" altLang="en-US" smtClean="0"/>
          </a:p>
        </p:txBody>
      </p:sp>
      <p:sp>
        <p:nvSpPr>
          <p:cNvPr id="7178" name="Rectangle 3"/>
          <p:cNvSpPr>
            <a:spLocks noGrp="1" noChangeArrowheads="1"/>
          </p:cNvSpPr>
          <p:nvPr>
            <p:ph type="body" idx="1"/>
          </p:nvPr>
        </p:nvSpPr>
        <p:spPr/>
        <p:txBody>
          <a:bodyPr/>
          <a:lstStyle/>
          <a:p>
            <a:pPr algn="ctr" eaLnBrk="1" hangingPunct="1"/>
            <a:r>
              <a:rPr lang="en-GB" altLang="en-US" smtClean="0">
                <a:solidFill>
                  <a:schemeClr val="bg2"/>
                </a:solidFill>
              </a:rPr>
              <a:t>Bullet Point</a:t>
            </a:r>
          </a:p>
          <a:p>
            <a:pPr algn="ctr" eaLnBrk="1" hangingPunct="1"/>
            <a:r>
              <a:rPr lang="en-GB" altLang="en-US" smtClean="0">
                <a:solidFill>
                  <a:schemeClr val="bg2"/>
                </a:solidFill>
              </a:rPr>
              <a:t>Bullet Point</a:t>
            </a:r>
          </a:p>
          <a:p>
            <a:pPr lvl="1" algn="ctr" eaLnBrk="1" hangingPunct="1"/>
            <a:r>
              <a:rPr lang="en-GB" altLang="en-US" smtClean="0">
                <a:solidFill>
                  <a:schemeClr val="bg2"/>
                </a:solidFill>
              </a:rPr>
              <a:t>Sub Bullet</a:t>
            </a:r>
            <a:endParaRPr lang="en-US" altLang="en-US" smtClean="0">
              <a:solidFill>
                <a:schemeClr val="bg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8"/>
          <p:cNvSpPr>
            <a:spLocks noChangeArrowheads="1"/>
          </p:cNvSpPr>
          <p:nvPr/>
        </p:nvSpPr>
        <p:spPr bwMode="auto">
          <a:xfrm>
            <a:off x="0" y="5867400"/>
            <a:ext cx="9142413" cy="990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9219" name="Rectangle 26"/>
          <p:cNvSpPr>
            <a:spLocks noChangeArrowheads="1"/>
          </p:cNvSpPr>
          <p:nvPr/>
        </p:nvSpPr>
        <p:spPr bwMode="auto">
          <a:xfrm>
            <a:off x="0" y="1390650"/>
            <a:ext cx="9144000" cy="4476750"/>
          </a:xfrm>
          <a:prstGeom prst="rect">
            <a:avLst/>
          </a:prstGeom>
          <a:solidFill>
            <a:schemeClr val="accent1">
              <a:alpha val="7803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9220" name="Rectangle 25"/>
          <p:cNvSpPr>
            <a:spLocks noChangeArrowheads="1"/>
          </p:cNvSpPr>
          <p:nvPr/>
        </p:nvSpPr>
        <p:spPr bwMode="auto">
          <a:xfrm>
            <a:off x="0" y="0"/>
            <a:ext cx="9144000" cy="6856413"/>
          </a:xfrm>
          <a:prstGeom prst="rect">
            <a:avLst/>
          </a:prstGeom>
          <a:solidFill>
            <a:srgbClr val="FFFF00">
              <a:alpha val="1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9221" name="Rectangle 27"/>
          <p:cNvSpPr>
            <a:spLocks noChangeArrowheads="1"/>
          </p:cNvSpPr>
          <p:nvPr/>
        </p:nvSpPr>
        <p:spPr bwMode="auto">
          <a:xfrm>
            <a:off x="0" y="1588"/>
            <a:ext cx="9144000" cy="1389062"/>
          </a:xfrm>
          <a:prstGeom prst="rect">
            <a:avLst/>
          </a:prstGeom>
          <a:solidFill>
            <a:srgbClr val="CC99FF">
              <a:alpha val="1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9222" name="Rectangle 23"/>
          <p:cNvSpPr>
            <a:spLocks noChangeArrowheads="1"/>
          </p:cNvSpPr>
          <p:nvPr/>
        </p:nvSpPr>
        <p:spPr bwMode="auto">
          <a:xfrm>
            <a:off x="0" y="0"/>
            <a:ext cx="1390650" cy="1390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9223" name="Rectangle 2"/>
          <p:cNvSpPr>
            <a:spLocks noGrp="1" noChangeArrowheads="1"/>
          </p:cNvSpPr>
          <p:nvPr>
            <p:ph type="title"/>
          </p:nvPr>
        </p:nvSpPr>
        <p:spPr>
          <a:xfrm>
            <a:off x="457200" y="166688"/>
            <a:ext cx="8229600" cy="1143000"/>
          </a:xfrm>
        </p:spPr>
        <p:txBody>
          <a:bodyPr/>
          <a:lstStyle/>
          <a:p>
            <a:pPr eaLnBrk="1" hangingPunct="1"/>
            <a:r>
              <a:rPr lang="en-GB" altLang="en-US" sz="6600" b="1" smtClean="0"/>
              <a:t>CHART</a:t>
            </a:r>
            <a:endParaRPr lang="en-US" altLang="en-US" smtClean="0"/>
          </a:p>
        </p:txBody>
      </p:sp>
      <p:graphicFrame>
        <p:nvGraphicFramePr>
          <p:cNvPr id="9224" name="Object 3"/>
          <p:cNvGraphicFramePr>
            <a:graphicFrameLocks noChangeAspect="1"/>
          </p:cNvGraphicFramePr>
          <p:nvPr>
            <p:ph type="chart" idx="1"/>
          </p:nvPr>
        </p:nvGraphicFramePr>
        <p:xfrm>
          <a:off x="1525588" y="1417638"/>
          <a:ext cx="7008812" cy="4346575"/>
        </p:xfrm>
        <a:graphic>
          <a:graphicData uri="http://schemas.openxmlformats.org/presentationml/2006/ole">
            <mc:AlternateContent xmlns:mc="http://schemas.openxmlformats.org/markup-compatibility/2006">
              <mc:Choice xmlns:v="urn:schemas-microsoft-com:vml" Requires="v">
                <p:oleObj spid="_x0000_s9226" name="Chart" r:id="rId4" imgW="7289800" imgH="4521200" progId="MSGraph.Chart.8">
                  <p:embed followColorScheme="full"/>
                </p:oleObj>
              </mc:Choice>
              <mc:Fallback>
                <p:oleObj name="Chart" r:id="rId4" imgW="7289800" imgH="4521200"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8" y="1417638"/>
                        <a:ext cx="7008812" cy="434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5" name="Text Box 24"/>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b="1">
                <a:solidFill>
                  <a:schemeClr val="bg1"/>
                </a:solidFill>
              </a:rPr>
              <a:t>03</a:t>
            </a:r>
            <a:endParaRPr lang="en-US" altLang="en-US" sz="1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6"/>
          <p:cNvSpPr>
            <a:spLocks noChangeArrowheads="1"/>
          </p:cNvSpPr>
          <p:nvPr/>
        </p:nvSpPr>
        <p:spPr bwMode="auto">
          <a:xfrm>
            <a:off x="0" y="5867400"/>
            <a:ext cx="9144000" cy="990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1267" name="Rectangle 35"/>
          <p:cNvSpPr>
            <a:spLocks noChangeArrowheads="1"/>
          </p:cNvSpPr>
          <p:nvPr/>
        </p:nvSpPr>
        <p:spPr bwMode="auto">
          <a:xfrm>
            <a:off x="0" y="1390650"/>
            <a:ext cx="9144000" cy="4476750"/>
          </a:xfrm>
          <a:prstGeom prst="rect">
            <a:avLst/>
          </a:prstGeom>
          <a:solidFill>
            <a:schemeClr val="accent1">
              <a:alpha val="7803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1268" name="Rectangle 26"/>
          <p:cNvSpPr>
            <a:spLocks noChangeArrowheads="1"/>
          </p:cNvSpPr>
          <p:nvPr/>
        </p:nvSpPr>
        <p:spPr bwMode="auto">
          <a:xfrm>
            <a:off x="0" y="0"/>
            <a:ext cx="9144000" cy="6856413"/>
          </a:xfrm>
          <a:prstGeom prst="rect">
            <a:avLst/>
          </a:prstGeom>
          <a:solidFill>
            <a:srgbClr val="FFFF00">
              <a:alpha val="1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1269" name="Rectangle 29"/>
          <p:cNvSpPr>
            <a:spLocks noChangeArrowheads="1"/>
          </p:cNvSpPr>
          <p:nvPr/>
        </p:nvSpPr>
        <p:spPr bwMode="auto">
          <a:xfrm>
            <a:off x="0" y="1588"/>
            <a:ext cx="9144000" cy="1389062"/>
          </a:xfrm>
          <a:prstGeom prst="rect">
            <a:avLst/>
          </a:prstGeom>
          <a:solidFill>
            <a:srgbClr val="CC99FF">
              <a:alpha val="1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1270" name="Rectangle 24"/>
          <p:cNvSpPr>
            <a:spLocks noChangeArrowheads="1"/>
          </p:cNvSpPr>
          <p:nvPr/>
        </p:nvSpPr>
        <p:spPr bwMode="auto">
          <a:xfrm>
            <a:off x="0" y="0"/>
            <a:ext cx="1390650" cy="1390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1271" name="Rectangle 2"/>
          <p:cNvSpPr>
            <a:spLocks noGrp="1" noChangeArrowheads="1"/>
          </p:cNvSpPr>
          <p:nvPr>
            <p:ph type="title"/>
          </p:nvPr>
        </p:nvSpPr>
        <p:spPr>
          <a:xfrm>
            <a:off x="838200" y="152400"/>
            <a:ext cx="8229600" cy="1143000"/>
          </a:xfrm>
        </p:spPr>
        <p:txBody>
          <a:bodyPr/>
          <a:lstStyle/>
          <a:p>
            <a:pPr eaLnBrk="1" hangingPunct="1"/>
            <a:r>
              <a:rPr lang="en-GB" altLang="en-US" sz="6600" b="1" smtClean="0"/>
              <a:t>PICTURE SLIDE</a:t>
            </a:r>
            <a:endParaRPr lang="en-US" altLang="en-US" smtClean="0"/>
          </a:p>
        </p:txBody>
      </p:sp>
      <p:sp>
        <p:nvSpPr>
          <p:cNvPr id="11272" name="Text Box 25"/>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b="1">
                <a:solidFill>
                  <a:schemeClr val="bg1"/>
                </a:solidFill>
              </a:rPr>
              <a:t>04</a:t>
            </a:r>
            <a:endParaRPr lang="en-US" altLang="en-US" sz="1800"/>
          </a:p>
        </p:txBody>
      </p:sp>
      <p:pic>
        <p:nvPicPr>
          <p:cNvPr id="11273" name="Picture 34" descr="oldhouse"/>
          <p:cNvPicPr>
            <a:picLocks noChangeAspect="1" noChangeArrowheads="1"/>
          </p:cNvPicPr>
          <p:nvPr/>
        </p:nvPicPr>
        <p:blipFill>
          <a:blip r:embed="rId3">
            <a:extLst>
              <a:ext uri="{28A0092B-C50C-407E-A947-70E740481C1C}">
                <a14:useLocalDpi xmlns:a14="http://schemas.microsoft.com/office/drawing/2010/main" val="0"/>
              </a:ext>
            </a:extLst>
          </a:blip>
          <a:srcRect b="5019"/>
          <a:stretch>
            <a:fillRect/>
          </a:stretch>
        </p:blipFill>
        <p:spPr bwMode="auto">
          <a:xfrm>
            <a:off x="1371600" y="1390650"/>
            <a:ext cx="70707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1"/>
          <p:cNvSpPr>
            <a:spLocks noChangeArrowheads="1"/>
          </p:cNvSpPr>
          <p:nvPr/>
        </p:nvSpPr>
        <p:spPr bwMode="auto">
          <a:xfrm>
            <a:off x="0" y="5867400"/>
            <a:ext cx="9142413" cy="990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3315" name="Rectangle 39"/>
          <p:cNvSpPr>
            <a:spLocks noChangeArrowheads="1"/>
          </p:cNvSpPr>
          <p:nvPr/>
        </p:nvSpPr>
        <p:spPr bwMode="auto">
          <a:xfrm>
            <a:off x="0" y="1390650"/>
            <a:ext cx="9144000" cy="4476750"/>
          </a:xfrm>
          <a:prstGeom prst="rect">
            <a:avLst/>
          </a:prstGeom>
          <a:solidFill>
            <a:schemeClr val="accent1">
              <a:alpha val="7803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3316" name="Rectangle 38"/>
          <p:cNvSpPr>
            <a:spLocks noChangeArrowheads="1"/>
          </p:cNvSpPr>
          <p:nvPr/>
        </p:nvSpPr>
        <p:spPr bwMode="auto">
          <a:xfrm>
            <a:off x="0" y="0"/>
            <a:ext cx="9144000" cy="6856413"/>
          </a:xfrm>
          <a:prstGeom prst="rect">
            <a:avLst/>
          </a:prstGeom>
          <a:solidFill>
            <a:srgbClr val="FFFF00">
              <a:alpha val="1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3317" name="Rectangle 40"/>
          <p:cNvSpPr>
            <a:spLocks noChangeArrowheads="1"/>
          </p:cNvSpPr>
          <p:nvPr/>
        </p:nvSpPr>
        <p:spPr bwMode="auto">
          <a:xfrm>
            <a:off x="0" y="1588"/>
            <a:ext cx="9144000" cy="1389062"/>
          </a:xfrm>
          <a:prstGeom prst="rect">
            <a:avLst/>
          </a:prstGeom>
          <a:solidFill>
            <a:srgbClr val="CC99FF">
              <a:alpha val="1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3318" name="Rectangle 36"/>
          <p:cNvSpPr>
            <a:spLocks noChangeArrowheads="1"/>
          </p:cNvSpPr>
          <p:nvPr/>
        </p:nvSpPr>
        <p:spPr bwMode="auto">
          <a:xfrm>
            <a:off x="0" y="0"/>
            <a:ext cx="1390650" cy="1390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3319" name="Rectangle 2"/>
          <p:cNvSpPr>
            <a:spLocks noGrp="1" noChangeArrowheads="1"/>
          </p:cNvSpPr>
          <p:nvPr>
            <p:ph type="title"/>
          </p:nvPr>
        </p:nvSpPr>
        <p:spPr>
          <a:xfrm>
            <a:off x="914400" y="76200"/>
            <a:ext cx="8229600" cy="1143000"/>
          </a:xfrm>
        </p:spPr>
        <p:txBody>
          <a:bodyPr/>
          <a:lstStyle/>
          <a:p>
            <a:pPr eaLnBrk="1" hangingPunct="1"/>
            <a:r>
              <a:rPr lang="en-GB" altLang="en-US" sz="6000" b="1" smtClean="0"/>
              <a:t>DEFAULT SYLES</a:t>
            </a:r>
            <a:endParaRPr lang="en-US" altLang="en-US" smtClean="0"/>
          </a:p>
        </p:txBody>
      </p:sp>
      <p:sp>
        <p:nvSpPr>
          <p:cNvPr id="13320" name="Rectangle 3"/>
          <p:cNvSpPr>
            <a:spLocks noGrp="1" noChangeArrowheads="1"/>
          </p:cNvSpPr>
          <p:nvPr>
            <p:ph type="body" sz="half" idx="1"/>
          </p:nvPr>
        </p:nvSpPr>
        <p:spPr/>
        <p:txBody>
          <a:bodyPr/>
          <a:lstStyle/>
          <a:p>
            <a:pPr eaLnBrk="1" hangingPunct="1"/>
            <a:r>
              <a:rPr lang="en-GB" altLang="en-US" sz="2800" smtClean="0"/>
              <a:t>Text and lines are like this</a:t>
            </a:r>
          </a:p>
          <a:p>
            <a:pPr eaLnBrk="1" hangingPunct="1"/>
            <a:r>
              <a:rPr lang="en-GB" altLang="en-US" sz="2800" u="sng" smtClean="0">
                <a:solidFill>
                  <a:schemeClr val="hlink"/>
                </a:solidFill>
              </a:rPr>
              <a:t>Hyperlinks like this</a:t>
            </a:r>
          </a:p>
          <a:p>
            <a:pPr eaLnBrk="1" hangingPunct="1"/>
            <a:r>
              <a:rPr lang="en-GB" altLang="en-US" sz="2800" u="sng" smtClean="0">
                <a:solidFill>
                  <a:schemeClr val="folHlink"/>
                </a:solidFill>
              </a:rPr>
              <a:t>Visited hyperlinks like this</a:t>
            </a:r>
            <a:endParaRPr lang="en-US" altLang="en-US" sz="2800" u="sng" smtClean="0">
              <a:solidFill>
                <a:schemeClr val="folHlink"/>
              </a:solidFill>
            </a:endParaRPr>
          </a:p>
        </p:txBody>
      </p:sp>
      <p:graphicFrame>
        <p:nvGraphicFramePr>
          <p:cNvPr id="12306" name="Group 18"/>
          <p:cNvGraphicFramePr>
            <a:graphicFrameLocks noGrp="1"/>
          </p:cNvGraphicFramePr>
          <p:nvPr>
            <p:ph sz="half" idx="2"/>
          </p:nvPr>
        </p:nvGraphicFramePr>
        <p:xfrm>
          <a:off x="4994275" y="1701800"/>
          <a:ext cx="3630613" cy="1727200"/>
        </p:xfrm>
        <a:graphic>
          <a:graphicData uri="http://schemas.openxmlformats.org/drawingml/2006/table">
            <a:tbl>
              <a:tblPr/>
              <a:tblGrid>
                <a:gridCol w="1816100"/>
                <a:gridCol w="1814513"/>
              </a:tblGrid>
              <a:tr h="863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smtClean="0">
                          <a:ln>
                            <a:noFill/>
                          </a:ln>
                          <a:solidFill>
                            <a:schemeClr val="tx1"/>
                          </a:solidFill>
                          <a:effectLst/>
                          <a:latin typeface="Arial" panose="020B0604020202020204" pitchFamily="34" charset="0"/>
                        </a:rPr>
                        <a:t>Table</a:t>
                      </a: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32" name="Rectangle 15"/>
          <p:cNvSpPr>
            <a:spLocks noChangeArrowheads="1"/>
          </p:cNvSpPr>
          <p:nvPr/>
        </p:nvSpPr>
        <p:spPr bwMode="auto">
          <a:xfrm>
            <a:off x="609600" y="4114800"/>
            <a:ext cx="2232025" cy="13684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a:t>Text box</a:t>
            </a:r>
            <a:endParaRPr lang="en-US" altLang="en-US" sz="1800"/>
          </a:p>
        </p:txBody>
      </p:sp>
      <p:sp>
        <p:nvSpPr>
          <p:cNvPr id="13333" name="Rectangle 16"/>
          <p:cNvSpPr>
            <a:spLocks noChangeArrowheads="1"/>
          </p:cNvSpPr>
          <p:nvPr/>
        </p:nvSpPr>
        <p:spPr bwMode="auto">
          <a:xfrm>
            <a:off x="3379788" y="4114800"/>
            <a:ext cx="2232025" cy="1368425"/>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1800"/>
              <a:t>Text box</a:t>
            </a:r>
          </a:p>
          <a:p>
            <a:pPr algn="ctr" eaLnBrk="1" hangingPunct="1">
              <a:spcBef>
                <a:spcPct val="0"/>
              </a:spcBef>
              <a:buFontTx/>
              <a:buNone/>
            </a:pPr>
            <a:r>
              <a:rPr lang="en-GB" altLang="en-US" sz="1800"/>
              <a:t>With shadow</a:t>
            </a:r>
            <a:endParaRPr lang="en-US" altLang="en-US" sz="1800"/>
          </a:p>
        </p:txBody>
      </p:sp>
      <p:sp>
        <p:nvSpPr>
          <p:cNvPr id="13334" name="Text Box 37"/>
          <p:cNvSpPr txBox="1">
            <a:spLocks noChangeArrowheads="1"/>
          </p:cNvSpPr>
          <p:nvPr/>
        </p:nvSpPr>
        <p:spPr bwMode="auto">
          <a:xfrm>
            <a:off x="188913" y="166688"/>
            <a:ext cx="10318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000" b="1">
                <a:solidFill>
                  <a:schemeClr val="bg1"/>
                </a:solidFill>
              </a:rPr>
              <a:t>05</a:t>
            </a:r>
            <a:endParaRPr lang="en-US" altLang="en-US"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684213" y="476250"/>
            <a:ext cx="8064500" cy="5862638"/>
          </a:xfrm>
          <a:prstGeom prst="rect">
            <a:avLst/>
          </a:prstGeom>
          <a:solidFill>
            <a:srgbClr val="66CCFF">
              <a:alpha val="50195"/>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63"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1800"/>
          </a:p>
        </p:txBody>
      </p:sp>
      <p:sp>
        <p:nvSpPr>
          <p:cNvPr id="15364" name="Rectangle 3"/>
          <p:cNvSpPr>
            <a:spLocks noGrp="1" noChangeArrowheads="1"/>
          </p:cNvSpPr>
          <p:nvPr>
            <p:ph type="title"/>
          </p:nvPr>
        </p:nvSpPr>
        <p:spPr/>
        <p:txBody>
          <a:bodyPr/>
          <a:lstStyle/>
          <a:p>
            <a:pPr eaLnBrk="1" hangingPunct="1"/>
            <a:r>
              <a:rPr lang="en-GB" altLang="en-US" smtClean="0"/>
              <a:t>Use of templates</a:t>
            </a:r>
            <a:endParaRPr lang="en-US" altLang="en-US" smtClean="0"/>
          </a:p>
        </p:txBody>
      </p:sp>
      <p:sp>
        <p:nvSpPr>
          <p:cNvPr id="15365" name="Text Box 4"/>
          <p:cNvSpPr txBox="1">
            <a:spLocks noChangeArrowheads="1"/>
          </p:cNvSpPr>
          <p:nvPr/>
        </p:nvSpPr>
        <p:spPr bwMode="auto">
          <a:xfrm>
            <a:off x="1150938" y="1463675"/>
            <a:ext cx="6950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b="1">
                <a:cs typeface="Arial" panose="020B0604020202020204" pitchFamily="34" charset="0"/>
              </a:rPr>
              <a:t>You are free to use these templates for your personal and business presentations.</a:t>
            </a:r>
          </a:p>
        </p:txBody>
      </p:sp>
      <p:sp>
        <p:nvSpPr>
          <p:cNvPr id="15366" name="Text Box 5"/>
          <p:cNvSpPr txBox="1">
            <a:spLocks noChangeArrowheads="1"/>
          </p:cNvSpPr>
          <p:nvPr/>
        </p:nvSpPr>
        <p:spPr bwMode="auto">
          <a:xfrm>
            <a:off x="1150938" y="3140075"/>
            <a:ext cx="3409950"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u="sng">
                <a:cs typeface="Arial" panose="020B0604020202020204" pitchFamily="34" charset="0"/>
              </a:rPr>
              <a:t>Do</a:t>
            </a:r>
          </a:p>
          <a:p>
            <a:pPr eaLnBrk="1" hangingPunct="1">
              <a:spcBef>
                <a:spcPct val="0"/>
              </a:spcBef>
              <a:buFont typeface="Wingdings" panose="05000000000000000000" pitchFamily="2" charset="2"/>
              <a:buChar char="ü"/>
            </a:pPr>
            <a:r>
              <a:rPr lang="en-GB" altLang="en-US" sz="1400">
                <a:cs typeface="Arial" panose="020B0604020202020204" pitchFamily="34" charset="0"/>
              </a:rPr>
              <a:t>Use these templates for your presentations</a:t>
            </a:r>
          </a:p>
          <a:p>
            <a:pPr eaLnBrk="1" hangingPunct="1">
              <a:spcBef>
                <a:spcPct val="0"/>
              </a:spcBef>
              <a:buFont typeface="Wingdings" panose="05000000000000000000" pitchFamily="2" charset="2"/>
              <a:buChar char="ü"/>
            </a:pPr>
            <a:r>
              <a:rPr lang="en-GB" altLang="en-US" sz="1400">
                <a:cs typeface="Arial" panose="020B0604020202020204" pitchFamily="34" charset="0"/>
              </a:rPr>
              <a:t>Display your presentation on a web site provided that it is not for the purpose of downloading the template.</a:t>
            </a:r>
          </a:p>
          <a:p>
            <a:pPr eaLnBrk="1" hangingPunct="1">
              <a:spcBef>
                <a:spcPct val="0"/>
              </a:spcBef>
              <a:buFont typeface="Wingdings" panose="05000000000000000000" pitchFamily="2" charset="2"/>
              <a:buChar char="ü"/>
            </a:pPr>
            <a:r>
              <a:rPr lang="en-US" altLang="en-US" sz="1400">
                <a:cs typeface="Arial" panose="020B0604020202020204" pitchFamily="34" charset="0"/>
              </a:rPr>
              <a:t>If you like these templates, we would always appreciate a link back to our website.  Many thanks.</a:t>
            </a:r>
          </a:p>
          <a:p>
            <a:pPr eaLnBrk="1" hangingPunct="1">
              <a:spcBef>
                <a:spcPct val="0"/>
              </a:spcBef>
              <a:buFont typeface="Wingdings" panose="05000000000000000000" pitchFamily="2" charset="2"/>
              <a:buChar char="ü"/>
            </a:pPr>
            <a:endParaRPr lang="en-US" altLang="en-US" sz="1400">
              <a:cs typeface="Arial" panose="020B0604020202020204" pitchFamily="34" charset="0"/>
            </a:endParaRPr>
          </a:p>
        </p:txBody>
      </p:sp>
      <p:sp>
        <p:nvSpPr>
          <p:cNvPr id="15367" name="Text Box 6"/>
          <p:cNvSpPr txBox="1">
            <a:spLocks noChangeArrowheads="1"/>
          </p:cNvSpPr>
          <p:nvPr/>
        </p:nvSpPr>
        <p:spPr bwMode="auto">
          <a:xfrm>
            <a:off x="4495800" y="3140075"/>
            <a:ext cx="364013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u="sng">
                <a:cs typeface="Arial" panose="020B0604020202020204" pitchFamily="34" charset="0"/>
              </a:rPr>
              <a:t>Don’t</a:t>
            </a:r>
          </a:p>
          <a:p>
            <a:pPr eaLnBrk="1" hangingPunct="1">
              <a:spcBef>
                <a:spcPct val="0"/>
              </a:spcBef>
              <a:buFont typeface="Wingdings" panose="05000000000000000000" pitchFamily="2" charset="2"/>
              <a:buChar char="û"/>
            </a:pPr>
            <a:r>
              <a:rPr lang="en-GB" altLang="en-US" sz="1400">
                <a:cs typeface="Arial" panose="020B0604020202020204" pitchFamily="34" charset="0"/>
              </a:rPr>
              <a:t>Resell or distribute these templates</a:t>
            </a:r>
          </a:p>
          <a:p>
            <a:pPr eaLnBrk="1" hangingPunct="1">
              <a:spcBef>
                <a:spcPct val="0"/>
              </a:spcBef>
              <a:buFont typeface="Wingdings" panose="05000000000000000000" pitchFamily="2" charset="2"/>
              <a:buChar char="û"/>
            </a:pPr>
            <a:r>
              <a:rPr lang="en-GB" altLang="en-US" sz="1400">
                <a:cs typeface="Arial" panose="020B0604020202020204" pitchFamily="34" charset="0"/>
              </a:rPr>
              <a:t>Put these templates on a website for download.  This includes uploading them onto file sharing networks like Slideshare, Myspace, Facebook, bit torrent etc</a:t>
            </a:r>
          </a:p>
          <a:p>
            <a:pPr eaLnBrk="1" hangingPunct="1">
              <a:spcBef>
                <a:spcPct val="0"/>
              </a:spcBef>
              <a:buFont typeface="Wingdings" panose="05000000000000000000" pitchFamily="2" charset="2"/>
              <a:buChar char="û"/>
            </a:pPr>
            <a:r>
              <a:rPr lang="en-GB" altLang="en-US" sz="1400">
                <a:cs typeface="Arial" panose="020B0604020202020204" pitchFamily="34" charset="0"/>
              </a:rPr>
              <a:t>Pass off any of our created content as your own work</a:t>
            </a:r>
            <a:endParaRPr lang="en-US" altLang="en-US" sz="1400">
              <a:cs typeface="Arial" panose="020B0604020202020204" pitchFamily="34" charset="0"/>
            </a:endParaRPr>
          </a:p>
        </p:txBody>
      </p:sp>
      <p:sp>
        <p:nvSpPr>
          <p:cNvPr id="15368" name="Text Box 7"/>
          <p:cNvSpPr txBox="1">
            <a:spLocks noChangeArrowheads="1"/>
          </p:cNvSpPr>
          <p:nvPr/>
        </p:nvSpPr>
        <p:spPr bwMode="auto">
          <a:xfrm>
            <a:off x="1042988" y="5422900"/>
            <a:ext cx="7164387" cy="915988"/>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eaLnBrk="1" hangingPunct="1">
              <a:lnSpc>
                <a:spcPct val="90000"/>
              </a:lnSpc>
              <a:buClr>
                <a:schemeClr val="accent1"/>
              </a:buClr>
              <a:buFontTx/>
              <a:buNone/>
            </a:pPr>
            <a:r>
              <a:rPr lang="en-GB" altLang="en-US" sz="2000" b="1">
                <a:cs typeface="Arial" panose="020B0604020202020204" pitchFamily="34" charset="0"/>
              </a:rPr>
              <a:t>You can find many more free templates on the Presentation Magazine website </a:t>
            </a:r>
            <a:r>
              <a:rPr lang="en-GB" altLang="en-US" sz="2000" b="1">
                <a:cs typeface="Arial" panose="020B0604020202020204" pitchFamily="34" charset="0"/>
                <a:hlinkClick r:id="rId3"/>
              </a:rPr>
              <a:t>www.presentationmagazine.com</a:t>
            </a:r>
            <a:r>
              <a:rPr lang="en-GB" altLang="en-US" sz="2000" b="1">
                <a:cs typeface="Arial" panose="020B0604020202020204" pitchFamily="34" charset="0"/>
              </a:rPr>
              <a:t>  </a:t>
            </a:r>
            <a:endParaRPr lang="en-US" altLang="en-US" sz="2000" b="1">
              <a:cs typeface="Arial" panose="020B0604020202020204" pitchFamily="34" charset="0"/>
            </a:endParaRPr>
          </a:p>
        </p:txBody>
      </p:sp>
      <p:sp>
        <p:nvSpPr>
          <p:cNvPr id="15369" name="Text Box 8"/>
          <p:cNvSpPr txBox="1">
            <a:spLocks noChangeArrowheads="1"/>
          </p:cNvSpPr>
          <p:nvPr/>
        </p:nvSpPr>
        <p:spPr bwMode="auto">
          <a:xfrm>
            <a:off x="1150938" y="2360613"/>
            <a:ext cx="69262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1400">
                <a:cs typeface="Arial" panose="020B0604020202020204" pitchFamily="34" charset="0"/>
              </a:rPr>
              <a:t>We have put a lot of work into developing all these templates and retain the copyright in them.  They are not Open Source templates.  You can use them freely providing that you do not redistribute or sell them.</a:t>
            </a:r>
            <a:endParaRPr lang="en-US" altLang="en-US" sz="140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333333"/>
      </a:dk1>
      <a:lt1>
        <a:srgbClr val="FFFFFF"/>
      </a:lt1>
      <a:dk2>
        <a:srgbClr val="E6E6E6"/>
      </a:dk2>
      <a:lt2>
        <a:srgbClr val="333333"/>
      </a:lt2>
      <a:accent1>
        <a:srgbClr val="66CCFF"/>
      </a:accent1>
      <a:accent2>
        <a:srgbClr val="FF0080"/>
      </a:accent2>
      <a:accent3>
        <a:srgbClr val="FFFFFF"/>
      </a:accent3>
      <a:accent4>
        <a:srgbClr val="2A2A2A"/>
      </a:accent4>
      <a:accent5>
        <a:srgbClr val="B8E2FF"/>
      </a:accent5>
      <a:accent6>
        <a:srgbClr val="E70073"/>
      </a:accent6>
      <a:hlink>
        <a:srgbClr val="666666"/>
      </a:hlink>
      <a:folHlink>
        <a:srgbClr val="E6E6E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1206</TotalTime>
  <Words>208</Words>
  <Application>Microsoft Office PowerPoint</Application>
  <PresentationFormat>On-screen Show (4:3)</PresentationFormat>
  <Paragraphs>38</Paragraphs>
  <Slides>6</Slides>
  <Notes>6</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0" baseType="lpstr">
      <vt:lpstr>Arial</vt:lpstr>
      <vt:lpstr>Wingdings</vt:lpstr>
      <vt:lpstr>Default Design</vt:lpstr>
      <vt:lpstr>Microsoft Graph Chart</vt:lpstr>
      <vt:lpstr>INSERT TITLE  </vt:lpstr>
      <vt:lpstr>BULLET POINTS</vt:lpstr>
      <vt:lpstr>CHART</vt:lpstr>
      <vt:lpstr>PICTURE SLIDE</vt:lpstr>
      <vt:lpstr>DEFAULT SYLES</vt:lpstr>
      <vt:lpstr>Use of templates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 Boat 2 </dc:title>
  <dc:creator>Presentation Magazine</dc:creator>
  <cp:lastModifiedBy>Jonty Pearce</cp:lastModifiedBy>
  <cp:revision>61</cp:revision>
  <dcterms:modified xsi:type="dcterms:W3CDTF">2015-02-22T11:07:10Z</dcterms:modified>
</cp:coreProperties>
</file>