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8" r:id="rId3"/>
    <p:sldId id="259" r:id="rId4"/>
    <p:sldId id="260" r:id="rId5"/>
    <p:sldId id="261" r:id="rId6"/>
    <p:sldId id="262"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800040"/>
    <a:srgbClr val="FDFFF4"/>
    <a:srgbClr val="FFFCD5"/>
    <a:srgbClr val="FFDB87"/>
    <a:srgbClr val="FF6FCF"/>
    <a:srgbClr val="FFFFFF"/>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2" autoAdjust="0"/>
    <p:restoredTop sz="91734" autoAdjust="0"/>
  </p:normalViewPr>
  <p:slideViewPr>
    <p:cSldViewPr snapToObjects="1">
      <p:cViewPr>
        <p:scale>
          <a:sx n="100" d="100"/>
          <a:sy n="100" d="100"/>
        </p:scale>
        <p:origin x="-1860" y="-402"/>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16F10C5-19FD-41EC-A8F9-1620944315A3}" type="slidenum">
              <a:rPr lang="en-US" altLang="en-US"/>
              <a:pPr>
                <a:defRPr/>
              </a:pPr>
              <a:t>‹#›</a:t>
            </a:fld>
            <a:endParaRPr lang="en-US" altLang="en-US"/>
          </a:p>
        </p:txBody>
      </p:sp>
    </p:spTree>
    <p:extLst>
      <p:ext uri="{BB962C8B-B14F-4D97-AF65-F5344CB8AC3E}">
        <p14:creationId xmlns:p14="http://schemas.microsoft.com/office/powerpoint/2010/main" val="1850421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32A853-F17D-40B4-A96D-180D5A49A9AF}" type="slidenum">
              <a:rPr lang="en-US" altLang="en-US"/>
              <a:pPr>
                <a:defRPr/>
              </a:pPr>
              <a:t>‹#›</a:t>
            </a:fld>
            <a:endParaRPr lang="en-US" altLang="en-US"/>
          </a:p>
        </p:txBody>
      </p:sp>
    </p:spTree>
    <p:extLst>
      <p:ext uri="{BB962C8B-B14F-4D97-AF65-F5344CB8AC3E}">
        <p14:creationId xmlns:p14="http://schemas.microsoft.com/office/powerpoint/2010/main" val="2813989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AE9CEA-F78D-4DE0-AFAC-377D1D87E114}" type="slidenum">
              <a:rPr lang="en-US" altLang="en-US" smtClean="0"/>
              <a:pPr/>
              <a:t>1</a:t>
            </a:fld>
            <a:endParaRPr lang="en-US" altLang="en-US"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08310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448A63-069E-41DE-ABF1-EA453F9DACA8}" type="slidenum">
              <a:rPr lang="en-US" altLang="en-US" smtClean="0"/>
              <a:pPr/>
              <a:t>2</a:t>
            </a:fld>
            <a:endParaRPr lang="en-US" altLang="en-US" smtClean="0"/>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71353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05D7B3-2D48-4243-8ED1-2D59B16939BC}" type="slidenum">
              <a:rPr lang="en-US" altLang="en-US" smtClean="0"/>
              <a:pPr/>
              <a:t>3</a:t>
            </a:fld>
            <a:endParaRPr lang="en-US" altLang="en-US" smtClean="0"/>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868401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28344D-9289-4311-AF1B-B18F53973AD2}" type="slidenum">
              <a:rPr lang="en-US" altLang="en-US" smtClean="0"/>
              <a:pPr/>
              <a:t>4</a:t>
            </a:fld>
            <a:endParaRPr lang="en-US" altLang="en-US"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59364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1E36F2-9F05-4B5D-86A2-224B626BDB35}" type="slidenum">
              <a:rPr lang="en-US" altLang="en-US" smtClean="0"/>
              <a:pPr/>
              <a:t>5</a:t>
            </a:fld>
            <a:endParaRPr lang="en-US" alt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09667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47BDBE-CF8A-43F3-9B2D-EC0D1C9C43F6}" type="slidenum">
              <a:rPr lang="en-US" altLang="en-US" smtClean="0"/>
              <a:pPr/>
              <a:t>6</a:t>
            </a:fld>
            <a:endParaRPr lang="en-US" alt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603217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7" descr="leav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smtClean="0"/>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FE8D6BF3-5CF9-4F68-B030-9227CE5EE37A}" type="slidenum">
              <a:rPr lang="en-US" altLang="en-US"/>
              <a:pPr>
                <a:defRPr/>
              </a:pPr>
              <a:t>‹#›</a:t>
            </a:fld>
            <a:endParaRPr lang="en-US" altLang="en-US"/>
          </a:p>
        </p:txBody>
      </p:sp>
    </p:spTree>
    <p:extLst>
      <p:ext uri="{BB962C8B-B14F-4D97-AF65-F5344CB8AC3E}">
        <p14:creationId xmlns:p14="http://schemas.microsoft.com/office/powerpoint/2010/main" val="37755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D5AC4B-060E-42E6-AF69-26168802944D}" type="slidenum">
              <a:rPr lang="en-US" altLang="en-US"/>
              <a:pPr>
                <a:defRPr/>
              </a:pPr>
              <a:t>‹#›</a:t>
            </a:fld>
            <a:endParaRPr lang="en-US" altLang="en-US"/>
          </a:p>
        </p:txBody>
      </p:sp>
    </p:spTree>
    <p:extLst>
      <p:ext uri="{BB962C8B-B14F-4D97-AF65-F5344CB8AC3E}">
        <p14:creationId xmlns:p14="http://schemas.microsoft.com/office/powerpoint/2010/main" val="368552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4E65282-D2C2-4776-AD22-7F5C8FD250DE}" type="slidenum">
              <a:rPr lang="en-US" altLang="en-US"/>
              <a:pPr>
                <a:defRPr/>
              </a:pPr>
              <a:t>‹#›</a:t>
            </a:fld>
            <a:endParaRPr lang="en-US" altLang="en-US"/>
          </a:p>
        </p:txBody>
      </p:sp>
    </p:spTree>
    <p:extLst>
      <p:ext uri="{BB962C8B-B14F-4D97-AF65-F5344CB8AC3E}">
        <p14:creationId xmlns:p14="http://schemas.microsoft.com/office/powerpoint/2010/main" val="336380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52DDE83-94A3-4E35-9E00-EFE8FAF4EAAD}" type="slidenum">
              <a:rPr lang="en-US" altLang="en-US"/>
              <a:pPr>
                <a:defRPr/>
              </a:pPr>
              <a:t>‹#›</a:t>
            </a:fld>
            <a:endParaRPr lang="en-US" altLang="en-US"/>
          </a:p>
        </p:txBody>
      </p:sp>
    </p:spTree>
    <p:extLst>
      <p:ext uri="{BB962C8B-B14F-4D97-AF65-F5344CB8AC3E}">
        <p14:creationId xmlns:p14="http://schemas.microsoft.com/office/powerpoint/2010/main" val="3519325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61820D-EB41-430E-8F5C-35D88BF75DD7}" type="slidenum">
              <a:rPr lang="en-US" altLang="en-US"/>
              <a:pPr>
                <a:defRPr/>
              </a:pPr>
              <a:t>‹#›</a:t>
            </a:fld>
            <a:endParaRPr lang="en-US" altLang="en-US"/>
          </a:p>
        </p:txBody>
      </p:sp>
    </p:spTree>
    <p:extLst>
      <p:ext uri="{BB962C8B-B14F-4D97-AF65-F5344CB8AC3E}">
        <p14:creationId xmlns:p14="http://schemas.microsoft.com/office/powerpoint/2010/main" val="201814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A591E9-B9CA-4AE2-ADCC-F8EE17AABBEB}" type="slidenum">
              <a:rPr lang="en-US" altLang="en-US"/>
              <a:pPr>
                <a:defRPr/>
              </a:pPr>
              <a:t>‹#›</a:t>
            </a:fld>
            <a:endParaRPr lang="en-US" altLang="en-US"/>
          </a:p>
        </p:txBody>
      </p:sp>
    </p:spTree>
    <p:extLst>
      <p:ext uri="{BB962C8B-B14F-4D97-AF65-F5344CB8AC3E}">
        <p14:creationId xmlns:p14="http://schemas.microsoft.com/office/powerpoint/2010/main" val="62999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6930DF-F36E-49B2-BFE2-BE5DE74A0599}" type="slidenum">
              <a:rPr lang="en-US" altLang="en-US"/>
              <a:pPr>
                <a:defRPr/>
              </a:pPr>
              <a:t>‹#›</a:t>
            </a:fld>
            <a:endParaRPr lang="en-US" altLang="en-US"/>
          </a:p>
        </p:txBody>
      </p:sp>
    </p:spTree>
    <p:extLst>
      <p:ext uri="{BB962C8B-B14F-4D97-AF65-F5344CB8AC3E}">
        <p14:creationId xmlns:p14="http://schemas.microsoft.com/office/powerpoint/2010/main" val="173473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78AB6B3-06CB-4B51-9B19-91BF7AFC7CCB}" type="slidenum">
              <a:rPr lang="en-US" altLang="en-US"/>
              <a:pPr>
                <a:defRPr/>
              </a:pPr>
              <a:t>‹#›</a:t>
            </a:fld>
            <a:endParaRPr lang="en-US" altLang="en-US"/>
          </a:p>
        </p:txBody>
      </p:sp>
    </p:spTree>
    <p:extLst>
      <p:ext uri="{BB962C8B-B14F-4D97-AF65-F5344CB8AC3E}">
        <p14:creationId xmlns:p14="http://schemas.microsoft.com/office/powerpoint/2010/main" val="143007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15A6D3A-E14B-4C78-8DD6-6B0CB94D49FF}" type="slidenum">
              <a:rPr lang="en-US" altLang="en-US"/>
              <a:pPr>
                <a:defRPr/>
              </a:pPr>
              <a:t>‹#›</a:t>
            </a:fld>
            <a:endParaRPr lang="en-US" altLang="en-US"/>
          </a:p>
        </p:txBody>
      </p:sp>
    </p:spTree>
    <p:extLst>
      <p:ext uri="{BB962C8B-B14F-4D97-AF65-F5344CB8AC3E}">
        <p14:creationId xmlns:p14="http://schemas.microsoft.com/office/powerpoint/2010/main" val="35087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C7E56CB-116F-4459-BD23-AC801BD81DF8}" type="slidenum">
              <a:rPr lang="en-US" altLang="en-US"/>
              <a:pPr>
                <a:defRPr/>
              </a:pPr>
              <a:t>‹#›</a:t>
            </a:fld>
            <a:endParaRPr lang="en-US" altLang="en-US"/>
          </a:p>
        </p:txBody>
      </p:sp>
    </p:spTree>
    <p:extLst>
      <p:ext uri="{BB962C8B-B14F-4D97-AF65-F5344CB8AC3E}">
        <p14:creationId xmlns:p14="http://schemas.microsoft.com/office/powerpoint/2010/main" val="93055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2ADAACF-5561-412F-B0E9-D2A0EC8B1618}" type="slidenum">
              <a:rPr lang="en-US" altLang="en-US"/>
              <a:pPr>
                <a:defRPr/>
              </a:pPr>
              <a:t>‹#›</a:t>
            </a:fld>
            <a:endParaRPr lang="en-US" altLang="en-US"/>
          </a:p>
        </p:txBody>
      </p:sp>
    </p:spTree>
    <p:extLst>
      <p:ext uri="{BB962C8B-B14F-4D97-AF65-F5344CB8AC3E}">
        <p14:creationId xmlns:p14="http://schemas.microsoft.com/office/powerpoint/2010/main" val="411971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678075-F940-4D9B-ACA8-DACBBB24DAB3}" type="slidenum">
              <a:rPr lang="en-US" altLang="en-US"/>
              <a:pPr>
                <a:defRPr/>
              </a:pPr>
              <a:t>‹#›</a:t>
            </a:fld>
            <a:endParaRPr lang="en-US" altLang="en-US"/>
          </a:p>
        </p:txBody>
      </p:sp>
    </p:spTree>
    <p:extLst>
      <p:ext uri="{BB962C8B-B14F-4D97-AF65-F5344CB8AC3E}">
        <p14:creationId xmlns:p14="http://schemas.microsoft.com/office/powerpoint/2010/main" val="41988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683548-0FBE-4BB8-9797-788D117207BD}" type="slidenum">
              <a:rPr lang="en-US" altLang="en-US"/>
              <a:pPr>
                <a:defRPr/>
              </a:pPr>
              <a:t>‹#›</a:t>
            </a:fld>
            <a:endParaRPr lang="en-US" altLang="en-US"/>
          </a:p>
        </p:txBody>
      </p:sp>
    </p:spTree>
    <p:extLst>
      <p:ext uri="{BB962C8B-B14F-4D97-AF65-F5344CB8AC3E}">
        <p14:creationId xmlns:p14="http://schemas.microsoft.com/office/powerpoint/2010/main" val="346421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D7E9D"/>
        </a:solidFill>
        <a:effectLst/>
      </p:bgPr>
    </p:bg>
    <p:spTree>
      <p:nvGrpSpPr>
        <p:cNvPr id="1" name=""/>
        <p:cNvGrpSpPr/>
        <p:nvPr/>
      </p:nvGrpSpPr>
      <p:grpSpPr>
        <a:xfrm>
          <a:off x="0" y="0"/>
          <a:ext cx="0" cy="0"/>
          <a:chOff x="0" y="0"/>
          <a:chExt cx="0" cy="0"/>
        </a:xfrm>
      </p:grpSpPr>
      <p:pic>
        <p:nvPicPr>
          <p:cNvPr id="1026" name="Picture 23" descr="leaves"/>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DE2679F-A103-4ACC-BDBF-E620BE2A9D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D5"/>
        </a:solidFill>
        <a:effectLst/>
      </p:bgPr>
    </p:bg>
    <p:spTree>
      <p:nvGrpSpPr>
        <p:cNvPr id="1" name=""/>
        <p:cNvGrpSpPr/>
        <p:nvPr/>
      </p:nvGrpSpPr>
      <p:grpSpPr>
        <a:xfrm>
          <a:off x="0" y="0"/>
          <a:ext cx="0" cy="0"/>
          <a:chOff x="0" y="0"/>
          <a:chExt cx="0" cy="0"/>
        </a:xfrm>
      </p:grpSpPr>
      <p:sp>
        <p:nvSpPr>
          <p:cNvPr id="5122" name="Rectangle 61"/>
          <p:cNvSpPr>
            <a:spLocks noChangeArrowheads="1"/>
          </p:cNvSpPr>
          <p:nvPr/>
        </p:nvSpPr>
        <p:spPr bwMode="auto">
          <a:xfrm>
            <a:off x="3505200" y="2208213"/>
            <a:ext cx="5638800" cy="4648200"/>
          </a:xfrm>
          <a:prstGeom prst="rect">
            <a:avLst/>
          </a:prstGeom>
          <a:solidFill>
            <a:srgbClr val="FFFF99">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5123"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4" name="Rectangle 54"/>
          <p:cNvSpPr>
            <a:spLocks noChangeArrowheads="1"/>
          </p:cNvSpPr>
          <p:nvPr/>
        </p:nvSpPr>
        <p:spPr bwMode="auto">
          <a:xfrm>
            <a:off x="0" y="0"/>
            <a:ext cx="5638800" cy="4648200"/>
          </a:xfrm>
          <a:prstGeom prst="rect">
            <a:avLst/>
          </a:prstGeom>
          <a:solidFill>
            <a:srgbClr val="80004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5125" name="Text Box 55"/>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chemeClr val="bg1"/>
                </a:solidFill>
              </a:rPr>
              <a:t>01</a:t>
            </a:r>
            <a:endParaRPr lang="en-US" altLang="en-US" sz="1800"/>
          </a:p>
        </p:txBody>
      </p:sp>
      <p:sp>
        <p:nvSpPr>
          <p:cNvPr id="5126" name="Text Box 58"/>
          <p:cNvSpPr txBox="1">
            <a:spLocks noChangeArrowheads="1"/>
          </p:cNvSpPr>
          <p:nvPr/>
        </p:nvSpPr>
        <p:spPr bwMode="auto">
          <a:xfrm>
            <a:off x="898525" y="30146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7" name="Rectangle 62"/>
          <p:cNvSpPr>
            <a:spLocks noChangeArrowheads="1"/>
          </p:cNvSpPr>
          <p:nvPr/>
        </p:nvSpPr>
        <p:spPr bwMode="auto">
          <a:xfrm>
            <a:off x="0" y="2208213"/>
            <a:ext cx="5638800" cy="4648200"/>
          </a:xfrm>
          <a:prstGeom prst="rect">
            <a:avLst/>
          </a:prstGeom>
          <a:solidFill>
            <a:schemeClr val="accent1">
              <a:alpha val="2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5128" name="Rectangle 63"/>
          <p:cNvSpPr>
            <a:spLocks noChangeArrowheads="1"/>
          </p:cNvSpPr>
          <p:nvPr/>
        </p:nvSpPr>
        <p:spPr bwMode="auto">
          <a:xfrm>
            <a:off x="3505200" y="0"/>
            <a:ext cx="5638800" cy="4648200"/>
          </a:xfrm>
          <a:prstGeom prst="rect">
            <a:avLst/>
          </a:prstGeom>
          <a:solidFill>
            <a:srgbClr val="99CC0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5129" name="Text Box 60"/>
          <p:cNvSpPr txBox="1">
            <a:spLocks noChangeArrowheads="1"/>
          </p:cNvSpPr>
          <p:nvPr/>
        </p:nvSpPr>
        <p:spPr bwMode="auto">
          <a:xfrm>
            <a:off x="1220788" y="1704975"/>
            <a:ext cx="69183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7200">
                <a:solidFill>
                  <a:srgbClr val="FDFFF4"/>
                </a:solidFill>
                <a:latin typeface="Arial Black" panose="020B0A04020102020204" pitchFamily="34" charset="0"/>
              </a:rPr>
              <a:t>YOUR TITLE </a:t>
            </a:r>
            <a:r>
              <a:rPr lang="en-US" altLang="en-US">
                <a:solidFill>
                  <a:srgbClr val="FDFFF4"/>
                </a:solidFill>
                <a:latin typeface="Arial Black" panose="020B0A04020102020204" pitchFamily="34" charset="0"/>
              </a:rPr>
              <a:t>HERE</a:t>
            </a:r>
            <a:endParaRPr lang="en-US" altLang="en-US" sz="7200">
              <a:solidFill>
                <a:srgbClr val="FDFFF4"/>
              </a:solidFill>
              <a:latin typeface="Arial Black" panose="020B0A0402010202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3505200" y="2208213"/>
            <a:ext cx="5638800" cy="4648200"/>
          </a:xfrm>
          <a:prstGeom prst="rect">
            <a:avLst/>
          </a:prstGeom>
          <a:solidFill>
            <a:srgbClr val="FFFF99">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7171" name="Rectangle 31"/>
          <p:cNvSpPr>
            <a:spLocks noChangeArrowheads="1"/>
          </p:cNvSpPr>
          <p:nvPr/>
        </p:nvSpPr>
        <p:spPr bwMode="auto">
          <a:xfrm>
            <a:off x="0" y="0"/>
            <a:ext cx="5638800" cy="4648200"/>
          </a:xfrm>
          <a:prstGeom prst="rect">
            <a:avLst/>
          </a:prstGeom>
          <a:solidFill>
            <a:srgbClr val="80004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7172" name="Rectangle 32"/>
          <p:cNvSpPr>
            <a:spLocks noChangeArrowheads="1"/>
          </p:cNvSpPr>
          <p:nvPr/>
        </p:nvSpPr>
        <p:spPr bwMode="auto">
          <a:xfrm>
            <a:off x="0" y="2208213"/>
            <a:ext cx="5638800" cy="4648200"/>
          </a:xfrm>
          <a:prstGeom prst="rect">
            <a:avLst/>
          </a:prstGeom>
          <a:solidFill>
            <a:schemeClr val="accent1">
              <a:alpha val="2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7173" name="Rectangle 33"/>
          <p:cNvSpPr>
            <a:spLocks noChangeArrowheads="1"/>
          </p:cNvSpPr>
          <p:nvPr/>
        </p:nvSpPr>
        <p:spPr bwMode="auto">
          <a:xfrm>
            <a:off x="2209800" y="0"/>
            <a:ext cx="6934200" cy="5562600"/>
          </a:xfrm>
          <a:prstGeom prst="rect">
            <a:avLst/>
          </a:prstGeom>
          <a:solidFill>
            <a:srgbClr val="99CC0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7174" name="Rectangle 2"/>
          <p:cNvSpPr>
            <a:spLocks noGrp="1" noChangeArrowheads="1"/>
          </p:cNvSpPr>
          <p:nvPr>
            <p:ph type="title"/>
          </p:nvPr>
        </p:nvSpPr>
        <p:spPr>
          <a:xfrm>
            <a:off x="457200" y="166688"/>
            <a:ext cx="8229600" cy="1143000"/>
          </a:xfrm>
        </p:spPr>
        <p:txBody>
          <a:bodyPr/>
          <a:lstStyle/>
          <a:p>
            <a:pPr eaLnBrk="1" hangingPunct="1"/>
            <a:r>
              <a:rPr lang="en-US" altLang="en-US" b="1" smtClean="0"/>
              <a:t>BULLETS</a:t>
            </a:r>
            <a:endParaRPr lang="en-US" altLang="en-US" smtClean="0"/>
          </a:p>
        </p:txBody>
      </p:sp>
      <p:sp>
        <p:nvSpPr>
          <p:cNvPr id="7175" name="Rectangle 3"/>
          <p:cNvSpPr>
            <a:spLocks noGrp="1" noChangeArrowheads="1"/>
          </p:cNvSpPr>
          <p:nvPr>
            <p:ph type="body" idx="1"/>
          </p:nvPr>
        </p:nvSpPr>
        <p:spPr>
          <a:xfrm>
            <a:off x="457200" y="2514600"/>
            <a:ext cx="8229600" cy="3700463"/>
          </a:xfrm>
        </p:spPr>
        <p:txBody>
          <a:bodyPr/>
          <a:lstStyle/>
          <a:p>
            <a:pPr algn="ctr" eaLnBrk="1" hangingPunct="1"/>
            <a:r>
              <a:rPr lang="en-GB" altLang="en-US" smtClean="0">
                <a:solidFill>
                  <a:schemeClr val="bg2"/>
                </a:solidFill>
              </a:rPr>
              <a:t>Bullet Point</a:t>
            </a:r>
          </a:p>
          <a:p>
            <a:pPr algn="ctr" eaLnBrk="1" hangingPunct="1"/>
            <a:r>
              <a:rPr lang="en-GB" altLang="en-US" smtClean="0">
                <a:solidFill>
                  <a:schemeClr val="bg2"/>
                </a:solidFill>
              </a:rPr>
              <a:t>Bullet Point</a:t>
            </a:r>
          </a:p>
          <a:p>
            <a:pPr lvl="1" algn="ctr" eaLnBrk="1" hangingPunct="1"/>
            <a:r>
              <a:rPr lang="en-GB" altLang="en-US" smtClean="0">
                <a:solidFill>
                  <a:schemeClr val="bg2"/>
                </a:solidFill>
              </a:rPr>
              <a:t>Sub Bullet</a:t>
            </a:r>
            <a:endParaRPr lang="en-US" altLang="en-US" smtClean="0">
              <a:solidFill>
                <a:schemeClr val="bg2"/>
              </a:solidFill>
            </a:endParaRPr>
          </a:p>
        </p:txBody>
      </p:sp>
      <p:sp>
        <p:nvSpPr>
          <p:cNvPr id="7176"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chemeClr val="bg1"/>
                </a:solidFill>
              </a:rPr>
              <a:t>02</a:t>
            </a:r>
            <a:endParaRPr lang="en-US" alt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5"/>
          <p:cNvSpPr>
            <a:spLocks noChangeArrowheads="1"/>
          </p:cNvSpPr>
          <p:nvPr/>
        </p:nvSpPr>
        <p:spPr bwMode="auto">
          <a:xfrm>
            <a:off x="3505200" y="2208213"/>
            <a:ext cx="5638800" cy="4648200"/>
          </a:xfrm>
          <a:prstGeom prst="rect">
            <a:avLst/>
          </a:prstGeom>
          <a:solidFill>
            <a:srgbClr val="FFFF99">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9219" name="Rectangle 26"/>
          <p:cNvSpPr>
            <a:spLocks noChangeArrowheads="1"/>
          </p:cNvSpPr>
          <p:nvPr/>
        </p:nvSpPr>
        <p:spPr bwMode="auto">
          <a:xfrm>
            <a:off x="0" y="0"/>
            <a:ext cx="5638800" cy="4648200"/>
          </a:xfrm>
          <a:prstGeom prst="rect">
            <a:avLst/>
          </a:prstGeom>
          <a:solidFill>
            <a:srgbClr val="80004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9220" name="Rectangle 27"/>
          <p:cNvSpPr>
            <a:spLocks noChangeArrowheads="1"/>
          </p:cNvSpPr>
          <p:nvPr/>
        </p:nvSpPr>
        <p:spPr bwMode="auto">
          <a:xfrm>
            <a:off x="0" y="2208213"/>
            <a:ext cx="5638800" cy="4648200"/>
          </a:xfrm>
          <a:prstGeom prst="rect">
            <a:avLst/>
          </a:prstGeom>
          <a:solidFill>
            <a:schemeClr val="accent1">
              <a:alpha val="2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9221" name="Rectangle 28"/>
          <p:cNvSpPr>
            <a:spLocks noChangeArrowheads="1"/>
          </p:cNvSpPr>
          <p:nvPr/>
        </p:nvSpPr>
        <p:spPr bwMode="auto">
          <a:xfrm>
            <a:off x="2027238" y="0"/>
            <a:ext cx="7116762" cy="5257800"/>
          </a:xfrm>
          <a:prstGeom prst="rect">
            <a:avLst/>
          </a:prstGeom>
          <a:solidFill>
            <a:srgbClr val="99CC0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9222" name="Rectangle 2"/>
          <p:cNvSpPr>
            <a:spLocks noGrp="1" noChangeArrowheads="1"/>
          </p:cNvSpPr>
          <p:nvPr>
            <p:ph type="title"/>
          </p:nvPr>
        </p:nvSpPr>
        <p:spPr>
          <a:xfrm>
            <a:off x="457200" y="166688"/>
            <a:ext cx="8229600" cy="1143000"/>
          </a:xfrm>
        </p:spPr>
        <p:txBody>
          <a:bodyPr/>
          <a:lstStyle/>
          <a:p>
            <a:pPr eaLnBrk="1" hangingPunct="1"/>
            <a:r>
              <a:rPr lang="en-GB" altLang="en-US" b="1" smtClean="0"/>
              <a:t>CHART</a:t>
            </a:r>
            <a:endParaRPr lang="en-US" altLang="en-US" smtClean="0"/>
          </a:p>
        </p:txBody>
      </p:sp>
      <p:graphicFrame>
        <p:nvGraphicFramePr>
          <p:cNvPr id="9223" name="Object 3"/>
          <p:cNvGraphicFramePr>
            <a:graphicFrameLocks noChangeAspect="1"/>
          </p:cNvGraphicFramePr>
          <p:nvPr>
            <p:ph type="chart" idx="1"/>
          </p:nvPr>
        </p:nvGraphicFramePr>
        <p:xfrm>
          <a:off x="2027238" y="1219200"/>
          <a:ext cx="6062662" cy="3759200"/>
        </p:xfrm>
        <a:graphic>
          <a:graphicData uri="http://schemas.openxmlformats.org/presentationml/2006/ole">
            <mc:AlternateContent xmlns:mc="http://schemas.openxmlformats.org/markup-compatibility/2006">
              <mc:Choice xmlns:v="urn:schemas-microsoft-com:vml" Requires="v">
                <p:oleObj spid="_x0000_s9225" name="Chart" r:id="rId4" imgW="7289800" imgH="4521200" progId="MSGraph.Chart.8">
                  <p:embed followColorScheme="full"/>
                </p:oleObj>
              </mc:Choice>
              <mc:Fallback>
                <p:oleObj name="Chart" r:id="rId4" imgW="7289800" imgH="4521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238" y="1219200"/>
                        <a:ext cx="6062662" cy="375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4" name="Text Box 24"/>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chemeClr val="bg1"/>
                </a:solidFill>
              </a:rPr>
              <a:t>03</a:t>
            </a:r>
            <a:endParaRPr lang="en-US" altLang="en-US"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8"/>
          <p:cNvSpPr>
            <a:spLocks noChangeArrowheads="1"/>
          </p:cNvSpPr>
          <p:nvPr/>
        </p:nvSpPr>
        <p:spPr bwMode="auto">
          <a:xfrm>
            <a:off x="3505200" y="2208213"/>
            <a:ext cx="5638800" cy="4648200"/>
          </a:xfrm>
          <a:prstGeom prst="rect">
            <a:avLst/>
          </a:prstGeom>
          <a:solidFill>
            <a:srgbClr val="FFFF99">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11267" name="Rectangle 29"/>
          <p:cNvSpPr>
            <a:spLocks noChangeArrowheads="1"/>
          </p:cNvSpPr>
          <p:nvPr/>
        </p:nvSpPr>
        <p:spPr bwMode="auto">
          <a:xfrm>
            <a:off x="0" y="0"/>
            <a:ext cx="5638800" cy="4648200"/>
          </a:xfrm>
          <a:prstGeom prst="rect">
            <a:avLst/>
          </a:prstGeom>
          <a:solidFill>
            <a:srgbClr val="80004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11268" name="Rectangle 30"/>
          <p:cNvSpPr>
            <a:spLocks noChangeArrowheads="1"/>
          </p:cNvSpPr>
          <p:nvPr/>
        </p:nvSpPr>
        <p:spPr bwMode="auto">
          <a:xfrm>
            <a:off x="0" y="2208213"/>
            <a:ext cx="5638800" cy="4648200"/>
          </a:xfrm>
          <a:prstGeom prst="rect">
            <a:avLst/>
          </a:prstGeom>
          <a:solidFill>
            <a:schemeClr val="accent1">
              <a:alpha val="2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11269" name="Rectangle 31"/>
          <p:cNvSpPr>
            <a:spLocks noChangeArrowheads="1"/>
          </p:cNvSpPr>
          <p:nvPr/>
        </p:nvSpPr>
        <p:spPr bwMode="auto">
          <a:xfrm>
            <a:off x="3505200" y="0"/>
            <a:ext cx="5638800" cy="4648200"/>
          </a:xfrm>
          <a:prstGeom prst="rect">
            <a:avLst/>
          </a:prstGeom>
          <a:solidFill>
            <a:srgbClr val="99CC0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pic>
        <p:nvPicPr>
          <p:cNvPr id="11270" name="Picture 27" descr="h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1179513"/>
            <a:ext cx="7942262"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FFFF"/>
                </a:solidFill>
                <a:miter lim="800000"/>
                <a:headEnd/>
                <a:tailEnd/>
              </a14:hiddenLine>
            </a:ext>
          </a:extLst>
        </p:spPr>
      </p:pic>
      <p:sp>
        <p:nvSpPr>
          <p:cNvPr id="11271" name="Rectangle 2"/>
          <p:cNvSpPr>
            <a:spLocks noGrp="1" noChangeArrowheads="1"/>
          </p:cNvSpPr>
          <p:nvPr>
            <p:ph type="title"/>
          </p:nvPr>
        </p:nvSpPr>
        <p:spPr>
          <a:xfrm>
            <a:off x="457200" y="76200"/>
            <a:ext cx="8229600" cy="1143000"/>
          </a:xfrm>
        </p:spPr>
        <p:txBody>
          <a:bodyPr/>
          <a:lstStyle/>
          <a:p>
            <a:pPr eaLnBrk="1" hangingPunct="1"/>
            <a:r>
              <a:rPr lang="en-GB" altLang="en-US" b="1" smtClean="0"/>
              <a:t>PICTURE</a:t>
            </a:r>
            <a:endParaRPr lang="en-US" altLang="en-US" smtClean="0"/>
          </a:p>
        </p:txBody>
      </p:sp>
      <p:sp>
        <p:nvSpPr>
          <p:cNvPr id="11272" name="Text Box 25"/>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chemeClr val="bg1"/>
                </a:solidFill>
              </a:rPr>
              <a:t>04</a:t>
            </a:r>
            <a:endParaRPr lang="en-US" altLang="en-US" sz="1800"/>
          </a:p>
        </p:txBody>
      </p:sp>
      <p:sp>
        <p:nvSpPr>
          <p:cNvPr id="11273" name="Rectangle 32"/>
          <p:cNvSpPr>
            <a:spLocks noChangeArrowheads="1"/>
          </p:cNvSpPr>
          <p:nvPr/>
        </p:nvSpPr>
        <p:spPr bwMode="auto">
          <a:xfrm rot="2700000">
            <a:off x="8267700" y="800100"/>
            <a:ext cx="457200" cy="1143000"/>
          </a:xfrm>
          <a:prstGeom prst="rect">
            <a:avLst/>
          </a:prstGeom>
          <a:solidFill>
            <a:schemeClr val="accent1">
              <a:alpha val="3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1274" name="Rectangle 33"/>
          <p:cNvSpPr>
            <a:spLocks noChangeArrowheads="1"/>
          </p:cNvSpPr>
          <p:nvPr/>
        </p:nvSpPr>
        <p:spPr bwMode="auto">
          <a:xfrm rot="2700000">
            <a:off x="800100" y="5676900"/>
            <a:ext cx="457200" cy="1143000"/>
          </a:xfrm>
          <a:prstGeom prst="rect">
            <a:avLst/>
          </a:prstGeom>
          <a:solidFill>
            <a:schemeClr val="accent1">
              <a:alpha val="3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1275" name="Rectangle 34"/>
          <p:cNvSpPr>
            <a:spLocks noChangeArrowheads="1"/>
          </p:cNvSpPr>
          <p:nvPr/>
        </p:nvSpPr>
        <p:spPr bwMode="auto">
          <a:xfrm rot="18900000" flipH="1">
            <a:off x="8267700" y="5600700"/>
            <a:ext cx="457200" cy="1143000"/>
          </a:xfrm>
          <a:prstGeom prst="rect">
            <a:avLst/>
          </a:prstGeom>
          <a:solidFill>
            <a:schemeClr val="accent1">
              <a:alpha val="3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1276" name="Rectangle 35"/>
          <p:cNvSpPr>
            <a:spLocks noChangeArrowheads="1"/>
          </p:cNvSpPr>
          <p:nvPr/>
        </p:nvSpPr>
        <p:spPr bwMode="auto">
          <a:xfrm rot="18900000" flipH="1">
            <a:off x="800100" y="846138"/>
            <a:ext cx="457200" cy="1143000"/>
          </a:xfrm>
          <a:prstGeom prst="rect">
            <a:avLst/>
          </a:prstGeom>
          <a:solidFill>
            <a:schemeClr val="accent1">
              <a:alpha val="3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9"/>
          <p:cNvSpPr>
            <a:spLocks noChangeArrowheads="1"/>
          </p:cNvSpPr>
          <p:nvPr/>
        </p:nvSpPr>
        <p:spPr bwMode="auto">
          <a:xfrm>
            <a:off x="3505200" y="2208213"/>
            <a:ext cx="5638800" cy="4648200"/>
          </a:xfrm>
          <a:prstGeom prst="rect">
            <a:avLst/>
          </a:prstGeom>
          <a:solidFill>
            <a:srgbClr val="FFFF99">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13315" name="Rectangle 40"/>
          <p:cNvSpPr>
            <a:spLocks noChangeArrowheads="1"/>
          </p:cNvSpPr>
          <p:nvPr/>
        </p:nvSpPr>
        <p:spPr bwMode="auto">
          <a:xfrm>
            <a:off x="0" y="0"/>
            <a:ext cx="5638800" cy="4648200"/>
          </a:xfrm>
          <a:prstGeom prst="rect">
            <a:avLst/>
          </a:prstGeom>
          <a:solidFill>
            <a:srgbClr val="80004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13316" name="Rectangle 41"/>
          <p:cNvSpPr>
            <a:spLocks noChangeArrowheads="1"/>
          </p:cNvSpPr>
          <p:nvPr/>
        </p:nvSpPr>
        <p:spPr bwMode="auto">
          <a:xfrm>
            <a:off x="0" y="2208213"/>
            <a:ext cx="5638800" cy="4648200"/>
          </a:xfrm>
          <a:prstGeom prst="rect">
            <a:avLst/>
          </a:prstGeom>
          <a:solidFill>
            <a:schemeClr val="accent1">
              <a:alpha val="2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13317" name="Rectangle 42"/>
          <p:cNvSpPr>
            <a:spLocks noChangeArrowheads="1"/>
          </p:cNvSpPr>
          <p:nvPr/>
        </p:nvSpPr>
        <p:spPr bwMode="auto">
          <a:xfrm>
            <a:off x="1676400" y="0"/>
            <a:ext cx="7467600" cy="4648200"/>
          </a:xfrm>
          <a:prstGeom prst="rect">
            <a:avLst/>
          </a:prstGeom>
          <a:solidFill>
            <a:srgbClr val="99CC0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666666"/>
              </a:solidFill>
            </a:endParaRPr>
          </a:p>
        </p:txBody>
      </p:sp>
      <p:sp>
        <p:nvSpPr>
          <p:cNvPr id="13318" name="Rectangle 2"/>
          <p:cNvSpPr>
            <a:spLocks noGrp="1" noChangeArrowheads="1"/>
          </p:cNvSpPr>
          <p:nvPr>
            <p:ph type="title"/>
          </p:nvPr>
        </p:nvSpPr>
        <p:spPr>
          <a:xfrm>
            <a:off x="533400" y="457200"/>
            <a:ext cx="8229600" cy="1143000"/>
          </a:xfrm>
        </p:spPr>
        <p:txBody>
          <a:bodyPr/>
          <a:lstStyle/>
          <a:p>
            <a:pPr eaLnBrk="1" hangingPunct="1"/>
            <a:r>
              <a:rPr lang="en-GB" altLang="en-US" smtClean="0"/>
              <a:t>Examples </a:t>
            </a:r>
            <a:br>
              <a:rPr lang="en-GB" altLang="en-US" smtClean="0"/>
            </a:br>
            <a:r>
              <a:rPr lang="en-GB" altLang="en-US" smtClean="0"/>
              <a:t>of default styles</a:t>
            </a:r>
            <a:endParaRPr lang="en-US" altLang="en-US" smtClean="0"/>
          </a:p>
        </p:txBody>
      </p:sp>
      <p:sp>
        <p:nvSpPr>
          <p:cNvPr id="13319" name="Rectangle 3"/>
          <p:cNvSpPr>
            <a:spLocks noGrp="1" noChangeArrowheads="1"/>
          </p:cNvSpPr>
          <p:nvPr>
            <p:ph type="body" sz="half" idx="1"/>
          </p:nvPr>
        </p:nvSpPr>
        <p:spPr>
          <a:xfrm>
            <a:off x="2514600" y="1833563"/>
            <a:ext cx="4038600" cy="3700462"/>
          </a:xfrm>
        </p:spPr>
        <p:txBody>
          <a:bodyPr/>
          <a:lstStyle/>
          <a:p>
            <a:pPr eaLnBrk="1" hangingPunct="1"/>
            <a:r>
              <a:rPr lang="en-GB" altLang="en-US" sz="2800" smtClean="0"/>
              <a:t>Text and lines are like this</a:t>
            </a:r>
          </a:p>
          <a:p>
            <a:pPr eaLnBrk="1" hangingPunct="1"/>
            <a:r>
              <a:rPr lang="en-GB" altLang="en-US" sz="2800" u="sng" smtClean="0">
                <a:solidFill>
                  <a:schemeClr val="hlink"/>
                </a:solidFill>
              </a:rPr>
              <a:t>Hyperlinks like this</a:t>
            </a:r>
          </a:p>
          <a:p>
            <a:pPr eaLnBrk="1" hangingPunct="1"/>
            <a:r>
              <a:rPr lang="en-GB" altLang="en-US" sz="2800" u="sng" smtClean="0">
                <a:solidFill>
                  <a:schemeClr val="folHlink"/>
                </a:solidFill>
              </a:rPr>
              <a:t>Visited hyperlinks like this</a:t>
            </a:r>
            <a:endParaRPr lang="en-US" altLang="en-US" sz="2800" u="sng" smtClean="0">
              <a:solidFill>
                <a:schemeClr val="folHlink"/>
              </a:solidFill>
            </a:endParaRPr>
          </a:p>
        </p:txBody>
      </p:sp>
      <p:graphicFrame>
        <p:nvGraphicFramePr>
          <p:cNvPr id="12326" name="Group 38"/>
          <p:cNvGraphicFramePr>
            <a:graphicFrameLocks noGrp="1"/>
          </p:cNvGraphicFramePr>
          <p:nvPr>
            <p:ph sz="half" idx="2"/>
          </p:nvPr>
        </p:nvGraphicFramePr>
        <p:xfrm>
          <a:off x="5056188" y="4876800"/>
          <a:ext cx="3630612" cy="1749425"/>
        </p:xfrm>
        <a:graphic>
          <a:graphicData uri="http://schemas.openxmlformats.org/drawingml/2006/table">
            <a:tbl>
              <a:tblPr/>
              <a:tblGrid>
                <a:gridCol w="1816100"/>
                <a:gridCol w="1814512"/>
              </a:tblGrid>
              <a:tr h="885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anose="020B0604020202020204" pitchFamily="34" charset="0"/>
                        </a:rPr>
                        <a:t>Table</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80">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80">
                        <a:alpha val="50000"/>
                      </a:srgbClr>
                    </a:solidFill>
                  </a:tcPr>
                </a:tc>
              </a:tr>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80">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80">
                        <a:alpha val="50000"/>
                      </a:srgbClr>
                    </a:solidFill>
                  </a:tcPr>
                </a:tc>
              </a:tr>
            </a:tbl>
          </a:graphicData>
        </a:graphic>
      </p:graphicFrame>
      <p:sp>
        <p:nvSpPr>
          <p:cNvPr id="13331" name="Rectangle 15"/>
          <p:cNvSpPr>
            <a:spLocks noChangeArrowheads="1"/>
          </p:cNvSpPr>
          <p:nvPr/>
        </p:nvSpPr>
        <p:spPr bwMode="auto">
          <a:xfrm>
            <a:off x="838200" y="5029200"/>
            <a:ext cx="2232025" cy="1368425"/>
          </a:xfrm>
          <a:prstGeom prst="rect">
            <a:avLst/>
          </a:prstGeom>
          <a:solidFill>
            <a:schemeClr val="accent1">
              <a:alpha val="41176"/>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a:t>Text box</a:t>
            </a:r>
            <a:endParaRPr lang="en-US" altLang="en-US" sz="1800"/>
          </a:p>
        </p:txBody>
      </p:sp>
      <p:sp>
        <p:nvSpPr>
          <p:cNvPr id="13332" name="Text Box 37"/>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chemeClr val="bg1"/>
                </a:solidFill>
              </a:rPr>
              <a:t>05</a:t>
            </a:r>
            <a:endParaRPr lang="en-US" altLang="en-US"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63"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5364"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b="1">
                <a:cs typeface="Arial" panose="020B0604020202020204" pitchFamily="34" charset="0"/>
              </a:rPr>
              <a:t>You are free to use these templates for your personal and business presentations.</a:t>
            </a:r>
          </a:p>
        </p:txBody>
      </p:sp>
      <p:sp>
        <p:nvSpPr>
          <p:cNvPr id="15365"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a:cs typeface="Arial" panose="020B0604020202020204" pitchFamily="34" charset="0"/>
            </a:endParaRPr>
          </a:p>
        </p:txBody>
      </p:sp>
      <p:sp>
        <p:nvSpPr>
          <p:cNvPr id="15366"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15367"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lnSpc>
                <a:spcPct val="90000"/>
              </a:lnSpc>
              <a:buClr>
                <a:schemeClr val="accent1"/>
              </a:buClr>
              <a:buFontTx/>
              <a:buNone/>
            </a:pPr>
            <a:r>
              <a:rPr lang="en-GB" altLang="en-US" sz="2000" b="1">
                <a:cs typeface="Arial" panose="020B0604020202020204" pitchFamily="34" charset="0"/>
              </a:rPr>
              <a:t>You can find many more free templates on the Presentation Magazine website </a:t>
            </a:r>
            <a:r>
              <a:rPr lang="en-GB" altLang="en-US" sz="2000" b="1">
                <a:cs typeface="Arial" panose="020B0604020202020204" pitchFamily="34" charset="0"/>
                <a:hlinkClick r:id="rId3"/>
              </a:rPr>
              <a:t>www.presentationmagazine.com</a:t>
            </a:r>
            <a:r>
              <a:rPr lang="en-GB" altLang="en-US" sz="2000" b="1">
                <a:cs typeface="Arial" panose="020B0604020202020204" pitchFamily="34" charset="0"/>
              </a:rPr>
              <a:t>  </a:t>
            </a:r>
            <a:endParaRPr lang="en-US" altLang="en-US" sz="2000" b="1">
              <a:cs typeface="Arial" panose="020B0604020202020204" pitchFamily="34" charset="0"/>
            </a:endParaRPr>
          </a:p>
        </p:txBody>
      </p:sp>
      <p:sp>
        <p:nvSpPr>
          <p:cNvPr id="15368"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333333"/>
      </a:dk1>
      <a:lt1>
        <a:srgbClr val="FFFFFF"/>
      </a:lt1>
      <a:dk2>
        <a:srgbClr val="FFFFFF"/>
      </a:dk2>
      <a:lt2>
        <a:srgbClr val="333333"/>
      </a:lt2>
      <a:accent1>
        <a:srgbClr val="66CCFF"/>
      </a:accent1>
      <a:accent2>
        <a:srgbClr val="333399"/>
      </a:accent2>
      <a:accent3>
        <a:srgbClr val="FFFFFF"/>
      </a:accent3>
      <a:accent4>
        <a:srgbClr val="2A2A2A"/>
      </a:accent4>
      <a:accent5>
        <a:srgbClr val="B8E2FF"/>
      </a:accent5>
      <a:accent6>
        <a:srgbClr val="2D2D8A"/>
      </a:accent6>
      <a:hlink>
        <a:srgbClr val="333333"/>
      </a:hlink>
      <a:folHlink>
        <a:srgbClr val="66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1424</TotalTime>
  <Words>202</Words>
  <Application>Microsoft Office PowerPoint</Application>
  <PresentationFormat>On-screen Show (4:3)</PresentationFormat>
  <Paragraphs>36</Paragraphs>
  <Slides>6</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Arial Black</vt:lpstr>
      <vt:lpstr>Wingdings</vt:lpstr>
      <vt:lpstr>Default Design</vt:lpstr>
      <vt:lpstr>Microsoft Graph Chart</vt:lpstr>
      <vt:lpstr>PowerPoint Presentation</vt:lpstr>
      <vt:lpstr>BULLETS</vt:lpstr>
      <vt:lpstr>CHART</vt:lpstr>
      <vt:lpstr>PICTURE</vt:lpstr>
      <vt:lpstr>Examples  of default styles</vt:lpstr>
      <vt:lpstr>Use of templates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Leaves Coloured Template</dc:title>
  <dc:creator>Presentation Magazine</dc:creator>
  <cp:lastModifiedBy>Jonty Pearce</cp:lastModifiedBy>
  <cp:revision>61</cp:revision>
  <dcterms:modified xsi:type="dcterms:W3CDTF">2015-02-22T11:07:02Z</dcterms:modified>
</cp:coreProperties>
</file>